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326" r:id="rId2"/>
    <p:sldId id="319" r:id="rId3"/>
    <p:sldId id="320" r:id="rId4"/>
    <p:sldId id="260" r:id="rId5"/>
    <p:sldId id="263" r:id="rId6"/>
    <p:sldId id="310" r:id="rId7"/>
    <p:sldId id="311" r:id="rId8"/>
    <p:sldId id="321" r:id="rId9"/>
    <p:sldId id="278" r:id="rId10"/>
    <p:sldId id="271" r:id="rId11"/>
    <p:sldId id="313" r:id="rId12"/>
    <p:sldId id="312" r:id="rId13"/>
    <p:sldId id="322" r:id="rId14"/>
    <p:sldId id="267" r:id="rId15"/>
    <p:sldId id="266" r:id="rId16"/>
    <p:sldId id="314" r:id="rId17"/>
    <p:sldId id="262" r:id="rId18"/>
    <p:sldId id="323" r:id="rId19"/>
    <p:sldId id="265" r:id="rId20"/>
    <p:sldId id="272" r:id="rId21"/>
    <p:sldId id="270" r:id="rId22"/>
    <p:sldId id="275" r:id="rId23"/>
    <p:sldId id="325" r:id="rId24"/>
  </p:sldIdLst>
  <p:sldSz cx="12192000" cy="6858000"/>
  <p:notesSz cx="6858000" cy="9144000"/>
  <p:embeddedFontLst>
    <p:embeddedFont>
      <p:font typeface="Arial Unicode MS" pitchFamily="34" charset="-122"/>
      <p:regular r:id="rId26"/>
    </p:embeddedFont>
    <p:embeddedFont>
      <p:font typeface="方正兰亭黑简体" charset="-122"/>
      <p:regular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华文细黑" pitchFamily="2" charset="-122"/>
      <p:regular r:id="rId32"/>
    </p:embeddedFont>
    <p:embeddedFont>
      <p:font typeface="微软雅黑" pitchFamily="34" charset="-122"/>
      <p:regular r:id="rId33"/>
      <p:bold r:id="rId34"/>
    </p:embeddedFont>
    <p:embeddedFont>
      <p:font typeface="Open Sans Light" pitchFamily="34" charset="0"/>
      <p:regular r:id="rId35"/>
      <p:italic r:id="rId36"/>
    </p:embeddedFont>
    <p:embeddedFont>
      <p:font typeface="Lao UI" pitchFamily="34" charset="0"/>
      <p:regular r:id="rId37"/>
      <p:bold r:id="rId38"/>
    </p:embeddedFont>
    <p:embeddedFont>
      <p:font typeface="微软雅黑 Light" charset="-122"/>
      <p:regular r:id="rId39"/>
    </p:embeddedFont>
    <p:embeddedFont>
      <p:font typeface="Impact" pitchFamily="34" charset="0"/>
      <p:regular r:id="rId40"/>
    </p:embeddedFont>
    <p:embeddedFont>
      <p:font typeface="Open Sans" pitchFamily="34" charset="0"/>
      <p:regular r:id="rId41"/>
      <p:bold r:id="rId42"/>
      <p:italic r:id="rId43"/>
      <p:boldItalic r:id="rId4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5DF"/>
    <a:srgbClr val="CF3839"/>
    <a:srgbClr val="2C2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-21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561309387222795E-2"/>
          <c:y val="0.18580661817187799"/>
          <c:w val="0.899307268039792"/>
          <c:h val="0.6964041974821180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 cmpd="sng" algn="ctr">
              <a:solidFill>
                <a:schemeClr val="bg1"/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chemeClr val="bg1"/>
              </a:solidFill>
              <a:ln w="6350" cap="flat" cmpd="sng" algn="ctr">
                <a:solidFill>
                  <a:schemeClr val="bg1"/>
                </a:solidFill>
                <a:prstDash val="solid"/>
                <a:bevel/>
              </a:ln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4.0999999999999996</c:v>
                </c:pt>
                <c:pt idx="5">
                  <c:v>1.5</c:v>
                </c:pt>
                <c:pt idx="6">
                  <c:v>2.6</c:v>
                </c:pt>
                <c:pt idx="7">
                  <c:v>2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2.6</c:v>
                </c:pt>
                <c:pt idx="11">
                  <c:v>4.2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8059136"/>
        <c:axId val="348061056"/>
      </c:lineChart>
      <c:catAx>
        <c:axId val="348059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 cap="flat" cmpd="sng" algn="ctr">
            <a:solidFill>
              <a:schemeClr val="bg1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48061056"/>
        <c:crosses val="autoZero"/>
        <c:auto val="1"/>
        <c:lblAlgn val="ctr"/>
        <c:lblOffset val="100"/>
        <c:noMultiLvlLbl val="0"/>
      </c:catAx>
      <c:valAx>
        <c:axId val="34806105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alpha val="40000"/>
                </a:schemeClr>
              </a:solidFill>
              <a:prstDash val="solid"/>
              <a:round/>
            </a:ln>
          </c:spPr>
        </c:majorGridlines>
        <c:numFmt formatCode="\¥#,##0.00_);\(\¥#,##0.00\)" sourceLinked="0"/>
        <c:majorTickMark val="out"/>
        <c:minorTickMark val="in"/>
        <c:tickLblPos val="nextTo"/>
        <c:spPr>
          <a:ln w="6350" cap="flat" cmpd="sng" algn="ctr">
            <a:solidFill>
              <a:schemeClr val="bg1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48059136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spPr>
    <a:effectLst/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44A59-494E-4E1E-BFDC-01F27AA3C5D0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FD8CB-2E0C-4DF4-BAE7-4778A22184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675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B9BE38-5C12-4F04-9796-5D38F69CF36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4C10FD-6B05-48B2-9F8A-C90BCA9525E7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3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FD8CB-2E0C-4DF4-BAE7-4778A221841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99B94-E031-454B-9F5D-6EA0CE64B0C0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CC046E-EA96-4822-A64D-FD081225C428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8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FD8CB-2E0C-4DF4-BAE7-4778A221841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FFE783-2D6F-4F19-8003-68AE9BF7D53A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13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5C3EAB-7F00-4FC9-A60A-4B5C7B3E9349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14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24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A0F4BA-A7CE-4FB8-A88D-2BFC43B89C4C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18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FD8CB-2E0C-4DF4-BAE7-4778A221841C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F3CF41-C130-4D6E-B6CE-E9134195B41B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t>21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05EF5A-9F1A-40BF-BA38-306BB632F10A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22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FD55C-0D9B-4AE1-8991-F4382A6841F8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383C1-739C-4888-8408-05312C30A9C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4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20190" y="2919737"/>
            <a:ext cx="91516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400" spc="300" dirty="0" smtClean="0">
                <a:solidFill>
                  <a:schemeClr val="bg1">
                    <a:alpha val="9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IOS</a:t>
            </a:r>
            <a:r>
              <a:rPr lang="zh-CN" altLang="en-US" sz="6400" spc="300" dirty="0" smtClean="0">
                <a:solidFill>
                  <a:schemeClr val="bg1">
                    <a:alpha val="9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高端商务报告模板</a:t>
            </a:r>
            <a:endParaRPr lang="zh-CN" altLang="en-US" sz="6400" spc="300" dirty="0">
              <a:solidFill>
                <a:schemeClr val="bg1">
                  <a:alpha val="9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62728" y="4225112"/>
            <a:ext cx="6666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可用于工作总结 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述职报告 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商务汇报 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项目报告等场景</a:t>
            </a:r>
            <a:endParaRPr lang="zh-CN" altLang="en-US" sz="2000" dirty="0">
              <a:solidFill>
                <a:schemeClr val="bg1">
                  <a:alpha val="90000"/>
                </a:schemeClr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41517" y="5731241"/>
            <a:ext cx="2006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部门：策划部</a:t>
            </a:r>
            <a:endParaRPr lang="zh-CN" altLang="en-US" sz="2000" dirty="0">
              <a:solidFill>
                <a:schemeClr val="bg1">
                  <a:alpha val="90000"/>
                </a:schemeClr>
              </a:solidFill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11222" y="5748929"/>
            <a:ext cx="3130333" cy="412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时间：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2019</a:t>
            </a:r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年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12</a:t>
            </a:r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月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24</a:t>
            </a:r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日</a:t>
            </a:r>
            <a:endParaRPr lang="zh-CN" altLang="en-US" sz="2000" dirty="0">
              <a:solidFill>
                <a:schemeClr val="bg1">
                  <a:alpha val="90000"/>
                </a:schemeClr>
              </a:solidFill>
              <a:latin typeface="+mn-ea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14921" y="798376"/>
            <a:ext cx="271599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6400" dirty="0">
                <a:solidFill>
                  <a:schemeClr val="bg1">
                    <a:alpha val="9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2019 </a:t>
            </a:r>
          </a:p>
        </p:txBody>
      </p:sp>
      <p:sp>
        <p:nvSpPr>
          <p:cNvPr id="13" name="矩形 12"/>
          <p:cNvSpPr/>
          <p:nvPr/>
        </p:nvSpPr>
        <p:spPr>
          <a:xfrm>
            <a:off x="5078781" y="736716"/>
            <a:ext cx="2232672" cy="1801827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65">
              <a:solidFill>
                <a:schemeClr val="bg1">
                  <a:alpha val="90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234201" y="1972509"/>
            <a:ext cx="183496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079013" y="2064146"/>
            <a:ext cx="2232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alpha val="9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Design by Dayan</a:t>
            </a:r>
            <a:endParaRPr lang="zh-CN" altLang="en-US" sz="1600" dirty="0">
              <a:solidFill>
                <a:schemeClr val="bg1">
                  <a:alpha val="9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513524" y="2468893"/>
            <a:ext cx="960107" cy="960107"/>
            <a:chOff x="1236491" y="1745077"/>
            <a:chExt cx="720080" cy="720080"/>
          </a:xfrm>
        </p:grpSpPr>
        <p:sp>
          <p:nvSpPr>
            <p:cNvPr id="10" name="圆角矩形 9"/>
            <p:cNvSpPr/>
            <p:nvPr/>
          </p:nvSpPr>
          <p:spPr>
            <a:xfrm>
              <a:off x="1236491" y="1745077"/>
              <a:ext cx="720080" cy="720080"/>
            </a:xfrm>
            <a:prstGeom prst="roundRect">
              <a:avLst/>
            </a:prstGeom>
            <a:solidFill>
              <a:srgbClr val="F2F2F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1319545" y="1827064"/>
              <a:ext cx="553971" cy="534134"/>
              <a:chOff x="7019925" y="5499100"/>
              <a:chExt cx="312738" cy="30162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12" name="文本框 45"/>
          <p:cNvSpPr>
            <a:spLocks noChangeArrowheads="1"/>
          </p:cNvSpPr>
          <p:nvPr/>
        </p:nvSpPr>
        <p:spPr bwMode="auto">
          <a:xfrm>
            <a:off x="647733" y="650016"/>
            <a:ext cx="3048000" cy="66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8" tIns="45693" rIns="91388" bIns="45693">
            <a:spAutoFit/>
          </a:bodyPr>
          <a:lstStyle/>
          <a:p>
            <a:pPr algn="ctr">
              <a:defRPr/>
            </a:pPr>
            <a:r>
              <a:rPr lang="en-US" altLang="zh-CN" sz="3735" dirty="0">
                <a:solidFill>
                  <a:schemeClr val="bg1"/>
                </a:solidFill>
                <a:cs typeface="Arial Unicode MS" panose="020B0604020202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3735" dirty="0">
              <a:solidFill>
                <a:schemeClr val="bg1"/>
              </a:solidFill>
              <a:cs typeface="Arial Unicode MS" panose="020B0604020202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45067" y="1341967"/>
            <a:ext cx="290406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911425" y="3717033"/>
            <a:ext cx="2164303" cy="1219927"/>
            <a:chOff x="6024953" y="2257364"/>
            <a:chExt cx="2109069" cy="914945"/>
          </a:xfrm>
        </p:grpSpPr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6024953" y="2257364"/>
              <a:ext cx="2109069" cy="2154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 defTabSz="1450340"/>
              <a:r>
                <a:rPr lang="zh-CN" altLang="en-US" sz="1465" dirty="0">
                  <a:solidFill>
                    <a:schemeClr val="bg1"/>
                  </a:solidFill>
                  <a:latin typeface="+mn-ea"/>
                  <a:cs typeface="Open Sans" pitchFamily="34" charset="0"/>
                </a:rPr>
                <a:t>添加标题文字一</a:t>
              </a:r>
              <a:endParaRPr lang="en-US" sz="1465" dirty="0">
                <a:solidFill>
                  <a:schemeClr val="bg1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24" name="Rectangle 380"/>
            <p:cNvSpPr/>
            <p:nvPr/>
          </p:nvSpPr>
          <p:spPr>
            <a:xfrm>
              <a:off x="6046874" y="2456921"/>
              <a:ext cx="2065229" cy="715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450340">
                <a:lnSpc>
                  <a:spcPct val="150000"/>
                </a:lnSpc>
              </a:pPr>
              <a:r>
                <a:rPr lang="zh-CN" altLang="en-US" sz="935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您的内容打在这里，或者通过复制您的文本后，在此框中选择粘贴并选择只保留文字；您的内容打在这里您的内容打在这里，或者</a:t>
              </a:r>
              <a:endParaRPr lang="en-US" altLang="zh-CN" sz="935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21770" y="3717033"/>
            <a:ext cx="2164303" cy="1219927"/>
            <a:chOff x="6024953" y="2257364"/>
            <a:chExt cx="2109069" cy="914945"/>
          </a:xfrm>
        </p:grpSpPr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6024953" y="2257364"/>
              <a:ext cx="2109069" cy="2154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 defTabSz="1450340"/>
              <a:r>
                <a:rPr lang="zh-CN" altLang="en-US" sz="1465" dirty="0">
                  <a:solidFill>
                    <a:schemeClr val="bg1"/>
                  </a:solidFill>
                  <a:latin typeface="+mn-ea"/>
                  <a:cs typeface="Open Sans" pitchFamily="34" charset="0"/>
                </a:rPr>
                <a:t>添加标题文字二</a:t>
              </a:r>
              <a:endParaRPr lang="en-US" sz="1465" dirty="0">
                <a:solidFill>
                  <a:schemeClr val="bg1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0" name="Rectangle 380"/>
            <p:cNvSpPr/>
            <p:nvPr/>
          </p:nvSpPr>
          <p:spPr>
            <a:xfrm>
              <a:off x="6046874" y="2456921"/>
              <a:ext cx="2065229" cy="715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450340">
                <a:lnSpc>
                  <a:spcPct val="150000"/>
                </a:lnSpc>
              </a:pPr>
              <a:r>
                <a:rPr lang="zh-CN" altLang="en-US" sz="935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您的内容打在这里，或者通过复制您的文本后，在此框中选择粘贴并选择只保留文字；您的内容打在这里您的内容打在这里，或者</a:t>
              </a:r>
              <a:endParaRPr lang="en-US" altLang="zh-CN" sz="935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454011" y="3733217"/>
            <a:ext cx="2164303" cy="1219927"/>
            <a:chOff x="6024953" y="2257364"/>
            <a:chExt cx="2109069" cy="914945"/>
          </a:xfrm>
        </p:grpSpPr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6024953" y="2257364"/>
              <a:ext cx="2109069" cy="2154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 defTabSz="1450340"/>
              <a:r>
                <a:rPr lang="zh-CN" altLang="en-US" sz="1465" dirty="0">
                  <a:solidFill>
                    <a:schemeClr val="bg1"/>
                  </a:solidFill>
                  <a:latin typeface="+mn-ea"/>
                  <a:cs typeface="Open Sans" pitchFamily="34" charset="0"/>
                </a:rPr>
                <a:t>添加标题文字三</a:t>
              </a:r>
              <a:endParaRPr lang="en-US" sz="1465" dirty="0">
                <a:solidFill>
                  <a:schemeClr val="bg1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3" name="Rectangle 380"/>
            <p:cNvSpPr/>
            <p:nvPr/>
          </p:nvSpPr>
          <p:spPr>
            <a:xfrm>
              <a:off x="6046874" y="2456921"/>
              <a:ext cx="2065229" cy="715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450340">
                <a:lnSpc>
                  <a:spcPct val="150000"/>
                </a:lnSpc>
              </a:pPr>
              <a:r>
                <a:rPr lang="zh-CN" altLang="en-US" sz="935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您的内容打在这里，或者通过复制您的文本后，在此框中选择粘贴并选择只保留文字；您的内容打在这里您的内容打在这里，或者</a:t>
              </a:r>
              <a:endParaRPr lang="en-US" altLang="zh-CN" sz="935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238321" y="3740165"/>
            <a:ext cx="2164303" cy="1219927"/>
            <a:chOff x="6024953" y="2257364"/>
            <a:chExt cx="2109069" cy="914945"/>
          </a:xfrm>
        </p:grpSpPr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>
              <a:off x="6024953" y="2257364"/>
              <a:ext cx="2109069" cy="2154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60" tIns="30480" rIns="60960" bIns="30480">
              <a:spAutoFit/>
            </a:bodyPr>
            <a:lstStyle/>
            <a:p>
              <a:pPr algn="ctr" defTabSz="1450340"/>
              <a:r>
                <a:rPr lang="zh-CN" altLang="en-US" sz="1465" dirty="0">
                  <a:solidFill>
                    <a:schemeClr val="bg1"/>
                  </a:solidFill>
                  <a:latin typeface="+mn-ea"/>
                  <a:cs typeface="Open Sans" pitchFamily="34" charset="0"/>
                </a:rPr>
                <a:t>添加标题文字四</a:t>
              </a:r>
              <a:endParaRPr lang="en-US" sz="1465" dirty="0">
                <a:solidFill>
                  <a:schemeClr val="bg1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6" name="Rectangle 380"/>
            <p:cNvSpPr/>
            <p:nvPr/>
          </p:nvSpPr>
          <p:spPr>
            <a:xfrm>
              <a:off x="6046874" y="2456921"/>
              <a:ext cx="2065229" cy="715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450340">
                <a:lnSpc>
                  <a:spcPct val="150000"/>
                </a:lnSpc>
              </a:pPr>
              <a:r>
                <a:rPr lang="zh-CN" altLang="en-US" sz="935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您的内容打在这里，或者通过复制您的文本后，在此框中选择粘贴并选择只保留文字；您的内容打在这里您的内容打在这里，或者</a:t>
              </a:r>
              <a:endParaRPr lang="en-US" altLang="zh-CN" sz="935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323868" y="2468893"/>
            <a:ext cx="960107" cy="960107"/>
            <a:chOff x="3242901" y="1851670"/>
            <a:chExt cx="720080" cy="720080"/>
          </a:xfrm>
        </p:grpSpPr>
        <p:sp>
          <p:nvSpPr>
            <p:cNvPr id="14" name="圆角矩形 13"/>
            <p:cNvSpPr/>
            <p:nvPr/>
          </p:nvSpPr>
          <p:spPr>
            <a:xfrm>
              <a:off x="3242901" y="1851670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37" name="组合 36"/>
            <p:cNvGrpSpPr>
              <a:grpSpLocks noChangeAspect="1"/>
            </p:cNvGrpSpPr>
            <p:nvPr/>
          </p:nvGrpSpPr>
          <p:grpSpPr>
            <a:xfrm>
              <a:off x="3352334" y="1980158"/>
              <a:ext cx="540000" cy="463104"/>
              <a:chOff x="5084763" y="971550"/>
              <a:chExt cx="323850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38" name="Freeform 301"/>
              <p:cNvSpPr>
                <a:spLocks noEditPoints="1"/>
              </p:cNvSpPr>
              <p:nvPr/>
            </p:nvSpPr>
            <p:spPr bwMode="auto">
              <a:xfrm>
                <a:off x="5191125" y="1031875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39" name="Freeform 302"/>
              <p:cNvSpPr>
                <a:spLocks noEditPoints="1"/>
              </p:cNvSpPr>
              <p:nvPr/>
            </p:nvSpPr>
            <p:spPr bwMode="auto">
              <a:xfrm>
                <a:off x="5084763" y="971550"/>
                <a:ext cx="139700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40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7054647" y="2438561"/>
            <a:ext cx="960107" cy="960107"/>
            <a:chOff x="5290985" y="1828921"/>
            <a:chExt cx="720080" cy="720080"/>
          </a:xfrm>
        </p:grpSpPr>
        <p:sp>
          <p:nvSpPr>
            <p:cNvPr id="15" name="圆角矩形 14"/>
            <p:cNvSpPr/>
            <p:nvPr/>
          </p:nvSpPr>
          <p:spPr>
            <a:xfrm>
              <a:off x="5290985" y="1828921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5382152" y="1946166"/>
              <a:ext cx="558000" cy="427678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42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3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4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5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6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9793965" y="2453992"/>
            <a:ext cx="960107" cy="960107"/>
            <a:chOff x="7345474" y="1840494"/>
            <a:chExt cx="720080" cy="720080"/>
          </a:xfrm>
        </p:grpSpPr>
        <p:sp>
          <p:nvSpPr>
            <p:cNvPr id="16" name="圆角矩形 15"/>
            <p:cNvSpPr/>
            <p:nvPr/>
          </p:nvSpPr>
          <p:spPr>
            <a:xfrm>
              <a:off x="7345474" y="1840494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47" name="组合 46"/>
            <p:cNvGrpSpPr>
              <a:grpSpLocks noChangeAspect="1"/>
            </p:cNvGrpSpPr>
            <p:nvPr/>
          </p:nvGrpSpPr>
          <p:grpSpPr>
            <a:xfrm>
              <a:off x="7417514" y="1933657"/>
              <a:ext cx="576000" cy="556245"/>
              <a:chOff x="7493000" y="1820863"/>
              <a:chExt cx="233363" cy="225425"/>
            </a:xfrm>
            <a:solidFill>
              <a:schemeClr val="bg1">
                <a:lumMod val="95000"/>
              </a:schemeClr>
            </a:solidFill>
          </p:grpSpPr>
          <p:sp>
            <p:nvSpPr>
              <p:cNvPr id="48" name="Freeform 315"/>
              <p:cNvSpPr/>
              <p:nvPr/>
            </p:nvSpPr>
            <p:spPr bwMode="auto">
              <a:xfrm>
                <a:off x="7624763" y="1947863"/>
                <a:ext cx="93663" cy="98425"/>
              </a:xfrm>
              <a:custGeom>
                <a:avLst/>
                <a:gdLst>
                  <a:gd name="T0" fmla="*/ 25 w 25"/>
                  <a:gd name="T1" fmla="*/ 3 h 26"/>
                  <a:gd name="T2" fmla="*/ 20 w 25"/>
                  <a:gd name="T3" fmla="*/ 6 h 26"/>
                  <a:gd name="T4" fmla="*/ 7 w 25"/>
                  <a:gd name="T5" fmla="*/ 6 h 26"/>
                  <a:gd name="T6" fmla="*/ 7 w 25"/>
                  <a:gd name="T7" fmla="*/ 0 h 26"/>
                  <a:gd name="T8" fmla="*/ 0 w 25"/>
                  <a:gd name="T9" fmla="*/ 13 h 26"/>
                  <a:gd name="T10" fmla="*/ 7 w 25"/>
                  <a:gd name="T11" fmla="*/ 26 h 26"/>
                  <a:gd name="T12" fmla="*/ 7 w 25"/>
                  <a:gd name="T13" fmla="*/ 19 h 26"/>
                  <a:gd name="T14" fmla="*/ 14 w 25"/>
                  <a:gd name="T15" fmla="*/ 19 h 26"/>
                  <a:gd name="T16" fmla="*/ 25 w 25"/>
                  <a:gd name="T1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9" name="Freeform 316"/>
              <p:cNvSpPr/>
              <p:nvPr/>
            </p:nvSpPr>
            <p:spPr bwMode="auto">
              <a:xfrm>
                <a:off x="7651750" y="1884363"/>
                <a:ext cx="74613" cy="87313"/>
              </a:xfrm>
              <a:custGeom>
                <a:avLst/>
                <a:gdLst>
                  <a:gd name="T0" fmla="*/ 0 w 20"/>
                  <a:gd name="T1" fmla="*/ 6 h 23"/>
                  <a:gd name="T2" fmla="*/ 11 w 20"/>
                  <a:gd name="T3" fmla="*/ 0 h 23"/>
                  <a:gd name="T4" fmla="*/ 18 w 20"/>
                  <a:gd name="T5" fmla="*/ 12 h 23"/>
                  <a:gd name="T6" fmla="*/ 16 w 20"/>
                  <a:gd name="T7" fmla="*/ 20 h 23"/>
                  <a:gd name="T8" fmla="*/ 7 w 20"/>
                  <a:gd name="T9" fmla="*/ 18 h 23"/>
                  <a:gd name="T10" fmla="*/ 0 w 20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50" name="Freeform 317"/>
              <p:cNvSpPr/>
              <p:nvPr/>
            </p:nvSpPr>
            <p:spPr bwMode="auto">
              <a:xfrm>
                <a:off x="7493000" y="1906588"/>
                <a:ext cx="95250" cy="101600"/>
              </a:xfrm>
              <a:custGeom>
                <a:avLst/>
                <a:gdLst>
                  <a:gd name="T0" fmla="*/ 13 w 25"/>
                  <a:gd name="T1" fmla="*/ 27 h 27"/>
                  <a:gd name="T2" fmla="*/ 12 w 25"/>
                  <a:gd name="T3" fmla="*/ 21 h 27"/>
                  <a:gd name="T4" fmla="*/ 19 w 25"/>
                  <a:gd name="T5" fmla="*/ 10 h 27"/>
                  <a:gd name="T6" fmla="*/ 25 w 25"/>
                  <a:gd name="T7" fmla="*/ 13 h 27"/>
                  <a:gd name="T8" fmla="*/ 17 w 25"/>
                  <a:gd name="T9" fmla="*/ 1 h 27"/>
                  <a:gd name="T10" fmla="*/ 2 w 25"/>
                  <a:gd name="T11" fmla="*/ 0 h 27"/>
                  <a:gd name="T12" fmla="*/ 8 w 25"/>
                  <a:gd name="T13" fmla="*/ 3 h 27"/>
                  <a:gd name="T14" fmla="*/ 5 w 25"/>
                  <a:gd name="T15" fmla="*/ 9 h 27"/>
                  <a:gd name="T16" fmla="*/ 13 w 25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51" name="Freeform 318"/>
              <p:cNvSpPr/>
              <p:nvPr/>
            </p:nvSpPr>
            <p:spPr bwMode="auto">
              <a:xfrm>
                <a:off x="7546975" y="1978025"/>
                <a:ext cx="74613" cy="46038"/>
              </a:xfrm>
              <a:custGeom>
                <a:avLst/>
                <a:gdLst>
                  <a:gd name="T0" fmla="*/ 20 w 20"/>
                  <a:gd name="T1" fmla="*/ 0 h 12"/>
                  <a:gd name="T2" fmla="*/ 20 w 20"/>
                  <a:gd name="T3" fmla="*/ 12 h 12"/>
                  <a:gd name="T4" fmla="*/ 7 w 20"/>
                  <a:gd name="T5" fmla="*/ 12 h 12"/>
                  <a:gd name="T6" fmla="*/ 1 w 20"/>
                  <a:gd name="T7" fmla="*/ 6 h 12"/>
                  <a:gd name="T8" fmla="*/ 7 w 20"/>
                  <a:gd name="T9" fmla="*/ 0 h 12"/>
                  <a:gd name="T10" fmla="*/ 20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52" name="Freeform 319"/>
              <p:cNvSpPr/>
              <p:nvPr/>
            </p:nvSpPr>
            <p:spPr bwMode="auto">
              <a:xfrm>
                <a:off x="7588250" y="1820863"/>
                <a:ext cx="107950" cy="74613"/>
              </a:xfrm>
              <a:custGeom>
                <a:avLst/>
                <a:gdLst>
                  <a:gd name="T0" fmla="*/ 0 w 29"/>
                  <a:gd name="T1" fmla="*/ 2 h 20"/>
                  <a:gd name="T2" fmla="*/ 6 w 29"/>
                  <a:gd name="T3" fmla="*/ 5 h 20"/>
                  <a:gd name="T4" fmla="*/ 12 w 29"/>
                  <a:gd name="T5" fmla="*/ 17 h 20"/>
                  <a:gd name="T6" fmla="*/ 7 w 29"/>
                  <a:gd name="T7" fmla="*/ 20 h 20"/>
                  <a:gd name="T8" fmla="*/ 21 w 29"/>
                  <a:gd name="T9" fmla="*/ 19 h 20"/>
                  <a:gd name="T10" fmla="*/ 29 w 29"/>
                  <a:gd name="T11" fmla="*/ 7 h 20"/>
                  <a:gd name="T12" fmla="*/ 23 w 29"/>
                  <a:gd name="T13" fmla="*/ 11 h 20"/>
                  <a:gd name="T14" fmla="*/ 20 w 29"/>
                  <a:gd name="T15" fmla="*/ 5 h 20"/>
                  <a:gd name="T16" fmla="*/ 0 w 29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0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53" name="Freeform 320"/>
              <p:cNvSpPr/>
              <p:nvPr/>
            </p:nvSpPr>
            <p:spPr bwMode="auto">
              <a:xfrm>
                <a:off x="7535863" y="1828800"/>
                <a:ext cx="74613" cy="85725"/>
              </a:xfrm>
              <a:custGeom>
                <a:avLst/>
                <a:gdLst>
                  <a:gd name="T0" fmla="*/ 11 w 20"/>
                  <a:gd name="T1" fmla="*/ 23 h 23"/>
                  <a:gd name="T2" fmla="*/ 0 w 20"/>
                  <a:gd name="T3" fmla="*/ 16 h 23"/>
                  <a:gd name="T4" fmla="*/ 7 w 20"/>
                  <a:gd name="T5" fmla="*/ 5 h 23"/>
                  <a:gd name="T6" fmla="*/ 15 w 20"/>
                  <a:gd name="T7" fmla="*/ 3 h 23"/>
                  <a:gd name="T8" fmla="*/ 18 w 20"/>
                  <a:gd name="T9" fmla="*/ 11 h 23"/>
                  <a:gd name="T10" fmla="*/ 11 w 2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 bwMode="auto">
          <a:xfrm>
            <a:off x="4080933" y="3170768"/>
            <a:ext cx="4174067" cy="1439609"/>
            <a:chOff x="622862" y="4306893"/>
            <a:chExt cx="4174290" cy="1440710"/>
          </a:xfrm>
        </p:grpSpPr>
        <p:grpSp>
          <p:nvGrpSpPr>
            <p:cNvPr id="28676" name="组合 16"/>
            <p:cNvGrpSpPr/>
            <p:nvPr/>
          </p:nvGrpSpPr>
          <p:grpSpPr bwMode="auto">
            <a:xfrm>
              <a:off x="622862" y="4306893"/>
              <a:ext cx="4174290" cy="1440710"/>
              <a:chOff x="4013567" y="4709180"/>
              <a:chExt cx="4174290" cy="1440710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4013567" y="5626398"/>
                <a:ext cx="4174290" cy="5234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chemeClr val="bg1">
                        <a:lumMod val="9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Click To Add Title</a:t>
                </a:r>
                <a:endParaRPr lang="zh-CN" altLang="en-US" sz="2800" baseline="-3000" dirty="0">
                  <a:solidFill>
                    <a:schemeClr val="bg1">
                      <a:lumMod val="9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4157508" y="4709180"/>
                <a:ext cx="3877941" cy="83118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4795" dirty="0">
                    <a:solidFill>
                      <a:schemeClr val="bg1">
                        <a:lumMod val="9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Arial" panose="020B0604020202020204" pitchFamily="34" charset="0"/>
                  </a:rPr>
                  <a:t>PART ONE</a:t>
                </a:r>
                <a:endParaRPr lang="zh-CN" altLang="en-US" sz="4795" baseline="-3000" dirty="0">
                  <a:solidFill>
                    <a:schemeClr val="bg1">
                      <a:lumMod val="9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>
              <a:off x="1285415" y="5147853"/>
              <a:ext cx="283013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5715346" y="2034999"/>
            <a:ext cx="895829" cy="863751"/>
            <a:chOff x="7019925" y="5499100"/>
            <a:chExt cx="312738" cy="301626"/>
          </a:xfrm>
          <a:solidFill>
            <a:schemeClr val="bg1">
              <a:lumMod val="95000"/>
            </a:schemeClr>
          </a:solidFill>
        </p:grpSpPr>
        <p:sp>
          <p:nvSpPr>
            <p:cNvPr id="22" name="Freeform 252"/>
            <p:cNvSpPr/>
            <p:nvPr/>
          </p:nvSpPr>
          <p:spPr bwMode="auto">
            <a:xfrm>
              <a:off x="7069138" y="55673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latin typeface="华文细黑" panose="02010600040101010101" pitchFamily="2" charset="-122"/>
              </a:endParaRPr>
            </a:p>
          </p:txBody>
        </p:sp>
        <p:sp>
          <p:nvSpPr>
            <p:cNvPr id="23" name="Freeform 253"/>
            <p:cNvSpPr/>
            <p:nvPr/>
          </p:nvSpPr>
          <p:spPr bwMode="auto">
            <a:xfrm>
              <a:off x="7019925" y="549910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latin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xit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52327" y="4046074"/>
            <a:ext cx="2548767" cy="1918957"/>
            <a:chOff x="564245" y="3034556"/>
            <a:chExt cx="1911575" cy="1439218"/>
          </a:xfrm>
        </p:grpSpPr>
        <p:sp>
          <p:nvSpPr>
            <p:cNvPr id="28" name="文本框 27"/>
            <p:cNvSpPr txBox="1"/>
            <p:nvPr/>
          </p:nvSpPr>
          <p:spPr>
            <a:xfrm>
              <a:off x="754093" y="3034556"/>
              <a:ext cx="1466418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50340"/>
              <a:r>
                <a:rPr lang="en-US" altLang="zh-CN" sz="1865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Howard Allen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54093" y="3269430"/>
              <a:ext cx="12972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50340"/>
              <a:r>
                <a:rPr lang="en-US" altLang="zh-CN" sz="1600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CEO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4245" y="3573527"/>
              <a:ext cx="1911575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主要的职业经验在这里输入，将介绍成员的主要经历用简短的文字描述，包括成员曾经的任职主要机构有哪些，从业的年份、行业经验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60363" y="4046069"/>
            <a:ext cx="2548767" cy="1918957"/>
            <a:chOff x="2595272" y="3034552"/>
            <a:chExt cx="1911575" cy="1439218"/>
          </a:xfrm>
        </p:grpSpPr>
        <p:sp>
          <p:nvSpPr>
            <p:cNvPr id="43" name="文本框 42"/>
            <p:cNvSpPr txBox="1"/>
            <p:nvPr/>
          </p:nvSpPr>
          <p:spPr>
            <a:xfrm>
              <a:off x="2785120" y="3034552"/>
              <a:ext cx="1466418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50340"/>
              <a:r>
                <a:rPr lang="en-US" altLang="zh-CN" sz="1865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Alex White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866040" y="3269426"/>
              <a:ext cx="12972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50340"/>
              <a:r>
                <a:rPr lang="en-US" altLang="zh-CN" sz="1600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Designer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595272" y="3573523"/>
              <a:ext cx="1911575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主要的职业经验在这里输入，将介绍成员的主要经历用简短的文字描述，包括成员曾经的任职主要机构有哪些，从业的年份、行业经验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00743" y="4046064"/>
            <a:ext cx="2548767" cy="1918957"/>
            <a:chOff x="4725557" y="3034548"/>
            <a:chExt cx="1911575" cy="1439218"/>
          </a:xfrm>
        </p:grpSpPr>
        <p:sp>
          <p:nvSpPr>
            <p:cNvPr id="52" name="文本框 51"/>
            <p:cNvSpPr txBox="1"/>
            <p:nvPr/>
          </p:nvSpPr>
          <p:spPr>
            <a:xfrm>
              <a:off x="4915404" y="3034548"/>
              <a:ext cx="1558223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50340"/>
              <a:r>
                <a:rPr lang="en-US" altLang="zh-CN" sz="1865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Amanda Spring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028693" y="3269422"/>
              <a:ext cx="12972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50340"/>
              <a:r>
                <a:rPr lang="en-US" altLang="zh-CN" sz="1600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Photographer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725557" y="3573519"/>
              <a:ext cx="1911575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主要的职业经验在这里输入，将介绍成员的主要经历用简短的文字描述，包括成员曾经的任职主要机构有哪些，从业的年份、行业经验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198661" y="4046064"/>
            <a:ext cx="2548767" cy="1918957"/>
            <a:chOff x="6898995" y="3034548"/>
            <a:chExt cx="1911575" cy="1439218"/>
          </a:xfrm>
        </p:grpSpPr>
        <p:sp>
          <p:nvSpPr>
            <p:cNvPr id="61" name="文本框 60"/>
            <p:cNvSpPr txBox="1"/>
            <p:nvPr/>
          </p:nvSpPr>
          <p:spPr>
            <a:xfrm>
              <a:off x="7210223" y="3034548"/>
              <a:ext cx="1466418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450340"/>
              <a:r>
                <a:rPr lang="en-US" altLang="zh-CN" sz="1865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Milly Whitney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202131" y="3269422"/>
              <a:ext cx="12972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450340"/>
              <a:r>
                <a:rPr lang="en-US" altLang="zh-CN" sz="1600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Model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6898995" y="3573519"/>
              <a:ext cx="1911575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主要的职业经验在这里输入，将介绍成员的主要经历用简短的文字描述，包括成员曾经的任职主要机构有哪些，从业的年份、行业经验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</p:grpSp>
      <p:sp>
        <p:nvSpPr>
          <p:cNvPr id="81" name="Oval 2287"/>
          <p:cNvSpPr/>
          <p:nvPr/>
        </p:nvSpPr>
        <p:spPr>
          <a:xfrm>
            <a:off x="1016367" y="2241859"/>
            <a:ext cx="1707812" cy="1707812"/>
          </a:xfrm>
          <a:prstGeom prst="ellipse">
            <a:avLst/>
          </a:prstGeom>
          <a:noFill/>
          <a:ln w="9525">
            <a:solidFill>
              <a:schemeClr val="accent1"/>
            </a:solidFill>
            <a:prstDash val="dash"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1096312" y="2321804"/>
            <a:ext cx="1547920" cy="154792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87" name="Oval 2287"/>
          <p:cNvSpPr/>
          <p:nvPr/>
        </p:nvSpPr>
        <p:spPr>
          <a:xfrm>
            <a:off x="3880413" y="2132475"/>
            <a:ext cx="1707812" cy="1707812"/>
          </a:xfrm>
          <a:prstGeom prst="ellipse">
            <a:avLst/>
          </a:prstGeom>
          <a:noFill/>
          <a:ln w="9525">
            <a:solidFill>
              <a:schemeClr val="accent1"/>
            </a:solidFill>
            <a:prstDash val="dash"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960358" y="2212420"/>
            <a:ext cx="1547920" cy="154792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90" name="Oval 2287"/>
          <p:cNvSpPr/>
          <p:nvPr/>
        </p:nvSpPr>
        <p:spPr>
          <a:xfrm>
            <a:off x="6730505" y="2114361"/>
            <a:ext cx="1707812" cy="1707812"/>
          </a:xfrm>
          <a:prstGeom prst="ellipse">
            <a:avLst/>
          </a:prstGeom>
          <a:noFill/>
          <a:ln w="9525">
            <a:solidFill>
              <a:schemeClr val="accent1"/>
            </a:solidFill>
            <a:prstDash val="dash"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6810450" y="2194306"/>
            <a:ext cx="1547920" cy="154792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93" name="Oval 2287"/>
          <p:cNvSpPr/>
          <p:nvPr/>
        </p:nvSpPr>
        <p:spPr>
          <a:xfrm>
            <a:off x="9603441" y="2131571"/>
            <a:ext cx="1707812" cy="1707812"/>
          </a:xfrm>
          <a:prstGeom prst="ellipse">
            <a:avLst/>
          </a:prstGeom>
          <a:noFill/>
          <a:ln w="9525">
            <a:solidFill>
              <a:schemeClr val="accent1"/>
            </a:solidFill>
            <a:prstDash val="dash"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9683386" y="2211516"/>
            <a:ext cx="1547920" cy="154792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31371" y="452669"/>
            <a:ext cx="576064" cy="576064"/>
            <a:chOff x="1236491" y="1745077"/>
            <a:chExt cx="720080" cy="720080"/>
          </a:xfrm>
        </p:grpSpPr>
        <p:sp>
          <p:nvSpPr>
            <p:cNvPr id="41" name="圆角矩形 40"/>
            <p:cNvSpPr/>
            <p:nvPr/>
          </p:nvSpPr>
          <p:spPr>
            <a:xfrm>
              <a:off x="1236491" y="1745077"/>
              <a:ext cx="720080" cy="720080"/>
            </a:xfrm>
            <a:prstGeom prst="roundRect">
              <a:avLst/>
            </a:prstGeom>
            <a:solidFill>
              <a:srgbClr val="F2F2F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1319545" y="1827064"/>
              <a:ext cx="553971" cy="534134"/>
              <a:chOff x="7019925" y="5499100"/>
              <a:chExt cx="312738" cy="30162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6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1129302" y="47396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Other_7"/>
          <p:cNvSpPr/>
          <p:nvPr>
            <p:custDataLst>
              <p:tags r:id="rId2"/>
            </p:custDataLst>
          </p:nvPr>
        </p:nvSpPr>
        <p:spPr>
          <a:xfrm>
            <a:off x="8336509" y="2396061"/>
            <a:ext cx="1884361" cy="928412"/>
          </a:xfrm>
          <a:custGeom>
            <a:avLst/>
            <a:gdLst>
              <a:gd name="connsiteX0" fmla="*/ 0 w 1521440"/>
              <a:gd name="connsiteY0" fmla="*/ 0 h 749300"/>
              <a:gd name="connsiteX1" fmla="*/ 1521440 w 1521440"/>
              <a:gd name="connsiteY1" fmla="*/ 0 h 749300"/>
              <a:gd name="connsiteX2" fmla="*/ 1507239 w 1521440"/>
              <a:gd name="connsiteY2" fmla="*/ 140870 h 749300"/>
              <a:gd name="connsiteX3" fmla="*/ 760720 w 1521440"/>
              <a:gd name="connsiteY3" fmla="*/ 749300 h 749300"/>
              <a:gd name="connsiteX4" fmla="*/ 14201 w 1521440"/>
              <a:gd name="connsiteY4" fmla="*/ 140870 h 7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440" h="749300">
                <a:moveTo>
                  <a:pt x="0" y="0"/>
                </a:moveTo>
                <a:lnTo>
                  <a:pt x="1521440" y="0"/>
                </a:lnTo>
                <a:lnTo>
                  <a:pt x="1507239" y="140870"/>
                </a:lnTo>
                <a:cubicBezTo>
                  <a:pt x="1436185" y="488100"/>
                  <a:pt x="1128956" y="749300"/>
                  <a:pt x="760720" y="749300"/>
                </a:cubicBezTo>
                <a:cubicBezTo>
                  <a:pt x="392484" y="749300"/>
                  <a:pt x="85255" y="488100"/>
                  <a:pt x="14201" y="140870"/>
                </a:cubicBezTo>
                <a:close/>
              </a:path>
            </a:pathLst>
          </a:custGeom>
          <a:noFill/>
          <a:ln w="9525">
            <a:solidFill>
              <a:schemeClr val="bg1">
                <a:alpha val="60000"/>
              </a:schemeClr>
            </a:solidFill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11" name="MH_Other_4"/>
          <p:cNvSpPr/>
          <p:nvPr>
            <p:custDataLst>
              <p:tags r:id="rId3"/>
            </p:custDataLst>
          </p:nvPr>
        </p:nvSpPr>
        <p:spPr>
          <a:xfrm>
            <a:off x="5063464" y="2396061"/>
            <a:ext cx="1884361" cy="928412"/>
          </a:xfrm>
          <a:custGeom>
            <a:avLst/>
            <a:gdLst>
              <a:gd name="connsiteX0" fmla="*/ 0 w 1521440"/>
              <a:gd name="connsiteY0" fmla="*/ 0 h 749300"/>
              <a:gd name="connsiteX1" fmla="*/ 1521440 w 1521440"/>
              <a:gd name="connsiteY1" fmla="*/ 0 h 749300"/>
              <a:gd name="connsiteX2" fmla="*/ 1507239 w 1521440"/>
              <a:gd name="connsiteY2" fmla="*/ 140870 h 749300"/>
              <a:gd name="connsiteX3" fmla="*/ 760720 w 1521440"/>
              <a:gd name="connsiteY3" fmla="*/ 749300 h 749300"/>
              <a:gd name="connsiteX4" fmla="*/ 14201 w 1521440"/>
              <a:gd name="connsiteY4" fmla="*/ 140870 h 7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440" h="749300">
                <a:moveTo>
                  <a:pt x="0" y="0"/>
                </a:moveTo>
                <a:lnTo>
                  <a:pt x="1521440" y="0"/>
                </a:lnTo>
                <a:lnTo>
                  <a:pt x="1507239" y="140870"/>
                </a:lnTo>
                <a:cubicBezTo>
                  <a:pt x="1436185" y="488100"/>
                  <a:pt x="1128956" y="749300"/>
                  <a:pt x="760720" y="749300"/>
                </a:cubicBezTo>
                <a:cubicBezTo>
                  <a:pt x="392484" y="749300"/>
                  <a:pt x="85255" y="488100"/>
                  <a:pt x="14201" y="140870"/>
                </a:cubicBezTo>
                <a:close/>
              </a:path>
            </a:pathLst>
          </a:custGeom>
          <a:noFill/>
          <a:ln w="9525">
            <a:solidFill>
              <a:schemeClr val="bg1">
                <a:alpha val="60000"/>
              </a:schemeClr>
            </a:solidFill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24" name="MH_Other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53415" y="2540484"/>
            <a:ext cx="966549" cy="666786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735" dirty="0">
                <a:ln w="952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3735" dirty="0">
              <a:ln w="952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" name="MH_Other_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847251" y="2540484"/>
            <a:ext cx="966551" cy="666786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735" dirty="0">
                <a:ln w="952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3735" dirty="0">
              <a:ln w="952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MH_Other_1"/>
          <p:cNvSpPr/>
          <p:nvPr>
            <p:custDataLst>
              <p:tags r:id="rId6"/>
            </p:custDataLst>
          </p:nvPr>
        </p:nvSpPr>
        <p:spPr>
          <a:xfrm>
            <a:off x="1790420" y="2396061"/>
            <a:ext cx="1884361" cy="928412"/>
          </a:xfrm>
          <a:custGeom>
            <a:avLst/>
            <a:gdLst>
              <a:gd name="connsiteX0" fmla="*/ 0 w 1521440"/>
              <a:gd name="connsiteY0" fmla="*/ 0 h 749300"/>
              <a:gd name="connsiteX1" fmla="*/ 1521440 w 1521440"/>
              <a:gd name="connsiteY1" fmla="*/ 0 h 749300"/>
              <a:gd name="connsiteX2" fmla="*/ 1507239 w 1521440"/>
              <a:gd name="connsiteY2" fmla="*/ 140870 h 749300"/>
              <a:gd name="connsiteX3" fmla="*/ 760720 w 1521440"/>
              <a:gd name="connsiteY3" fmla="*/ 749300 h 749300"/>
              <a:gd name="connsiteX4" fmla="*/ 14201 w 1521440"/>
              <a:gd name="connsiteY4" fmla="*/ 140870 h 7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440" h="749300">
                <a:moveTo>
                  <a:pt x="0" y="0"/>
                </a:moveTo>
                <a:lnTo>
                  <a:pt x="1521440" y="0"/>
                </a:lnTo>
                <a:lnTo>
                  <a:pt x="1507239" y="140870"/>
                </a:lnTo>
                <a:cubicBezTo>
                  <a:pt x="1436185" y="488100"/>
                  <a:pt x="1128956" y="749300"/>
                  <a:pt x="760720" y="749300"/>
                </a:cubicBezTo>
                <a:cubicBezTo>
                  <a:pt x="392484" y="749300"/>
                  <a:pt x="85255" y="488100"/>
                  <a:pt x="14201" y="140870"/>
                </a:cubicBezTo>
                <a:close/>
              </a:path>
            </a:pathLst>
          </a:custGeom>
          <a:noFill/>
          <a:ln w="9525">
            <a:solidFill>
              <a:schemeClr val="bg1">
                <a:alpha val="60000"/>
              </a:schemeClr>
            </a:solidFill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26" name="MH_Other_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39337" y="2540484"/>
            <a:ext cx="966551" cy="666786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735" dirty="0">
                <a:ln w="952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3735" dirty="0">
              <a:ln w="952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TextBox 50"/>
          <p:cNvSpPr txBox="1"/>
          <p:nvPr/>
        </p:nvSpPr>
        <p:spPr bwMode="auto">
          <a:xfrm>
            <a:off x="1088675" y="3502204"/>
            <a:ext cx="3267872" cy="474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添加文字标题</a:t>
            </a:r>
            <a:endParaRPr 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TextBox 51"/>
          <p:cNvSpPr txBox="1"/>
          <p:nvPr/>
        </p:nvSpPr>
        <p:spPr bwMode="auto">
          <a:xfrm>
            <a:off x="1088678" y="3939314"/>
            <a:ext cx="3123555" cy="1477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您的内容打在这里，或者通过复制您的文本后在此框中选择粘贴，并选择只保留文字，您的内容打在这里或者粘贴，您的内容打在这里，您的内容打在这里，或者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</a:rPr>
              <a:t>通过</a:t>
            </a:r>
            <a:endParaRPr lang="en-US" altLang="zh-CN" sz="1200" dirty="0" smtClean="0">
              <a:solidFill>
                <a:schemeClr val="bg1"/>
              </a:solidFill>
              <a:latin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</a:rPr>
              <a:t>复制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您的文本后在此框中</a:t>
            </a:r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50"/>
          <p:cNvSpPr txBox="1"/>
          <p:nvPr/>
        </p:nvSpPr>
        <p:spPr bwMode="auto">
          <a:xfrm>
            <a:off x="4294377" y="3502204"/>
            <a:ext cx="3267872" cy="474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添加文字标题</a:t>
            </a:r>
            <a:endParaRPr 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TextBox 51"/>
          <p:cNvSpPr txBox="1"/>
          <p:nvPr/>
        </p:nvSpPr>
        <p:spPr bwMode="auto">
          <a:xfrm>
            <a:off x="4294380" y="3939314"/>
            <a:ext cx="3123555" cy="1477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您的内容打在这里，或者通过复制您的文本后在此框中选择粘贴，并选择只保留文字，您的内容打在这里或者粘贴，您的内容打在这里，您的内容打在这里，或者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</a:rPr>
              <a:t>通过</a:t>
            </a:r>
            <a:endParaRPr lang="en-US" altLang="zh-CN" sz="1200" dirty="0" smtClean="0">
              <a:solidFill>
                <a:schemeClr val="bg1"/>
              </a:solidFill>
              <a:latin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</a:rPr>
              <a:t>复制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您的文本后在此框中</a:t>
            </a:r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TextBox 50"/>
          <p:cNvSpPr txBox="1"/>
          <p:nvPr/>
        </p:nvSpPr>
        <p:spPr bwMode="auto">
          <a:xfrm>
            <a:off x="7673487" y="3502204"/>
            <a:ext cx="3267872" cy="474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添加文字标题</a:t>
            </a:r>
            <a:endParaRPr 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TextBox 51"/>
          <p:cNvSpPr txBox="1"/>
          <p:nvPr/>
        </p:nvSpPr>
        <p:spPr bwMode="auto">
          <a:xfrm>
            <a:off x="7673490" y="3939314"/>
            <a:ext cx="3123555" cy="1477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您的内容打在这里，或者通过复制您的文本后在此框中选择粘贴，并选择只保留文字，您的内容打在这里或者粘贴，您的内容打在这里，您的内容打在这里，或者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</a:rPr>
              <a:t>通过</a:t>
            </a:r>
            <a:endParaRPr lang="en-US" altLang="zh-CN" sz="1200" dirty="0" smtClean="0">
              <a:solidFill>
                <a:schemeClr val="bg1"/>
              </a:solidFill>
              <a:latin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</a:rPr>
              <a:t>复制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您的文本后在此框中</a:t>
            </a:r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055" name="MH_Other_5"/>
          <p:cNvPicPr/>
          <p:nvPr>
            <p:custDataLst>
              <p:tags r:id="rId8"/>
            </p:custDataLst>
          </p:nvPr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87"/>
          <a:stretch>
            <a:fillRect/>
          </a:stretch>
        </p:blipFill>
        <p:spPr bwMode="auto">
          <a:xfrm>
            <a:off x="4443867" y="2396060"/>
            <a:ext cx="3123556" cy="13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MH_Other_8"/>
          <p:cNvPicPr/>
          <p:nvPr>
            <p:custDataLst>
              <p:tags r:id="rId9"/>
            </p:custDataLst>
          </p:nvPr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87"/>
          <a:stretch>
            <a:fillRect/>
          </a:stretch>
        </p:blipFill>
        <p:spPr bwMode="auto">
          <a:xfrm>
            <a:off x="7716911" y="2396060"/>
            <a:ext cx="3123556" cy="13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MH_Other_2"/>
          <p:cNvPicPr/>
          <p:nvPr>
            <p:custDataLst>
              <p:tags r:id="rId10"/>
            </p:custDataLst>
          </p:nvPr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87"/>
          <a:stretch>
            <a:fillRect/>
          </a:stretch>
        </p:blipFill>
        <p:spPr bwMode="auto">
          <a:xfrm>
            <a:off x="1170822" y="2396060"/>
            <a:ext cx="3123556" cy="13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/>
        </p:nvGrpSpPr>
        <p:grpSpPr>
          <a:xfrm>
            <a:off x="431371" y="452669"/>
            <a:ext cx="576064" cy="576064"/>
            <a:chOff x="1236491" y="1745077"/>
            <a:chExt cx="720080" cy="720080"/>
          </a:xfrm>
        </p:grpSpPr>
        <p:sp>
          <p:nvSpPr>
            <p:cNvPr id="27" name="圆角矩形 26"/>
            <p:cNvSpPr/>
            <p:nvPr/>
          </p:nvSpPr>
          <p:spPr>
            <a:xfrm>
              <a:off x="1236491" y="1745077"/>
              <a:ext cx="720080" cy="720080"/>
            </a:xfrm>
            <a:prstGeom prst="roundRect">
              <a:avLst/>
            </a:prstGeom>
            <a:solidFill>
              <a:srgbClr val="F2F2F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1319545" y="1827064"/>
              <a:ext cx="553971" cy="534134"/>
              <a:chOff x="7019925" y="5499100"/>
              <a:chExt cx="312738" cy="30162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3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6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1129302" y="47396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文本框 7"/>
          <p:cNvSpPr txBox="1">
            <a:spLocks noChangeArrowheads="1"/>
          </p:cNvSpPr>
          <p:nvPr/>
        </p:nvSpPr>
        <p:spPr bwMode="auto">
          <a:xfrm>
            <a:off x="4622800" y="3509433"/>
            <a:ext cx="2963333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en-US" altLang="zh-CN" sz="2135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Products</a:t>
            </a:r>
            <a:endParaRPr lang="zh-CN" altLang="en-US" sz="2135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文本框 8"/>
          <p:cNvSpPr txBox="1">
            <a:spLocks noChangeArrowheads="1"/>
          </p:cNvSpPr>
          <p:nvPr/>
        </p:nvSpPr>
        <p:spPr bwMode="auto">
          <a:xfrm>
            <a:off x="4611021" y="4042167"/>
            <a:ext cx="3031067" cy="224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1513" name="文本框 13"/>
          <p:cNvSpPr txBox="1">
            <a:spLocks noChangeArrowheads="1"/>
          </p:cNvSpPr>
          <p:nvPr/>
        </p:nvSpPr>
        <p:spPr bwMode="auto">
          <a:xfrm>
            <a:off x="548218" y="3509433"/>
            <a:ext cx="2965449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en-US" altLang="zh-CN" sz="2135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Products</a:t>
            </a:r>
            <a:endParaRPr lang="zh-CN" altLang="en-US" sz="2135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4" name="文本框 14"/>
          <p:cNvSpPr txBox="1">
            <a:spLocks noChangeArrowheads="1"/>
          </p:cNvSpPr>
          <p:nvPr/>
        </p:nvSpPr>
        <p:spPr bwMode="auto">
          <a:xfrm>
            <a:off x="538555" y="4042167"/>
            <a:ext cx="3028951" cy="224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1515" name="文本框 15"/>
          <p:cNvSpPr txBox="1">
            <a:spLocks noChangeArrowheads="1"/>
          </p:cNvSpPr>
          <p:nvPr/>
        </p:nvSpPr>
        <p:spPr bwMode="auto">
          <a:xfrm>
            <a:off x="8695267" y="3509433"/>
            <a:ext cx="2965451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en-US" altLang="zh-CN" sz="2135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Products</a:t>
            </a:r>
            <a:endParaRPr lang="zh-CN" altLang="en-US" sz="2135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6" name="文本框 16"/>
          <p:cNvSpPr txBox="1">
            <a:spLocks noChangeArrowheads="1"/>
          </p:cNvSpPr>
          <p:nvPr/>
        </p:nvSpPr>
        <p:spPr bwMode="auto">
          <a:xfrm>
            <a:off x="8685606" y="4042167"/>
            <a:ext cx="3028949" cy="224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ea typeface="+mn-ea"/>
              </a:rPr>
              <a:t>添加文字内容</a:t>
            </a:r>
            <a:endParaRPr lang="en-US" altLang="zh-CN" sz="1865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264675" y="1765939"/>
            <a:ext cx="1576711" cy="15767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椭圆 15"/>
          <p:cNvSpPr/>
          <p:nvPr/>
        </p:nvSpPr>
        <p:spPr>
          <a:xfrm>
            <a:off x="1190684" y="1691948"/>
            <a:ext cx="1724691" cy="1724691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椭圆 22"/>
          <p:cNvSpPr/>
          <p:nvPr/>
        </p:nvSpPr>
        <p:spPr>
          <a:xfrm>
            <a:off x="5345482" y="1765939"/>
            <a:ext cx="1576711" cy="1576711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椭圆 23"/>
          <p:cNvSpPr/>
          <p:nvPr/>
        </p:nvSpPr>
        <p:spPr>
          <a:xfrm>
            <a:off x="5271491" y="1691948"/>
            <a:ext cx="1724691" cy="1724691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/>
        </p:nvSpPr>
        <p:spPr>
          <a:xfrm>
            <a:off x="9454631" y="1765939"/>
            <a:ext cx="1576711" cy="1576711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/>
        </p:nvSpPr>
        <p:spPr>
          <a:xfrm>
            <a:off x="9380640" y="1691948"/>
            <a:ext cx="1724691" cy="1724691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0" name="组合 19"/>
          <p:cNvGrpSpPr/>
          <p:nvPr/>
        </p:nvGrpSpPr>
        <p:grpSpPr>
          <a:xfrm>
            <a:off x="431371" y="452669"/>
            <a:ext cx="576064" cy="576064"/>
            <a:chOff x="1236491" y="1745077"/>
            <a:chExt cx="720080" cy="720080"/>
          </a:xfrm>
        </p:grpSpPr>
        <p:sp>
          <p:nvSpPr>
            <p:cNvPr id="22" name="圆角矩形 21"/>
            <p:cNvSpPr/>
            <p:nvPr/>
          </p:nvSpPr>
          <p:spPr>
            <a:xfrm>
              <a:off x="1236491" y="1745077"/>
              <a:ext cx="720080" cy="720080"/>
            </a:xfrm>
            <a:prstGeom prst="roundRect">
              <a:avLst/>
            </a:prstGeom>
            <a:solidFill>
              <a:srgbClr val="F2F2F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1319545" y="1827064"/>
              <a:ext cx="553971" cy="534134"/>
              <a:chOff x="7019925" y="5499100"/>
              <a:chExt cx="312738" cy="30162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8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9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32" name="文本框 31"/>
          <p:cNvSpPr txBox="1"/>
          <p:nvPr/>
        </p:nvSpPr>
        <p:spPr>
          <a:xfrm>
            <a:off x="1129302" y="47396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6656" y="2093976"/>
            <a:ext cx="5093208" cy="2843784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79464" y="2093976"/>
            <a:ext cx="5093208" cy="2843784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Text Placeholder 4"/>
          <p:cNvSpPr txBox="1"/>
          <p:nvPr/>
        </p:nvSpPr>
        <p:spPr>
          <a:xfrm>
            <a:off x="594360" y="1207009"/>
            <a:ext cx="10954512" cy="676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点击输入简要文字内容，文字内容概括精炼，不用多余的文字修饰，言短意赅的说明该项内容。点击输入简要文字内容，文字内容概括精炼，不用多余的文字修饰，言短意赅的说明该项内容。点击输入简要文字内容。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点击输入简要文字内容，文字内容概括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精炼。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6461760" y="5462986"/>
            <a:ext cx="4995672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点击输入简要文字内容，文字内容概括精炼，不用多余的文字修饰，言短意赅的说明该项内容。点击输入简要文字内容文字内容</a:t>
            </a:r>
            <a:endParaRPr lang="en-US" altLang="zh-CN" sz="13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概括精炼，不用多余的文字修饰</a:t>
            </a:r>
            <a:endParaRPr lang="en-US" altLang="zh-CN" sz="13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16"/>
          <p:cNvSpPr txBox="1"/>
          <p:nvPr/>
        </p:nvSpPr>
        <p:spPr>
          <a:xfrm>
            <a:off x="8072458" y="5047488"/>
            <a:ext cx="1774276" cy="368371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697315" y="5462986"/>
            <a:ext cx="4995672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点击输入简要文字内容，文字内容概括精炼，不用多余的文字修饰，言短意赅的说明该项内容。点击输入简要文字内容文字内容</a:t>
            </a:r>
            <a:endParaRPr lang="en-US" altLang="zh-CN" sz="13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概括精炼，不用多余的文字修饰</a:t>
            </a:r>
            <a:endParaRPr lang="en-US" altLang="zh-CN" sz="13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2308013" y="5047488"/>
            <a:ext cx="1774276" cy="41549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31371" y="452669"/>
            <a:ext cx="576064" cy="576064"/>
            <a:chOff x="1236491" y="1745077"/>
            <a:chExt cx="720080" cy="720080"/>
          </a:xfrm>
        </p:grpSpPr>
        <p:sp>
          <p:nvSpPr>
            <p:cNvPr id="15" name="圆角矩形 14"/>
            <p:cNvSpPr/>
            <p:nvPr/>
          </p:nvSpPr>
          <p:spPr>
            <a:xfrm>
              <a:off x="1236491" y="1745077"/>
              <a:ext cx="720080" cy="720080"/>
            </a:xfrm>
            <a:prstGeom prst="roundRect">
              <a:avLst/>
            </a:prstGeom>
            <a:solidFill>
              <a:srgbClr val="F2F2F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1319545" y="1827064"/>
              <a:ext cx="553971" cy="534134"/>
              <a:chOff x="7019925" y="5499100"/>
              <a:chExt cx="312738" cy="30162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7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8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1129302" y="47396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3937001" y="3479801"/>
            <a:ext cx="4102100" cy="1439609"/>
            <a:chOff x="629723" y="4306893"/>
            <a:chExt cx="4102319" cy="1440710"/>
          </a:xfrm>
        </p:grpSpPr>
        <p:grpSp>
          <p:nvGrpSpPr>
            <p:cNvPr id="40964" name="组合 5"/>
            <p:cNvGrpSpPr/>
            <p:nvPr/>
          </p:nvGrpSpPr>
          <p:grpSpPr bwMode="auto">
            <a:xfrm>
              <a:off x="629723" y="4306893"/>
              <a:ext cx="4102319" cy="1440710"/>
              <a:chOff x="4020428" y="4709180"/>
              <a:chExt cx="4102319" cy="144071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020428" y="5626398"/>
                <a:ext cx="4102319" cy="5234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Click To Add Title</a:t>
                </a:r>
                <a:endParaRPr lang="zh-CN" altLang="en-US" sz="2800" baseline="-30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158019" y="4709180"/>
                <a:ext cx="3875823" cy="83118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4795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PART TWO</a:t>
                </a:r>
                <a:endParaRPr lang="zh-CN" altLang="en-US" sz="4795" baseline="-30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1285925" y="5147853"/>
              <a:ext cx="282801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5173249" y="1917271"/>
            <a:ext cx="1714427" cy="1470291"/>
            <a:chOff x="5084763" y="971550"/>
            <a:chExt cx="323850" cy="277813"/>
          </a:xfrm>
          <a:solidFill>
            <a:schemeClr val="bg1">
              <a:lumMod val="95000"/>
            </a:schemeClr>
          </a:solidFill>
        </p:grpSpPr>
        <p:sp>
          <p:nvSpPr>
            <p:cNvPr id="14" name="Freeform 301"/>
            <p:cNvSpPr>
              <a:spLocks noEditPoints="1"/>
            </p:cNvSpPr>
            <p:nvPr/>
          </p:nvSpPr>
          <p:spPr bwMode="auto">
            <a:xfrm>
              <a:off x="5191125" y="1031875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latin typeface="华文细黑" panose="02010600040101010101" pitchFamily="2" charset="-122"/>
              </a:endParaRPr>
            </a:p>
          </p:txBody>
        </p:sp>
        <p:sp>
          <p:nvSpPr>
            <p:cNvPr id="15" name="Freeform 302"/>
            <p:cNvSpPr>
              <a:spLocks noEditPoints="1"/>
            </p:cNvSpPr>
            <p:nvPr/>
          </p:nvSpPr>
          <p:spPr bwMode="auto">
            <a:xfrm>
              <a:off x="5084763" y="971550"/>
              <a:ext cx="139700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latin typeface="华文细黑" panose="02010600040101010101" pitchFamily="2" charset="-122"/>
              </a:endParaRPr>
            </a:p>
          </p:txBody>
        </p:sp>
        <p:sp>
          <p:nvSpPr>
            <p:cNvPr id="16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latin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xit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2"/>
          <p:cNvSpPr/>
          <p:nvPr/>
        </p:nvSpPr>
        <p:spPr>
          <a:xfrm>
            <a:off x="1130814" y="3326660"/>
            <a:ext cx="848261" cy="848219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3" name="Freeform 23"/>
          <p:cNvSpPr>
            <a:spLocks noEditPoints="1"/>
          </p:cNvSpPr>
          <p:nvPr/>
        </p:nvSpPr>
        <p:spPr bwMode="auto">
          <a:xfrm>
            <a:off x="1290902" y="3540831"/>
            <a:ext cx="518776" cy="430414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4" name="Rectangle 13"/>
          <p:cNvSpPr/>
          <p:nvPr/>
        </p:nvSpPr>
        <p:spPr>
          <a:xfrm>
            <a:off x="1130814" y="1897900"/>
            <a:ext cx="848261" cy="848219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5" name="Freeform 100"/>
          <p:cNvSpPr/>
          <p:nvPr/>
        </p:nvSpPr>
        <p:spPr bwMode="auto">
          <a:xfrm>
            <a:off x="1321315" y="2088401"/>
            <a:ext cx="404760" cy="456067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n>
                <a:solidFill>
                  <a:schemeClr val="accent1"/>
                </a:solidFill>
              </a:ln>
              <a:solidFill>
                <a:schemeClr val="bg1"/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6" name="Rectangle 27"/>
          <p:cNvSpPr/>
          <p:nvPr/>
        </p:nvSpPr>
        <p:spPr>
          <a:xfrm>
            <a:off x="6582999" y="4850671"/>
            <a:ext cx="848261" cy="848219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7" name="Freeform 107"/>
          <p:cNvSpPr>
            <a:spLocks noEditPoints="1"/>
          </p:cNvSpPr>
          <p:nvPr/>
        </p:nvSpPr>
        <p:spPr bwMode="auto">
          <a:xfrm>
            <a:off x="6773500" y="5041172"/>
            <a:ext cx="487421" cy="419011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/>
              </a:solidFill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8" name="Rectangle 26"/>
          <p:cNvSpPr/>
          <p:nvPr/>
        </p:nvSpPr>
        <p:spPr>
          <a:xfrm>
            <a:off x="1130814" y="4850671"/>
            <a:ext cx="848261" cy="848219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grpSp>
        <p:nvGrpSpPr>
          <p:cNvPr id="9" name="Group 67"/>
          <p:cNvGrpSpPr/>
          <p:nvPr/>
        </p:nvGrpSpPr>
        <p:grpSpPr>
          <a:xfrm>
            <a:off x="1226065" y="5136423"/>
            <a:ext cx="670984" cy="237067"/>
            <a:chOff x="1441430" y="4357700"/>
            <a:chExt cx="503238" cy="177800"/>
          </a:xfrm>
          <a:noFill/>
        </p:grpSpPr>
        <p:sp>
          <p:nvSpPr>
            <p:cNvPr id="10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bg1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1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bg1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2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bg1"/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6582999" y="3326660"/>
            <a:ext cx="848261" cy="848219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8" name="Freeform 63"/>
          <p:cNvSpPr>
            <a:spLocks noEditPoints="1"/>
          </p:cNvSpPr>
          <p:nvPr/>
        </p:nvSpPr>
        <p:spPr bwMode="auto">
          <a:xfrm>
            <a:off x="6821011" y="3579580"/>
            <a:ext cx="403467" cy="345831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1865">
              <a:solidFill>
                <a:schemeClr val="bg1"/>
              </a:solidFill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6582999" y="1897900"/>
            <a:ext cx="848261" cy="848219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9" name="Freeform 108"/>
          <p:cNvSpPr>
            <a:spLocks noChangeAspect="1" noEditPoints="1"/>
          </p:cNvSpPr>
          <p:nvPr/>
        </p:nvSpPr>
        <p:spPr bwMode="auto">
          <a:xfrm>
            <a:off x="6813352" y="2081759"/>
            <a:ext cx="384000" cy="510319"/>
          </a:xfrm>
          <a:custGeom>
            <a:avLst/>
            <a:gdLst/>
            <a:ahLst/>
            <a:cxnLst>
              <a:cxn ang="0">
                <a:pos x="136" y="2"/>
              </a:cxn>
              <a:cxn ang="0">
                <a:pos x="92" y="13"/>
              </a:cxn>
              <a:cxn ang="0">
                <a:pos x="56" y="35"/>
              </a:cxn>
              <a:cxn ang="0">
                <a:pos x="25" y="67"/>
              </a:cxn>
              <a:cxn ang="0">
                <a:pos x="7" y="107"/>
              </a:cxn>
              <a:cxn ang="0">
                <a:pos x="0" y="153"/>
              </a:cxn>
              <a:cxn ang="0">
                <a:pos x="5" y="187"/>
              </a:cxn>
              <a:cxn ang="0">
                <a:pos x="25" y="236"/>
              </a:cxn>
              <a:cxn ang="0">
                <a:pos x="63" y="274"/>
              </a:cxn>
              <a:cxn ang="0">
                <a:pos x="69" y="278"/>
              </a:cxn>
              <a:cxn ang="0">
                <a:pos x="76" y="301"/>
              </a:cxn>
              <a:cxn ang="0">
                <a:pos x="76" y="354"/>
              </a:cxn>
              <a:cxn ang="0">
                <a:pos x="83" y="372"/>
              </a:cxn>
              <a:cxn ang="0">
                <a:pos x="140" y="401"/>
              </a:cxn>
              <a:cxn ang="0">
                <a:pos x="150" y="405"/>
              </a:cxn>
              <a:cxn ang="0">
                <a:pos x="214" y="376"/>
              </a:cxn>
              <a:cxn ang="0">
                <a:pos x="225" y="367"/>
              </a:cxn>
              <a:cxn ang="0">
                <a:pos x="228" y="303"/>
              </a:cxn>
              <a:cxn ang="0">
                <a:pos x="230" y="289"/>
              </a:cxn>
              <a:cxn ang="0">
                <a:pos x="243" y="270"/>
              </a:cxn>
              <a:cxn ang="0">
                <a:pos x="261" y="256"/>
              </a:cxn>
              <a:cxn ang="0">
                <a:pos x="288" y="216"/>
              </a:cxn>
              <a:cxn ang="0">
                <a:pos x="301" y="169"/>
              </a:cxn>
              <a:cxn ang="0">
                <a:pos x="301" y="136"/>
              </a:cxn>
              <a:cxn ang="0">
                <a:pos x="290" y="93"/>
              </a:cxn>
              <a:cxn ang="0">
                <a:pos x="268" y="57"/>
              </a:cxn>
              <a:cxn ang="0">
                <a:pos x="236" y="28"/>
              </a:cxn>
              <a:cxn ang="0">
                <a:pos x="196" y="8"/>
              </a:cxn>
              <a:cxn ang="0">
                <a:pos x="150" y="0"/>
              </a:cxn>
              <a:cxn ang="0">
                <a:pos x="100" y="354"/>
              </a:cxn>
              <a:cxn ang="0">
                <a:pos x="203" y="303"/>
              </a:cxn>
              <a:cxn ang="0">
                <a:pos x="100" y="303"/>
              </a:cxn>
              <a:cxn ang="0">
                <a:pos x="203" y="303"/>
              </a:cxn>
              <a:cxn ang="0">
                <a:pos x="230" y="249"/>
              </a:cxn>
              <a:cxn ang="0">
                <a:pos x="210" y="270"/>
              </a:cxn>
              <a:cxn ang="0">
                <a:pos x="96" y="278"/>
              </a:cxn>
              <a:cxn ang="0">
                <a:pos x="85" y="260"/>
              </a:cxn>
              <a:cxn ang="0">
                <a:pos x="67" y="245"/>
              </a:cxn>
              <a:cxn ang="0">
                <a:pos x="40" y="211"/>
              </a:cxn>
              <a:cxn ang="0">
                <a:pos x="27" y="167"/>
              </a:cxn>
              <a:cxn ang="0">
                <a:pos x="25" y="140"/>
              </a:cxn>
              <a:cxn ang="0">
                <a:pos x="36" y="104"/>
              </a:cxn>
              <a:cxn ang="0">
                <a:pos x="54" y="71"/>
              </a:cxn>
              <a:cxn ang="0">
                <a:pos x="82" y="47"/>
              </a:cxn>
              <a:cxn ang="0">
                <a:pos x="114" y="31"/>
              </a:cxn>
              <a:cxn ang="0">
                <a:pos x="150" y="26"/>
              </a:cxn>
              <a:cxn ang="0">
                <a:pos x="176" y="29"/>
              </a:cxn>
              <a:cxn ang="0">
                <a:pos x="212" y="42"/>
              </a:cxn>
              <a:cxn ang="0">
                <a:pos x="239" y="64"/>
              </a:cxn>
              <a:cxn ang="0">
                <a:pos x="261" y="93"/>
              </a:cxn>
              <a:cxn ang="0">
                <a:pos x="274" y="127"/>
              </a:cxn>
              <a:cxn ang="0">
                <a:pos x="277" y="153"/>
              </a:cxn>
              <a:cxn ang="0">
                <a:pos x="270" y="192"/>
              </a:cxn>
              <a:cxn ang="0">
                <a:pos x="250" y="229"/>
              </a:cxn>
              <a:cxn ang="0">
                <a:pos x="232" y="249"/>
              </a:cxn>
            </a:cxnLst>
            <a:rect l="0" t="0" r="r" b="b"/>
            <a:pathLst>
              <a:path w="303" h="405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21" y="4"/>
                </a:lnTo>
                <a:lnTo>
                  <a:pt x="107" y="8"/>
                </a:lnTo>
                <a:lnTo>
                  <a:pt x="92" y="13"/>
                </a:lnTo>
                <a:lnTo>
                  <a:pt x="80" y="18"/>
                </a:lnTo>
                <a:lnTo>
                  <a:pt x="67" y="28"/>
                </a:lnTo>
                <a:lnTo>
                  <a:pt x="56" y="35"/>
                </a:lnTo>
                <a:lnTo>
                  <a:pt x="45" y="46"/>
                </a:lnTo>
                <a:lnTo>
                  <a:pt x="34" y="57"/>
                </a:lnTo>
                <a:lnTo>
                  <a:pt x="25" y="67"/>
                </a:lnTo>
                <a:lnTo>
                  <a:pt x="18" y="80"/>
                </a:lnTo>
                <a:lnTo>
                  <a:pt x="13" y="93"/>
                </a:lnTo>
                <a:lnTo>
                  <a:pt x="7" y="107"/>
                </a:lnTo>
                <a:lnTo>
                  <a:pt x="4" y="122"/>
                </a:lnTo>
                <a:lnTo>
                  <a:pt x="2" y="136"/>
                </a:lnTo>
                <a:lnTo>
                  <a:pt x="0" y="153"/>
                </a:lnTo>
                <a:lnTo>
                  <a:pt x="0" y="153"/>
                </a:lnTo>
                <a:lnTo>
                  <a:pt x="2" y="171"/>
                </a:lnTo>
                <a:lnTo>
                  <a:pt x="5" y="187"/>
                </a:lnTo>
                <a:lnTo>
                  <a:pt x="9" y="205"/>
                </a:lnTo>
                <a:lnTo>
                  <a:pt x="16" y="221"/>
                </a:lnTo>
                <a:lnTo>
                  <a:pt x="25" y="236"/>
                </a:lnTo>
                <a:lnTo>
                  <a:pt x="36" y="251"/>
                </a:lnTo>
                <a:lnTo>
                  <a:pt x="49" y="263"/>
                </a:lnTo>
                <a:lnTo>
                  <a:pt x="63" y="274"/>
                </a:lnTo>
                <a:lnTo>
                  <a:pt x="65" y="276"/>
                </a:lnTo>
                <a:lnTo>
                  <a:pt x="65" y="276"/>
                </a:lnTo>
                <a:lnTo>
                  <a:pt x="69" y="278"/>
                </a:lnTo>
                <a:lnTo>
                  <a:pt x="71" y="281"/>
                </a:lnTo>
                <a:lnTo>
                  <a:pt x="74" y="290"/>
                </a:lnTo>
                <a:lnTo>
                  <a:pt x="76" y="301"/>
                </a:lnTo>
                <a:lnTo>
                  <a:pt x="76" y="303"/>
                </a:lnTo>
                <a:lnTo>
                  <a:pt x="76" y="354"/>
                </a:lnTo>
                <a:lnTo>
                  <a:pt x="76" y="354"/>
                </a:lnTo>
                <a:lnTo>
                  <a:pt x="76" y="359"/>
                </a:lnTo>
                <a:lnTo>
                  <a:pt x="80" y="367"/>
                </a:lnTo>
                <a:lnTo>
                  <a:pt x="83" y="372"/>
                </a:lnTo>
                <a:lnTo>
                  <a:pt x="89" y="376"/>
                </a:lnTo>
                <a:lnTo>
                  <a:pt x="140" y="401"/>
                </a:lnTo>
                <a:lnTo>
                  <a:pt x="140" y="401"/>
                </a:lnTo>
                <a:lnTo>
                  <a:pt x="145" y="403"/>
                </a:lnTo>
                <a:lnTo>
                  <a:pt x="150" y="405"/>
                </a:lnTo>
                <a:lnTo>
                  <a:pt x="150" y="405"/>
                </a:lnTo>
                <a:lnTo>
                  <a:pt x="158" y="403"/>
                </a:lnTo>
                <a:lnTo>
                  <a:pt x="163" y="401"/>
                </a:lnTo>
                <a:lnTo>
                  <a:pt x="214" y="376"/>
                </a:lnTo>
                <a:lnTo>
                  <a:pt x="214" y="376"/>
                </a:lnTo>
                <a:lnTo>
                  <a:pt x="219" y="372"/>
                </a:lnTo>
                <a:lnTo>
                  <a:pt x="225" y="367"/>
                </a:lnTo>
                <a:lnTo>
                  <a:pt x="227" y="359"/>
                </a:lnTo>
                <a:lnTo>
                  <a:pt x="228" y="354"/>
                </a:lnTo>
                <a:lnTo>
                  <a:pt x="228" y="303"/>
                </a:lnTo>
                <a:lnTo>
                  <a:pt x="228" y="303"/>
                </a:lnTo>
                <a:lnTo>
                  <a:pt x="228" y="296"/>
                </a:lnTo>
                <a:lnTo>
                  <a:pt x="230" y="289"/>
                </a:lnTo>
                <a:lnTo>
                  <a:pt x="236" y="278"/>
                </a:lnTo>
                <a:lnTo>
                  <a:pt x="241" y="272"/>
                </a:lnTo>
                <a:lnTo>
                  <a:pt x="243" y="270"/>
                </a:lnTo>
                <a:lnTo>
                  <a:pt x="248" y="267"/>
                </a:lnTo>
                <a:lnTo>
                  <a:pt x="248" y="267"/>
                </a:lnTo>
                <a:lnTo>
                  <a:pt x="261" y="256"/>
                </a:lnTo>
                <a:lnTo>
                  <a:pt x="272" y="243"/>
                </a:lnTo>
                <a:lnTo>
                  <a:pt x="281" y="231"/>
                </a:lnTo>
                <a:lnTo>
                  <a:pt x="288" y="216"/>
                </a:lnTo>
                <a:lnTo>
                  <a:pt x="294" y="200"/>
                </a:lnTo>
                <a:lnTo>
                  <a:pt x="299" y="185"/>
                </a:lnTo>
                <a:lnTo>
                  <a:pt x="301" y="169"/>
                </a:lnTo>
                <a:lnTo>
                  <a:pt x="303" y="153"/>
                </a:lnTo>
                <a:lnTo>
                  <a:pt x="303" y="153"/>
                </a:lnTo>
                <a:lnTo>
                  <a:pt x="301" y="136"/>
                </a:lnTo>
                <a:lnTo>
                  <a:pt x="299" y="122"/>
                </a:lnTo>
                <a:lnTo>
                  <a:pt x="295" y="107"/>
                </a:lnTo>
                <a:lnTo>
                  <a:pt x="290" y="93"/>
                </a:lnTo>
                <a:lnTo>
                  <a:pt x="285" y="80"/>
                </a:lnTo>
                <a:lnTo>
                  <a:pt x="275" y="67"/>
                </a:lnTo>
                <a:lnTo>
                  <a:pt x="268" y="57"/>
                </a:lnTo>
                <a:lnTo>
                  <a:pt x="257" y="46"/>
                </a:lnTo>
                <a:lnTo>
                  <a:pt x="246" y="35"/>
                </a:lnTo>
                <a:lnTo>
                  <a:pt x="236" y="28"/>
                </a:lnTo>
                <a:lnTo>
                  <a:pt x="223" y="18"/>
                </a:lnTo>
                <a:lnTo>
                  <a:pt x="210" y="13"/>
                </a:lnTo>
                <a:lnTo>
                  <a:pt x="196" y="8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50" y="379"/>
                </a:moveTo>
                <a:lnTo>
                  <a:pt x="100" y="354"/>
                </a:lnTo>
                <a:lnTo>
                  <a:pt x="203" y="354"/>
                </a:lnTo>
                <a:lnTo>
                  <a:pt x="150" y="379"/>
                </a:lnTo>
                <a:close/>
                <a:moveTo>
                  <a:pt x="203" y="303"/>
                </a:moveTo>
                <a:lnTo>
                  <a:pt x="203" y="328"/>
                </a:lnTo>
                <a:lnTo>
                  <a:pt x="100" y="328"/>
                </a:lnTo>
                <a:lnTo>
                  <a:pt x="100" y="303"/>
                </a:lnTo>
                <a:lnTo>
                  <a:pt x="100" y="303"/>
                </a:lnTo>
                <a:lnTo>
                  <a:pt x="203" y="303"/>
                </a:lnTo>
                <a:lnTo>
                  <a:pt x="203" y="303"/>
                </a:lnTo>
                <a:close/>
                <a:moveTo>
                  <a:pt x="232" y="249"/>
                </a:moveTo>
                <a:lnTo>
                  <a:pt x="232" y="249"/>
                </a:lnTo>
                <a:lnTo>
                  <a:pt x="230" y="249"/>
                </a:lnTo>
                <a:lnTo>
                  <a:pt x="223" y="254"/>
                </a:lnTo>
                <a:lnTo>
                  <a:pt x="214" y="263"/>
                </a:lnTo>
                <a:lnTo>
                  <a:pt x="210" y="270"/>
                </a:lnTo>
                <a:lnTo>
                  <a:pt x="207" y="278"/>
                </a:lnTo>
                <a:lnTo>
                  <a:pt x="96" y="278"/>
                </a:lnTo>
                <a:lnTo>
                  <a:pt x="96" y="278"/>
                </a:lnTo>
                <a:lnTo>
                  <a:pt x="94" y="270"/>
                </a:lnTo>
                <a:lnTo>
                  <a:pt x="91" y="265"/>
                </a:lnTo>
                <a:lnTo>
                  <a:pt x="85" y="260"/>
                </a:lnTo>
                <a:lnTo>
                  <a:pt x="78" y="254"/>
                </a:lnTo>
                <a:lnTo>
                  <a:pt x="78" y="254"/>
                </a:lnTo>
                <a:lnTo>
                  <a:pt x="67" y="245"/>
                </a:lnTo>
                <a:lnTo>
                  <a:pt x="56" y="234"/>
                </a:lnTo>
                <a:lnTo>
                  <a:pt x="47" y="223"/>
                </a:lnTo>
                <a:lnTo>
                  <a:pt x="40" y="211"/>
                </a:lnTo>
                <a:lnTo>
                  <a:pt x="34" y="196"/>
                </a:lnTo>
                <a:lnTo>
                  <a:pt x="29" y="182"/>
                </a:lnTo>
                <a:lnTo>
                  <a:pt x="27" y="167"/>
                </a:lnTo>
                <a:lnTo>
                  <a:pt x="25" y="153"/>
                </a:lnTo>
                <a:lnTo>
                  <a:pt x="25" y="153"/>
                </a:lnTo>
                <a:lnTo>
                  <a:pt x="25" y="140"/>
                </a:lnTo>
                <a:lnTo>
                  <a:pt x="27" y="127"/>
                </a:lnTo>
                <a:lnTo>
                  <a:pt x="31" y="115"/>
                </a:lnTo>
                <a:lnTo>
                  <a:pt x="36" y="104"/>
                </a:lnTo>
                <a:lnTo>
                  <a:pt x="40" y="93"/>
                </a:lnTo>
                <a:lnTo>
                  <a:pt x="47" y="82"/>
                </a:lnTo>
                <a:lnTo>
                  <a:pt x="54" y="71"/>
                </a:lnTo>
                <a:lnTo>
                  <a:pt x="62" y="64"/>
                </a:lnTo>
                <a:lnTo>
                  <a:pt x="71" y="55"/>
                </a:lnTo>
                <a:lnTo>
                  <a:pt x="82" y="47"/>
                </a:lnTo>
                <a:lnTo>
                  <a:pt x="91" y="42"/>
                </a:lnTo>
                <a:lnTo>
                  <a:pt x="101" y="37"/>
                </a:lnTo>
                <a:lnTo>
                  <a:pt x="114" y="31"/>
                </a:lnTo>
                <a:lnTo>
                  <a:pt x="125" y="29"/>
                </a:lnTo>
                <a:lnTo>
                  <a:pt x="138" y="28"/>
                </a:lnTo>
                <a:lnTo>
                  <a:pt x="150" y="26"/>
                </a:lnTo>
                <a:lnTo>
                  <a:pt x="150" y="26"/>
                </a:lnTo>
                <a:lnTo>
                  <a:pt x="165" y="28"/>
                </a:lnTo>
                <a:lnTo>
                  <a:pt x="176" y="29"/>
                </a:lnTo>
                <a:lnTo>
                  <a:pt x="188" y="31"/>
                </a:lnTo>
                <a:lnTo>
                  <a:pt x="199" y="37"/>
                </a:lnTo>
                <a:lnTo>
                  <a:pt x="212" y="42"/>
                </a:lnTo>
                <a:lnTo>
                  <a:pt x="221" y="47"/>
                </a:lnTo>
                <a:lnTo>
                  <a:pt x="232" y="55"/>
                </a:lnTo>
                <a:lnTo>
                  <a:pt x="239" y="64"/>
                </a:lnTo>
                <a:lnTo>
                  <a:pt x="248" y="71"/>
                </a:lnTo>
                <a:lnTo>
                  <a:pt x="256" y="82"/>
                </a:lnTo>
                <a:lnTo>
                  <a:pt x="261" y="93"/>
                </a:lnTo>
                <a:lnTo>
                  <a:pt x="266" y="104"/>
                </a:lnTo>
                <a:lnTo>
                  <a:pt x="272" y="115"/>
                </a:lnTo>
                <a:lnTo>
                  <a:pt x="274" y="127"/>
                </a:lnTo>
                <a:lnTo>
                  <a:pt x="275" y="140"/>
                </a:lnTo>
                <a:lnTo>
                  <a:pt x="277" y="153"/>
                </a:lnTo>
                <a:lnTo>
                  <a:pt x="277" y="153"/>
                </a:lnTo>
                <a:lnTo>
                  <a:pt x="275" y="165"/>
                </a:lnTo>
                <a:lnTo>
                  <a:pt x="274" y="180"/>
                </a:lnTo>
                <a:lnTo>
                  <a:pt x="270" y="192"/>
                </a:lnTo>
                <a:lnTo>
                  <a:pt x="265" y="205"/>
                </a:lnTo>
                <a:lnTo>
                  <a:pt x="259" y="218"/>
                </a:lnTo>
                <a:lnTo>
                  <a:pt x="250" y="229"/>
                </a:lnTo>
                <a:lnTo>
                  <a:pt x="243" y="240"/>
                </a:lnTo>
                <a:lnTo>
                  <a:pt x="232" y="249"/>
                </a:lnTo>
                <a:lnTo>
                  <a:pt x="232" y="249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1865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096243" y="1905472"/>
            <a:ext cx="2397622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示例一</a:t>
            </a:r>
          </a:p>
        </p:txBody>
      </p:sp>
      <p:sp>
        <p:nvSpPr>
          <p:cNvPr id="31" name="Rectangle 37"/>
          <p:cNvSpPr/>
          <p:nvPr/>
        </p:nvSpPr>
        <p:spPr>
          <a:xfrm>
            <a:off x="2096243" y="2224504"/>
            <a:ext cx="3707495" cy="614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solidFill>
                <a:schemeClr val="bg1"/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096243" y="3315679"/>
            <a:ext cx="2397622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示例二</a:t>
            </a:r>
          </a:p>
        </p:txBody>
      </p:sp>
      <p:sp>
        <p:nvSpPr>
          <p:cNvPr id="35" name="Rectangle 37"/>
          <p:cNvSpPr/>
          <p:nvPr/>
        </p:nvSpPr>
        <p:spPr>
          <a:xfrm>
            <a:off x="2096243" y="3652380"/>
            <a:ext cx="3707495" cy="614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solidFill>
                <a:schemeClr val="bg1"/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96243" y="4850671"/>
            <a:ext cx="2397622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示例三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96243" y="5187372"/>
            <a:ext cx="3707495" cy="614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solidFill>
                <a:schemeClr val="bg1"/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621762" y="1975531"/>
            <a:ext cx="2397622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示例四</a:t>
            </a:r>
          </a:p>
        </p:txBody>
      </p:sp>
      <p:sp>
        <p:nvSpPr>
          <p:cNvPr id="41" name="Rectangle 37"/>
          <p:cNvSpPr/>
          <p:nvPr/>
        </p:nvSpPr>
        <p:spPr>
          <a:xfrm>
            <a:off x="7621762" y="2294563"/>
            <a:ext cx="3707495" cy="614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solidFill>
                <a:schemeClr val="bg1"/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621762" y="3403407"/>
            <a:ext cx="2397622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示例五</a:t>
            </a:r>
          </a:p>
        </p:txBody>
      </p:sp>
      <p:sp>
        <p:nvSpPr>
          <p:cNvPr id="44" name="Rectangle 37"/>
          <p:cNvSpPr/>
          <p:nvPr/>
        </p:nvSpPr>
        <p:spPr>
          <a:xfrm>
            <a:off x="7621762" y="3740108"/>
            <a:ext cx="3707495" cy="614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solidFill>
                <a:schemeClr val="bg1"/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21762" y="4938399"/>
            <a:ext cx="2397622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示例六</a:t>
            </a:r>
          </a:p>
        </p:txBody>
      </p:sp>
      <p:sp>
        <p:nvSpPr>
          <p:cNvPr id="47" name="Rectangle 37"/>
          <p:cNvSpPr/>
          <p:nvPr/>
        </p:nvSpPr>
        <p:spPr>
          <a:xfrm>
            <a:off x="7621762" y="5275100"/>
            <a:ext cx="3707495" cy="614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solidFill>
                <a:schemeClr val="bg1"/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29302" y="47396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553301" y="427516"/>
            <a:ext cx="576000" cy="576000"/>
            <a:chOff x="3242901" y="1851670"/>
            <a:chExt cx="720080" cy="720080"/>
          </a:xfrm>
        </p:grpSpPr>
        <p:sp>
          <p:nvSpPr>
            <p:cNvPr id="45" name="圆角矩形 44"/>
            <p:cNvSpPr/>
            <p:nvPr/>
          </p:nvSpPr>
          <p:spPr>
            <a:xfrm>
              <a:off x="3242901" y="1851670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48" name="组合 47"/>
            <p:cNvGrpSpPr>
              <a:grpSpLocks noChangeAspect="1"/>
            </p:cNvGrpSpPr>
            <p:nvPr/>
          </p:nvGrpSpPr>
          <p:grpSpPr>
            <a:xfrm>
              <a:off x="3352334" y="1980158"/>
              <a:ext cx="540000" cy="463104"/>
              <a:chOff x="5084763" y="971550"/>
              <a:chExt cx="323850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49" name="Freeform 301"/>
              <p:cNvSpPr>
                <a:spLocks noEditPoints="1"/>
              </p:cNvSpPr>
              <p:nvPr/>
            </p:nvSpPr>
            <p:spPr bwMode="auto">
              <a:xfrm>
                <a:off x="5191125" y="1031875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50" name="Freeform 302"/>
              <p:cNvSpPr>
                <a:spLocks noEditPoints="1"/>
              </p:cNvSpPr>
              <p:nvPr/>
            </p:nvSpPr>
            <p:spPr bwMode="auto">
              <a:xfrm>
                <a:off x="5084763" y="971550"/>
                <a:ext cx="139700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51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14"/>
          <p:cNvSpPr/>
          <p:nvPr/>
        </p:nvSpPr>
        <p:spPr>
          <a:xfrm>
            <a:off x="1299347" y="2653405"/>
            <a:ext cx="1093435" cy="1093435"/>
          </a:xfrm>
          <a:prstGeom prst="diamond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9525">
                  <a:noFill/>
                </a:ln>
                <a:solidFill>
                  <a:schemeClr val="bg1"/>
                </a:solidFill>
                <a:latin typeface="FontAwesome" pitchFamily="2" charset="0"/>
              </a:rPr>
              <a:t>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2189" y="3828595"/>
            <a:ext cx="1825857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</a:rPr>
              <a:t>营销型网站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8564" y="4353212"/>
            <a:ext cx="2652632" cy="132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华文细黑" panose="02010600040101010101" pitchFamily="2" charset="-122"/>
              </a:rPr>
              <a:t>点击输入具体内容，对服务进行详细的介绍；点击输入具体内容对服务进行详细的介绍；点击输入具体内容，对服务进行详细的</a:t>
            </a:r>
            <a:endParaRPr lang="zh-CN" altLang="en-US" sz="1465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529340" y="4271456"/>
            <a:ext cx="62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14"/>
          <p:cNvSpPr/>
          <p:nvPr/>
        </p:nvSpPr>
        <p:spPr>
          <a:xfrm>
            <a:off x="4231232" y="2653405"/>
            <a:ext cx="1093435" cy="1093435"/>
          </a:xfrm>
          <a:prstGeom prst="diamond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9525">
                  <a:noFill/>
                </a:ln>
                <a:solidFill>
                  <a:schemeClr val="bg1"/>
                </a:solidFill>
                <a:latin typeface="FontAwesome" pitchFamily="2" charset="0"/>
              </a:rPr>
              <a:t></a:t>
            </a:r>
          </a:p>
        </p:txBody>
      </p:sp>
      <p:sp>
        <p:nvSpPr>
          <p:cNvPr id="43" name="Oval 14"/>
          <p:cNvSpPr/>
          <p:nvPr/>
        </p:nvSpPr>
        <p:spPr>
          <a:xfrm>
            <a:off x="7063592" y="2653405"/>
            <a:ext cx="1093435" cy="1093435"/>
          </a:xfrm>
          <a:prstGeom prst="diamond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9525">
                  <a:noFill/>
                </a:ln>
                <a:solidFill>
                  <a:schemeClr val="bg1"/>
                </a:solidFill>
                <a:latin typeface="FontAwesome" pitchFamily="2" charset="0"/>
              </a:rPr>
              <a:t></a:t>
            </a:r>
          </a:p>
        </p:txBody>
      </p:sp>
      <p:sp>
        <p:nvSpPr>
          <p:cNvPr id="48" name="Oval 14"/>
          <p:cNvSpPr/>
          <p:nvPr/>
        </p:nvSpPr>
        <p:spPr>
          <a:xfrm>
            <a:off x="9879365" y="2653405"/>
            <a:ext cx="1093435" cy="1093435"/>
          </a:xfrm>
          <a:prstGeom prst="diamond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9525">
                  <a:noFill/>
                </a:ln>
                <a:solidFill>
                  <a:schemeClr val="bg1"/>
                </a:solidFill>
                <a:latin typeface="FontAwesome" pitchFamily="2" charset="0"/>
              </a:rPr>
              <a:t>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595500" y="3847714"/>
            <a:ext cx="2283000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华文细黑" panose="02010600040101010101" pitchFamily="2" charset="-122"/>
              </a:rPr>
              <a:t>APP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</a:rPr>
              <a:t>网站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4461225" y="4271457"/>
            <a:ext cx="62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410684" y="4353213"/>
            <a:ext cx="2652632" cy="132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华文细黑" panose="02010600040101010101" pitchFamily="2" charset="-122"/>
              </a:rPr>
              <a:t>点击输入具体内容，对服务进行详细的介绍；点击输入具体内容对服务进行详细的介绍；点击输入具体内容，对服务进行详细的</a:t>
            </a:r>
            <a:endParaRPr lang="zh-CN" altLang="en-US" sz="1465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656435" y="3828595"/>
            <a:ext cx="1825857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华文细黑" panose="02010600040101010101" pitchFamily="2" charset="-122"/>
              </a:rPr>
              <a:t>PC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</a:rPr>
              <a:t>网站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7293585" y="4271456"/>
            <a:ext cx="62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292804" y="4353212"/>
            <a:ext cx="2652632" cy="132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华文细黑" panose="02010600040101010101" pitchFamily="2" charset="-122"/>
              </a:rPr>
              <a:t>点击输入具体内容，对服务进行详细的介绍；点击输入具体内容对服务进行详细的介绍；点击输入具体内容，对服务进行详细的</a:t>
            </a:r>
            <a:endParaRPr lang="zh-CN" altLang="en-US" sz="1465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180440" y="3828595"/>
            <a:ext cx="2472956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</a:rPr>
              <a:t>营销微信</a:t>
            </a:r>
          </a:p>
        </p:txBody>
      </p:sp>
      <p:cxnSp>
        <p:nvCxnSpPr>
          <p:cNvPr id="51" name="直接连接符 50"/>
          <p:cNvCxnSpPr/>
          <p:nvPr/>
        </p:nvCxnSpPr>
        <p:spPr>
          <a:xfrm>
            <a:off x="10125945" y="4271456"/>
            <a:ext cx="62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9174924" y="4353212"/>
            <a:ext cx="2652632" cy="132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华文细黑" panose="02010600040101010101" pitchFamily="2" charset="-122"/>
              </a:rPr>
              <a:t>点击输入具体内容，对服务进行详细的介绍；点击输入具体内容对服务进行详细的介绍；点击输入具体内容，对服务进行详细的</a:t>
            </a:r>
            <a:endParaRPr lang="zh-CN" altLang="en-US" sz="1465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29302" y="47396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553301" y="427516"/>
            <a:ext cx="576000" cy="576000"/>
            <a:chOff x="3242901" y="1851670"/>
            <a:chExt cx="720080" cy="720080"/>
          </a:xfrm>
        </p:grpSpPr>
        <p:sp>
          <p:nvSpPr>
            <p:cNvPr id="28" name="圆角矩形 27"/>
            <p:cNvSpPr/>
            <p:nvPr/>
          </p:nvSpPr>
          <p:spPr>
            <a:xfrm>
              <a:off x="3242901" y="1851670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3352334" y="1980158"/>
              <a:ext cx="540000" cy="463104"/>
              <a:chOff x="5084763" y="971550"/>
              <a:chExt cx="323850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30" name="Freeform 301"/>
              <p:cNvSpPr>
                <a:spLocks noEditPoints="1"/>
              </p:cNvSpPr>
              <p:nvPr/>
            </p:nvSpPr>
            <p:spPr bwMode="auto">
              <a:xfrm>
                <a:off x="5191125" y="1031875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34" name="Freeform 302"/>
              <p:cNvSpPr>
                <a:spLocks noEditPoints="1"/>
              </p:cNvSpPr>
              <p:nvPr/>
            </p:nvSpPr>
            <p:spPr bwMode="auto">
              <a:xfrm>
                <a:off x="5084763" y="971550"/>
                <a:ext cx="139700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35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76"/>
          <p:cNvSpPr/>
          <p:nvPr/>
        </p:nvSpPr>
        <p:spPr bwMode="auto">
          <a:xfrm>
            <a:off x="6094413" y="2032650"/>
            <a:ext cx="2205363" cy="2203315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9050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200">
              <a:defRPr/>
            </a:pPr>
            <a:endParaRPr lang="en-US" sz="900" kern="0">
              <a:solidFill>
                <a:schemeClr val="bg1"/>
              </a:solidFill>
            </a:endParaRPr>
          </a:p>
        </p:txBody>
      </p:sp>
      <p:sp>
        <p:nvSpPr>
          <p:cNvPr id="26" name="Freeform 78"/>
          <p:cNvSpPr/>
          <p:nvPr/>
        </p:nvSpPr>
        <p:spPr bwMode="auto">
          <a:xfrm>
            <a:off x="3889049" y="3073844"/>
            <a:ext cx="2205363" cy="2203315"/>
          </a:xfrm>
          <a:custGeom>
            <a:avLst/>
            <a:gdLst/>
            <a:ahLst/>
            <a:cxnLst>
              <a:cxn ang="0">
                <a:pos x="399" y="216"/>
              </a:cxn>
              <a:cxn ang="0">
                <a:pos x="472" y="181"/>
              </a:cxn>
              <a:cxn ang="0">
                <a:pos x="433" y="88"/>
              </a:cxn>
              <a:cxn ang="0">
                <a:pos x="601" y="88"/>
              </a:cxn>
              <a:cxn ang="0">
                <a:pos x="563" y="181"/>
              </a:cxn>
              <a:cxn ang="0">
                <a:pos x="636" y="216"/>
              </a:cxn>
              <a:cxn ang="0">
                <a:pos x="819" y="216"/>
              </a:cxn>
              <a:cxn ang="0">
                <a:pos x="819" y="399"/>
              </a:cxn>
              <a:cxn ang="0">
                <a:pos x="784" y="472"/>
              </a:cxn>
              <a:cxn ang="0">
                <a:pos x="691" y="434"/>
              </a:cxn>
              <a:cxn ang="0">
                <a:pos x="691" y="602"/>
              </a:cxn>
              <a:cxn ang="0">
                <a:pos x="784" y="563"/>
              </a:cxn>
              <a:cxn ang="0">
                <a:pos x="819" y="636"/>
              </a:cxn>
              <a:cxn ang="0">
                <a:pos x="819" y="819"/>
              </a:cxn>
              <a:cxn ang="0">
                <a:pos x="636" y="819"/>
              </a:cxn>
              <a:cxn ang="0">
                <a:pos x="563" y="784"/>
              </a:cxn>
              <a:cxn ang="0">
                <a:pos x="601" y="691"/>
              </a:cxn>
              <a:cxn ang="0">
                <a:pos x="433" y="691"/>
              </a:cxn>
              <a:cxn ang="0">
                <a:pos x="472" y="784"/>
              </a:cxn>
              <a:cxn ang="0">
                <a:pos x="399" y="819"/>
              </a:cxn>
              <a:cxn ang="0">
                <a:pos x="216" y="819"/>
              </a:cxn>
              <a:cxn ang="0">
                <a:pos x="216" y="636"/>
              </a:cxn>
              <a:cxn ang="0">
                <a:pos x="180" y="563"/>
              </a:cxn>
              <a:cxn ang="0">
                <a:pos x="88" y="602"/>
              </a:cxn>
              <a:cxn ang="0">
                <a:pos x="88" y="434"/>
              </a:cxn>
              <a:cxn ang="0">
                <a:pos x="180" y="472"/>
              </a:cxn>
              <a:cxn ang="0">
                <a:pos x="216" y="399"/>
              </a:cxn>
              <a:cxn ang="0">
                <a:pos x="216" y="216"/>
              </a:cxn>
              <a:cxn ang="0">
                <a:pos x="399" y="216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9050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200">
              <a:defRPr/>
            </a:pPr>
            <a:endParaRPr lang="en-US" sz="900" kern="0">
              <a:solidFill>
                <a:schemeClr val="bg1"/>
              </a:solidFill>
            </a:endParaRPr>
          </a:p>
        </p:txBody>
      </p:sp>
      <p:sp>
        <p:nvSpPr>
          <p:cNvPr id="29" name="Freeform 77"/>
          <p:cNvSpPr/>
          <p:nvPr/>
        </p:nvSpPr>
        <p:spPr bwMode="auto">
          <a:xfrm>
            <a:off x="4471134" y="1450565"/>
            <a:ext cx="2205363" cy="2203315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19050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200">
              <a:defRPr/>
            </a:pPr>
            <a:endParaRPr lang="en-US" sz="900" kern="0">
              <a:solidFill>
                <a:schemeClr val="bg1"/>
              </a:solidFill>
            </a:endParaRPr>
          </a:p>
        </p:txBody>
      </p:sp>
      <p:sp>
        <p:nvSpPr>
          <p:cNvPr id="32" name="Freeform 79"/>
          <p:cNvSpPr/>
          <p:nvPr/>
        </p:nvSpPr>
        <p:spPr bwMode="auto">
          <a:xfrm>
            <a:off x="5512328" y="3653879"/>
            <a:ext cx="2205363" cy="2205364"/>
          </a:xfrm>
          <a:custGeom>
            <a:avLst/>
            <a:gdLst/>
            <a:ahLst/>
            <a:cxnLst>
              <a:cxn ang="0">
                <a:pos x="216" y="420"/>
              </a:cxn>
              <a:cxn ang="0">
                <a:pos x="181" y="347"/>
              </a:cxn>
              <a:cxn ang="0">
                <a:pos x="88" y="386"/>
              </a:cxn>
              <a:cxn ang="0">
                <a:pos x="88" y="218"/>
              </a:cxn>
              <a:cxn ang="0">
                <a:pos x="181" y="256"/>
              </a:cxn>
              <a:cxn ang="0">
                <a:pos x="216" y="183"/>
              </a:cxn>
              <a:cxn ang="0">
                <a:pos x="216" y="0"/>
              </a:cxn>
              <a:cxn ang="0">
                <a:pos x="399" y="0"/>
              </a:cxn>
              <a:cxn ang="0">
                <a:pos x="472" y="35"/>
              </a:cxn>
              <a:cxn ang="0">
                <a:pos x="434" y="128"/>
              </a:cxn>
              <a:cxn ang="0">
                <a:pos x="602" y="128"/>
              </a:cxn>
              <a:cxn ang="0">
                <a:pos x="563" y="35"/>
              </a:cxn>
              <a:cxn ang="0">
                <a:pos x="636" y="0"/>
              </a:cxn>
              <a:cxn ang="0">
                <a:pos x="819" y="0"/>
              </a:cxn>
              <a:cxn ang="0">
                <a:pos x="819" y="183"/>
              </a:cxn>
              <a:cxn ang="0">
                <a:pos x="784" y="256"/>
              </a:cxn>
              <a:cxn ang="0">
                <a:pos x="691" y="218"/>
              </a:cxn>
              <a:cxn ang="0">
                <a:pos x="691" y="386"/>
              </a:cxn>
              <a:cxn ang="0">
                <a:pos x="784" y="347"/>
              </a:cxn>
              <a:cxn ang="0">
                <a:pos x="819" y="420"/>
              </a:cxn>
              <a:cxn ang="0">
                <a:pos x="819" y="603"/>
              </a:cxn>
              <a:cxn ang="0">
                <a:pos x="636" y="603"/>
              </a:cxn>
              <a:cxn ang="0">
                <a:pos x="563" y="639"/>
              </a:cxn>
              <a:cxn ang="0">
                <a:pos x="602" y="731"/>
              </a:cxn>
              <a:cxn ang="0">
                <a:pos x="434" y="731"/>
              </a:cxn>
              <a:cxn ang="0">
                <a:pos x="472" y="639"/>
              </a:cxn>
              <a:cxn ang="0">
                <a:pos x="399" y="603"/>
              </a:cxn>
              <a:cxn ang="0">
                <a:pos x="216" y="603"/>
              </a:cxn>
              <a:cxn ang="0">
                <a:pos x="216" y="420"/>
              </a:cxn>
            </a:cxnLst>
            <a:rect l="0" t="0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19050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200">
              <a:defRPr/>
            </a:pPr>
            <a:endParaRPr lang="en-US" sz="900" kern="0">
              <a:solidFill>
                <a:schemeClr val="bg1"/>
              </a:solidFill>
            </a:endParaRPr>
          </a:p>
        </p:txBody>
      </p:sp>
      <p:sp>
        <p:nvSpPr>
          <p:cNvPr id="17" name="TextBox 7"/>
          <p:cNvSpPr txBox="1"/>
          <p:nvPr/>
        </p:nvSpPr>
        <p:spPr>
          <a:xfrm>
            <a:off x="8476624" y="2834424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476624" y="2559782"/>
            <a:ext cx="115020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9" name="TextBox 7"/>
          <p:cNvSpPr txBox="1"/>
          <p:nvPr/>
        </p:nvSpPr>
        <p:spPr>
          <a:xfrm>
            <a:off x="7948988" y="4500555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7948988" y="4225913"/>
            <a:ext cx="115020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1" name="TextBox 7"/>
          <p:cNvSpPr txBox="1"/>
          <p:nvPr/>
        </p:nvSpPr>
        <p:spPr>
          <a:xfrm>
            <a:off x="1658592" y="3001680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3063023" y="2721364"/>
            <a:ext cx="115020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4" name="TextBox 7"/>
          <p:cNvSpPr txBox="1"/>
          <p:nvPr/>
        </p:nvSpPr>
        <p:spPr>
          <a:xfrm>
            <a:off x="1220054" y="4500555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2624485" y="4220239"/>
            <a:ext cx="115020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129302" y="47396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553301" y="427516"/>
            <a:ext cx="576000" cy="576000"/>
            <a:chOff x="3242901" y="1851670"/>
            <a:chExt cx="720080" cy="720080"/>
          </a:xfrm>
        </p:grpSpPr>
        <p:sp>
          <p:nvSpPr>
            <p:cNvPr id="30" name="圆角矩形 29"/>
            <p:cNvSpPr/>
            <p:nvPr/>
          </p:nvSpPr>
          <p:spPr>
            <a:xfrm>
              <a:off x="3242901" y="1851670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3352334" y="1980158"/>
              <a:ext cx="540000" cy="463104"/>
              <a:chOff x="5084763" y="971550"/>
              <a:chExt cx="323850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33" name="Freeform 301"/>
              <p:cNvSpPr>
                <a:spLocks noEditPoints="1"/>
              </p:cNvSpPr>
              <p:nvPr/>
            </p:nvSpPr>
            <p:spPr bwMode="auto">
              <a:xfrm>
                <a:off x="5191125" y="1031875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34" name="Freeform 302"/>
              <p:cNvSpPr>
                <a:spLocks noEditPoints="1"/>
              </p:cNvSpPr>
              <p:nvPr/>
            </p:nvSpPr>
            <p:spPr bwMode="auto">
              <a:xfrm>
                <a:off x="5084763" y="971550"/>
                <a:ext cx="139700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35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398038" y="1366881"/>
            <a:ext cx="4965328" cy="44604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添加标题内容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Rectangle 14"/>
          <p:cNvSpPr/>
          <p:nvPr/>
        </p:nvSpPr>
        <p:spPr>
          <a:xfrm>
            <a:off x="6398038" y="3547319"/>
            <a:ext cx="4965328" cy="44604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</a:rPr>
              <a:t>添加标题内容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Rectangle 15"/>
          <p:cNvSpPr/>
          <p:nvPr/>
        </p:nvSpPr>
        <p:spPr>
          <a:xfrm>
            <a:off x="6380620" y="1743250"/>
            <a:ext cx="4965328" cy="15564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" rtlCol="0" anchor="t"/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，文字内容概括精炼，不用多余的文字修饰，言短意赅的说明该项内容。点击输入简要文字内容，文字内容概括精炼</a:t>
            </a:r>
            <a:endParaRPr lang="en-US" altLang="zh-CN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Rectangle 17"/>
          <p:cNvSpPr/>
          <p:nvPr/>
        </p:nvSpPr>
        <p:spPr>
          <a:xfrm>
            <a:off x="6380620" y="3923689"/>
            <a:ext cx="4965328" cy="15564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37160" rtlCol="0" anchor="t"/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，文字内容概括精炼，不用多余的文字修饰，言短意赅的说明该项内容。点击输入简要文字内容，文字内容概括精炼</a:t>
            </a:r>
            <a:endParaRPr lang="en-US" altLang="zh-CN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45"/>
          <p:cNvSpPr txBox="1"/>
          <p:nvPr/>
        </p:nvSpPr>
        <p:spPr>
          <a:xfrm>
            <a:off x="1069625" y="5695659"/>
            <a:ext cx="2001331" cy="477054"/>
          </a:xfrm>
          <a:prstGeom prst="rect">
            <a:avLst/>
          </a:prstGeom>
          <a:noFill/>
        </p:spPr>
        <p:txBody>
          <a:bodyPr wrap="square" bIns="182880" rtlCol="0" anchor="b">
            <a:spAutoFit/>
          </a:bodyPr>
          <a:lstStyle>
            <a:defPPr>
              <a:defRPr lang="fr-FR"/>
            </a:defPPr>
            <a:lvl1pPr algn="ctr"/>
          </a:lstStyle>
          <a:p>
            <a:r>
              <a:rPr lang="en-US" sz="1600" i="1" dirty="0" smtClean="0">
                <a:solidFill>
                  <a:schemeClr val="bg1"/>
                </a:solidFill>
              </a:rPr>
              <a:t>Positive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12" name="TextBox 46"/>
          <p:cNvSpPr txBox="1"/>
          <p:nvPr/>
        </p:nvSpPr>
        <p:spPr>
          <a:xfrm>
            <a:off x="3248331" y="5695659"/>
            <a:ext cx="2001331" cy="477054"/>
          </a:xfrm>
          <a:prstGeom prst="rect">
            <a:avLst/>
          </a:prstGeom>
          <a:noFill/>
        </p:spPr>
        <p:txBody>
          <a:bodyPr wrap="square" bIns="182880" rtlCol="0" anchor="b">
            <a:spAutoFit/>
          </a:bodyPr>
          <a:lstStyle>
            <a:defPPr>
              <a:defRPr lang="fr-FR"/>
            </a:defPPr>
            <a:lvl1pPr algn="ctr"/>
          </a:lstStyle>
          <a:p>
            <a:r>
              <a:rPr lang="en-US" sz="1600" i="1" dirty="0" smtClean="0">
                <a:solidFill>
                  <a:schemeClr val="bg1"/>
                </a:solidFill>
              </a:rPr>
              <a:t>Negative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13" name="TextBox 47"/>
          <p:cNvSpPr txBox="1"/>
          <p:nvPr/>
        </p:nvSpPr>
        <p:spPr>
          <a:xfrm rot="16200000">
            <a:off x="4615569" y="4308683"/>
            <a:ext cx="2002188" cy="477054"/>
          </a:xfrm>
          <a:prstGeom prst="rect">
            <a:avLst/>
          </a:prstGeom>
          <a:noFill/>
        </p:spPr>
        <p:txBody>
          <a:bodyPr wrap="square" bIns="182880" rtlCol="0" anchor="b">
            <a:spAutoFit/>
          </a:bodyPr>
          <a:lstStyle>
            <a:defPPr>
              <a:defRPr lang="fr-FR"/>
            </a:defPPr>
            <a:lvl1pPr algn="ctr"/>
          </a:lstStyle>
          <a:p>
            <a:r>
              <a:rPr lang="en-US" sz="1600" i="1" dirty="0" smtClean="0">
                <a:solidFill>
                  <a:schemeClr val="bg1"/>
                </a:solidFill>
              </a:rPr>
              <a:t>External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 rot="16200000">
            <a:off x="4615996" y="2129020"/>
            <a:ext cx="2001331" cy="477054"/>
          </a:xfrm>
          <a:prstGeom prst="rect">
            <a:avLst/>
          </a:prstGeom>
          <a:noFill/>
        </p:spPr>
        <p:txBody>
          <a:bodyPr wrap="square" bIns="182880" rtlCol="0" anchor="b">
            <a:spAutoFit/>
          </a:bodyPr>
          <a:lstStyle>
            <a:defPPr>
              <a:defRPr lang="fr-FR"/>
            </a:defPPr>
            <a:lvl1pPr algn="ctr"/>
          </a:lstStyle>
          <a:p>
            <a:r>
              <a:rPr lang="en-US" sz="1600" i="1" dirty="0" smtClean="0">
                <a:solidFill>
                  <a:schemeClr val="bg1"/>
                </a:solidFill>
              </a:rPr>
              <a:t>Internal</a:t>
            </a:r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7" name="Rectangle 37"/>
          <p:cNvSpPr/>
          <p:nvPr/>
        </p:nvSpPr>
        <p:spPr>
          <a:xfrm>
            <a:off x="1069625" y="1372211"/>
            <a:ext cx="2002536" cy="200253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Rectangle 49"/>
          <p:cNvSpPr/>
          <p:nvPr/>
        </p:nvSpPr>
        <p:spPr>
          <a:xfrm>
            <a:off x="1068241" y="2173423"/>
            <a:ext cx="2003919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Strengths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Rectangle 39"/>
          <p:cNvSpPr/>
          <p:nvPr/>
        </p:nvSpPr>
        <p:spPr>
          <a:xfrm>
            <a:off x="3248331" y="1372211"/>
            <a:ext cx="2002536" cy="200253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50"/>
          <p:cNvSpPr/>
          <p:nvPr/>
        </p:nvSpPr>
        <p:spPr>
          <a:xfrm>
            <a:off x="3248330" y="2173424"/>
            <a:ext cx="2002535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000" dirty="0" smtClean="0">
                <a:solidFill>
                  <a:schemeClr val="bg1"/>
                </a:solidFill>
              </a:rPr>
              <a:t>Weaknesses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Rectangle 40"/>
          <p:cNvSpPr/>
          <p:nvPr/>
        </p:nvSpPr>
        <p:spPr>
          <a:xfrm>
            <a:off x="1069625" y="3552649"/>
            <a:ext cx="2002536" cy="200253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Rectangle 51"/>
          <p:cNvSpPr/>
          <p:nvPr/>
        </p:nvSpPr>
        <p:spPr>
          <a:xfrm>
            <a:off x="1069623" y="4353862"/>
            <a:ext cx="2002537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000" dirty="0" smtClean="0">
                <a:solidFill>
                  <a:schemeClr val="bg1"/>
                </a:solidFill>
              </a:rPr>
              <a:t>Opportunities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Rectangle 38"/>
          <p:cNvSpPr/>
          <p:nvPr/>
        </p:nvSpPr>
        <p:spPr>
          <a:xfrm>
            <a:off x="3248330" y="3552650"/>
            <a:ext cx="2002535" cy="200253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Rectangle 52"/>
          <p:cNvSpPr/>
          <p:nvPr/>
        </p:nvSpPr>
        <p:spPr>
          <a:xfrm>
            <a:off x="3248330" y="4353861"/>
            <a:ext cx="2002535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000" dirty="0" smtClean="0">
                <a:solidFill>
                  <a:schemeClr val="bg1"/>
                </a:solidFill>
              </a:rPr>
              <a:t>Threats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29302" y="47396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553301" y="427516"/>
            <a:ext cx="576000" cy="576000"/>
            <a:chOff x="3242901" y="1851670"/>
            <a:chExt cx="720080" cy="720080"/>
          </a:xfrm>
        </p:grpSpPr>
        <p:sp>
          <p:nvSpPr>
            <p:cNvPr id="28" name="圆角矩形 27"/>
            <p:cNvSpPr/>
            <p:nvPr/>
          </p:nvSpPr>
          <p:spPr>
            <a:xfrm>
              <a:off x="3242901" y="1851670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3352334" y="1980158"/>
              <a:ext cx="540000" cy="463104"/>
              <a:chOff x="5084763" y="971550"/>
              <a:chExt cx="323850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30" name="Freeform 301"/>
              <p:cNvSpPr>
                <a:spLocks noEditPoints="1"/>
              </p:cNvSpPr>
              <p:nvPr/>
            </p:nvSpPr>
            <p:spPr bwMode="auto">
              <a:xfrm>
                <a:off x="5191125" y="1031875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31" name="Freeform 302"/>
              <p:cNvSpPr>
                <a:spLocks noEditPoints="1"/>
              </p:cNvSpPr>
              <p:nvPr/>
            </p:nvSpPr>
            <p:spPr bwMode="auto">
              <a:xfrm>
                <a:off x="5084763" y="971550"/>
                <a:ext cx="139700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  <p:sp>
            <p:nvSpPr>
              <p:cNvPr id="32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3937001" y="3130553"/>
            <a:ext cx="4246033" cy="1405742"/>
            <a:chOff x="645885" y="4340760"/>
            <a:chExt cx="4246259" cy="1406843"/>
          </a:xfrm>
        </p:grpSpPr>
        <p:grpSp>
          <p:nvGrpSpPr>
            <p:cNvPr id="51204" name="组合 5"/>
            <p:cNvGrpSpPr/>
            <p:nvPr/>
          </p:nvGrpSpPr>
          <p:grpSpPr bwMode="auto">
            <a:xfrm>
              <a:off x="645885" y="4340760"/>
              <a:ext cx="4246259" cy="1406843"/>
              <a:chOff x="4036590" y="4743047"/>
              <a:chExt cx="4246259" cy="140684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036590" y="5626388"/>
                <a:ext cx="4246259" cy="52350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Click To Add Title</a:t>
                </a:r>
                <a:endParaRPr lang="zh-CN" altLang="en-US" sz="2800" baseline="-30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157247" y="4743047"/>
                <a:ext cx="3988012" cy="769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4395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PART THREE</a:t>
                </a:r>
                <a:endParaRPr lang="zh-CN" altLang="en-US" sz="4395" baseline="-30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1285152" y="5147841"/>
              <a:ext cx="2830134" cy="0"/>
            </a:xfrm>
            <a:prstGeom prst="line">
              <a:avLst/>
            </a:prstGeom>
            <a:ln w="12700">
              <a:solidFill>
                <a:srgbClr val="D6D7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5285121" y="1972622"/>
            <a:ext cx="1242705" cy="952469"/>
            <a:chOff x="5611813" y="1835150"/>
            <a:chExt cx="285750" cy="219076"/>
          </a:xfrm>
          <a:solidFill>
            <a:schemeClr val="bg1"/>
          </a:solidFill>
        </p:grpSpPr>
        <p:sp>
          <p:nvSpPr>
            <p:cNvPr id="14" name="Freeform 57"/>
            <p:cNvSpPr/>
            <p:nvPr/>
          </p:nvSpPr>
          <p:spPr bwMode="auto">
            <a:xfrm>
              <a:off x="5611813" y="2046288"/>
              <a:ext cx="285750" cy="7938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5" name="Rectangle 58"/>
            <p:cNvSpPr>
              <a:spLocks noChangeArrowheads="1"/>
            </p:cNvSpPr>
            <p:nvPr/>
          </p:nvSpPr>
          <p:spPr bwMode="auto">
            <a:xfrm>
              <a:off x="5648326" y="1884363"/>
              <a:ext cx="41275" cy="13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6" name="Rectangle 59"/>
            <p:cNvSpPr>
              <a:spLocks noChangeArrowheads="1"/>
            </p:cNvSpPr>
            <p:nvPr/>
          </p:nvSpPr>
          <p:spPr bwMode="auto">
            <a:xfrm>
              <a:off x="5708651" y="1835150"/>
              <a:ext cx="41275" cy="188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7" name="Rectangle 60"/>
            <p:cNvSpPr>
              <a:spLocks noChangeArrowheads="1"/>
            </p:cNvSpPr>
            <p:nvPr/>
          </p:nvSpPr>
          <p:spPr bwMode="auto">
            <a:xfrm>
              <a:off x="5765801" y="1895475"/>
              <a:ext cx="41275" cy="128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8" name="Rectangle 61"/>
            <p:cNvSpPr>
              <a:spLocks noChangeArrowheads="1"/>
            </p:cNvSpPr>
            <p:nvPr/>
          </p:nvSpPr>
          <p:spPr bwMode="auto">
            <a:xfrm>
              <a:off x="5829301" y="1936750"/>
              <a:ext cx="41275" cy="873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xit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12800" y="1746251"/>
            <a:ext cx="5107517" cy="21060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60018" y="1735668"/>
            <a:ext cx="2493433" cy="20976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691033" y="1754717"/>
            <a:ext cx="2641600" cy="20976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367618" y="3951817"/>
            <a:ext cx="2552700" cy="20976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04334" y="3951817"/>
            <a:ext cx="2410884" cy="20976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060017" y="3953934"/>
            <a:ext cx="5272616" cy="21060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2800" y="1735667"/>
            <a:ext cx="5107517" cy="211666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51984" y="1875367"/>
            <a:ext cx="2901949" cy="5027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665" dirty="0">
                <a:solidFill>
                  <a:schemeClr val="bg1"/>
                </a:solidFill>
              </a:rPr>
              <a:t>产品展示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868084" y="2444751"/>
            <a:ext cx="692149" cy="9130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335" dirty="0">
                <a:solidFill>
                  <a:schemeClr val="bg1"/>
                </a:solidFill>
                <a:latin typeface="+mn-ea"/>
              </a:rPr>
              <a:t>+</a:t>
            </a:r>
            <a:endParaRPr lang="zh-CN" altLang="en-US" sz="533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29302" y="45270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27445" y="431441"/>
            <a:ext cx="576000" cy="576000"/>
            <a:chOff x="5290985" y="1828921"/>
            <a:chExt cx="720080" cy="720080"/>
          </a:xfrm>
        </p:grpSpPr>
        <p:sp>
          <p:nvSpPr>
            <p:cNvPr id="20" name="圆角矩形 19"/>
            <p:cNvSpPr/>
            <p:nvPr/>
          </p:nvSpPr>
          <p:spPr>
            <a:xfrm>
              <a:off x="5290985" y="1828921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5382152" y="1946166"/>
              <a:ext cx="558000" cy="427678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24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5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6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7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8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42469" y="1852968"/>
            <a:ext cx="2558472" cy="4026259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46109" y="1970209"/>
            <a:ext cx="2338875" cy="1274619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42469" y="3363556"/>
            <a:ext cx="2558472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</a:rPr>
              <a:t>添加标题一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9" name="Rectangle 23"/>
          <p:cNvSpPr/>
          <p:nvPr/>
        </p:nvSpPr>
        <p:spPr>
          <a:xfrm>
            <a:off x="1646109" y="3745087"/>
            <a:ext cx="2251631" cy="1077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5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您的内容打在这里，或者通过复制您的文本后，在此框中选择粘贴，您的内容打在这里，或者通过复制您的文本后</a:t>
            </a:r>
            <a:endParaRPr lang="en-US" altLang="zh-CN" sz="1065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Rectangle 27"/>
          <p:cNvSpPr/>
          <p:nvPr/>
        </p:nvSpPr>
        <p:spPr>
          <a:xfrm>
            <a:off x="2308921" y="5163628"/>
            <a:ext cx="1002011" cy="256545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65" dirty="0">
                <a:solidFill>
                  <a:schemeClr val="bg1"/>
                </a:solidFill>
              </a:rPr>
              <a:t>添加文字</a:t>
            </a:r>
            <a:endParaRPr lang="en-US" altLang="zh-CN" sz="1065" dirty="0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867560" y="1852968"/>
            <a:ext cx="2558472" cy="4026259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971200" y="1970209"/>
            <a:ext cx="2338875" cy="1274619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867560" y="3363556"/>
            <a:ext cx="2558472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</a:rPr>
              <a:t>添加标题二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4" name="Rectangle 23"/>
          <p:cNvSpPr/>
          <p:nvPr/>
        </p:nvSpPr>
        <p:spPr>
          <a:xfrm>
            <a:off x="4971200" y="3745087"/>
            <a:ext cx="2251631" cy="1077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5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您的内容打在这里，或者通过复制您的文本后，在此框中选择粘贴，您的内容打在这里，或者通过复制您的文本后</a:t>
            </a:r>
            <a:endParaRPr lang="en-US" altLang="zh-CN" sz="1065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5" name="Rectangle 27"/>
          <p:cNvSpPr/>
          <p:nvPr/>
        </p:nvSpPr>
        <p:spPr>
          <a:xfrm>
            <a:off x="5634012" y="5163628"/>
            <a:ext cx="1002011" cy="2565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添加文字</a:t>
            </a:r>
            <a:endParaRPr lang="en-US" altLang="zh-CN" sz="106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192484" y="1852968"/>
            <a:ext cx="2558472" cy="4026259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296124" y="1970209"/>
            <a:ext cx="2338875" cy="1274619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192484" y="3363556"/>
            <a:ext cx="2558472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</a:rPr>
              <a:t>添加标题三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0" name="Rectangle 23"/>
          <p:cNvSpPr/>
          <p:nvPr/>
        </p:nvSpPr>
        <p:spPr>
          <a:xfrm>
            <a:off x="8296124" y="3745087"/>
            <a:ext cx="2251631" cy="1077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5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您的内容打在这里，或者通过复制您的文本后，在此框中选择粘贴，您的内容打在这里，或者通过复制您的文本后</a:t>
            </a:r>
            <a:endParaRPr lang="en-US" altLang="zh-CN" sz="1065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Rectangle 27"/>
          <p:cNvSpPr/>
          <p:nvPr/>
        </p:nvSpPr>
        <p:spPr>
          <a:xfrm>
            <a:off x="8958936" y="5163628"/>
            <a:ext cx="1002011" cy="256545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065" dirty="0">
                <a:solidFill>
                  <a:schemeClr val="bg1"/>
                </a:solidFill>
              </a:rPr>
              <a:t>添加文字</a:t>
            </a:r>
            <a:endParaRPr lang="en-US" altLang="zh-CN" sz="1065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29302" y="45270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527445" y="431441"/>
            <a:ext cx="576000" cy="576000"/>
            <a:chOff x="5290985" y="1828921"/>
            <a:chExt cx="720080" cy="720080"/>
          </a:xfrm>
        </p:grpSpPr>
        <p:sp>
          <p:nvSpPr>
            <p:cNvPr id="25" name="圆角矩形 24"/>
            <p:cNvSpPr/>
            <p:nvPr/>
          </p:nvSpPr>
          <p:spPr>
            <a:xfrm>
              <a:off x="5290985" y="1828921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>
              <a:off x="5382152" y="1946166"/>
              <a:ext cx="558000" cy="427678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27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8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9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30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36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ecision 3"/>
          <p:cNvSpPr/>
          <p:nvPr/>
        </p:nvSpPr>
        <p:spPr>
          <a:xfrm>
            <a:off x="3140699" y="1932128"/>
            <a:ext cx="2869780" cy="2815101"/>
          </a:xfrm>
          <a:prstGeom prst="flowChartDecisi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8" name="Flowchart: Decision 4"/>
          <p:cNvSpPr/>
          <p:nvPr/>
        </p:nvSpPr>
        <p:spPr>
          <a:xfrm>
            <a:off x="6181520" y="1931308"/>
            <a:ext cx="2869780" cy="2815101"/>
          </a:xfrm>
          <a:prstGeom prst="flowChartDecisi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Flowchart: Decision 5"/>
          <p:cNvSpPr/>
          <p:nvPr/>
        </p:nvSpPr>
        <p:spPr>
          <a:xfrm>
            <a:off x="9222341" y="1932128"/>
            <a:ext cx="2869780" cy="2815101"/>
          </a:xfrm>
          <a:prstGeom prst="flowChartDecisi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Flowchart: Decision 6"/>
          <p:cNvSpPr/>
          <p:nvPr/>
        </p:nvSpPr>
        <p:spPr>
          <a:xfrm>
            <a:off x="99878" y="1931309"/>
            <a:ext cx="2869780" cy="2815101"/>
          </a:xfrm>
          <a:prstGeom prst="flowChartDecision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2"/>
          <p:cNvSpPr/>
          <p:nvPr/>
        </p:nvSpPr>
        <p:spPr>
          <a:xfrm>
            <a:off x="1063095" y="5196118"/>
            <a:ext cx="1066461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不用多余的文字修饰，言短意赅的说明该项内容。点击输入简要文字内容，文字内容概括精炼，不用多余的文字修饰，言短意赅的说明该项内容。点击输入简要文字内容点击输入简要文字内容，文字内容概括精炼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不用多余的文字修饰，言短意赅的说明该项内容。点击输入简要文字内容，文字内容概括精炼，不用多余的文字修饰</a:t>
            </a:r>
            <a:endParaRPr lang="en-US" altLang="zh-CN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Diamond 13"/>
          <p:cNvSpPr/>
          <p:nvPr/>
        </p:nvSpPr>
        <p:spPr>
          <a:xfrm>
            <a:off x="2597979" y="2090549"/>
            <a:ext cx="914400" cy="914400"/>
          </a:xfrm>
          <a:prstGeom prst="diamond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3" name="Diamond 14"/>
          <p:cNvSpPr/>
          <p:nvPr/>
        </p:nvSpPr>
        <p:spPr>
          <a:xfrm>
            <a:off x="5638799" y="3615318"/>
            <a:ext cx="914400" cy="914400"/>
          </a:xfrm>
          <a:prstGeom prst="diamond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4" name="Diamond 15"/>
          <p:cNvSpPr/>
          <p:nvPr/>
        </p:nvSpPr>
        <p:spPr>
          <a:xfrm>
            <a:off x="8679621" y="2090549"/>
            <a:ext cx="914400" cy="914400"/>
          </a:xfrm>
          <a:prstGeom prst="diamond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29302" y="45270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27445" y="431441"/>
            <a:ext cx="576000" cy="576000"/>
            <a:chOff x="5290985" y="1828921"/>
            <a:chExt cx="720080" cy="720080"/>
          </a:xfrm>
        </p:grpSpPr>
        <p:sp>
          <p:nvSpPr>
            <p:cNvPr id="20" name="圆角矩形 19"/>
            <p:cNvSpPr/>
            <p:nvPr/>
          </p:nvSpPr>
          <p:spPr>
            <a:xfrm>
              <a:off x="5290985" y="1828921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382152" y="1946166"/>
              <a:ext cx="558000" cy="427678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22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3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4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5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6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810326"/>
            <a:ext cx="4110181" cy="22998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40910" y="1810326"/>
            <a:ext cx="4110181" cy="22998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81819" y="1810326"/>
            <a:ext cx="4110181" cy="2299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77091" y="4338415"/>
            <a:ext cx="3177309" cy="1577544"/>
            <a:chOff x="207818" y="3253810"/>
            <a:chExt cx="2382982" cy="1183158"/>
          </a:xfrm>
        </p:grpSpPr>
        <p:sp>
          <p:nvSpPr>
            <p:cNvPr id="8" name="Rectangle 23"/>
            <p:cNvSpPr/>
            <p:nvPr/>
          </p:nvSpPr>
          <p:spPr>
            <a:xfrm>
              <a:off x="207818" y="3536721"/>
              <a:ext cx="2382982" cy="900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您的内容打在这里，或者通过复制您的文本后，在此框中选择粘贴，并选择只保留文字您的内容打在这里，您的内容打在这里</a:t>
              </a:r>
              <a:endParaRPr lang="en-US" altLang="zh-CN" sz="12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或者通过复制您的文本后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19774" y="3253810"/>
              <a:ext cx="1460739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65" dirty="0">
                  <a:solidFill>
                    <a:schemeClr val="bg1"/>
                  </a:solidFill>
                  <a:latin typeface="+mn-ea"/>
                </a:rPr>
                <a:t>标题一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24218" y="4338415"/>
            <a:ext cx="3177309" cy="1577544"/>
            <a:chOff x="3318163" y="3253810"/>
            <a:chExt cx="2382982" cy="1183158"/>
          </a:xfrm>
        </p:grpSpPr>
        <p:sp>
          <p:nvSpPr>
            <p:cNvPr id="12" name="文本框 11"/>
            <p:cNvSpPr txBox="1"/>
            <p:nvPr/>
          </p:nvSpPr>
          <p:spPr>
            <a:xfrm>
              <a:off x="3837211" y="3253810"/>
              <a:ext cx="1460739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65" dirty="0">
                  <a:solidFill>
                    <a:schemeClr val="bg1"/>
                  </a:solidFill>
                  <a:latin typeface="+mn-ea"/>
                </a:rPr>
                <a:t>标题二</a:t>
              </a:r>
            </a:p>
          </p:txBody>
        </p:sp>
        <p:sp>
          <p:nvSpPr>
            <p:cNvPr id="14" name="Rectangle 23"/>
            <p:cNvSpPr/>
            <p:nvPr/>
          </p:nvSpPr>
          <p:spPr>
            <a:xfrm>
              <a:off x="3318163" y="3536721"/>
              <a:ext cx="2382982" cy="900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您的内容打在这里，或者通过复制您的文本后，在此框中选择粘贴，并选择只保留文字您的内容打在这里，您的内容打在这里</a:t>
              </a:r>
              <a:endParaRPr lang="en-US" altLang="zh-CN" sz="12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或者通过复制您的文本后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840679" y="4338415"/>
            <a:ext cx="3177309" cy="1577544"/>
            <a:chOff x="6630509" y="3253810"/>
            <a:chExt cx="2382982" cy="1183158"/>
          </a:xfrm>
        </p:grpSpPr>
        <p:sp>
          <p:nvSpPr>
            <p:cNvPr id="13" name="文本框 12"/>
            <p:cNvSpPr txBox="1"/>
            <p:nvPr/>
          </p:nvSpPr>
          <p:spPr>
            <a:xfrm>
              <a:off x="7007063" y="3253810"/>
              <a:ext cx="1629874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65" dirty="0">
                  <a:solidFill>
                    <a:schemeClr val="bg1"/>
                  </a:solidFill>
                  <a:latin typeface="+mn-ea"/>
                </a:rPr>
                <a:t>标题三</a:t>
              </a:r>
            </a:p>
          </p:txBody>
        </p:sp>
        <p:sp>
          <p:nvSpPr>
            <p:cNvPr id="15" name="Rectangle 23"/>
            <p:cNvSpPr/>
            <p:nvPr/>
          </p:nvSpPr>
          <p:spPr>
            <a:xfrm>
              <a:off x="6630509" y="3536721"/>
              <a:ext cx="2382982" cy="900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您的内容打在这里，或者通过复制您的文本后，在此框中选择粘贴，并选择只保留文字您的内容打在这里，您的内容打在这里</a:t>
              </a:r>
              <a:endParaRPr lang="en-US" altLang="zh-CN" sz="12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或者通过复制您的文本后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1810326"/>
            <a:ext cx="4040909" cy="2299855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Oval 53"/>
          <p:cNvSpPr>
            <a:spLocks noChangeAspect="1"/>
          </p:cNvSpPr>
          <p:nvPr/>
        </p:nvSpPr>
        <p:spPr>
          <a:xfrm rot="10800000" flipV="1">
            <a:off x="1505579" y="2576969"/>
            <a:ext cx="766567" cy="766567"/>
          </a:xfrm>
          <a:prstGeom prst="ellipse">
            <a:avLst/>
          </a:prstGeom>
          <a:solidFill>
            <a:schemeClr val="bg1"/>
          </a:solidFill>
          <a:ln w="19050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/>
                </a:solidFill>
                <a:latin typeface="FontAwesome" pitchFamily="2" charset="0"/>
              </a:rPr>
              <a:t>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129302" y="452702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527445" y="431441"/>
            <a:ext cx="576000" cy="576000"/>
            <a:chOff x="5290985" y="1828921"/>
            <a:chExt cx="720080" cy="720080"/>
          </a:xfrm>
        </p:grpSpPr>
        <p:sp>
          <p:nvSpPr>
            <p:cNvPr id="25" name="圆角矩形 24"/>
            <p:cNvSpPr/>
            <p:nvPr/>
          </p:nvSpPr>
          <p:spPr>
            <a:xfrm>
              <a:off x="5290985" y="1828921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>
              <a:off x="5382152" y="1946166"/>
              <a:ext cx="558000" cy="427678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27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8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29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30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31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3937001" y="3147486"/>
            <a:ext cx="4102100" cy="1441725"/>
            <a:chOff x="634462" y="4306893"/>
            <a:chExt cx="4102320" cy="1440755"/>
          </a:xfrm>
        </p:grpSpPr>
        <p:grpSp>
          <p:nvGrpSpPr>
            <p:cNvPr id="61444" name="组合 5"/>
            <p:cNvGrpSpPr/>
            <p:nvPr/>
          </p:nvGrpSpPr>
          <p:grpSpPr bwMode="auto">
            <a:xfrm>
              <a:off x="634462" y="4306893"/>
              <a:ext cx="4102320" cy="1440755"/>
              <a:chOff x="4025167" y="4709180"/>
              <a:chExt cx="4102320" cy="1440755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025167" y="5627195"/>
                <a:ext cx="4102320" cy="52274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Click To Add Title</a:t>
                </a:r>
                <a:endParaRPr lang="zh-CN" altLang="en-US" sz="2800" baseline="-30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158525" y="4709180"/>
                <a:ext cx="3875824" cy="8299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4795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PART FOUR</a:t>
                </a:r>
                <a:endParaRPr lang="zh-CN" altLang="en-US" sz="4795" baseline="-30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1286430" y="5146644"/>
              <a:ext cx="282801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5337822" y="2020413"/>
            <a:ext cx="1118033" cy="1079688"/>
            <a:chOff x="7493000" y="1820863"/>
            <a:chExt cx="233363" cy="225425"/>
          </a:xfrm>
          <a:solidFill>
            <a:schemeClr val="bg1">
              <a:lumMod val="95000"/>
            </a:schemeClr>
          </a:solidFill>
        </p:grpSpPr>
        <p:sp>
          <p:nvSpPr>
            <p:cNvPr id="14" name="Freeform 315"/>
            <p:cNvSpPr/>
            <p:nvPr/>
          </p:nvSpPr>
          <p:spPr bwMode="auto">
            <a:xfrm>
              <a:off x="7624763" y="1947863"/>
              <a:ext cx="93663" cy="98425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5" name="Freeform 316"/>
            <p:cNvSpPr/>
            <p:nvPr/>
          </p:nvSpPr>
          <p:spPr bwMode="auto">
            <a:xfrm>
              <a:off x="7651750" y="1884363"/>
              <a:ext cx="74613" cy="873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6" name="Freeform 317"/>
            <p:cNvSpPr/>
            <p:nvPr/>
          </p:nvSpPr>
          <p:spPr bwMode="auto">
            <a:xfrm>
              <a:off x="7493000" y="1906588"/>
              <a:ext cx="95250" cy="101600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7" name="Freeform 318"/>
            <p:cNvSpPr/>
            <p:nvPr/>
          </p:nvSpPr>
          <p:spPr bwMode="auto">
            <a:xfrm>
              <a:off x="7546975" y="1978025"/>
              <a:ext cx="74613" cy="46038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8" name="Freeform 319"/>
            <p:cNvSpPr/>
            <p:nvPr/>
          </p:nvSpPr>
          <p:spPr bwMode="auto">
            <a:xfrm>
              <a:off x="7588250" y="1820863"/>
              <a:ext cx="107950" cy="74613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9" name="Freeform 320"/>
            <p:cNvSpPr/>
            <p:nvPr/>
          </p:nvSpPr>
          <p:spPr bwMode="auto">
            <a:xfrm>
              <a:off x="7535863" y="1828800"/>
              <a:ext cx="74613" cy="857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1"/>
          <p:cNvCxnSpPr/>
          <p:nvPr/>
        </p:nvCxnSpPr>
        <p:spPr>
          <a:xfrm rot="5400000">
            <a:off x="7282285" y="3330998"/>
            <a:ext cx="504000" cy="2117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32"/>
          <p:cNvSpPr/>
          <p:nvPr/>
        </p:nvSpPr>
        <p:spPr>
          <a:xfrm>
            <a:off x="6953256" y="1904990"/>
            <a:ext cx="1177493" cy="1177493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7" name="Group 83"/>
          <p:cNvGrpSpPr/>
          <p:nvPr/>
        </p:nvGrpSpPr>
        <p:grpSpPr>
          <a:xfrm>
            <a:off x="7282437" y="2245586"/>
            <a:ext cx="488067" cy="488901"/>
            <a:chOff x="6853177" y="4545107"/>
            <a:chExt cx="366050" cy="366676"/>
          </a:xfrm>
          <a:noFill/>
        </p:grpSpPr>
        <p:sp>
          <p:nvSpPr>
            <p:cNvPr id="8" name="AutoShape 18"/>
            <p:cNvSpPr/>
            <p:nvPr/>
          </p:nvSpPr>
          <p:spPr bwMode="auto">
            <a:xfrm>
              <a:off x="6853177" y="4545107"/>
              <a:ext cx="366050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" name="AutoShape 19"/>
            <p:cNvSpPr/>
            <p:nvPr/>
          </p:nvSpPr>
          <p:spPr bwMode="auto">
            <a:xfrm>
              <a:off x="6933270" y="4682768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" name="AutoShape 20"/>
            <p:cNvSpPr/>
            <p:nvPr/>
          </p:nvSpPr>
          <p:spPr bwMode="auto">
            <a:xfrm>
              <a:off x="6933270" y="4739710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" name="AutoShape 21"/>
            <p:cNvSpPr/>
            <p:nvPr/>
          </p:nvSpPr>
          <p:spPr bwMode="auto">
            <a:xfrm>
              <a:off x="6933270" y="4797277"/>
              <a:ext cx="45678" cy="33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" name="AutoShape 22"/>
            <p:cNvSpPr/>
            <p:nvPr/>
          </p:nvSpPr>
          <p:spPr bwMode="auto">
            <a:xfrm>
              <a:off x="7013363" y="4797277"/>
              <a:ext cx="45678" cy="33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" name="AutoShape 23"/>
            <p:cNvSpPr/>
            <p:nvPr/>
          </p:nvSpPr>
          <p:spPr bwMode="auto">
            <a:xfrm>
              <a:off x="7013363" y="4739710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" name="AutoShape 24"/>
            <p:cNvSpPr/>
            <p:nvPr/>
          </p:nvSpPr>
          <p:spPr bwMode="auto">
            <a:xfrm>
              <a:off x="7013363" y="4682768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" name="AutoShape 25"/>
            <p:cNvSpPr/>
            <p:nvPr/>
          </p:nvSpPr>
          <p:spPr bwMode="auto">
            <a:xfrm>
              <a:off x="7093457" y="4797277"/>
              <a:ext cx="45678" cy="33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" name="AutoShape 26"/>
            <p:cNvSpPr/>
            <p:nvPr/>
          </p:nvSpPr>
          <p:spPr bwMode="auto">
            <a:xfrm>
              <a:off x="7093457" y="4739710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" name="AutoShape 27"/>
            <p:cNvSpPr/>
            <p:nvPr/>
          </p:nvSpPr>
          <p:spPr bwMode="auto">
            <a:xfrm>
              <a:off x="7093457" y="4682768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cxnSp>
        <p:nvCxnSpPr>
          <p:cNvPr id="21" name="Straight Connector 43"/>
          <p:cNvCxnSpPr/>
          <p:nvPr/>
        </p:nvCxnSpPr>
        <p:spPr>
          <a:xfrm rot="5400000">
            <a:off x="10139805" y="3330998"/>
            <a:ext cx="504000" cy="2117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44"/>
          <p:cNvSpPr/>
          <p:nvPr/>
        </p:nvSpPr>
        <p:spPr>
          <a:xfrm>
            <a:off x="9810776" y="1904990"/>
            <a:ext cx="1177493" cy="1177493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AutoShape 103"/>
          <p:cNvSpPr/>
          <p:nvPr/>
        </p:nvSpPr>
        <p:spPr bwMode="auto">
          <a:xfrm>
            <a:off x="10239063" y="2361914"/>
            <a:ext cx="175204" cy="11513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60" y="0"/>
                </a:moveTo>
                <a:cubicBezTo>
                  <a:pt x="9461" y="0"/>
                  <a:pt x="0" y="9233"/>
                  <a:pt x="0" y="20160"/>
                </a:cubicBezTo>
                <a:cubicBezTo>
                  <a:pt x="0" y="20954"/>
                  <a:pt x="420" y="21600"/>
                  <a:pt x="939" y="21600"/>
                </a:cubicBezTo>
                <a:cubicBezTo>
                  <a:pt x="1457" y="21600"/>
                  <a:pt x="1878" y="20954"/>
                  <a:pt x="1878" y="20160"/>
                </a:cubicBezTo>
                <a:cubicBezTo>
                  <a:pt x="1878" y="10956"/>
                  <a:pt x="10655" y="2880"/>
                  <a:pt x="20660" y="2880"/>
                </a:cubicBezTo>
                <a:cubicBezTo>
                  <a:pt x="21179" y="2880"/>
                  <a:pt x="21600" y="2234"/>
                  <a:pt x="21600" y="1440"/>
                </a:cubicBezTo>
                <a:cubicBezTo>
                  <a:pt x="21600" y="645"/>
                  <a:pt x="21179" y="0"/>
                  <a:pt x="20660" y="0"/>
                </a:cubicBezTo>
              </a:path>
            </a:pathLst>
          </a:custGeom>
          <a:noFill/>
          <a:ln>
            <a:solidFill>
              <a:schemeClr val="bg1"/>
            </a:solidFill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" name="AutoShape 104"/>
          <p:cNvSpPr/>
          <p:nvPr/>
        </p:nvSpPr>
        <p:spPr bwMode="auto">
          <a:xfrm>
            <a:off x="10162307" y="2285993"/>
            <a:ext cx="488068" cy="4271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noFill/>
          <a:ln>
            <a:solidFill>
              <a:schemeClr val="bg1"/>
            </a:solidFill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cxnSp>
        <p:nvCxnSpPr>
          <p:cNvPr id="30" name="Straight Connector 19"/>
          <p:cNvCxnSpPr/>
          <p:nvPr/>
        </p:nvCxnSpPr>
        <p:spPr>
          <a:xfrm rot="5400000">
            <a:off x="4329515" y="3330998"/>
            <a:ext cx="504000" cy="2117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20"/>
          <p:cNvSpPr/>
          <p:nvPr/>
        </p:nvSpPr>
        <p:spPr>
          <a:xfrm>
            <a:off x="4000486" y="1904990"/>
            <a:ext cx="1177493" cy="1177493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2" name="Group 81"/>
          <p:cNvGrpSpPr/>
          <p:nvPr/>
        </p:nvGrpSpPr>
        <p:grpSpPr>
          <a:xfrm>
            <a:off x="4335191" y="2337831"/>
            <a:ext cx="487233" cy="305355"/>
            <a:chOff x="2411138" y="4617692"/>
            <a:chExt cx="365425" cy="229016"/>
          </a:xfrm>
          <a:noFill/>
        </p:grpSpPr>
        <p:sp>
          <p:nvSpPr>
            <p:cNvPr id="33" name="AutoShape 105"/>
            <p:cNvSpPr/>
            <p:nvPr/>
          </p:nvSpPr>
          <p:spPr bwMode="auto">
            <a:xfrm>
              <a:off x="2411138" y="4617692"/>
              <a:ext cx="365425" cy="2290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4" name="AutoShape 106"/>
            <p:cNvSpPr/>
            <p:nvPr/>
          </p:nvSpPr>
          <p:spPr bwMode="auto">
            <a:xfrm>
              <a:off x="2548173" y="4686523"/>
              <a:ext cx="51935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5" name="AutoShape 107"/>
            <p:cNvSpPr/>
            <p:nvPr/>
          </p:nvSpPr>
          <p:spPr bwMode="auto">
            <a:xfrm>
              <a:off x="2513756" y="4652107"/>
              <a:ext cx="160186" cy="160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cxnSp>
        <p:nvCxnSpPr>
          <p:cNvPr id="40" name="Straight Connector 7"/>
          <p:cNvCxnSpPr/>
          <p:nvPr/>
        </p:nvCxnSpPr>
        <p:spPr>
          <a:xfrm rot="5400000">
            <a:off x="1471995" y="3330998"/>
            <a:ext cx="504000" cy="2117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8"/>
          <p:cNvSpPr/>
          <p:nvPr/>
        </p:nvSpPr>
        <p:spPr>
          <a:xfrm>
            <a:off x="1142966" y="1904990"/>
            <a:ext cx="1177493" cy="1177493"/>
          </a:xfrm>
          <a:prstGeom prst="ellipse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2" name="Group 80"/>
          <p:cNvGrpSpPr/>
          <p:nvPr/>
        </p:nvGrpSpPr>
        <p:grpSpPr>
          <a:xfrm>
            <a:off x="1556693" y="2246058"/>
            <a:ext cx="366259" cy="488901"/>
            <a:chOff x="1724713" y="4548862"/>
            <a:chExt cx="274694" cy="366676"/>
          </a:xfrm>
          <a:noFill/>
        </p:grpSpPr>
        <p:sp>
          <p:nvSpPr>
            <p:cNvPr id="43" name="AutoShape 108"/>
            <p:cNvSpPr/>
            <p:nvPr/>
          </p:nvSpPr>
          <p:spPr bwMode="auto">
            <a:xfrm>
              <a:off x="1792917" y="4617692"/>
              <a:ext cx="137660" cy="13766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" name="AutoShape 109"/>
            <p:cNvSpPr/>
            <p:nvPr/>
          </p:nvSpPr>
          <p:spPr bwMode="auto">
            <a:xfrm>
              <a:off x="1724713" y="4548862"/>
              <a:ext cx="274694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898868" y="3963593"/>
            <a:ext cx="182585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 smtClean="0">
                <a:solidFill>
                  <a:schemeClr val="bg1"/>
                </a:solidFill>
                <a:latin typeface="华文细黑" panose="02010600040101010101" pitchFamily="2" charset="-122"/>
              </a:rPr>
              <a:t>添加标题一</a:t>
            </a:r>
            <a:endParaRPr lang="zh-CN" altLang="en-US" sz="2135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59750" y="4377359"/>
            <a:ext cx="2575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5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723252" y="3963593"/>
            <a:ext cx="182585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 smtClean="0">
                <a:solidFill>
                  <a:schemeClr val="bg1"/>
                </a:solidFill>
                <a:latin typeface="华文细黑" panose="02010600040101010101" pitchFamily="2" charset="-122"/>
              </a:rPr>
              <a:t>添加标题二</a:t>
            </a:r>
            <a:endParaRPr lang="zh-CN" altLang="en-US" sz="2135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184134" y="4377359"/>
            <a:ext cx="2575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5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701369" y="3963593"/>
            <a:ext cx="182585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 smtClean="0">
                <a:solidFill>
                  <a:schemeClr val="bg1"/>
                </a:solidFill>
                <a:latin typeface="华文细黑" panose="02010600040101010101" pitchFamily="2" charset="-122"/>
              </a:rPr>
              <a:t>添加标题三</a:t>
            </a:r>
            <a:endParaRPr lang="zh-CN" altLang="en-US" sz="2135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162252" y="4377359"/>
            <a:ext cx="2575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5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633517" y="3963593"/>
            <a:ext cx="182585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 smtClean="0">
                <a:solidFill>
                  <a:schemeClr val="bg1"/>
                </a:solidFill>
                <a:latin typeface="华文细黑" panose="02010600040101010101" pitchFamily="2" charset="-122"/>
              </a:rPr>
              <a:t>添加标题四</a:t>
            </a:r>
            <a:endParaRPr lang="zh-CN" altLang="en-US" sz="2135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094400" y="4377359"/>
            <a:ext cx="2575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5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129302" y="473339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57" name="组合 56"/>
          <p:cNvGrpSpPr/>
          <p:nvPr/>
        </p:nvGrpSpPr>
        <p:grpSpPr>
          <a:xfrm>
            <a:off x="553301" y="473339"/>
            <a:ext cx="576000" cy="576000"/>
            <a:chOff x="7345474" y="1840494"/>
            <a:chExt cx="720080" cy="720080"/>
          </a:xfrm>
        </p:grpSpPr>
        <p:sp>
          <p:nvSpPr>
            <p:cNvPr id="58" name="圆角矩形 57"/>
            <p:cNvSpPr/>
            <p:nvPr/>
          </p:nvSpPr>
          <p:spPr>
            <a:xfrm>
              <a:off x="7345474" y="1840494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7417514" y="1933657"/>
              <a:ext cx="576000" cy="556245"/>
              <a:chOff x="7493000" y="1820863"/>
              <a:chExt cx="233363" cy="225425"/>
            </a:xfrm>
            <a:solidFill>
              <a:schemeClr val="bg1">
                <a:lumMod val="95000"/>
              </a:schemeClr>
            </a:solidFill>
          </p:grpSpPr>
          <p:sp>
            <p:nvSpPr>
              <p:cNvPr id="60" name="Freeform 315"/>
              <p:cNvSpPr/>
              <p:nvPr/>
            </p:nvSpPr>
            <p:spPr bwMode="auto">
              <a:xfrm>
                <a:off x="7624763" y="1947863"/>
                <a:ext cx="93663" cy="98425"/>
              </a:xfrm>
              <a:custGeom>
                <a:avLst/>
                <a:gdLst>
                  <a:gd name="T0" fmla="*/ 25 w 25"/>
                  <a:gd name="T1" fmla="*/ 3 h 26"/>
                  <a:gd name="T2" fmla="*/ 20 w 25"/>
                  <a:gd name="T3" fmla="*/ 6 h 26"/>
                  <a:gd name="T4" fmla="*/ 7 w 25"/>
                  <a:gd name="T5" fmla="*/ 6 h 26"/>
                  <a:gd name="T6" fmla="*/ 7 w 25"/>
                  <a:gd name="T7" fmla="*/ 0 h 26"/>
                  <a:gd name="T8" fmla="*/ 0 w 25"/>
                  <a:gd name="T9" fmla="*/ 13 h 26"/>
                  <a:gd name="T10" fmla="*/ 7 w 25"/>
                  <a:gd name="T11" fmla="*/ 26 h 26"/>
                  <a:gd name="T12" fmla="*/ 7 w 25"/>
                  <a:gd name="T13" fmla="*/ 19 h 26"/>
                  <a:gd name="T14" fmla="*/ 14 w 25"/>
                  <a:gd name="T15" fmla="*/ 19 h 26"/>
                  <a:gd name="T16" fmla="*/ 25 w 25"/>
                  <a:gd name="T1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61" name="Freeform 316"/>
              <p:cNvSpPr/>
              <p:nvPr/>
            </p:nvSpPr>
            <p:spPr bwMode="auto">
              <a:xfrm>
                <a:off x="7651750" y="1884363"/>
                <a:ext cx="74613" cy="87313"/>
              </a:xfrm>
              <a:custGeom>
                <a:avLst/>
                <a:gdLst>
                  <a:gd name="T0" fmla="*/ 0 w 20"/>
                  <a:gd name="T1" fmla="*/ 6 h 23"/>
                  <a:gd name="T2" fmla="*/ 11 w 20"/>
                  <a:gd name="T3" fmla="*/ 0 h 23"/>
                  <a:gd name="T4" fmla="*/ 18 w 20"/>
                  <a:gd name="T5" fmla="*/ 12 h 23"/>
                  <a:gd name="T6" fmla="*/ 16 w 20"/>
                  <a:gd name="T7" fmla="*/ 20 h 23"/>
                  <a:gd name="T8" fmla="*/ 7 w 20"/>
                  <a:gd name="T9" fmla="*/ 18 h 23"/>
                  <a:gd name="T10" fmla="*/ 0 w 20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62" name="Freeform 317"/>
              <p:cNvSpPr/>
              <p:nvPr/>
            </p:nvSpPr>
            <p:spPr bwMode="auto">
              <a:xfrm>
                <a:off x="7493000" y="1906588"/>
                <a:ext cx="95250" cy="101600"/>
              </a:xfrm>
              <a:custGeom>
                <a:avLst/>
                <a:gdLst>
                  <a:gd name="T0" fmla="*/ 13 w 25"/>
                  <a:gd name="T1" fmla="*/ 27 h 27"/>
                  <a:gd name="T2" fmla="*/ 12 w 25"/>
                  <a:gd name="T3" fmla="*/ 21 h 27"/>
                  <a:gd name="T4" fmla="*/ 19 w 25"/>
                  <a:gd name="T5" fmla="*/ 10 h 27"/>
                  <a:gd name="T6" fmla="*/ 25 w 25"/>
                  <a:gd name="T7" fmla="*/ 13 h 27"/>
                  <a:gd name="T8" fmla="*/ 17 w 25"/>
                  <a:gd name="T9" fmla="*/ 1 h 27"/>
                  <a:gd name="T10" fmla="*/ 2 w 25"/>
                  <a:gd name="T11" fmla="*/ 0 h 27"/>
                  <a:gd name="T12" fmla="*/ 8 w 25"/>
                  <a:gd name="T13" fmla="*/ 3 h 27"/>
                  <a:gd name="T14" fmla="*/ 5 w 25"/>
                  <a:gd name="T15" fmla="*/ 9 h 27"/>
                  <a:gd name="T16" fmla="*/ 13 w 25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63" name="Freeform 318"/>
              <p:cNvSpPr/>
              <p:nvPr/>
            </p:nvSpPr>
            <p:spPr bwMode="auto">
              <a:xfrm>
                <a:off x="7546975" y="1978025"/>
                <a:ext cx="74613" cy="46038"/>
              </a:xfrm>
              <a:custGeom>
                <a:avLst/>
                <a:gdLst>
                  <a:gd name="T0" fmla="*/ 20 w 20"/>
                  <a:gd name="T1" fmla="*/ 0 h 12"/>
                  <a:gd name="T2" fmla="*/ 20 w 20"/>
                  <a:gd name="T3" fmla="*/ 12 h 12"/>
                  <a:gd name="T4" fmla="*/ 7 w 20"/>
                  <a:gd name="T5" fmla="*/ 12 h 12"/>
                  <a:gd name="T6" fmla="*/ 1 w 20"/>
                  <a:gd name="T7" fmla="*/ 6 h 12"/>
                  <a:gd name="T8" fmla="*/ 7 w 20"/>
                  <a:gd name="T9" fmla="*/ 0 h 12"/>
                  <a:gd name="T10" fmla="*/ 20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64" name="Freeform 319"/>
              <p:cNvSpPr/>
              <p:nvPr/>
            </p:nvSpPr>
            <p:spPr bwMode="auto">
              <a:xfrm>
                <a:off x="7588250" y="1820863"/>
                <a:ext cx="107950" cy="74613"/>
              </a:xfrm>
              <a:custGeom>
                <a:avLst/>
                <a:gdLst>
                  <a:gd name="T0" fmla="*/ 0 w 29"/>
                  <a:gd name="T1" fmla="*/ 2 h 20"/>
                  <a:gd name="T2" fmla="*/ 6 w 29"/>
                  <a:gd name="T3" fmla="*/ 5 h 20"/>
                  <a:gd name="T4" fmla="*/ 12 w 29"/>
                  <a:gd name="T5" fmla="*/ 17 h 20"/>
                  <a:gd name="T6" fmla="*/ 7 w 29"/>
                  <a:gd name="T7" fmla="*/ 20 h 20"/>
                  <a:gd name="T8" fmla="*/ 21 w 29"/>
                  <a:gd name="T9" fmla="*/ 19 h 20"/>
                  <a:gd name="T10" fmla="*/ 29 w 29"/>
                  <a:gd name="T11" fmla="*/ 7 h 20"/>
                  <a:gd name="T12" fmla="*/ 23 w 29"/>
                  <a:gd name="T13" fmla="*/ 11 h 20"/>
                  <a:gd name="T14" fmla="*/ 20 w 29"/>
                  <a:gd name="T15" fmla="*/ 5 h 20"/>
                  <a:gd name="T16" fmla="*/ 0 w 29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0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65" name="Freeform 320"/>
              <p:cNvSpPr/>
              <p:nvPr/>
            </p:nvSpPr>
            <p:spPr bwMode="auto">
              <a:xfrm>
                <a:off x="7535863" y="1828800"/>
                <a:ext cx="74613" cy="85725"/>
              </a:xfrm>
              <a:custGeom>
                <a:avLst/>
                <a:gdLst>
                  <a:gd name="T0" fmla="*/ 11 w 20"/>
                  <a:gd name="T1" fmla="*/ 23 h 23"/>
                  <a:gd name="T2" fmla="*/ 0 w 20"/>
                  <a:gd name="T3" fmla="*/ 16 h 23"/>
                  <a:gd name="T4" fmla="*/ 7 w 20"/>
                  <a:gd name="T5" fmla="*/ 5 h 23"/>
                  <a:gd name="T6" fmla="*/ 15 w 20"/>
                  <a:gd name="T7" fmla="*/ 3 h 23"/>
                  <a:gd name="T8" fmla="*/ 18 w 20"/>
                  <a:gd name="T9" fmla="*/ 11 h 23"/>
                  <a:gd name="T10" fmla="*/ 11 w 2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687233" y="2073597"/>
            <a:ext cx="2154523" cy="3911890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7233" y="2407647"/>
            <a:ext cx="2139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基础班</a:t>
            </a:r>
          </a:p>
        </p:txBody>
      </p:sp>
      <p:sp>
        <p:nvSpPr>
          <p:cNvPr id="25" name="Rectangle 23"/>
          <p:cNvSpPr/>
          <p:nvPr/>
        </p:nvSpPr>
        <p:spPr>
          <a:xfrm>
            <a:off x="925040" y="3078012"/>
            <a:ext cx="1724023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单击此处添加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文字添加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具体文字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内容您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的说明文字在此处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添加此处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输入详细的说明文字。单击此处添加文字，添加具体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文字</a:t>
            </a:r>
            <a:endParaRPr lang="en-US" altLang="zh-CN" sz="1300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Rectangle 27"/>
          <p:cNvSpPr/>
          <p:nvPr/>
        </p:nvSpPr>
        <p:spPr>
          <a:xfrm>
            <a:off x="1301921" y="5307132"/>
            <a:ext cx="1018430" cy="276999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</a:rPr>
              <a:t>文字内容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70688" y="2073598"/>
            <a:ext cx="2154522" cy="391188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556150" y="2416079"/>
            <a:ext cx="2169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高级版</a:t>
            </a:r>
          </a:p>
        </p:txBody>
      </p:sp>
      <p:sp>
        <p:nvSpPr>
          <p:cNvPr id="32" name="Rectangle 23"/>
          <p:cNvSpPr/>
          <p:nvPr/>
        </p:nvSpPr>
        <p:spPr>
          <a:xfrm>
            <a:off x="3808494" y="3078011"/>
            <a:ext cx="1724023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单击此处添加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文字添加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具体文字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内容您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的说明文字在此处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添加此处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输入详细的说明文字。单击此处添加文字，添加具体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文字</a:t>
            </a:r>
            <a:endParaRPr lang="en-US" altLang="zh-CN" sz="1300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Rectangle 27"/>
          <p:cNvSpPr/>
          <p:nvPr/>
        </p:nvSpPr>
        <p:spPr>
          <a:xfrm>
            <a:off x="4154611" y="5307131"/>
            <a:ext cx="1056888" cy="276999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</a:rPr>
              <a:t>文字内容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454141" y="2073598"/>
            <a:ext cx="2154522" cy="391188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439603" y="2416079"/>
            <a:ext cx="2169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专业版</a:t>
            </a:r>
          </a:p>
        </p:txBody>
      </p:sp>
      <p:sp>
        <p:nvSpPr>
          <p:cNvPr id="52" name="Rectangle 23"/>
          <p:cNvSpPr/>
          <p:nvPr/>
        </p:nvSpPr>
        <p:spPr>
          <a:xfrm>
            <a:off x="6691947" y="3078011"/>
            <a:ext cx="1724023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单击此处添加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文字添加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具体文字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内容您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的说明文字在此处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添加此处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输入详细的说明文字。单击此处添加文字，添加具体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文字</a:t>
            </a:r>
            <a:endParaRPr lang="en-US" altLang="zh-CN" sz="1300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3" name="Rectangle 27"/>
          <p:cNvSpPr/>
          <p:nvPr/>
        </p:nvSpPr>
        <p:spPr>
          <a:xfrm>
            <a:off x="7038064" y="5307131"/>
            <a:ext cx="1056888" cy="276999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</a:rPr>
              <a:t>文字内容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9337596" y="2073598"/>
            <a:ext cx="2154522" cy="391188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323058" y="2416079"/>
            <a:ext cx="2169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顶配版</a:t>
            </a:r>
          </a:p>
        </p:txBody>
      </p:sp>
      <p:sp>
        <p:nvSpPr>
          <p:cNvPr id="58" name="Rectangle 23"/>
          <p:cNvSpPr/>
          <p:nvPr/>
        </p:nvSpPr>
        <p:spPr>
          <a:xfrm>
            <a:off x="9575402" y="3078011"/>
            <a:ext cx="1724023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单击此处添加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文字添加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具体文字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内容您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的说明文字在此处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添加此处</a:t>
            </a:r>
            <a:r>
              <a:rPr lang="zh-CN" altLang="en-US" sz="1300" dirty="0">
                <a:solidFill>
                  <a:schemeClr val="bg1"/>
                </a:solidFill>
                <a:latin typeface="+mn-ea"/>
              </a:rPr>
              <a:t>输入详细的说明文字。单击此处添加文字，添加具体</a:t>
            </a:r>
            <a:r>
              <a:rPr lang="zh-CN" altLang="en-US" sz="1300" dirty="0" smtClean="0">
                <a:solidFill>
                  <a:schemeClr val="bg1"/>
                </a:solidFill>
                <a:latin typeface="+mn-ea"/>
              </a:rPr>
              <a:t>文字</a:t>
            </a:r>
            <a:endParaRPr lang="en-US" altLang="zh-CN" sz="1300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9" name="Rectangle 27"/>
          <p:cNvSpPr/>
          <p:nvPr/>
        </p:nvSpPr>
        <p:spPr>
          <a:xfrm>
            <a:off x="9921519" y="5307131"/>
            <a:ext cx="1056888" cy="276999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</a:rPr>
              <a:t>文字内容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29302" y="473339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553301" y="473339"/>
            <a:ext cx="576000" cy="576000"/>
            <a:chOff x="7345474" y="1840494"/>
            <a:chExt cx="720080" cy="720080"/>
          </a:xfrm>
        </p:grpSpPr>
        <p:sp>
          <p:nvSpPr>
            <p:cNvPr id="34" name="圆角矩形 33"/>
            <p:cNvSpPr/>
            <p:nvPr/>
          </p:nvSpPr>
          <p:spPr>
            <a:xfrm>
              <a:off x="7345474" y="1840494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417514" y="1933657"/>
              <a:ext cx="576000" cy="556245"/>
              <a:chOff x="7493000" y="1820863"/>
              <a:chExt cx="233363" cy="225425"/>
            </a:xfrm>
            <a:solidFill>
              <a:schemeClr val="bg1">
                <a:lumMod val="95000"/>
              </a:schemeClr>
            </a:solidFill>
          </p:grpSpPr>
          <p:sp>
            <p:nvSpPr>
              <p:cNvPr id="36" name="Freeform 315"/>
              <p:cNvSpPr/>
              <p:nvPr/>
            </p:nvSpPr>
            <p:spPr bwMode="auto">
              <a:xfrm>
                <a:off x="7624763" y="1947863"/>
                <a:ext cx="93663" cy="98425"/>
              </a:xfrm>
              <a:custGeom>
                <a:avLst/>
                <a:gdLst>
                  <a:gd name="T0" fmla="*/ 25 w 25"/>
                  <a:gd name="T1" fmla="*/ 3 h 26"/>
                  <a:gd name="T2" fmla="*/ 20 w 25"/>
                  <a:gd name="T3" fmla="*/ 6 h 26"/>
                  <a:gd name="T4" fmla="*/ 7 w 25"/>
                  <a:gd name="T5" fmla="*/ 6 h 26"/>
                  <a:gd name="T6" fmla="*/ 7 w 25"/>
                  <a:gd name="T7" fmla="*/ 0 h 26"/>
                  <a:gd name="T8" fmla="*/ 0 w 25"/>
                  <a:gd name="T9" fmla="*/ 13 h 26"/>
                  <a:gd name="T10" fmla="*/ 7 w 25"/>
                  <a:gd name="T11" fmla="*/ 26 h 26"/>
                  <a:gd name="T12" fmla="*/ 7 w 25"/>
                  <a:gd name="T13" fmla="*/ 19 h 26"/>
                  <a:gd name="T14" fmla="*/ 14 w 25"/>
                  <a:gd name="T15" fmla="*/ 19 h 26"/>
                  <a:gd name="T16" fmla="*/ 25 w 25"/>
                  <a:gd name="T1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37" name="Freeform 316"/>
              <p:cNvSpPr/>
              <p:nvPr/>
            </p:nvSpPr>
            <p:spPr bwMode="auto">
              <a:xfrm>
                <a:off x="7651750" y="1884363"/>
                <a:ext cx="74613" cy="87313"/>
              </a:xfrm>
              <a:custGeom>
                <a:avLst/>
                <a:gdLst>
                  <a:gd name="T0" fmla="*/ 0 w 20"/>
                  <a:gd name="T1" fmla="*/ 6 h 23"/>
                  <a:gd name="T2" fmla="*/ 11 w 20"/>
                  <a:gd name="T3" fmla="*/ 0 h 23"/>
                  <a:gd name="T4" fmla="*/ 18 w 20"/>
                  <a:gd name="T5" fmla="*/ 12 h 23"/>
                  <a:gd name="T6" fmla="*/ 16 w 20"/>
                  <a:gd name="T7" fmla="*/ 20 h 23"/>
                  <a:gd name="T8" fmla="*/ 7 w 20"/>
                  <a:gd name="T9" fmla="*/ 18 h 23"/>
                  <a:gd name="T10" fmla="*/ 0 w 20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38" name="Freeform 317"/>
              <p:cNvSpPr/>
              <p:nvPr/>
            </p:nvSpPr>
            <p:spPr bwMode="auto">
              <a:xfrm>
                <a:off x="7493000" y="1906588"/>
                <a:ext cx="95250" cy="101600"/>
              </a:xfrm>
              <a:custGeom>
                <a:avLst/>
                <a:gdLst>
                  <a:gd name="T0" fmla="*/ 13 w 25"/>
                  <a:gd name="T1" fmla="*/ 27 h 27"/>
                  <a:gd name="T2" fmla="*/ 12 w 25"/>
                  <a:gd name="T3" fmla="*/ 21 h 27"/>
                  <a:gd name="T4" fmla="*/ 19 w 25"/>
                  <a:gd name="T5" fmla="*/ 10 h 27"/>
                  <a:gd name="T6" fmla="*/ 25 w 25"/>
                  <a:gd name="T7" fmla="*/ 13 h 27"/>
                  <a:gd name="T8" fmla="*/ 17 w 25"/>
                  <a:gd name="T9" fmla="*/ 1 h 27"/>
                  <a:gd name="T10" fmla="*/ 2 w 25"/>
                  <a:gd name="T11" fmla="*/ 0 h 27"/>
                  <a:gd name="T12" fmla="*/ 8 w 25"/>
                  <a:gd name="T13" fmla="*/ 3 h 27"/>
                  <a:gd name="T14" fmla="*/ 5 w 25"/>
                  <a:gd name="T15" fmla="*/ 9 h 27"/>
                  <a:gd name="T16" fmla="*/ 13 w 25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39" name="Freeform 318"/>
              <p:cNvSpPr/>
              <p:nvPr/>
            </p:nvSpPr>
            <p:spPr bwMode="auto">
              <a:xfrm>
                <a:off x="7546975" y="1978025"/>
                <a:ext cx="74613" cy="46038"/>
              </a:xfrm>
              <a:custGeom>
                <a:avLst/>
                <a:gdLst>
                  <a:gd name="T0" fmla="*/ 20 w 20"/>
                  <a:gd name="T1" fmla="*/ 0 h 12"/>
                  <a:gd name="T2" fmla="*/ 20 w 20"/>
                  <a:gd name="T3" fmla="*/ 12 h 12"/>
                  <a:gd name="T4" fmla="*/ 7 w 20"/>
                  <a:gd name="T5" fmla="*/ 12 h 12"/>
                  <a:gd name="T6" fmla="*/ 1 w 20"/>
                  <a:gd name="T7" fmla="*/ 6 h 12"/>
                  <a:gd name="T8" fmla="*/ 7 w 20"/>
                  <a:gd name="T9" fmla="*/ 0 h 12"/>
                  <a:gd name="T10" fmla="*/ 20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0" name="Freeform 319"/>
              <p:cNvSpPr/>
              <p:nvPr/>
            </p:nvSpPr>
            <p:spPr bwMode="auto">
              <a:xfrm>
                <a:off x="7588250" y="1820863"/>
                <a:ext cx="107950" cy="74613"/>
              </a:xfrm>
              <a:custGeom>
                <a:avLst/>
                <a:gdLst>
                  <a:gd name="T0" fmla="*/ 0 w 29"/>
                  <a:gd name="T1" fmla="*/ 2 h 20"/>
                  <a:gd name="T2" fmla="*/ 6 w 29"/>
                  <a:gd name="T3" fmla="*/ 5 h 20"/>
                  <a:gd name="T4" fmla="*/ 12 w 29"/>
                  <a:gd name="T5" fmla="*/ 17 h 20"/>
                  <a:gd name="T6" fmla="*/ 7 w 29"/>
                  <a:gd name="T7" fmla="*/ 20 h 20"/>
                  <a:gd name="T8" fmla="*/ 21 w 29"/>
                  <a:gd name="T9" fmla="*/ 19 h 20"/>
                  <a:gd name="T10" fmla="*/ 29 w 29"/>
                  <a:gd name="T11" fmla="*/ 7 h 20"/>
                  <a:gd name="T12" fmla="*/ 23 w 29"/>
                  <a:gd name="T13" fmla="*/ 11 h 20"/>
                  <a:gd name="T14" fmla="*/ 20 w 29"/>
                  <a:gd name="T15" fmla="*/ 5 h 20"/>
                  <a:gd name="T16" fmla="*/ 0 w 29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0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1" name="Freeform 320"/>
              <p:cNvSpPr/>
              <p:nvPr/>
            </p:nvSpPr>
            <p:spPr bwMode="auto">
              <a:xfrm>
                <a:off x="7535863" y="1828800"/>
                <a:ext cx="74613" cy="85725"/>
              </a:xfrm>
              <a:custGeom>
                <a:avLst/>
                <a:gdLst>
                  <a:gd name="T0" fmla="*/ 11 w 20"/>
                  <a:gd name="T1" fmla="*/ 23 h 23"/>
                  <a:gd name="T2" fmla="*/ 0 w 20"/>
                  <a:gd name="T3" fmla="*/ 16 h 23"/>
                  <a:gd name="T4" fmla="*/ 7 w 20"/>
                  <a:gd name="T5" fmla="*/ 5 h 23"/>
                  <a:gd name="T6" fmla="*/ 15 w 20"/>
                  <a:gd name="T7" fmla="*/ 3 h 23"/>
                  <a:gd name="T8" fmla="*/ 18 w 20"/>
                  <a:gd name="T9" fmla="*/ 11 h 23"/>
                  <a:gd name="T10" fmla="*/ 11 w 2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形状 2"/>
          <p:cNvSpPr/>
          <p:nvPr/>
        </p:nvSpPr>
        <p:spPr>
          <a:xfrm>
            <a:off x="2533651" y="2788130"/>
            <a:ext cx="2034116" cy="2036233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任意多边形 1"/>
          <p:cNvSpPr/>
          <p:nvPr/>
        </p:nvSpPr>
        <p:spPr bwMode="auto">
          <a:xfrm>
            <a:off x="1449917" y="2343151"/>
            <a:ext cx="1905000" cy="1572683"/>
          </a:xfrm>
          <a:custGeom>
            <a:avLst/>
            <a:gdLst>
              <a:gd name="connsiteX0" fmla="*/ 0 w 1905098"/>
              <a:gd name="connsiteY0" fmla="*/ 157131 h 1571307"/>
              <a:gd name="connsiteX1" fmla="*/ 157131 w 1905098"/>
              <a:gd name="connsiteY1" fmla="*/ 0 h 1571307"/>
              <a:gd name="connsiteX2" fmla="*/ 1747967 w 1905098"/>
              <a:gd name="connsiteY2" fmla="*/ 0 h 1571307"/>
              <a:gd name="connsiteX3" fmla="*/ 1905098 w 1905098"/>
              <a:gd name="connsiteY3" fmla="*/ 157131 h 1571307"/>
              <a:gd name="connsiteX4" fmla="*/ 1905098 w 1905098"/>
              <a:gd name="connsiteY4" fmla="*/ 1414176 h 1571307"/>
              <a:gd name="connsiteX5" fmla="*/ 1747967 w 1905098"/>
              <a:gd name="connsiteY5" fmla="*/ 1571307 h 1571307"/>
              <a:gd name="connsiteX6" fmla="*/ 157131 w 1905098"/>
              <a:gd name="connsiteY6" fmla="*/ 1571307 h 1571307"/>
              <a:gd name="connsiteX7" fmla="*/ 0 w 1905098"/>
              <a:gd name="connsiteY7" fmla="*/ 1414176 h 1571307"/>
              <a:gd name="connsiteX8" fmla="*/ 0 w 1905098"/>
              <a:gd name="connsiteY8" fmla="*/ 157131 h 1571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5098" h="1571307">
                <a:moveTo>
                  <a:pt x="0" y="157131"/>
                </a:moveTo>
                <a:cubicBezTo>
                  <a:pt x="0" y="70350"/>
                  <a:pt x="70350" y="0"/>
                  <a:pt x="157131" y="0"/>
                </a:cubicBezTo>
                <a:lnTo>
                  <a:pt x="1747967" y="0"/>
                </a:lnTo>
                <a:cubicBezTo>
                  <a:pt x="1834748" y="0"/>
                  <a:pt x="1905098" y="70350"/>
                  <a:pt x="1905098" y="157131"/>
                </a:cubicBezTo>
                <a:lnTo>
                  <a:pt x="1905098" y="1414176"/>
                </a:lnTo>
                <a:cubicBezTo>
                  <a:pt x="1905098" y="1500957"/>
                  <a:pt x="1834748" y="1571307"/>
                  <a:pt x="1747967" y="1571307"/>
                </a:cubicBezTo>
                <a:lnTo>
                  <a:pt x="157131" y="1571307"/>
                </a:lnTo>
                <a:cubicBezTo>
                  <a:pt x="70350" y="1571307"/>
                  <a:pt x="0" y="1500957"/>
                  <a:pt x="0" y="1414176"/>
                </a:cubicBezTo>
                <a:lnTo>
                  <a:pt x="0" y="15713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7120" tIns="97120" rIns="97120" bIns="433829" spcCol="1270"/>
          <a:lstStyle/>
          <a:p>
            <a:pPr marL="0" lvl="1" defTabSz="1421765">
              <a:lnSpc>
                <a:spcPct val="150000"/>
              </a:lnSpc>
              <a:spcAft>
                <a:spcPct val="15000"/>
              </a:spcAft>
              <a:defRPr/>
            </a:pPr>
            <a:r>
              <a:rPr lang="zh-CN" altLang="en-US" sz="133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4" name="任意多边形 3"/>
          <p:cNvSpPr/>
          <p:nvPr/>
        </p:nvSpPr>
        <p:spPr bwMode="auto">
          <a:xfrm>
            <a:off x="1873251" y="3579285"/>
            <a:ext cx="1693333" cy="673100"/>
          </a:xfrm>
          <a:custGeom>
            <a:avLst/>
            <a:gdLst>
              <a:gd name="connsiteX0" fmla="*/ 0 w 1693420"/>
              <a:gd name="connsiteY0" fmla="*/ 67342 h 673417"/>
              <a:gd name="connsiteX1" fmla="*/ 67342 w 1693420"/>
              <a:gd name="connsiteY1" fmla="*/ 0 h 673417"/>
              <a:gd name="connsiteX2" fmla="*/ 1626078 w 1693420"/>
              <a:gd name="connsiteY2" fmla="*/ 0 h 673417"/>
              <a:gd name="connsiteX3" fmla="*/ 1693420 w 1693420"/>
              <a:gd name="connsiteY3" fmla="*/ 67342 h 673417"/>
              <a:gd name="connsiteX4" fmla="*/ 1693420 w 1693420"/>
              <a:gd name="connsiteY4" fmla="*/ 606075 h 673417"/>
              <a:gd name="connsiteX5" fmla="*/ 1626078 w 1693420"/>
              <a:gd name="connsiteY5" fmla="*/ 673417 h 673417"/>
              <a:gd name="connsiteX6" fmla="*/ 67342 w 1693420"/>
              <a:gd name="connsiteY6" fmla="*/ 673417 h 673417"/>
              <a:gd name="connsiteX7" fmla="*/ 0 w 1693420"/>
              <a:gd name="connsiteY7" fmla="*/ 606075 h 673417"/>
              <a:gd name="connsiteX8" fmla="*/ 0 w 1693420"/>
              <a:gd name="connsiteY8" fmla="*/ 67342 h 673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420" h="673417">
                <a:moveTo>
                  <a:pt x="0" y="67342"/>
                </a:moveTo>
                <a:cubicBezTo>
                  <a:pt x="0" y="30150"/>
                  <a:pt x="30150" y="0"/>
                  <a:pt x="67342" y="0"/>
                </a:cubicBezTo>
                <a:lnTo>
                  <a:pt x="1626078" y="0"/>
                </a:lnTo>
                <a:cubicBezTo>
                  <a:pt x="1663270" y="0"/>
                  <a:pt x="1693420" y="30150"/>
                  <a:pt x="1693420" y="67342"/>
                </a:cubicBezTo>
                <a:lnTo>
                  <a:pt x="1693420" y="606075"/>
                </a:lnTo>
                <a:cubicBezTo>
                  <a:pt x="1693420" y="643267"/>
                  <a:pt x="1663270" y="673417"/>
                  <a:pt x="1626078" y="673417"/>
                </a:cubicBezTo>
                <a:lnTo>
                  <a:pt x="67342" y="673417"/>
                </a:lnTo>
                <a:cubicBezTo>
                  <a:pt x="30150" y="673417"/>
                  <a:pt x="0" y="643267"/>
                  <a:pt x="0" y="606075"/>
                </a:cubicBezTo>
                <a:lnTo>
                  <a:pt x="0" y="67342"/>
                </a:lnTo>
                <a:close/>
              </a:path>
            </a:pathLst>
          </a:custGeom>
          <a:solidFill>
            <a:schemeClr val="bg1">
              <a:alpha val="94000"/>
            </a:schemeClr>
          </a:soli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添加标题文字</a:t>
            </a:r>
          </a:p>
        </p:txBody>
      </p:sp>
      <p:sp>
        <p:nvSpPr>
          <p:cNvPr id="6" name="环形箭头 5"/>
          <p:cNvSpPr/>
          <p:nvPr/>
        </p:nvSpPr>
        <p:spPr>
          <a:xfrm>
            <a:off x="4908552" y="1373240"/>
            <a:ext cx="2279649" cy="2279649"/>
          </a:xfrm>
          <a:prstGeom prst="circularArrow">
            <a:avLst>
              <a:gd name="adj1" fmla="val 2534"/>
              <a:gd name="adj2" fmla="val 307384"/>
              <a:gd name="adj3" fmla="val 19517105"/>
              <a:gd name="adj4" fmla="val 12575511"/>
              <a:gd name="adj5" fmla="val 29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形状 8"/>
          <p:cNvSpPr/>
          <p:nvPr/>
        </p:nvSpPr>
        <p:spPr>
          <a:xfrm>
            <a:off x="7317318" y="2788130"/>
            <a:ext cx="2034116" cy="2036233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任意多边形 7"/>
          <p:cNvSpPr/>
          <p:nvPr/>
        </p:nvSpPr>
        <p:spPr bwMode="auto">
          <a:xfrm>
            <a:off x="6233584" y="2343151"/>
            <a:ext cx="1905000" cy="1572683"/>
          </a:xfrm>
          <a:custGeom>
            <a:avLst/>
            <a:gdLst>
              <a:gd name="connsiteX0" fmla="*/ 0 w 1905098"/>
              <a:gd name="connsiteY0" fmla="*/ 157131 h 1571307"/>
              <a:gd name="connsiteX1" fmla="*/ 157131 w 1905098"/>
              <a:gd name="connsiteY1" fmla="*/ 0 h 1571307"/>
              <a:gd name="connsiteX2" fmla="*/ 1747967 w 1905098"/>
              <a:gd name="connsiteY2" fmla="*/ 0 h 1571307"/>
              <a:gd name="connsiteX3" fmla="*/ 1905098 w 1905098"/>
              <a:gd name="connsiteY3" fmla="*/ 157131 h 1571307"/>
              <a:gd name="connsiteX4" fmla="*/ 1905098 w 1905098"/>
              <a:gd name="connsiteY4" fmla="*/ 1414176 h 1571307"/>
              <a:gd name="connsiteX5" fmla="*/ 1747967 w 1905098"/>
              <a:gd name="connsiteY5" fmla="*/ 1571307 h 1571307"/>
              <a:gd name="connsiteX6" fmla="*/ 157131 w 1905098"/>
              <a:gd name="connsiteY6" fmla="*/ 1571307 h 1571307"/>
              <a:gd name="connsiteX7" fmla="*/ 0 w 1905098"/>
              <a:gd name="connsiteY7" fmla="*/ 1414176 h 1571307"/>
              <a:gd name="connsiteX8" fmla="*/ 0 w 1905098"/>
              <a:gd name="connsiteY8" fmla="*/ 157131 h 1571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5098" h="1571307">
                <a:moveTo>
                  <a:pt x="0" y="157131"/>
                </a:moveTo>
                <a:cubicBezTo>
                  <a:pt x="0" y="70350"/>
                  <a:pt x="70350" y="0"/>
                  <a:pt x="157131" y="0"/>
                </a:cubicBezTo>
                <a:lnTo>
                  <a:pt x="1747967" y="0"/>
                </a:lnTo>
                <a:cubicBezTo>
                  <a:pt x="1834748" y="0"/>
                  <a:pt x="1905098" y="70350"/>
                  <a:pt x="1905098" y="157131"/>
                </a:cubicBezTo>
                <a:lnTo>
                  <a:pt x="1905098" y="1414176"/>
                </a:lnTo>
                <a:cubicBezTo>
                  <a:pt x="1905098" y="1500957"/>
                  <a:pt x="1834748" y="1571307"/>
                  <a:pt x="1747967" y="1571307"/>
                </a:cubicBezTo>
                <a:lnTo>
                  <a:pt x="157131" y="1571307"/>
                </a:lnTo>
                <a:cubicBezTo>
                  <a:pt x="70350" y="1571307"/>
                  <a:pt x="0" y="1500957"/>
                  <a:pt x="0" y="1414176"/>
                </a:cubicBezTo>
                <a:lnTo>
                  <a:pt x="0" y="15713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7120" tIns="97120" rIns="97120" bIns="433829" spcCol="1270"/>
          <a:lstStyle/>
          <a:p>
            <a:pPr marL="0" lvl="1" defTabSz="1421765">
              <a:lnSpc>
                <a:spcPct val="150000"/>
              </a:lnSpc>
              <a:spcAft>
                <a:spcPct val="15000"/>
              </a:spcAft>
              <a:defRPr/>
            </a:pPr>
            <a:r>
              <a:rPr lang="zh-CN" altLang="en-US" sz="133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6656918" y="3579285"/>
            <a:ext cx="1693333" cy="673100"/>
          </a:xfrm>
          <a:custGeom>
            <a:avLst/>
            <a:gdLst>
              <a:gd name="connsiteX0" fmla="*/ 0 w 1693420"/>
              <a:gd name="connsiteY0" fmla="*/ 67342 h 673417"/>
              <a:gd name="connsiteX1" fmla="*/ 67342 w 1693420"/>
              <a:gd name="connsiteY1" fmla="*/ 0 h 673417"/>
              <a:gd name="connsiteX2" fmla="*/ 1626078 w 1693420"/>
              <a:gd name="connsiteY2" fmla="*/ 0 h 673417"/>
              <a:gd name="connsiteX3" fmla="*/ 1693420 w 1693420"/>
              <a:gd name="connsiteY3" fmla="*/ 67342 h 673417"/>
              <a:gd name="connsiteX4" fmla="*/ 1693420 w 1693420"/>
              <a:gd name="connsiteY4" fmla="*/ 606075 h 673417"/>
              <a:gd name="connsiteX5" fmla="*/ 1626078 w 1693420"/>
              <a:gd name="connsiteY5" fmla="*/ 673417 h 673417"/>
              <a:gd name="connsiteX6" fmla="*/ 67342 w 1693420"/>
              <a:gd name="connsiteY6" fmla="*/ 673417 h 673417"/>
              <a:gd name="connsiteX7" fmla="*/ 0 w 1693420"/>
              <a:gd name="connsiteY7" fmla="*/ 606075 h 673417"/>
              <a:gd name="connsiteX8" fmla="*/ 0 w 1693420"/>
              <a:gd name="connsiteY8" fmla="*/ 67342 h 673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420" h="673417">
                <a:moveTo>
                  <a:pt x="0" y="67342"/>
                </a:moveTo>
                <a:cubicBezTo>
                  <a:pt x="0" y="30150"/>
                  <a:pt x="30150" y="0"/>
                  <a:pt x="67342" y="0"/>
                </a:cubicBezTo>
                <a:lnTo>
                  <a:pt x="1626078" y="0"/>
                </a:lnTo>
                <a:cubicBezTo>
                  <a:pt x="1663270" y="0"/>
                  <a:pt x="1693420" y="30150"/>
                  <a:pt x="1693420" y="67342"/>
                </a:cubicBezTo>
                <a:lnTo>
                  <a:pt x="1693420" y="606075"/>
                </a:lnTo>
                <a:cubicBezTo>
                  <a:pt x="1693420" y="643267"/>
                  <a:pt x="1663270" y="673417"/>
                  <a:pt x="1626078" y="673417"/>
                </a:cubicBezTo>
                <a:lnTo>
                  <a:pt x="67342" y="673417"/>
                </a:lnTo>
                <a:cubicBezTo>
                  <a:pt x="30150" y="673417"/>
                  <a:pt x="0" y="643267"/>
                  <a:pt x="0" y="606075"/>
                </a:cubicBezTo>
                <a:lnTo>
                  <a:pt x="0" y="67342"/>
                </a:lnTo>
                <a:close/>
              </a:path>
            </a:pathLst>
          </a:custGeom>
          <a:solidFill>
            <a:schemeClr val="bg1">
              <a:alpha val="94000"/>
            </a:schemeClr>
          </a:soli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添加标题文字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6974418" y="5458885"/>
            <a:ext cx="2017183" cy="8313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06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065" dirty="0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 bwMode="auto">
          <a:xfrm>
            <a:off x="6229351" y="5338234"/>
            <a:ext cx="670983" cy="673100"/>
          </a:xfrm>
          <a:custGeom>
            <a:avLst/>
            <a:gdLst>
              <a:gd name="connsiteX0" fmla="*/ 0 w 1343223"/>
              <a:gd name="connsiteY0" fmla="*/ 671612 h 1343223"/>
              <a:gd name="connsiteX1" fmla="*/ 671612 w 1343223"/>
              <a:gd name="connsiteY1" fmla="*/ 0 h 1343223"/>
              <a:gd name="connsiteX2" fmla="*/ 1343224 w 1343223"/>
              <a:gd name="connsiteY2" fmla="*/ 671612 h 1343223"/>
              <a:gd name="connsiteX3" fmla="*/ 671612 w 1343223"/>
              <a:gd name="connsiteY3" fmla="*/ 1343224 h 1343223"/>
              <a:gd name="connsiteX4" fmla="*/ 0 w 1343223"/>
              <a:gd name="connsiteY4" fmla="*/ 671612 h 134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3223" h="1343223">
                <a:moveTo>
                  <a:pt x="0" y="671612"/>
                </a:moveTo>
                <a:cubicBezTo>
                  <a:pt x="0" y="300691"/>
                  <a:pt x="300691" y="0"/>
                  <a:pt x="671612" y="0"/>
                </a:cubicBezTo>
                <a:cubicBezTo>
                  <a:pt x="1042533" y="0"/>
                  <a:pt x="1343224" y="300691"/>
                  <a:pt x="1343224" y="671612"/>
                </a:cubicBezTo>
                <a:cubicBezTo>
                  <a:pt x="1343224" y="1042533"/>
                  <a:pt x="1042533" y="1343224"/>
                  <a:pt x="671612" y="1343224"/>
                </a:cubicBezTo>
                <a:cubicBezTo>
                  <a:pt x="300691" y="1343224"/>
                  <a:pt x="0" y="1042533"/>
                  <a:pt x="0" y="671612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21" name="Freeform 538"/>
          <p:cNvSpPr>
            <a:spLocks noChangeAspect="1" noEditPoints="1"/>
          </p:cNvSpPr>
          <p:nvPr/>
        </p:nvSpPr>
        <p:spPr bwMode="auto">
          <a:xfrm>
            <a:off x="6409102" y="5528655"/>
            <a:ext cx="341933" cy="325493"/>
          </a:xfrm>
          <a:custGeom>
            <a:avLst/>
            <a:gdLst>
              <a:gd name="T0" fmla="*/ 131 w 200"/>
              <a:gd name="T1" fmla="*/ 0 h 191"/>
              <a:gd name="T2" fmla="*/ 69 w 200"/>
              <a:gd name="T3" fmla="*/ 0 h 191"/>
              <a:gd name="T4" fmla="*/ 0 w 200"/>
              <a:gd name="T5" fmla="*/ 75 h 191"/>
              <a:gd name="T6" fmla="*/ 59 w 200"/>
              <a:gd name="T7" fmla="*/ 148 h 191"/>
              <a:gd name="T8" fmla="*/ 59 w 200"/>
              <a:gd name="T9" fmla="*/ 183 h 191"/>
              <a:gd name="T10" fmla="*/ 64 w 200"/>
              <a:gd name="T11" fmla="*/ 190 h 191"/>
              <a:gd name="T12" fmla="*/ 67 w 200"/>
              <a:gd name="T13" fmla="*/ 191 h 191"/>
              <a:gd name="T14" fmla="*/ 73 w 200"/>
              <a:gd name="T15" fmla="*/ 188 h 191"/>
              <a:gd name="T16" fmla="*/ 111 w 200"/>
              <a:gd name="T17" fmla="*/ 149 h 191"/>
              <a:gd name="T18" fmla="*/ 131 w 200"/>
              <a:gd name="T19" fmla="*/ 149 h 191"/>
              <a:gd name="T20" fmla="*/ 200 w 200"/>
              <a:gd name="T21" fmla="*/ 75 h 191"/>
              <a:gd name="T22" fmla="*/ 131 w 200"/>
              <a:gd name="T23" fmla="*/ 0 h 191"/>
              <a:gd name="T24" fmla="*/ 93 w 200"/>
              <a:gd name="T25" fmla="*/ 73 h 191"/>
              <a:gd name="T26" fmla="*/ 85 w 200"/>
              <a:gd name="T27" fmla="*/ 103 h 191"/>
              <a:gd name="T28" fmla="*/ 63 w 200"/>
              <a:gd name="T29" fmla="*/ 111 h 191"/>
              <a:gd name="T30" fmla="*/ 61 w 200"/>
              <a:gd name="T31" fmla="*/ 110 h 191"/>
              <a:gd name="T32" fmla="*/ 61 w 200"/>
              <a:gd name="T33" fmla="*/ 98 h 191"/>
              <a:gd name="T34" fmla="*/ 63 w 200"/>
              <a:gd name="T35" fmla="*/ 97 h 191"/>
              <a:gd name="T36" fmla="*/ 74 w 200"/>
              <a:gd name="T37" fmla="*/ 82 h 191"/>
              <a:gd name="T38" fmla="*/ 74 w 200"/>
              <a:gd name="T39" fmla="*/ 77 h 191"/>
              <a:gd name="T40" fmla="*/ 56 w 200"/>
              <a:gd name="T41" fmla="*/ 77 h 191"/>
              <a:gd name="T42" fmla="*/ 55 w 200"/>
              <a:gd name="T43" fmla="*/ 76 h 191"/>
              <a:gd name="T44" fmla="*/ 55 w 200"/>
              <a:gd name="T45" fmla="*/ 43 h 191"/>
              <a:gd name="T46" fmla="*/ 56 w 200"/>
              <a:gd name="T47" fmla="*/ 42 h 191"/>
              <a:gd name="T48" fmla="*/ 91 w 200"/>
              <a:gd name="T49" fmla="*/ 42 h 191"/>
              <a:gd name="T50" fmla="*/ 93 w 200"/>
              <a:gd name="T51" fmla="*/ 43 h 191"/>
              <a:gd name="T52" fmla="*/ 93 w 200"/>
              <a:gd name="T53" fmla="*/ 73 h 191"/>
              <a:gd name="T54" fmla="*/ 146 w 200"/>
              <a:gd name="T55" fmla="*/ 73 h 191"/>
              <a:gd name="T56" fmla="*/ 138 w 200"/>
              <a:gd name="T57" fmla="*/ 103 h 191"/>
              <a:gd name="T58" fmla="*/ 116 w 200"/>
              <a:gd name="T59" fmla="*/ 111 h 191"/>
              <a:gd name="T60" fmla="*/ 114 w 200"/>
              <a:gd name="T61" fmla="*/ 110 h 191"/>
              <a:gd name="T62" fmla="*/ 114 w 200"/>
              <a:gd name="T63" fmla="*/ 98 h 191"/>
              <a:gd name="T64" fmla="*/ 116 w 200"/>
              <a:gd name="T65" fmla="*/ 97 h 191"/>
              <a:gd name="T66" fmla="*/ 127 w 200"/>
              <a:gd name="T67" fmla="*/ 82 h 191"/>
              <a:gd name="T68" fmla="*/ 127 w 200"/>
              <a:gd name="T69" fmla="*/ 77 h 191"/>
              <a:gd name="T70" fmla="*/ 109 w 200"/>
              <a:gd name="T71" fmla="*/ 77 h 191"/>
              <a:gd name="T72" fmla="*/ 108 w 200"/>
              <a:gd name="T73" fmla="*/ 76 h 191"/>
              <a:gd name="T74" fmla="*/ 108 w 200"/>
              <a:gd name="T75" fmla="*/ 43 h 191"/>
              <a:gd name="T76" fmla="*/ 109 w 200"/>
              <a:gd name="T77" fmla="*/ 42 h 191"/>
              <a:gd name="T78" fmla="*/ 144 w 200"/>
              <a:gd name="T79" fmla="*/ 42 h 191"/>
              <a:gd name="T80" fmla="*/ 146 w 200"/>
              <a:gd name="T81" fmla="*/ 43 h 191"/>
              <a:gd name="T82" fmla="*/ 146 w 200"/>
              <a:gd name="T83" fmla="*/ 73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0" h="191">
                <a:moveTo>
                  <a:pt x="131" y="0"/>
                </a:moveTo>
                <a:cubicBezTo>
                  <a:pt x="69" y="0"/>
                  <a:pt x="69" y="0"/>
                  <a:pt x="69" y="0"/>
                </a:cubicBezTo>
                <a:cubicBezTo>
                  <a:pt x="31" y="0"/>
                  <a:pt x="0" y="33"/>
                  <a:pt x="0" y="75"/>
                </a:cubicBezTo>
                <a:cubicBezTo>
                  <a:pt x="0" y="112"/>
                  <a:pt x="26" y="143"/>
                  <a:pt x="59" y="148"/>
                </a:cubicBezTo>
                <a:cubicBezTo>
                  <a:pt x="59" y="183"/>
                  <a:pt x="59" y="183"/>
                  <a:pt x="59" y="183"/>
                </a:cubicBezTo>
                <a:cubicBezTo>
                  <a:pt x="59" y="186"/>
                  <a:pt x="61" y="189"/>
                  <a:pt x="64" y="190"/>
                </a:cubicBezTo>
                <a:cubicBezTo>
                  <a:pt x="65" y="191"/>
                  <a:pt x="66" y="191"/>
                  <a:pt x="67" y="191"/>
                </a:cubicBezTo>
                <a:cubicBezTo>
                  <a:pt x="70" y="191"/>
                  <a:pt x="72" y="190"/>
                  <a:pt x="73" y="188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31" y="149"/>
                  <a:pt x="131" y="149"/>
                  <a:pt x="131" y="149"/>
                </a:cubicBezTo>
                <a:cubicBezTo>
                  <a:pt x="169" y="149"/>
                  <a:pt x="200" y="116"/>
                  <a:pt x="200" y="75"/>
                </a:cubicBezTo>
                <a:cubicBezTo>
                  <a:pt x="200" y="33"/>
                  <a:pt x="169" y="0"/>
                  <a:pt x="131" y="0"/>
                </a:cubicBezTo>
                <a:close/>
                <a:moveTo>
                  <a:pt x="93" y="73"/>
                </a:moveTo>
                <a:cubicBezTo>
                  <a:pt x="93" y="87"/>
                  <a:pt x="90" y="97"/>
                  <a:pt x="85" y="103"/>
                </a:cubicBezTo>
                <a:cubicBezTo>
                  <a:pt x="79" y="108"/>
                  <a:pt x="72" y="111"/>
                  <a:pt x="63" y="111"/>
                </a:cubicBezTo>
                <a:cubicBezTo>
                  <a:pt x="62" y="111"/>
                  <a:pt x="61" y="111"/>
                  <a:pt x="61" y="110"/>
                </a:cubicBezTo>
                <a:cubicBezTo>
                  <a:pt x="61" y="98"/>
                  <a:pt x="61" y="98"/>
                  <a:pt x="61" y="98"/>
                </a:cubicBezTo>
                <a:cubicBezTo>
                  <a:pt x="61" y="98"/>
                  <a:pt x="62" y="97"/>
                  <a:pt x="63" y="97"/>
                </a:cubicBezTo>
                <a:cubicBezTo>
                  <a:pt x="70" y="97"/>
                  <a:pt x="74" y="92"/>
                  <a:pt x="74" y="82"/>
                </a:cubicBezTo>
                <a:cubicBezTo>
                  <a:pt x="74" y="77"/>
                  <a:pt x="74" y="77"/>
                  <a:pt x="74" y="77"/>
                </a:cubicBezTo>
                <a:cubicBezTo>
                  <a:pt x="56" y="77"/>
                  <a:pt x="56" y="77"/>
                  <a:pt x="56" y="77"/>
                </a:cubicBezTo>
                <a:cubicBezTo>
                  <a:pt x="55" y="77"/>
                  <a:pt x="55" y="76"/>
                  <a:pt x="55" y="76"/>
                </a:cubicBezTo>
                <a:cubicBezTo>
                  <a:pt x="55" y="43"/>
                  <a:pt x="55" y="43"/>
                  <a:pt x="55" y="43"/>
                </a:cubicBezTo>
                <a:cubicBezTo>
                  <a:pt x="55" y="43"/>
                  <a:pt x="55" y="42"/>
                  <a:pt x="56" y="42"/>
                </a:cubicBezTo>
                <a:cubicBezTo>
                  <a:pt x="91" y="42"/>
                  <a:pt x="91" y="42"/>
                  <a:pt x="91" y="42"/>
                </a:cubicBezTo>
                <a:cubicBezTo>
                  <a:pt x="92" y="42"/>
                  <a:pt x="93" y="43"/>
                  <a:pt x="93" y="43"/>
                </a:cubicBezTo>
                <a:lnTo>
                  <a:pt x="93" y="73"/>
                </a:lnTo>
                <a:close/>
                <a:moveTo>
                  <a:pt x="146" y="73"/>
                </a:moveTo>
                <a:cubicBezTo>
                  <a:pt x="146" y="87"/>
                  <a:pt x="143" y="97"/>
                  <a:pt x="138" y="103"/>
                </a:cubicBezTo>
                <a:cubicBezTo>
                  <a:pt x="132" y="108"/>
                  <a:pt x="125" y="111"/>
                  <a:pt x="116" y="111"/>
                </a:cubicBezTo>
                <a:cubicBezTo>
                  <a:pt x="115" y="111"/>
                  <a:pt x="114" y="111"/>
                  <a:pt x="114" y="110"/>
                </a:cubicBezTo>
                <a:cubicBezTo>
                  <a:pt x="114" y="98"/>
                  <a:pt x="114" y="98"/>
                  <a:pt x="114" y="98"/>
                </a:cubicBezTo>
                <a:cubicBezTo>
                  <a:pt x="114" y="98"/>
                  <a:pt x="115" y="97"/>
                  <a:pt x="116" y="97"/>
                </a:cubicBezTo>
                <a:cubicBezTo>
                  <a:pt x="123" y="97"/>
                  <a:pt x="127" y="92"/>
                  <a:pt x="127" y="82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8" y="77"/>
                  <a:pt x="108" y="76"/>
                  <a:pt x="108" y="76"/>
                </a:cubicBezTo>
                <a:cubicBezTo>
                  <a:pt x="108" y="43"/>
                  <a:pt x="108" y="43"/>
                  <a:pt x="108" y="43"/>
                </a:cubicBezTo>
                <a:cubicBezTo>
                  <a:pt x="108" y="43"/>
                  <a:pt x="108" y="42"/>
                  <a:pt x="109" y="42"/>
                </a:cubicBezTo>
                <a:cubicBezTo>
                  <a:pt x="144" y="42"/>
                  <a:pt x="144" y="42"/>
                  <a:pt x="144" y="42"/>
                </a:cubicBezTo>
                <a:cubicBezTo>
                  <a:pt x="145" y="42"/>
                  <a:pt x="146" y="43"/>
                  <a:pt x="146" y="43"/>
                </a:cubicBezTo>
                <a:lnTo>
                  <a:pt x="146" y="73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ffectLst/>
        </p:spPr>
        <p:txBody>
          <a:bodyPr lIns="91440" tIns="45720" rIns="91440" bIns="45720"/>
          <a:lstStyle/>
          <a:p>
            <a:pPr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297518" y="5458885"/>
            <a:ext cx="2019300" cy="8313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06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065" dirty="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 bwMode="auto">
          <a:xfrm>
            <a:off x="552451" y="5338234"/>
            <a:ext cx="670983" cy="673100"/>
          </a:xfrm>
          <a:custGeom>
            <a:avLst/>
            <a:gdLst>
              <a:gd name="connsiteX0" fmla="*/ 0 w 1343223"/>
              <a:gd name="connsiteY0" fmla="*/ 671612 h 1343223"/>
              <a:gd name="connsiteX1" fmla="*/ 671612 w 1343223"/>
              <a:gd name="connsiteY1" fmla="*/ 0 h 1343223"/>
              <a:gd name="connsiteX2" fmla="*/ 1343224 w 1343223"/>
              <a:gd name="connsiteY2" fmla="*/ 671612 h 1343223"/>
              <a:gd name="connsiteX3" fmla="*/ 671612 w 1343223"/>
              <a:gd name="connsiteY3" fmla="*/ 1343224 h 1343223"/>
              <a:gd name="connsiteX4" fmla="*/ 0 w 1343223"/>
              <a:gd name="connsiteY4" fmla="*/ 671612 h 134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3223" h="1343223">
                <a:moveTo>
                  <a:pt x="0" y="671612"/>
                </a:moveTo>
                <a:cubicBezTo>
                  <a:pt x="0" y="300691"/>
                  <a:pt x="300691" y="0"/>
                  <a:pt x="671612" y="0"/>
                </a:cubicBezTo>
                <a:cubicBezTo>
                  <a:pt x="1042533" y="0"/>
                  <a:pt x="1343224" y="300691"/>
                  <a:pt x="1343224" y="671612"/>
                </a:cubicBezTo>
                <a:cubicBezTo>
                  <a:pt x="1343224" y="1042533"/>
                  <a:pt x="1042533" y="1343224"/>
                  <a:pt x="671612" y="1343224"/>
                </a:cubicBezTo>
                <a:cubicBezTo>
                  <a:pt x="300691" y="1343224"/>
                  <a:pt x="0" y="1042533"/>
                  <a:pt x="0" y="671612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22" name="Freeform 947"/>
          <p:cNvSpPr>
            <a:spLocks noChangeAspect="1" noEditPoints="1"/>
          </p:cNvSpPr>
          <p:nvPr/>
        </p:nvSpPr>
        <p:spPr bwMode="auto">
          <a:xfrm>
            <a:off x="725852" y="5528649"/>
            <a:ext cx="337000" cy="322205"/>
          </a:xfrm>
          <a:custGeom>
            <a:avLst/>
            <a:gdLst>
              <a:gd name="T0" fmla="*/ 67 w 197"/>
              <a:gd name="T1" fmla="*/ 189 h 189"/>
              <a:gd name="T2" fmla="*/ 64 w 197"/>
              <a:gd name="T3" fmla="*/ 188 h 189"/>
              <a:gd name="T4" fmla="*/ 58 w 197"/>
              <a:gd name="T5" fmla="*/ 181 h 189"/>
              <a:gd name="T6" fmla="*/ 58 w 197"/>
              <a:gd name="T7" fmla="*/ 147 h 189"/>
              <a:gd name="T8" fmla="*/ 0 w 197"/>
              <a:gd name="T9" fmla="*/ 74 h 189"/>
              <a:gd name="T10" fmla="*/ 69 w 197"/>
              <a:gd name="T11" fmla="*/ 0 h 189"/>
              <a:gd name="T12" fmla="*/ 129 w 197"/>
              <a:gd name="T13" fmla="*/ 0 h 189"/>
              <a:gd name="T14" fmla="*/ 197 w 197"/>
              <a:gd name="T15" fmla="*/ 74 h 189"/>
              <a:gd name="T16" fmla="*/ 129 w 197"/>
              <a:gd name="T17" fmla="*/ 148 h 189"/>
              <a:gd name="T18" fmla="*/ 109 w 197"/>
              <a:gd name="T19" fmla="*/ 148 h 189"/>
              <a:gd name="T20" fmla="*/ 72 w 197"/>
              <a:gd name="T21" fmla="*/ 186 h 189"/>
              <a:gd name="T22" fmla="*/ 67 w 197"/>
              <a:gd name="T23" fmla="*/ 189 h 189"/>
              <a:gd name="T24" fmla="*/ 69 w 197"/>
              <a:gd name="T25" fmla="*/ 17 h 189"/>
              <a:gd name="T26" fmla="*/ 17 w 197"/>
              <a:gd name="T27" fmla="*/ 74 h 189"/>
              <a:gd name="T28" fmla="*/ 67 w 197"/>
              <a:gd name="T29" fmla="*/ 131 h 189"/>
              <a:gd name="T30" fmla="*/ 75 w 197"/>
              <a:gd name="T31" fmla="*/ 140 h 189"/>
              <a:gd name="T32" fmla="*/ 75 w 197"/>
              <a:gd name="T33" fmla="*/ 160 h 189"/>
              <a:gd name="T34" fmla="*/ 100 w 197"/>
              <a:gd name="T35" fmla="*/ 134 h 189"/>
              <a:gd name="T36" fmla="*/ 106 w 197"/>
              <a:gd name="T37" fmla="*/ 132 h 189"/>
              <a:gd name="T38" fmla="*/ 129 w 197"/>
              <a:gd name="T39" fmla="*/ 132 h 189"/>
              <a:gd name="T40" fmla="*/ 181 w 197"/>
              <a:gd name="T41" fmla="*/ 74 h 189"/>
              <a:gd name="T42" fmla="*/ 129 w 197"/>
              <a:gd name="T43" fmla="*/ 17 h 189"/>
              <a:gd name="T44" fmla="*/ 69 w 197"/>
              <a:gd name="T45" fmla="*/ 1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97" h="189">
                <a:moveTo>
                  <a:pt x="67" y="189"/>
                </a:moveTo>
                <a:cubicBezTo>
                  <a:pt x="66" y="189"/>
                  <a:pt x="65" y="189"/>
                  <a:pt x="64" y="188"/>
                </a:cubicBezTo>
                <a:cubicBezTo>
                  <a:pt x="60" y="187"/>
                  <a:pt x="58" y="184"/>
                  <a:pt x="58" y="181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25" y="142"/>
                  <a:pt x="0" y="111"/>
                  <a:pt x="0" y="74"/>
                </a:cubicBezTo>
                <a:cubicBezTo>
                  <a:pt x="0" y="33"/>
                  <a:pt x="31" y="0"/>
                  <a:pt x="69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67" y="0"/>
                  <a:pt x="197" y="33"/>
                  <a:pt x="197" y="74"/>
                </a:cubicBezTo>
                <a:cubicBezTo>
                  <a:pt x="197" y="115"/>
                  <a:pt x="167" y="148"/>
                  <a:pt x="129" y="148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72" y="186"/>
                  <a:pt x="72" y="186"/>
                  <a:pt x="72" y="186"/>
                </a:cubicBezTo>
                <a:cubicBezTo>
                  <a:pt x="71" y="188"/>
                  <a:pt x="69" y="189"/>
                  <a:pt x="67" y="189"/>
                </a:cubicBezTo>
                <a:close/>
                <a:moveTo>
                  <a:pt x="69" y="17"/>
                </a:moveTo>
                <a:cubicBezTo>
                  <a:pt x="40" y="17"/>
                  <a:pt x="17" y="42"/>
                  <a:pt x="17" y="74"/>
                </a:cubicBezTo>
                <a:cubicBezTo>
                  <a:pt x="17" y="105"/>
                  <a:pt x="39" y="130"/>
                  <a:pt x="67" y="131"/>
                </a:cubicBezTo>
                <a:cubicBezTo>
                  <a:pt x="71" y="132"/>
                  <a:pt x="75" y="135"/>
                  <a:pt x="75" y="140"/>
                </a:cubicBezTo>
                <a:cubicBezTo>
                  <a:pt x="75" y="160"/>
                  <a:pt x="75" y="160"/>
                  <a:pt x="75" y="160"/>
                </a:cubicBezTo>
                <a:cubicBezTo>
                  <a:pt x="100" y="134"/>
                  <a:pt x="100" y="134"/>
                  <a:pt x="100" y="134"/>
                </a:cubicBezTo>
                <a:cubicBezTo>
                  <a:pt x="102" y="132"/>
                  <a:pt x="104" y="132"/>
                  <a:pt x="106" y="132"/>
                </a:cubicBezTo>
                <a:cubicBezTo>
                  <a:pt x="129" y="132"/>
                  <a:pt x="129" y="132"/>
                  <a:pt x="129" y="132"/>
                </a:cubicBezTo>
                <a:cubicBezTo>
                  <a:pt x="158" y="132"/>
                  <a:pt x="181" y="106"/>
                  <a:pt x="181" y="74"/>
                </a:cubicBezTo>
                <a:cubicBezTo>
                  <a:pt x="181" y="42"/>
                  <a:pt x="158" y="17"/>
                  <a:pt x="129" y="17"/>
                </a:cubicBezTo>
                <a:lnTo>
                  <a:pt x="69" y="17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ffectLst/>
        </p:spPr>
        <p:txBody>
          <a:bodyPr lIns="91440" tIns="45720" rIns="91440" bIns="45720"/>
          <a:lstStyle/>
          <a:p>
            <a:pPr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4135967" y="5458885"/>
            <a:ext cx="2019300" cy="8313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06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065" dirty="0">
              <a:solidFill>
                <a:schemeClr val="bg1"/>
              </a:solidFill>
            </a:endParaRPr>
          </a:p>
        </p:txBody>
      </p:sp>
      <p:sp>
        <p:nvSpPr>
          <p:cNvPr id="15" name="任意多边形 14"/>
          <p:cNvSpPr/>
          <p:nvPr/>
        </p:nvSpPr>
        <p:spPr bwMode="auto">
          <a:xfrm>
            <a:off x="3390900" y="5338234"/>
            <a:ext cx="670984" cy="673100"/>
          </a:xfrm>
          <a:custGeom>
            <a:avLst/>
            <a:gdLst>
              <a:gd name="connsiteX0" fmla="*/ 0 w 1343223"/>
              <a:gd name="connsiteY0" fmla="*/ 671612 h 1343223"/>
              <a:gd name="connsiteX1" fmla="*/ 671612 w 1343223"/>
              <a:gd name="connsiteY1" fmla="*/ 0 h 1343223"/>
              <a:gd name="connsiteX2" fmla="*/ 1343224 w 1343223"/>
              <a:gd name="connsiteY2" fmla="*/ 671612 h 1343223"/>
              <a:gd name="connsiteX3" fmla="*/ 671612 w 1343223"/>
              <a:gd name="connsiteY3" fmla="*/ 1343224 h 1343223"/>
              <a:gd name="connsiteX4" fmla="*/ 0 w 1343223"/>
              <a:gd name="connsiteY4" fmla="*/ 671612 h 134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3223" h="1343223">
                <a:moveTo>
                  <a:pt x="0" y="671612"/>
                </a:moveTo>
                <a:cubicBezTo>
                  <a:pt x="0" y="300691"/>
                  <a:pt x="300691" y="0"/>
                  <a:pt x="671612" y="0"/>
                </a:cubicBezTo>
                <a:cubicBezTo>
                  <a:pt x="1042533" y="0"/>
                  <a:pt x="1343224" y="300691"/>
                  <a:pt x="1343224" y="671612"/>
                </a:cubicBezTo>
                <a:cubicBezTo>
                  <a:pt x="1343224" y="1042533"/>
                  <a:pt x="1042533" y="1343224"/>
                  <a:pt x="671612" y="1343224"/>
                </a:cubicBezTo>
                <a:cubicBezTo>
                  <a:pt x="300691" y="1343224"/>
                  <a:pt x="0" y="1042533"/>
                  <a:pt x="0" y="671612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23" name="Freeform 948"/>
          <p:cNvSpPr>
            <a:spLocks noChangeAspect="1" noEditPoints="1"/>
          </p:cNvSpPr>
          <p:nvPr/>
        </p:nvSpPr>
        <p:spPr bwMode="auto">
          <a:xfrm>
            <a:off x="3577006" y="5530769"/>
            <a:ext cx="333713" cy="320561"/>
          </a:xfrm>
          <a:custGeom>
            <a:avLst/>
            <a:gdLst>
              <a:gd name="T0" fmla="*/ 128 w 196"/>
              <a:gd name="T1" fmla="*/ 0 h 188"/>
              <a:gd name="T2" fmla="*/ 68 w 196"/>
              <a:gd name="T3" fmla="*/ 0 h 188"/>
              <a:gd name="T4" fmla="*/ 0 w 196"/>
              <a:gd name="T5" fmla="*/ 73 h 188"/>
              <a:gd name="T6" fmla="*/ 58 w 196"/>
              <a:gd name="T7" fmla="*/ 146 h 188"/>
              <a:gd name="T8" fmla="*/ 58 w 196"/>
              <a:gd name="T9" fmla="*/ 180 h 188"/>
              <a:gd name="T10" fmla="*/ 63 w 196"/>
              <a:gd name="T11" fmla="*/ 187 h 188"/>
              <a:gd name="T12" fmla="*/ 66 w 196"/>
              <a:gd name="T13" fmla="*/ 188 h 188"/>
              <a:gd name="T14" fmla="*/ 72 w 196"/>
              <a:gd name="T15" fmla="*/ 185 h 188"/>
              <a:gd name="T16" fmla="*/ 109 w 196"/>
              <a:gd name="T17" fmla="*/ 147 h 188"/>
              <a:gd name="T18" fmla="*/ 128 w 196"/>
              <a:gd name="T19" fmla="*/ 147 h 188"/>
              <a:gd name="T20" fmla="*/ 196 w 196"/>
              <a:gd name="T21" fmla="*/ 73 h 188"/>
              <a:gd name="T22" fmla="*/ 128 w 196"/>
              <a:gd name="T23" fmla="*/ 0 h 188"/>
              <a:gd name="T24" fmla="*/ 95 w 196"/>
              <a:gd name="T25" fmla="*/ 106 h 188"/>
              <a:gd name="T26" fmla="*/ 57 w 196"/>
              <a:gd name="T27" fmla="*/ 106 h 188"/>
              <a:gd name="T28" fmla="*/ 53 w 196"/>
              <a:gd name="T29" fmla="*/ 101 h 188"/>
              <a:gd name="T30" fmla="*/ 57 w 196"/>
              <a:gd name="T31" fmla="*/ 97 h 188"/>
              <a:gd name="T32" fmla="*/ 95 w 196"/>
              <a:gd name="T33" fmla="*/ 97 h 188"/>
              <a:gd name="T34" fmla="*/ 99 w 196"/>
              <a:gd name="T35" fmla="*/ 101 h 188"/>
              <a:gd name="T36" fmla="*/ 95 w 196"/>
              <a:gd name="T37" fmla="*/ 106 h 188"/>
              <a:gd name="T38" fmla="*/ 139 w 196"/>
              <a:gd name="T39" fmla="*/ 79 h 188"/>
              <a:gd name="T40" fmla="*/ 57 w 196"/>
              <a:gd name="T41" fmla="*/ 79 h 188"/>
              <a:gd name="T42" fmla="*/ 53 w 196"/>
              <a:gd name="T43" fmla="*/ 75 h 188"/>
              <a:gd name="T44" fmla="*/ 57 w 196"/>
              <a:gd name="T45" fmla="*/ 71 h 188"/>
              <a:gd name="T46" fmla="*/ 139 w 196"/>
              <a:gd name="T47" fmla="*/ 71 h 188"/>
              <a:gd name="T48" fmla="*/ 143 w 196"/>
              <a:gd name="T49" fmla="*/ 75 h 188"/>
              <a:gd name="T50" fmla="*/ 139 w 196"/>
              <a:gd name="T51" fmla="*/ 79 h 188"/>
              <a:gd name="T52" fmla="*/ 139 w 196"/>
              <a:gd name="T53" fmla="*/ 49 h 188"/>
              <a:gd name="T54" fmla="*/ 57 w 196"/>
              <a:gd name="T55" fmla="*/ 49 h 188"/>
              <a:gd name="T56" fmla="*/ 53 w 196"/>
              <a:gd name="T57" fmla="*/ 45 h 188"/>
              <a:gd name="T58" fmla="*/ 57 w 196"/>
              <a:gd name="T59" fmla="*/ 41 h 188"/>
              <a:gd name="T60" fmla="*/ 139 w 196"/>
              <a:gd name="T61" fmla="*/ 41 h 188"/>
              <a:gd name="T62" fmla="*/ 143 w 196"/>
              <a:gd name="T63" fmla="*/ 45 h 188"/>
              <a:gd name="T64" fmla="*/ 139 w 196"/>
              <a:gd name="T65" fmla="*/ 49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6" h="188">
                <a:moveTo>
                  <a:pt x="128" y="0"/>
                </a:moveTo>
                <a:cubicBezTo>
                  <a:pt x="68" y="0"/>
                  <a:pt x="68" y="0"/>
                  <a:pt x="68" y="0"/>
                </a:cubicBezTo>
                <a:cubicBezTo>
                  <a:pt x="30" y="0"/>
                  <a:pt x="0" y="33"/>
                  <a:pt x="0" y="73"/>
                </a:cubicBezTo>
                <a:cubicBezTo>
                  <a:pt x="0" y="110"/>
                  <a:pt x="25" y="141"/>
                  <a:pt x="58" y="146"/>
                </a:cubicBezTo>
                <a:cubicBezTo>
                  <a:pt x="58" y="180"/>
                  <a:pt x="58" y="180"/>
                  <a:pt x="58" y="180"/>
                </a:cubicBezTo>
                <a:cubicBezTo>
                  <a:pt x="58" y="183"/>
                  <a:pt x="60" y="186"/>
                  <a:pt x="63" y="187"/>
                </a:cubicBezTo>
                <a:cubicBezTo>
                  <a:pt x="64" y="188"/>
                  <a:pt x="65" y="188"/>
                  <a:pt x="66" y="188"/>
                </a:cubicBezTo>
                <a:cubicBezTo>
                  <a:pt x="68" y="188"/>
                  <a:pt x="70" y="187"/>
                  <a:pt x="72" y="185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28" y="147"/>
                  <a:pt x="128" y="147"/>
                  <a:pt x="128" y="147"/>
                </a:cubicBezTo>
                <a:cubicBezTo>
                  <a:pt x="166" y="147"/>
                  <a:pt x="196" y="114"/>
                  <a:pt x="196" y="73"/>
                </a:cubicBezTo>
                <a:cubicBezTo>
                  <a:pt x="196" y="33"/>
                  <a:pt x="166" y="0"/>
                  <a:pt x="128" y="0"/>
                </a:cubicBezTo>
                <a:close/>
                <a:moveTo>
                  <a:pt x="95" y="106"/>
                </a:moveTo>
                <a:cubicBezTo>
                  <a:pt x="57" y="106"/>
                  <a:pt x="57" y="106"/>
                  <a:pt x="57" y="106"/>
                </a:cubicBezTo>
                <a:cubicBezTo>
                  <a:pt x="55" y="106"/>
                  <a:pt x="53" y="104"/>
                  <a:pt x="53" y="101"/>
                </a:cubicBezTo>
                <a:cubicBezTo>
                  <a:pt x="53" y="99"/>
                  <a:pt x="55" y="97"/>
                  <a:pt x="57" y="97"/>
                </a:cubicBezTo>
                <a:cubicBezTo>
                  <a:pt x="95" y="97"/>
                  <a:pt x="95" y="97"/>
                  <a:pt x="95" y="97"/>
                </a:cubicBezTo>
                <a:cubicBezTo>
                  <a:pt x="97" y="97"/>
                  <a:pt x="99" y="99"/>
                  <a:pt x="99" y="101"/>
                </a:cubicBezTo>
                <a:cubicBezTo>
                  <a:pt x="99" y="104"/>
                  <a:pt x="97" y="106"/>
                  <a:pt x="95" y="106"/>
                </a:cubicBezTo>
                <a:close/>
                <a:moveTo>
                  <a:pt x="139" y="79"/>
                </a:moveTo>
                <a:cubicBezTo>
                  <a:pt x="57" y="79"/>
                  <a:pt x="57" y="79"/>
                  <a:pt x="57" y="79"/>
                </a:cubicBezTo>
                <a:cubicBezTo>
                  <a:pt x="55" y="79"/>
                  <a:pt x="53" y="77"/>
                  <a:pt x="53" y="75"/>
                </a:cubicBezTo>
                <a:cubicBezTo>
                  <a:pt x="53" y="72"/>
                  <a:pt x="55" y="71"/>
                  <a:pt x="57" y="71"/>
                </a:cubicBezTo>
                <a:cubicBezTo>
                  <a:pt x="139" y="71"/>
                  <a:pt x="139" y="71"/>
                  <a:pt x="139" y="71"/>
                </a:cubicBezTo>
                <a:cubicBezTo>
                  <a:pt x="141" y="71"/>
                  <a:pt x="143" y="72"/>
                  <a:pt x="143" y="75"/>
                </a:cubicBezTo>
                <a:cubicBezTo>
                  <a:pt x="143" y="77"/>
                  <a:pt x="141" y="79"/>
                  <a:pt x="139" y="79"/>
                </a:cubicBezTo>
                <a:close/>
                <a:moveTo>
                  <a:pt x="139" y="49"/>
                </a:moveTo>
                <a:cubicBezTo>
                  <a:pt x="57" y="49"/>
                  <a:pt x="57" y="49"/>
                  <a:pt x="57" y="49"/>
                </a:cubicBezTo>
                <a:cubicBezTo>
                  <a:pt x="55" y="49"/>
                  <a:pt x="53" y="47"/>
                  <a:pt x="53" y="45"/>
                </a:cubicBezTo>
                <a:cubicBezTo>
                  <a:pt x="53" y="43"/>
                  <a:pt x="55" y="41"/>
                  <a:pt x="57" y="41"/>
                </a:cubicBezTo>
                <a:cubicBezTo>
                  <a:pt x="139" y="41"/>
                  <a:pt x="139" y="41"/>
                  <a:pt x="139" y="41"/>
                </a:cubicBezTo>
                <a:cubicBezTo>
                  <a:pt x="141" y="41"/>
                  <a:pt x="143" y="43"/>
                  <a:pt x="143" y="45"/>
                </a:cubicBezTo>
                <a:cubicBezTo>
                  <a:pt x="143" y="47"/>
                  <a:pt x="141" y="49"/>
                  <a:pt x="139" y="4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/>
        </p:spPr>
        <p:txBody>
          <a:bodyPr lIns="91440" tIns="45720" rIns="91440" bIns="45720"/>
          <a:lstStyle/>
          <a:p>
            <a:pPr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9810751" y="5458885"/>
            <a:ext cx="2019300" cy="8313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06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065" dirty="0">
              <a:solidFill>
                <a:schemeClr val="bg1"/>
              </a:solidFill>
            </a:endParaRPr>
          </a:p>
        </p:txBody>
      </p:sp>
      <p:sp>
        <p:nvSpPr>
          <p:cNvPr id="19" name="任意多边形 18"/>
          <p:cNvSpPr/>
          <p:nvPr/>
        </p:nvSpPr>
        <p:spPr bwMode="auto">
          <a:xfrm>
            <a:off x="9065685" y="5338234"/>
            <a:ext cx="670983" cy="673100"/>
          </a:xfrm>
          <a:custGeom>
            <a:avLst/>
            <a:gdLst>
              <a:gd name="connsiteX0" fmla="*/ 0 w 1343223"/>
              <a:gd name="connsiteY0" fmla="*/ 671612 h 1343223"/>
              <a:gd name="connsiteX1" fmla="*/ 671612 w 1343223"/>
              <a:gd name="connsiteY1" fmla="*/ 0 h 1343223"/>
              <a:gd name="connsiteX2" fmla="*/ 1343224 w 1343223"/>
              <a:gd name="connsiteY2" fmla="*/ 671612 h 1343223"/>
              <a:gd name="connsiteX3" fmla="*/ 671612 w 1343223"/>
              <a:gd name="connsiteY3" fmla="*/ 1343224 h 1343223"/>
              <a:gd name="connsiteX4" fmla="*/ 0 w 1343223"/>
              <a:gd name="connsiteY4" fmla="*/ 671612 h 134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3223" h="1343223">
                <a:moveTo>
                  <a:pt x="0" y="671612"/>
                </a:moveTo>
                <a:cubicBezTo>
                  <a:pt x="0" y="300691"/>
                  <a:pt x="300691" y="0"/>
                  <a:pt x="671612" y="0"/>
                </a:cubicBezTo>
                <a:cubicBezTo>
                  <a:pt x="1042533" y="0"/>
                  <a:pt x="1343224" y="300691"/>
                  <a:pt x="1343224" y="671612"/>
                </a:cubicBezTo>
                <a:cubicBezTo>
                  <a:pt x="1343224" y="1042533"/>
                  <a:pt x="1042533" y="1343224"/>
                  <a:pt x="671612" y="1343224"/>
                </a:cubicBezTo>
                <a:cubicBezTo>
                  <a:pt x="300691" y="1343224"/>
                  <a:pt x="0" y="1042533"/>
                  <a:pt x="0" y="671612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25" name="Freeform 949"/>
          <p:cNvSpPr>
            <a:spLocks noChangeAspect="1"/>
          </p:cNvSpPr>
          <p:nvPr/>
        </p:nvSpPr>
        <p:spPr bwMode="auto">
          <a:xfrm>
            <a:off x="9395577" y="5653402"/>
            <a:ext cx="187963" cy="188040"/>
          </a:xfrm>
          <a:custGeom>
            <a:avLst/>
            <a:gdLst>
              <a:gd name="T0" fmla="*/ 75 w 110"/>
              <a:gd name="T1" fmla="*/ 0 h 110"/>
              <a:gd name="T2" fmla="*/ 75 w 110"/>
              <a:gd name="T3" fmla="*/ 6 h 110"/>
              <a:gd name="T4" fmla="*/ 12 w 110"/>
              <a:gd name="T5" fmla="*/ 63 h 110"/>
              <a:gd name="T6" fmla="*/ 2 w 110"/>
              <a:gd name="T7" fmla="*/ 63 h 110"/>
              <a:gd name="T8" fmla="*/ 0 w 110"/>
              <a:gd name="T9" fmla="*/ 65 h 110"/>
              <a:gd name="T10" fmla="*/ 35 w 110"/>
              <a:gd name="T11" fmla="*/ 87 h 110"/>
              <a:gd name="T12" fmla="*/ 45 w 110"/>
              <a:gd name="T13" fmla="*/ 87 h 110"/>
              <a:gd name="T14" fmla="*/ 65 w 110"/>
              <a:gd name="T15" fmla="*/ 108 h 110"/>
              <a:gd name="T16" fmla="*/ 70 w 110"/>
              <a:gd name="T17" fmla="*/ 110 h 110"/>
              <a:gd name="T18" fmla="*/ 73 w 110"/>
              <a:gd name="T19" fmla="*/ 109 h 110"/>
              <a:gd name="T20" fmla="*/ 77 w 110"/>
              <a:gd name="T21" fmla="*/ 103 h 110"/>
              <a:gd name="T22" fmla="*/ 77 w 110"/>
              <a:gd name="T23" fmla="*/ 86 h 110"/>
              <a:gd name="T24" fmla="*/ 110 w 110"/>
              <a:gd name="T25" fmla="*/ 43 h 110"/>
              <a:gd name="T26" fmla="*/ 75 w 110"/>
              <a:gd name="T2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0" h="110">
                <a:moveTo>
                  <a:pt x="75" y="0"/>
                </a:moveTo>
                <a:cubicBezTo>
                  <a:pt x="75" y="2"/>
                  <a:pt x="75" y="4"/>
                  <a:pt x="75" y="6"/>
                </a:cubicBezTo>
                <a:cubicBezTo>
                  <a:pt x="70" y="39"/>
                  <a:pt x="44" y="63"/>
                  <a:pt x="12" y="63"/>
                </a:cubicBezTo>
                <a:cubicBezTo>
                  <a:pt x="2" y="63"/>
                  <a:pt x="2" y="63"/>
                  <a:pt x="2" y="63"/>
                </a:cubicBezTo>
                <a:cubicBezTo>
                  <a:pt x="0" y="65"/>
                  <a:pt x="0" y="65"/>
                  <a:pt x="0" y="65"/>
                </a:cubicBezTo>
                <a:cubicBezTo>
                  <a:pt x="7" y="78"/>
                  <a:pt x="20" y="87"/>
                  <a:pt x="35" y="87"/>
                </a:cubicBezTo>
                <a:cubicBezTo>
                  <a:pt x="45" y="87"/>
                  <a:pt x="45" y="87"/>
                  <a:pt x="45" y="87"/>
                </a:cubicBezTo>
                <a:cubicBezTo>
                  <a:pt x="65" y="108"/>
                  <a:pt x="65" y="108"/>
                  <a:pt x="65" y="108"/>
                </a:cubicBezTo>
                <a:cubicBezTo>
                  <a:pt x="67" y="109"/>
                  <a:pt x="68" y="110"/>
                  <a:pt x="70" y="110"/>
                </a:cubicBezTo>
                <a:cubicBezTo>
                  <a:pt x="71" y="110"/>
                  <a:pt x="72" y="109"/>
                  <a:pt x="73" y="109"/>
                </a:cubicBezTo>
                <a:cubicBezTo>
                  <a:pt x="75" y="108"/>
                  <a:pt x="77" y="106"/>
                  <a:pt x="77" y="103"/>
                </a:cubicBezTo>
                <a:cubicBezTo>
                  <a:pt x="77" y="86"/>
                  <a:pt x="77" y="86"/>
                  <a:pt x="77" y="86"/>
                </a:cubicBezTo>
                <a:cubicBezTo>
                  <a:pt x="96" y="82"/>
                  <a:pt x="110" y="64"/>
                  <a:pt x="110" y="43"/>
                </a:cubicBezTo>
                <a:cubicBezTo>
                  <a:pt x="110" y="21"/>
                  <a:pt x="95" y="3"/>
                  <a:pt x="75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/>
        </p:spPr>
        <p:txBody>
          <a:bodyPr lIns="91440" tIns="45720" rIns="91440" bIns="45720"/>
          <a:lstStyle/>
          <a:p>
            <a:pPr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6" name="Freeform 950"/>
          <p:cNvSpPr>
            <a:spLocks noChangeAspect="1" noEditPoints="1"/>
          </p:cNvSpPr>
          <p:nvPr/>
        </p:nvSpPr>
        <p:spPr bwMode="auto">
          <a:xfrm>
            <a:off x="9247677" y="5542080"/>
            <a:ext cx="263152" cy="253132"/>
          </a:xfrm>
          <a:custGeom>
            <a:avLst/>
            <a:gdLst>
              <a:gd name="T0" fmla="*/ 153 w 154"/>
              <a:gd name="T1" fmla="*/ 67 h 148"/>
              <a:gd name="T2" fmla="*/ 154 w 154"/>
              <a:gd name="T3" fmla="*/ 58 h 148"/>
              <a:gd name="T4" fmla="*/ 100 w 154"/>
              <a:gd name="T5" fmla="*/ 0 h 148"/>
              <a:gd name="T6" fmla="*/ 54 w 154"/>
              <a:gd name="T7" fmla="*/ 0 h 148"/>
              <a:gd name="T8" fmla="*/ 0 w 154"/>
              <a:gd name="T9" fmla="*/ 58 h 148"/>
              <a:gd name="T10" fmla="*/ 44 w 154"/>
              <a:gd name="T11" fmla="*/ 115 h 148"/>
              <a:gd name="T12" fmla="*/ 44 w 154"/>
              <a:gd name="T13" fmla="*/ 140 h 148"/>
              <a:gd name="T14" fmla="*/ 49 w 154"/>
              <a:gd name="T15" fmla="*/ 147 h 148"/>
              <a:gd name="T16" fmla="*/ 52 w 154"/>
              <a:gd name="T17" fmla="*/ 148 h 148"/>
              <a:gd name="T18" fmla="*/ 58 w 154"/>
              <a:gd name="T19" fmla="*/ 145 h 148"/>
              <a:gd name="T20" fmla="*/ 86 w 154"/>
              <a:gd name="T21" fmla="*/ 116 h 148"/>
              <a:gd name="T22" fmla="*/ 100 w 154"/>
              <a:gd name="T23" fmla="*/ 116 h 148"/>
              <a:gd name="T24" fmla="*/ 153 w 154"/>
              <a:gd name="T25" fmla="*/ 67 h 148"/>
              <a:gd name="T26" fmla="*/ 39 w 154"/>
              <a:gd name="T27" fmla="*/ 40 h 148"/>
              <a:gd name="T28" fmla="*/ 114 w 154"/>
              <a:gd name="T29" fmla="*/ 40 h 148"/>
              <a:gd name="T30" fmla="*/ 118 w 154"/>
              <a:gd name="T31" fmla="*/ 44 h 148"/>
              <a:gd name="T32" fmla="*/ 114 w 154"/>
              <a:gd name="T33" fmla="*/ 48 h 148"/>
              <a:gd name="T34" fmla="*/ 39 w 154"/>
              <a:gd name="T35" fmla="*/ 48 h 148"/>
              <a:gd name="T36" fmla="*/ 35 w 154"/>
              <a:gd name="T37" fmla="*/ 44 h 148"/>
              <a:gd name="T38" fmla="*/ 39 w 154"/>
              <a:gd name="T39" fmla="*/ 40 h 148"/>
              <a:gd name="T40" fmla="*/ 84 w 154"/>
              <a:gd name="T41" fmla="*/ 78 h 148"/>
              <a:gd name="T42" fmla="*/ 39 w 154"/>
              <a:gd name="T43" fmla="*/ 78 h 148"/>
              <a:gd name="T44" fmla="*/ 35 w 154"/>
              <a:gd name="T45" fmla="*/ 74 h 148"/>
              <a:gd name="T46" fmla="*/ 39 w 154"/>
              <a:gd name="T47" fmla="*/ 70 h 148"/>
              <a:gd name="T48" fmla="*/ 84 w 154"/>
              <a:gd name="T49" fmla="*/ 70 h 148"/>
              <a:gd name="T50" fmla="*/ 88 w 154"/>
              <a:gd name="T51" fmla="*/ 74 h 148"/>
              <a:gd name="T52" fmla="*/ 84 w 154"/>
              <a:gd name="T53" fmla="*/ 7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4" h="148">
                <a:moveTo>
                  <a:pt x="153" y="67"/>
                </a:moveTo>
                <a:cubicBezTo>
                  <a:pt x="154" y="64"/>
                  <a:pt x="154" y="61"/>
                  <a:pt x="154" y="58"/>
                </a:cubicBezTo>
                <a:cubicBezTo>
                  <a:pt x="154" y="26"/>
                  <a:pt x="130" y="0"/>
                  <a:pt x="100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24" y="0"/>
                  <a:pt x="0" y="26"/>
                  <a:pt x="0" y="58"/>
                </a:cubicBezTo>
                <a:cubicBezTo>
                  <a:pt x="0" y="87"/>
                  <a:pt x="19" y="111"/>
                  <a:pt x="44" y="115"/>
                </a:cubicBezTo>
                <a:cubicBezTo>
                  <a:pt x="44" y="140"/>
                  <a:pt x="44" y="140"/>
                  <a:pt x="44" y="140"/>
                </a:cubicBezTo>
                <a:cubicBezTo>
                  <a:pt x="44" y="143"/>
                  <a:pt x="46" y="146"/>
                  <a:pt x="49" y="147"/>
                </a:cubicBezTo>
                <a:cubicBezTo>
                  <a:pt x="50" y="147"/>
                  <a:pt x="51" y="148"/>
                  <a:pt x="52" y="148"/>
                </a:cubicBezTo>
                <a:cubicBezTo>
                  <a:pt x="54" y="148"/>
                  <a:pt x="56" y="147"/>
                  <a:pt x="58" y="145"/>
                </a:cubicBezTo>
                <a:cubicBezTo>
                  <a:pt x="86" y="116"/>
                  <a:pt x="86" y="116"/>
                  <a:pt x="86" y="116"/>
                </a:cubicBezTo>
                <a:cubicBezTo>
                  <a:pt x="100" y="116"/>
                  <a:pt x="100" y="116"/>
                  <a:pt x="100" y="116"/>
                </a:cubicBezTo>
                <a:cubicBezTo>
                  <a:pt x="127" y="116"/>
                  <a:pt x="149" y="96"/>
                  <a:pt x="153" y="67"/>
                </a:cubicBezTo>
                <a:close/>
                <a:moveTo>
                  <a:pt x="39" y="40"/>
                </a:moveTo>
                <a:cubicBezTo>
                  <a:pt x="114" y="40"/>
                  <a:pt x="114" y="40"/>
                  <a:pt x="114" y="40"/>
                </a:cubicBezTo>
                <a:cubicBezTo>
                  <a:pt x="116" y="40"/>
                  <a:pt x="118" y="42"/>
                  <a:pt x="118" y="44"/>
                </a:cubicBezTo>
                <a:cubicBezTo>
                  <a:pt x="118" y="47"/>
                  <a:pt x="116" y="48"/>
                  <a:pt x="114" y="48"/>
                </a:cubicBezTo>
                <a:cubicBezTo>
                  <a:pt x="39" y="48"/>
                  <a:pt x="39" y="48"/>
                  <a:pt x="39" y="48"/>
                </a:cubicBezTo>
                <a:cubicBezTo>
                  <a:pt x="37" y="48"/>
                  <a:pt x="35" y="47"/>
                  <a:pt x="35" y="44"/>
                </a:cubicBezTo>
                <a:cubicBezTo>
                  <a:pt x="35" y="42"/>
                  <a:pt x="37" y="40"/>
                  <a:pt x="39" y="40"/>
                </a:cubicBezTo>
                <a:close/>
                <a:moveTo>
                  <a:pt x="84" y="78"/>
                </a:moveTo>
                <a:cubicBezTo>
                  <a:pt x="39" y="78"/>
                  <a:pt x="39" y="78"/>
                  <a:pt x="39" y="78"/>
                </a:cubicBezTo>
                <a:cubicBezTo>
                  <a:pt x="37" y="78"/>
                  <a:pt x="35" y="76"/>
                  <a:pt x="35" y="74"/>
                </a:cubicBezTo>
                <a:cubicBezTo>
                  <a:pt x="35" y="72"/>
                  <a:pt x="37" y="70"/>
                  <a:pt x="39" y="70"/>
                </a:cubicBezTo>
                <a:cubicBezTo>
                  <a:pt x="84" y="70"/>
                  <a:pt x="84" y="70"/>
                  <a:pt x="84" y="70"/>
                </a:cubicBezTo>
                <a:cubicBezTo>
                  <a:pt x="86" y="70"/>
                  <a:pt x="88" y="72"/>
                  <a:pt x="88" y="74"/>
                </a:cubicBezTo>
                <a:cubicBezTo>
                  <a:pt x="88" y="76"/>
                  <a:pt x="86" y="78"/>
                  <a:pt x="84" y="78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ffectLst/>
        </p:spPr>
        <p:txBody>
          <a:bodyPr lIns="91440" tIns="45720" rIns="91440" bIns="45720"/>
          <a:lstStyle/>
          <a:p>
            <a:pPr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5" name="任意多边形 4"/>
          <p:cNvSpPr/>
          <p:nvPr/>
        </p:nvSpPr>
        <p:spPr bwMode="auto">
          <a:xfrm>
            <a:off x="3841751" y="2343151"/>
            <a:ext cx="1905000" cy="1572683"/>
          </a:xfrm>
          <a:custGeom>
            <a:avLst/>
            <a:gdLst>
              <a:gd name="connsiteX0" fmla="*/ 0 w 1905098"/>
              <a:gd name="connsiteY0" fmla="*/ 157131 h 1571307"/>
              <a:gd name="connsiteX1" fmla="*/ 157131 w 1905098"/>
              <a:gd name="connsiteY1" fmla="*/ 0 h 1571307"/>
              <a:gd name="connsiteX2" fmla="*/ 1747967 w 1905098"/>
              <a:gd name="connsiteY2" fmla="*/ 0 h 1571307"/>
              <a:gd name="connsiteX3" fmla="*/ 1905098 w 1905098"/>
              <a:gd name="connsiteY3" fmla="*/ 157131 h 1571307"/>
              <a:gd name="connsiteX4" fmla="*/ 1905098 w 1905098"/>
              <a:gd name="connsiteY4" fmla="*/ 1414176 h 1571307"/>
              <a:gd name="connsiteX5" fmla="*/ 1747967 w 1905098"/>
              <a:gd name="connsiteY5" fmla="*/ 1571307 h 1571307"/>
              <a:gd name="connsiteX6" fmla="*/ 157131 w 1905098"/>
              <a:gd name="connsiteY6" fmla="*/ 1571307 h 1571307"/>
              <a:gd name="connsiteX7" fmla="*/ 0 w 1905098"/>
              <a:gd name="connsiteY7" fmla="*/ 1414176 h 1571307"/>
              <a:gd name="connsiteX8" fmla="*/ 0 w 1905098"/>
              <a:gd name="connsiteY8" fmla="*/ 157131 h 1571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5098" h="1571307">
                <a:moveTo>
                  <a:pt x="0" y="157131"/>
                </a:moveTo>
                <a:cubicBezTo>
                  <a:pt x="0" y="70350"/>
                  <a:pt x="70350" y="0"/>
                  <a:pt x="157131" y="0"/>
                </a:cubicBezTo>
                <a:lnTo>
                  <a:pt x="1747967" y="0"/>
                </a:lnTo>
                <a:cubicBezTo>
                  <a:pt x="1834748" y="0"/>
                  <a:pt x="1905098" y="70350"/>
                  <a:pt x="1905098" y="157131"/>
                </a:cubicBezTo>
                <a:lnTo>
                  <a:pt x="1905098" y="1414176"/>
                </a:lnTo>
                <a:cubicBezTo>
                  <a:pt x="1905098" y="1500957"/>
                  <a:pt x="1834748" y="1571307"/>
                  <a:pt x="1747967" y="1571307"/>
                </a:cubicBezTo>
                <a:lnTo>
                  <a:pt x="157131" y="1571307"/>
                </a:lnTo>
                <a:cubicBezTo>
                  <a:pt x="70350" y="1571307"/>
                  <a:pt x="0" y="1500957"/>
                  <a:pt x="0" y="1414176"/>
                </a:cubicBezTo>
                <a:lnTo>
                  <a:pt x="0" y="15713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7120" tIns="97120" rIns="97120" bIns="433829" spcCol="1270" anchor="b"/>
          <a:lstStyle/>
          <a:p>
            <a:pPr marL="285750" lvl="1" indent="-285750" defTabSz="1421765">
              <a:lnSpc>
                <a:spcPct val="150000"/>
              </a:lnSpc>
              <a:spcAft>
                <a:spcPct val="15000"/>
              </a:spcAft>
              <a:buFontTx/>
              <a:buChar char="•"/>
              <a:defRPr/>
            </a:pP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7" name="任意多边形 6"/>
          <p:cNvSpPr/>
          <p:nvPr/>
        </p:nvSpPr>
        <p:spPr bwMode="auto">
          <a:xfrm>
            <a:off x="4265084" y="2006601"/>
            <a:ext cx="1693333" cy="673100"/>
          </a:xfrm>
          <a:custGeom>
            <a:avLst/>
            <a:gdLst>
              <a:gd name="connsiteX0" fmla="*/ 0 w 1693420"/>
              <a:gd name="connsiteY0" fmla="*/ 67342 h 673417"/>
              <a:gd name="connsiteX1" fmla="*/ 67342 w 1693420"/>
              <a:gd name="connsiteY1" fmla="*/ 0 h 673417"/>
              <a:gd name="connsiteX2" fmla="*/ 1626078 w 1693420"/>
              <a:gd name="connsiteY2" fmla="*/ 0 h 673417"/>
              <a:gd name="connsiteX3" fmla="*/ 1693420 w 1693420"/>
              <a:gd name="connsiteY3" fmla="*/ 67342 h 673417"/>
              <a:gd name="connsiteX4" fmla="*/ 1693420 w 1693420"/>
              <a:gd name="connsiteY4" fmla="*/ 606075 h 673417"/>
              <a:gd name="connsiteX5" fmla="*/ 1626078 w 1693420"/>
              <a:gd name="connsiteY5" fmla="*/ 673417 h 673417"/>
              <a:gd name="connsiteX6" fmla="*/ 67342 w 1693420"/>
              <a:gd name="connsiteY6" fmla="*/ 673417 h 673417"/>
              <a:gd name="connsiteX7" fmla="*/ 0 w 1693420"/>
              <a:gd name="connsiteY7" fmla="*/ 606075 h 673417"/>
              <a:gd name="connsiteX8" fmla="*/ 0 w 1693420"/>
              <a:gd name="connsiteY8" fmla="*/ 67342 h 673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420" h="673417">
                <a:moveTo>
                  <a:pt x="0" y="67342"/>
                </a:moveTo>
                <a:cubicBezTo>
                  <a:pt x="0" y="30150"/>
                  <a:pt x="30150" y="0"/>
                  <a:pt x="67342" y="0"/>
                </a:cubicBezTo>
                <a:lnTo>
                  <a:pt x="1626078" y="0"/>
                </a:lnTo>
                <a:cubicBezTo>
                  <a:pt x="1663270" y="0"/>
                  <a:pt x="1693420" y="30150"/>
                  <a:pt x="1693420" y="67342"/>
                </a:cubicBezTo>
                <a:lnTo>
                  <a:pt x="1693420" y="606075"/>
                </a:lnTo>
                <a:cubicBezTo>
                  <a:pt x="1693420" y="643267"/>
                  <a:pt x="1663270" y="673417"/>
                  <a:pt x="1626078" y="673417"/>
                </a:cubicBezTo>
                <a:lnTo>
                  <a:pt x="67342" y="673417"/>
                </a:lnTo>
                <a:cubicBezTo>
                  <a:pt x="30150" y="673417"/>
                  <a:pt x="0" y="643267"/>
                  <a:pt x="0" y="606075"/>
                </a:cubicBezTo>
                <a:lnTo>
                  <a:pt x="0" y="67342"/>
                </a:lnTo>
                <a:close/>
              </a:path>
            </a:pathLst>
          </a:custGeom>
          <a:solidFill>
            <a:schemeClr val="bg1">
              <a:alpha val="94000"/>
            </a:schemeClr>
          </a:soli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添加标题文字</a:t>
            </a:r>
          </a:p>
        </p:txBody>
      </p:sp>
      <p:sp>
        <p:nvSpPr>
          <p:cNvPr id="36887" name="矩形 26"/>
          <p:cNvSpPr>
            <a:spLocks noChangeArrowheads="1"/>
          </p:cNvSpPr>
          <p:nvPr/>
        </p:nvSpPr>
        <p:spPr bwMode="auto">
          <a:xfrm>
            <a:off x="3778252" y="2782073"/>
            <a:ext cx="1988993" cy="10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lvl="1">
              <a:lnSpc>
                <a:spcPct val="150000"/>
              </a:lnSpc>
              <a:spcAft>
                <a:spcPct val="15000"/>
              </a:spcAft>
            </a:pPr>
            <a:r>
              <a:rPr lang="zh-CN" altLang="en-US" sz="1335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 bwMode="auto">
          <a:xfrm>
            <a:off x="8625417" y="2343151"/>
            <a:ext cx="1905000" cy="1572683"/>
          </a:xfrm>
          <a:custGeom>
            <a:avLst/>
            <a:gdLst>
              <a:gd name="connsiteX0" fmla="*/ 0 w 1905098"/>
              <a:gd name="connsiteY0" fmla="*/ 157131 h 1571307"/>
              <a:gd name="connsiteX1" fmla="*/ 157131 w 1905098"/>
              <a:gd name="connsiteY1" fmla="*/ 0 h 1571307"/>
              <a:gd name="connsiteX2" fmla="*/ 1747967 w 1905098"/>
              <a:gd name="connsiteY2" fmla="*/ 0 h 1571307"/>
              <a:gd name="connsiteX3" fmla="*/ 1905098 w 1905098"/>
              <a:gd name="connsiteY3" fmla="*/ 157131 h 1571307"/>
              <a:gd name="connsiteX4" fmla="*/ 1905098 w 1905098"/>
              <a:gd name="connsiteY4" fmla="*/ 1414176 h 1571307"/>
              <a:gd name="connsiteX5" fmla="*/ 1747967 w 1905098"/>
              <a:gd name="connsiteY5" fmla="*/ 1571307 h 1571307"/>
              <a:gd name="connsiteX6" fmla="*/ 157131 w 1905098"/>
              <a:gd name="connsiteY6" fmla="*/ 1571307 h 1571307"/>
              <a:gd name="connsiteX7" fmla="*/ 0 w 1905098"/>
              <a:gd name="connsiteY7" fmla="*/ 1414176 h 1571307"/>
              <a:gd name="connsiteX8" fmla="*/ 0 w 1905098"/>
              <a:gd name="connsiteY8" fmla="*/ 157131 h 1571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5098" h="1571307">
                <a:moveTo>
                  <a:pt x="0" y="157131"/>
                </a:moveTo>
                <a:cubicBezTo>
                  <a:pt x="0" y="70350"/>
                  <a:pt x="70350" y="0"/>
                  <a:pt x="157131" y="0"/>
                </a:cubicBezTo>
                <a:lnTo>
                  <a:pt x="1747967" y="0"/>
                </a:lnTo>
                <a:cubicBezTo>
                  <a:pt x="1834748" y="0"/>
                  <a:pt x="1905098" y="70350"/>
                  <a:pt x="1905098" y="157131"/>
                </a:cubicBezTo>
                <a:lnTo>
                  <a:pt x="1905098" y="1414176"/>
                </a:lnTo>
                <a:cubicBezTo>
                  <a:pt x="1905098" y="1500957"/>
                  <a:pt x="1834748" y="1571307"/>
                  <a:pt x="1747967" y="1571307"/>
                </a:cubicBezTo>
                <a:lnTo>
                  <a:pt x="157131" y="1571307"/>
                </a:lnTo>
                <a:cubicBezTo>
                  <a:pt x="70350" y="1571307"/>
                  <a:pt x="0" y="1500957"/>
                  <a:pt x="0" y="1414176"/>
                </a:cubicBezTo>
                <a:lnTo>
                  <a:pt x="0" y="157131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7120" tIns="433829" rIns="97120" bIns="97120" spcCol="1270"/>
          <a:lstStyle/>
          <a:p>
            <a:pPr marL="285750" lvl="1" indent="-285750" defTabSz="1421765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endParaRPr lang="zh-CN" altLang="en-US" sz="3200">
              <a:solidFill>
                <a:schemeClr val="bg1"/>
              </a:solidFill>
            </a:endParaRPr>
          </a:p>
          <a:p>
            <a:pPr marL="285750" lvl="1" indent="-285750" defTabSz="1421765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9048751" y="2006601"/>
            <a:ext cx="1693333" cy="673100"/>
          </a:xfrm>
          <a:custGeom>
            <a:avLst/>
            <a:gdLst>
              <a:gd name="connsiteX0" fmla="*/ 0 w 1693420"/>
              <a:gd name="connsiteY0" fmla="*/ 67342 h 673417"/>
              <a:gd name="connsiteX1" fmla="*/ 67342 w 1693420"/>
              <a:gd name="connsiteY1" fmla="*/ 0 h 673417"/>
              <a:gd name="connsiteX2" fmla="*/ 1626078 w 1693420"/>
              <a:gd name="connsiteY2" fmla="*/ 0 h 673417"/>
              <a:gd name="connsiteX3" fmla="*/ 1693420 w 1693420"/>
              <a:gd name="connsiteY3" fmla="*/ 67342 h 673417"/>
              <a:gd name="connsiteX4" fmla="*/ 1693420 w 1693420"/>
              <a:gd name="connsiteY4" fmla="*/ 606075 h 673417"/>
              <a:gd name="connsiteX5" fmla="*/ 1626078 w 1693420"/>
              <a:gd name="connsiteY5" fmla="*/ 673417 h 673417"/>
              <a:gd name="connsiteX6" fmla="*/ 67342 w 1693420"/>
              <a:gd name="connsiteY6" fmla="*/ 673417 h 673417"/>
              <a:gd name="connsiteX7" fmla="*/ 0 w 1693420"/>
              <a:gd name="connsiteY7" fmla="*/ 606075 h 673417"/>
              <a:gd name="connsiteX8" fmla="*/ 0 w 1693420"/>
              <a:gd name="connsiteY8" fmla="*/ 67342 h 673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420" h="673417">
                <a:moveTo>
                  <a:pt x="0" y="67342"/>
                </a:moveTo>
                <a:cubicBezTo>
                  <a:pt x="0" y="30150"/>
                  <a:pt x="30150" y="0"/>
                  <a:pt x="67342" y="0"/>
                </a:cubicBezTo>
                <a:lnTo>
                  <a:pt x="1626078" y="0"/>
                </a:lnTo>
                <a:cubicBezTo>
                  <a:pt x="1663270" y="0"/>
                  <a:pt x="1693420" y="30150"/>
                  <a:pt x="1693420" y="67342"/>
                </a:cubicBezTo>
                <a:lnTo>
                  <a:pt x="1693420" y="606075"/>
                </a:lnTo>
                <a:cubicBezTo>
                  <a:pt x="1693420" y="643267"/>
                  <a:pt x="1663270" y="673417"/>
                  <a:pt x="1626078" y="673417"/>
                </a:cubicBezTo>
                <a:lnTo>
                  <a:pt x="67342" y="673417"/>
                </a:lnTo>
                <a:cubicBezTo>
                  <a:pt x="30150" y="673417"/>
                  <a:pt x="0" y="643267"/>
                  <a:pt x="0" y="606075"/>
                </a:cubicBezTo>
                <a:lnTo>
                  <a:pt x="0" y="67342"/>
                </a:lnTo>
                <a:close/>
              </a:path>
            </a:pathLst>
          </a:custGeom>
          <a:solidFill>
            <a:schemeClr val="bg1">
              <a:alpha val="94000"/>
            </a:schemeClr>
          </a:solidFill>
          <a:ln w="9525">
            <a:noFill/>
          </a:ln>
          <a:effectLst>
            <a:outerShdw blurRad="508000" dist="596900" dir="3600000" sx="89000" sy="89000" algn="tl" rotWithShape="0">
              <a:schemeClr val="bg1">
                <a:lumMod val="50000"/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添加标题文字</a:t>
            </a:r>
          </a:p>
        </p:txBody>
      </p:sp>
      <p:sp>
        <p:nvSpPr>
          <p:cNvPr id="36884" name="矩形 27"/>
          <p:cNvSpPr>
            <a:spLocks noChangeArrowheads="1"/>
          </p:cNvSpPr>
          <p:nvPr/>
        </p:nvSpPr>
        <p:spPr bwMode="auto">
          <a:xfrm>
            <a:off x="8630188" y="2774723"/>
            <a:ext cx="2044185" cy="10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066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lvl="1">
              <a:lnSpc>
                <a:spcPct val="150000"/>
              </a:lnSpc>
              <a:spcAft>
                <a:spcPct val="15000"/>
              </a:spcAft>
            </a:pPr>
            <a:r>
              <a:rPr lang="zh-CN" altLang="en-US" sz="1335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29302" y="473339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553301" y="473339"/>
            <a:ext cx="576000" cy="576000"/>
            <a:chOff x="7345474" y="1840494"/>
            <a:chExt cx="720080" cy="720080"/>
          </a:xfrm>
        </p:grpSpPr>
        <p:sp>
          <p:nvSpPr>
            <p:cNvPr id="36" name="圆角矩形 35"/>
            <p:cNvSpPr/>
            <p:nvPr/>
          </p:nvSpPr>
          <p:spPr>
            <a:xfrm>
              <a:off x="7345474" y="1840494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37" name="组合 36"/>
            <p:cNvGrpSpPr>
              <a:grpSpLocks noChangeAspect="1"/>
            </p:cNvGrpSpPr>
            <p:nvPr/>
          </p:nvGrpSpPr>
          <p:grpSpPr>
            <a:xfrm>
              <a:off x="7417514" y="1933657"/>
              <a:ext cx="576000" cy="556245"/>
              <a:chOff x="7493000" y="1820863"/>
              <a:chExt cx="233363" cy="225425"/>
            </a:xfrm>
            <a:solidFill>
              <a:schemeClr val="bg1">
                <a:lumMod val="95000"/>
              </a:schemeClr>
            </a:solidFill>
          </p:grpSpPr>
          <p:sp>
            <p:nvSpPr>
              <p:cNvPr id="38" name="Freeform 315"/>
              <p:cNvSpPr/>
              <p:nvPr/>
            </p:nvSpPr>
            <p:spPr bwMode="auto">
              <a:xfrm>
                <a:off x="7624763" y="1947863"/>
                <a:ext cx="93663" cy="98425"/>
              </a:xfrm>
              <a:custGeom>
                <a:avLst/>
                <a:gdLst>
                  <a:gd name="T0" fmla="*/ 25 w 25"/>
                  <a:gd name="T1" fmla="*/ 3 h 26"/>
                  <a:gd name="T2" fmla="*/ 20 w 25"/>
                  <a:gd name="T3" fmla="*/ 6 h 26"/>
                  <a:gd name="T4" fmla="*/ 7 w 25"/>
                  <a:gd name="T5" fmla="*/ 6 h 26"/>
                  <a:gd name="T6" fmla="*/ 7 w 25"/>
                  <a:gd name="T7" fmla="*/ 0 h 26"/>
                  <a:gd name="T8" fmla="*/ 0 w 25"/>
                  <a:gd name="T9" fmla="*/ 13 h 26"/>
                  <a:gd name="T10" fmla="*/ 7 w 25"/>
                  <a:gd name="T11" fmla="*/ 26 h 26"/>
                  <a:gd name="T12" fmla="*/ 7 w 25"/>
                  <a:gd name="T13" fmla="*/ 19 h 26"/>
                  <a:gd name="T14" fmla="*/ 14 w 25"/>
                  <a:gd name="T15" fmla="*/ 19 h 26"/>
                  <a:gd name="T16" fmla="*/ 25 w 25"/>
                  <a:gd name="T1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39" name="Freeform 316"/>
              <p:cNvSpPr/>
              <p:nvPr/>
            </p:nvSpPr>
            <p:spPr bwMode="auto">
              <a:xfrm>
                <a:off x="7651750" y="1884363"/>
                <a:ext cx="74613" cy="87313"/>
              </a:xfrm>
              <a:custGeom>
                <a:avLst/>
                <a:gdLst>
                  <a:gd name="T0" fmla="*/ 0 w 20"/>
                  <a:gd name="T1" fmla="*/ 6 h 23"/>
                  <a:gd name="T2" fmla="*/ 11 w 20"/>
                  <a:gd name="T3" fmla="*/ 0 h 23"/>
                  <a:gd name="T4" fmla="*/ 18 w 20"/>
                  <a:gd name="T5" fmla="*/ 12 h 23"/>
                  <a:gd name="T6" fmla="*/ 16 w 20"/>
                  <a:gd name="T7" fmla="*/ 20 h 23"/>
                  <a:gd name="T8" fmla="*/ 7 w 20"/>
                  <a:gd name="T9" fmla="*/ 18 h 23"/>
                  <a:gd name="T10" fmla="*/ 0 w 20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0" name="Freeform 317"/>
              <p:cNvSpPr/>
              <p:nvPr/>
            </p:nvSpPr>
            <p:spPr bwMode="auto">
              <a:xfrm>
                <a:off x="7493000" y="1906588"/>
                <a:ext cx="95250" cy="101600"/>
              </a:xfrm>
              <a:custGeom>
                <a:avLst/>
                <a:gdLst>
                  <a:gd name="T0" fmla="*/ 13 w 25"/>
                  <a:gd name="T1" fmla="*/ 27 h 27"/>
                  <a:gd name="T2" fmla="*/ 12 w 25"/>
                  <a:gd name="T3" fmla="*/ 21 h 27"/>
                  <a:gd name="T4" fmla="*/ 19 w 25"/>
                  <a:gd name="T5" fmla="*/ 10 h 27"/>
                  <a:gd name="T6" fmla="*/ 25 w 25"/>
                  <a:gd name="T7" fmla="*/ 13 h 27"/>
                  <a:gd name="T8" fmla="*/ 17 w 25"/>
                  <a:gd name="T9" fmla="*/ 1 h 27"/>
                  <a:gd name="T10" fmla="*/ 2 w 25"/>
                  <a:gd name="T11" fmla="*/ 0 h 27"/>
                  <a:gd name="T12" fmla="*/ 8 w 25"/>
                  <a:gd name="T13" fmla="*/ 3 h 27"/>
                  <a:gd name="T14" fmla="*/ 5 w 25"/>
                  <a:gd name="T15" fmla="*/ 9 h 27"/>
                  <a:gd name="T16" fmla="*/ 13 w 25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1" name="Freeform 318"/>
              <p:cNvSpPr/>
              <p:nvPr/>
            </p:nvSpPr>
            <p:spPr bwMode="auto">
              <a:xfrm>
                <a:off x="7546975" y="1978025"/>
                <a:ext cx="74613" cy="46038"/>
              </a:xfrm>
              <a:custGeom>
                <a:avLst/>
                <a:gdLst>
                  <a:gd name="T0" fmla="*/ 20 w 20"/>
                  <a:gd name="T1" fmla="*/ 0 h 12"/>
                  <a:gd name="T2" fmla="*/ 20 w 20"/>
                  <a:gd name="T3" fmla="*/ 12 h 12"/>
                  <a:gd name="T4" fmla="*/ 7 w 20"/>
                  <a:gd name="T5" fmla="*/ 12 h 12"/>
                  <a:gd name="T6" fmla="*/ 1 w 20"/>
                  <a:gd name="T7" fmla="*/ 6 h 12"/>
                  <a:gd name="T8" fmla="*/ 7 w 20"/>
                  <a:gd name="T9" fmla="*/ 0 h 12"/>
                  <a:gd name="T10" fmla="*/ 20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2" name="Freeform 319"/>
              <p:cNvSpPr/>
              <p:nvPr/>
            </p:nvSpPr>
            <p:spPr bwMode="auto">
              <a:xfrm>
                <a:off x="7588250" y="1820863"/>
                <a:ext cx="107950" cy="74613"/>
              </a:xfrm>
              <a:custGeom>
                <a:avLst/>
                <a:gdLst>
                  <a:gd name="T0" fmla="*/ 0 w 29"/>
                  <a:gd name="T1" fmla="*/ 2 h 20"/>
                  <a:gd name="T2" fmla="*/ 6 w 29"/>
                  <a:gd name="T3" fmla="*/ 5 h 20"/>
                  <a:gd name="T4" fmla="*/ 12 w 29"/>
                  <a:gd name="T5" fmla="*/ 17 h 20"/>
                  <a:gd name="T6" fmla="*/ 7 w 29"/>
                  <a:gd name="T7" fmla="*/ 20 h 20"/>
                  <a:gd name="T8" fmla="*/ 21 w 29"/>
                  <a:gd name="T9" fmla="*/ 19 h 20"/>
                  <a:gd name="T10" fmla="*/ 29 w 29"/>
                  <a:gd name="T11" fmla="*/ 7 h 20"/>
                  <a:gd name="T12" fmla="*/ 23 w 29"/>
                  <a:gd name="T13" fmla="*/ 11 h 20"/>
                  <a:gd name="T14" fmla="*/ 20 w 29"/>
                  <a:gd name="T15" fmla="*/ 5 h 20"/>
                  <a:gd name="T16" fmla="*/ 0 w 29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0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43" name="Freeform 320"/>
              <p:cNvSpPr/>
              <p:nvPr/>
            </p:nvSpPr>
            <p:spPr bwMode="auto">
              <a:xfrm>
                <a:off x="7535863" y="1828800"/>
                <a:ext cx="74613" cy="85725"/>
              </a:xfrm>
              <a:custGeom>
                <a:avLst/>
                <a:gdLst>
                  <a:gd name="T0" fmla="*/ 11 w 20"/>
                  <a:gd name="T1" fmla="*/ 23 h 23"/>
                  <a:gd name="T2" fmla="*/ 0 w 20"/>
                  <a:gd name="T3" fmla="*/ 16 h 23"/>
                  <a:gd name="T4" fmla="*/ 7 w 20"/>
                  <a:gd name="T5" fmla="*/ 5 h 23"/>
                  <a:gd name="T6" fmla="*/ 15 w 20"/>
                  <a:gd name="T7" fmla="*/ 3 h 23"/>
                  <a:gd name="T8" fmla="*/ 18 w 20"/>
                  <a:gd name="T9" fmla="*/ 11 h 23"/>
                  <a:gd name="T10" fmla="*/ 11 w 2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ontent Placeholder 2"/>
          <p:cNvSpPr txBox="1"/>
          <p:nvPr/>
        </p:nvSpPr>
        <p:spPr>
          <a:xfrm>
            <a:off x="7648814" y="2756547"/>
            <a:ext cx="4090605" cy="289610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33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</a:t>
            </a:r>
            <a:endParaRPr lang="id-ID" altLang="zh-CN" sz="1335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  <a:p>
            <a:pPr>
              <a:lnSpc>
                <a:spcPct val="120000"/>
              </a:lnSpc>
            </a:pPr>
            <a:endParaRPr lang="id-ID" altLang="zh-CN" sz="1335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636087" y="2281381"/>
            <a:ext cx="249620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latin typeface="+mn-ea"/>
              </a:rPr>
              <a:t>添加您的标题</a:t>
            </a:r>
          </a:p>
        </p:txBody>
      </p:sp>
      <p:graphicFrame>
        <p:nvGraphicFramePr>
          <p:cNvPr id="51" name="Chart 1"/>
          <p:cNvGraphicFramePr/>
          <p:nvPr/>
        </p:nvGraphicFramePr>
        <p:xfrm>
          <a:off x="770938" y="1689867"/>
          <a:ext cx="6145695" cy="4036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129302" y="473339"/>
            <a:ext cx="25101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</a:rPr>
              <a:t>点击添加标题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53301" y="473339"/>
            <a:ext cx="576000" cy="576000"/>
            <a:chOff x="7345474" y="1840494"/>
            <a:chExt cx="720080" cy="720080"/>
          </a:xfrm>
        </p:grpSpPr>
        <p:sp>
          <p:nvSpPr>
            <p:cNvPr id="10" name="圆角矩形 9"/>
            <p:cNvSpPr/>
            <p:nvPr/>
          </p:nvSpPr>
          <p:spPr>
            <a:xfrm>
              <a:off x="7345474" y="1840494"/>
              <a:ext cx="720080" cy="72008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1" name="组合 10"/>
            <p:cNvGrpSpPr>
              <a:grpSpLocks noChangeAspect="1"/>
            </p:cNvGrpSpPr>
            <p:nvPr/>
          </p:nvGrpSpPr>
          <p:grpSpPr>
            <a:xfrm>
              <a:off x="7417514" y="1933657"/>
              <a:ext cx="576000" cy="556245"/>
              <a:chOff x="7493000" y="1820863"/>
              <a:chExt cx="233363" cy="225425"/>
            </a:xfrm>
            <a:solidFill>
              <a:schemeClr val="bg1">
                <a:lumMod val="95000"/>
              </a:schemeClr>
            </a:solidFill>
          </p:grpSpPr>
          <p:sp>
            <p:nvSpPr>
              <p:cNvPr id="12" name="Freeform 315"/>
              <p:cNvSpPr/>
              <p:nvPr/>
            </p:nvSpPr>
            <p:spPr bwMode="auto">
              <a:xfrm>
                <a:off x="7624763" y="1947863"/>
                <a:ext cx="93663" cy="98425"/>
              </a:xfrm>
              <a:custGeom>
                <a:avLst/>
                <a:gdLst>
                  <a:gd name="T0" fmla="*/ 25 w 25"/>
                  <a:gd name="T1" fmla="*/ 3 h 26"/>
                  <a:gd name="T2" fmla="*/ 20 w 25"/>
                  <a:gd name="T3" fmla="*/ 6 h 26"/>
                  <a:gd name="T4" fmla="*/ 7 w 25"/>
                  <a:gd name="T5" fmla="*/ 6 h 26"/>
                  <a:gd name="T6" fmla="*/ 7 w 25"/>
                  <a:gd name="T7" fmla="*/ 0 h 26"/>
                  <a:gd name="T8" fmla="*/ 0 w 25"/>
                  <a:gd name="T9" fmla="*/ 13 h 26"/>
                  <a:gd name="T10" fmla="*/ 7 w 25"/>
                  <a:gd name="T11" fmla="*/ 26 h 26"/>
                  <a:gd name="T12" fmla="*/ 7 w 25"/>
                  <a:gd name="T13" fmla="*/ 19 h 26"/>
                  <a:gd name="T14" fmla="*/ 14 w 25"/>
                  <a:gd name="T15" fmla="*/ 19 h 26"/>
                  <a:gd name="T16" fmla="*/ 25 w 25"/>
                  <a:gd name="T1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3" name="Freeform 316"/>
              <p:cNvSpPr/>
              <p:nvPr/>
            </p:nvSpPr>
            <p:spPr bwMode="auto">
              <a:xfrm>
                <a:off x="7651750" y="1884363"/>
                <a:ext cx="74613" cy="87313"/>
              </a:xfrm>
              <a:custGeom>
                <a:avLst/>
                <a:gdLst>
                  <a:gd name="T0" fmla="*/ 0 w 20"/>
                  <a:gd name="T1" fmla="*/ 6 h 23"/>
                  <a:gd name="T2" fmla="*/ 11 w 20"/>
                  <a:gd name="T3" fmla="*/ 0 h 23"/>
                  <a:gd name="T4" fmla="*/ 18 w 20"/>
                  <a:gd name="T5" fmla="*/ 12 h 23"/>
                  <a:gd name="T6" fmla="*/ 16 w 20"/>
                  <a:gd name="T7" fmla="*/ 20 h 23"/>
                  <a:gd name="T8" fmla="*/ 7 w 20"/>
                  <a:gd name="T9" fmla="*/ 18 h 23"/>
                  <a:gd name="T10" fmla="*/ 0 w 20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4" name="Freeform 317"/>
              <p:cNvSpPr/>
              <p:nvPr/>
            </p:nvSpPr>
            <p:spPr bwMode="auto">
              <a:xfrm>
                <a:off x="7493000" y="1906588"/>
                <a:ext cx="95250" cy="101600"/>
              </a:xfrm>
              <a:custGeom>
                <a:avLst/>
                <a:gdLst>
                  <a:gd name="T0" fmla="*/ 13 w 25"/>
                  <a:gd name="T1" fmla="*/ 27 h 27"/>
                  <a:gd name="T2" fmla="*/ 12 w 25"/>
                  <a:gd name="T3" fmla="*/ 21 h 27"/>
                  <a:gd name="T4" fmla="*/ 19 w 25"/>
                  <a:gd name="T5" fmla="*/ 10 h 27"/>
                  <a:gd name="T6" fmla="*/ 25 w 25"/>
                  <a:gd name="T7" fmla="*/ 13 h 27"/>
                  <a:gd name="T8" fmla="*/ 17 w 25"/>
                  <a:gd name="T9" fmla="*/ 1 h 27"/>
                  <a:gd name="T10" fmla="*/ 2 w 25"/>
                  <a:gd name="T11" fmla="*/ 0 h 27"/>
                  <a:gd name="T12" fmla="*/ 8 w 25"/>
                  <a:gd name="T13" fmla="*/ 3 h 27"/>
                  <a:gd name="T14" fmla="*/ 5 w 25"/>
                  <a:gd name="T15" fmla="*/ 9 h 27"/>
                  <a:gd name="T16" fmla="*/ 13 w 25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5" name="Freeform 318"/>
              <p:cNvSpPr/>
              <p:nvPr/>
            </p:nvSpPr>
            <p:spPr bwMode="auto">
              <a:xfrm>
                <a:off x="7546975" y="1978025"/>
                <a:ext cx="74613" cy="46038"/>
              </a:xfrm>
              <a:custGeom>
                <a:avLst/>
                <a:gdLst>
                  <a:gd name="T0" fmla="*/ 20 w 20"/>
                  <a:gd name="T1" fmla="*/ 0 h 12"/>
                  <a:gd name="T2" fmla="*/ 20 w 20"/>
                  <a:gd name="T3" fmla="*/ 12 h 12"/>
                  <a:gd name="T4" fmla="*/ 7 w 20"/>
                  <a:gd name="T5" fmla="*/ 12 h 12"/>
                  <a:gd name="T6" fmla="*/ 1 w 20"/>
                  <a:gd name="T7" fmla="*/ 6 h 12"/>
                  <a:gd name="T8" fmla="*/ 7 w 20"/>
                  <a:gd name="T9" fmla="*/ 0 h 12"/>
                  <a:gd name="T10" fmla="*/ 20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6" name="Freeform 319"/>
              <p:cNvSpPr/>
              <p:nvPr/>
            </p:nvSpPr>
            <p:spPr bwMode="auto">
              <a:xfrm>
                <a:off x="7588250" y="1820863"/>
                <a:ext cx="107950" cy="74613"/>
              </a:xfrm>
              <a:custGeom>
                <a:avLst/>
                <a:gdLst>
                  <a:gd name="T0" fmla="*/ 0 w 29"/>
                  <a:gd name="T1" fmla="*/ 2 h 20"/>
                  <a:gd name="T2" fmla="*/ 6 w 29"/>
                  <a:gd name="T3" fmla="*/ 5 h 20"/>
                  <a:gd name="T4" fmla="*/ 12 w 29"/>
                  <a:gd name="T5" fmla="*/ 17 h 20"/>
                  <a:gd name="T6" fmla="*/ 7 w 29"/>
                  <a:gd name="T7" fmla="*/ 20 h 20"/>
                  <a:gd name="T8" fmla="*/ 21 w 29"/>
                  <a:gd name="T9" fmla="*/ 19 h 20"/>
                  <a:gd name="T10" fmla="*/ 29 w 29"/>
                  <a:gd name="T11" fmla="*/ 7 h 20"/>
                  <a:gd name="T12" fmla="*/ 23 w 29"/>
                  <a:gd name="T13" fmla="*/ 11 h 20"/>
                  <a:gd name="T14" fmla="*/ 20 w 29"/>
                  <a:gd name="T15" fmla="*/ 5 h 20"/>
                  <a:gd name="T16" fmla="*/ 0 w 29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0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7" name="Freeform 320"/>
              <p:cNvSpPr/>
              <p:nvPr/>
            </p:nvSpPr>
            <p:spPr bwMode="auto">
              <a:xfrm>
                <a:off x="7535863" y="1828800"/>
                <a:ext cx="74613" cy="85725"/>
              </a:xfrm>
              <a:custGeom>
                <a:avLst/>
                <a:gdLst>
                  <a:gd name="T0" fmla="*/ 11 w 20"/>
                  <a:gd name="T1" fmla="*/ 23 h 23"/>
                  <a:gd name="T2" fmla="*/ 0 w 20"/>
                  <a:gd name="T3" fmla="*/ 16 h 23"/>
                  <a:gd name="T4" fmla="*/ 7 w 20"/>
                  <a:gd name="T5" fmla="*/ 5 h 23"/>
                  <a:gd name="T6" fmla="*/ 15 w 20"/>
                  <a:gd name="T7" fmla="*/ 3 h 23"/>
                  <a:gd name="T8" fmla="*/ 18 w 20"/>
                  <a:gd name="T9" fmla="*/ 11 h 23"/>
                  <a:gd name="T10" fmla="*/ 11 w 2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20190" y="2919737"/>
            <a:ext cx="91516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pc="300" dirty="0" smtClean="0">
                <a:solidFill>
                  <a:schemeClr val="bg1">
                    <a:alpha val="9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感谢大家的聆听</a:t>
            </a:r>
            <a:endParaRPr lang="zh-CN" altLang="en-US" sz="6600" spc="300" dirty="0">
              <a:solidFill>
                <a:schemeClr val="bg1">
                  <a:alpha val="9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62728" y="4225112"/>
            <a:ext cx="666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可用于工作总结 </a:t>
            </a:r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/ </a:t>
            </a:r>
            <a:r>
              <a:rPr lang="zh-CN" altLang="en-US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述职报告 </a:t>
            </a:r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/ </a:t>
            </a:r>
            <a:r>
              <a:rPr lang="zh-CN" altLang="en-US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商务汇报 </a:t>
            </a:r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/ </a:t>
            </a:r>
            <a:r>
              <a:rPr lang="zh-CN" altLang="en-US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项目报告等场景</a:t>
            </a:r>
            <a:endParaRPr lang="zh-CN" altLang="en-US" dirty="0">
              <a:solidFill>
                <a:schemeClr val="bg1">
                  <a:alpha val="90000"/>
                </a:schemeClr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41517" y="5731241"/>
            <a:ext cx="2006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部门：策划部</a:t>
            </a:r>
            <a:endParaRPr lang="zh-CN" altLang="en-US" sz="2000" dirty="0">
              <a:solidFill>
                <a:schemeClr val="bg1">
                  <a:alpha val="90000"/>
                </a:schemeClr>
              </a:solidFill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11222" y="5748929"/>
            <a:ext cx="3130333" cy="412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时间：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2019</a:t>
            </a:r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年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12</a:t>
            </a:r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月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24</a:t>
            </a:r>
            <a:r>
              <a:rPr lang="zh-CN" altLang="en-US" sz="2000" dirty="0" smtClean="0">
                <a:solidFill>
                  <a:schemeClr val="bg1">
                    <a:alpha val="90000"/>
                  </a:schemeClr>
                </a:solidFill>
                <a:latin typeface="+mn-ea"/>
              </a:rPr>
              <a:t>日</a:t>
            </a:r>
            <a:endParaRPr lang="zh-CN" altLang="en-US" sz="2000" dirty="0">
              <a:solidFill>
                <a:schemeClr val="bg1">
                  <a:alpha val="90000"/>
                </a:schemeClr>
              </a:solidFill>
              <a:latin typeface="+mn-ea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14921" y="798376"/>
            <a:ext cx="271599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6400" dirty="0">
                <a:solidFill>
                  <a:schemeClr val="bg1">
                    <a:alpha val="9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2019 </a:t>
            </a:r>
          </a:p>
        </p:txBody>
      </p:sp>
      <p:sp>
        <p:nvSpPr>
          <p:cNvPr id="13" name="矩形 12"/>
          <p:cNvSpPr/>
          <p:nvPr/>
        </p:nvSpPr>
        <p:spPr>
          <a:xfrm>
            <a:off x="5078781" y="736716"/>
            <a:ext cx="2232672" cy="1801827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65">
              <a:solidFill>
                <a:schemeClr val="bg1">
                  <a:alpha val="90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234201" y="1972509"/>
            <a:ext cx="183496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079013" y="2064146"/>
            <a:ext cx="2232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alpha val="9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Design by Dayan</a:t>
            </a:r>
            <a:endParaRPr lang="zh-CN" altLang="en-US" sz="1600" dirty="0">
              <a:solidFill>
                <a:schemeClr val="bg1">
                  <a:alpha val="9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"/>
  <p:tag name="MH" val="20151007230828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0828"/>
  <p:tag name="MH_LIBRARY" val="GRAPHIC"/>
  <p:tag name="MH_TYPE" val="Other"/>
  <p:tag name="MH_ORDER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0828"/>
  <p:tag name="MH_LIBRARY" val="GRAPHIC"/>
  <p:tag name="MH_TYPE" val="Other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0436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0436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0828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0436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0828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0828"/>
  <p:tag name="MH_LIBRARY" val="GRAPHIC"/>
  <p:tag name="MH_TYPE" val="Other"/>
  <p:tag name="MH_ORDER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0828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">
  <a:themeElements>
    <a:clrScheme name="自定义 8-蓝红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28386C"/>
      </a:accent1>
      <a:accent2>
        <a:srgbClr val="DB251D"/>
      </a:accent2>
      <a:accent3>
        <a:srgbClr val="DB251D"/>
      </a:accent3>
      <a:accent4>
        <a:srgbClr val="28386C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2465</Words>
  <Application>Microsoft Office PowerPoint</Application>
  <PresentationFormat>自定义</PresentationFormat>
  <Paragraphs>212</Paragraphs>
  <Slides>23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Arial</vt:lpstr>
      <vt:lpstr>宋体</vt:lpstr>
      <vt:lpstr>Arial Unicode MS</vt:lpstr>
      <vt:lpstr>方正兰亭黑简体</vt:lpstr>
      <vt:lpstr>Times New Roman</vt:lpstr>
      <vt:lpstr>Calibri</vt:lpstr>
      <vt:lpstr>华文细黑</vt:lpstr>
      <vt:lpstr>微软雅黑</vt:lpstr>
      <vt:lpstr>FontAwesome</vt:lpstr>
      <vt:lpstr>Open Sans Light</vt:lpstr>
      <vt:lpstr>Lao UI</vt:lpstr>
      <vt:lpstr>微软雅黑 Light</vt:lpstr>
      <vt:lpstr>华文黑体</vt:lpstr>
      <vt:lpstr>Impact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Sky123.Org</cp:lastModifiedBy>
  <cp:revision>43</cp:revision>
  <dcterms:created xsi:type="dcterms:W3CDTF">2015-10-07T07:01:00Z</dcterms:created>
  <dcterms:modified xsi:type="dcterms:W3CDTF">2018-01-24T02:12:43Z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