
<file path=[Content_Types].xml><?xml version="1.0" encoding="utf-8"?>
<Types xmlns="http://schemas.openxmlformats.org/package/2006/content-types">
  <Default Extension="jpeg" ContentType="image/jpe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6" r:id="rId3"/>
    <p:sldMasterId id="2147483668" r:id="rId4"/>
  </p:sldMasterIdLst>
  <p:notesMasterIdLst>
    <p:notesMasterId r:id="rId9"/>
  </p:notesMasterIdLst>
  <p:handoutMasterIdLst>
    <p:handoutMasterId r:id="rId31"/>
  </p:handoutMasterIdLst>
  <p:sldIdLst>
    <p:sldId id="256" r:id="rId5"/>
    <p:sldId id="257" r:id="rId6"/>
    <p:sldId id="287" r:id="rId7"/>
    <p:sldId id="258" r:id="rId8"/>
    <p:sldId id="288" r:id="rId10"/>
    <p:sldId id="265" r:id="rId11"/>
    <p:sldId id="266" r:id="rId12"/>
    <p:sldId id="289" r:id="rId13"/>
    <p:sldId id="262" r:id="rId14"/>
    <p:sldId id="267" r:id="rId15"/>
    <p:sldId id="268" r:id="rId16"/>
    <p:sldId id="291" r:id="rId17"/>
    <p:sldId id="290" r:id="rId18"/>
    <p:sldId id="278" r:id="rId19"/>
    <p:sldId id="271" r:id="rId20"/>
    <p:sldId id="292" r:id="rId21"/>
    <p:sldId id="279" r:id="rId22"/>
    <p:sldId id="293" r:id="rId23"/>
    <p:sldId id="294" r:id="rId24"/>
    <p:sldId id="274" r:id="rId25"/>
    <p:sldId id="295" r:id="rId26"/>
    <p:sldId id="276" r:id="rId27"/>
    <p:sldId id="297" r:id="rId28"/>
    <p:sldId id="299" r:id="rId29"/>
    <p:sldId id="300"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11B59A"/>
    <a:srgbClr val="F25A31"/>
    <a:srgbClr val="3DB39E"/>
    <a:srgbClr val="006C62"/>
    <a:srgbClr val="00D6AD"/>
    <a:srgbClr val="7F7F7F"/>
    <a:srgbClr val="15AF95"/>
    <a:srgbClr val="A6A6A6"/>
    <a:srgbClr val="1745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536" autoAdjust="0"/>
    <p:restoredTop sz="94464" autoAdjust="0"/>
  </p:normalViewPr>
  <p:slideViewPr>
    <p:cSldViewPr snapToGrid="0">
      <p:cViewPr varScale="1">
        <p:scale>
          <a:sx n="108" d="100"/>
          <a:sy n="108" d="100"/>
        </p:scale>
        <p:origin x="-552" y="-84"/>
      </p:cViewPr>
      <p:guideLst>
        <p:guide orient="horz" pos="2190"/>
        <p:guide pos="3843"/>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66" d="100"/>
          <a:sy n="66" d="100"/>
        </p:scale>
        <p:origin x="2628" y="6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handoutMaster" Target="handoutMasters/handoutMaster1.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E4F731E-89C4-4E73-A518-E26E46AC2251}" type="datetimeFigureOut">
              <a:rPr lang="zh-CN" altLang="en-US" smtClean="0"/>
            </a:fld>
            <a:endParaRPr lang="zh-CN" alt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B3D8A9-B803-49B7-8826-85E446611ABA}"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156477-A869-4A11-A4FA-B75D94106C9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8E6889-349A-49E8-AAE1-A1FB1A7B972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8E6889-349A-49E8-AAE1-A1FB1A7B972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F6AFF4C-A2FA-4380-BEF0-8A596E669E4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9" name="图片 8" descr="E:\工作\素材\8873f2ddcfaf8c6fa9eb11c5a052005a285e90943aed5-TLw67i_fw658.jpg8873f2ddcfaf8c6fa9eb11c5a052005a285e90943aed5-TLw67i_fw658"/>
          <p:cNvPicPr>
            <a:picLocks noChangeAspect="1"/>
          </p:cNvPicPr>
          <p:nvPr userDrawn="1"/>
        </p:nvPicPr>
        <p:blipFill rotWithShape="1">
          <a:blip r:embed="rId2"/>
          <a:srcRect/>
          <a:stretch>
            <a:fillRect/>
          </a:stretch>
        </p:blipFill>
        <p:spPr>
          <a:xfrm>
            <a:off x="0" y="-635"/>
            <a:ext cx="12192000" cy="6858635"/>
          </a:xfrm>
          <a:prstGeom prst="rect">
            <a:avLst/>
          </a:prstGeom>
        </p:spPr>
      </p:pic>
      <p:sp>
        <p:nvSpPr>
          <p:cNvPr id="2" name="标题 1"/>
          <p:cNvSpPr>
            <a:spLocks noGrp="1"/>
          </p:cNvSpPr>
          <p:nvPr>
            <p:ph type="ctrTitle"/>
          </p:nvPr>
        </p:nvSpPr>
        <p:spPr>
          <a:xfrm>
            <a:off x="1905000" y="1941513"/>
            <a:ext cx="9144000" cy="2387600"/>
          </a:xfrm>
        </p:spPr>
        <p:txBody>
          <a:bodyPr anchor="b"/>
          <a:lstStyle>
            <a:lvl1pPr algn="ctr">
              <a:defRPr sz="6000" b="1">
                <a:solidFill>
                  <a:schemeClr val="bg1"/>
                </a:solidFill>
              </a:defRPr>
            </a:lvl1pPr>
          </a:lstStyle>
          <a:p>
            <a:endParaRPr lang="zh-CN" altLang="en-US" dirty="0"/>
          </a:p>
        </p:txBody>
      </p:sp>
      <p:sp>
        <p:nvSpPr>
          <p:cNvPr id="3" name="副标题 2"/>
          <p:cNvSpPr>
            <a:spLocks noGrp="1"/>
          </p:cNvSpPr>
          <p:nvPr>
            <p:ph type="subTitle" idx="1"/>
          </p:nvPr>
        </p:nvSpPr>
        <p:spPr>
          <a:xfrm>
            <a:off x="1905000" y="4421188"/>
            <a:ext cx="9144000" cy="1655762"/>
          </a:xfrm>
        </p:spPr>
        <p:txBody>
          <a:bodyPr/>
          <a:lstStyle>
            <a:lvl1pPr marL="0" indent="0" algn="ctr">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zh-CN" altLang="en-US" dirty="0"/>
          </a:p>
        </p:txBody>
      </p:sp>
      <p:sp>
        <p:nvSpPr>
          <p:cNvPr id="4" name="日期占位符 3"/>
          <p:cNvSpPr>
            <a:spLocks noGrp="1"/>
          </p:cNvSpPr>
          <p:nvPr>
            <p:ph type="dt" sz="half" idx="10"/>
          </p:nvPr>
        </p:nvSpPr>
        <p:spPr/>
        <p:txBody>
          <a:bodyPr/>
          <a:lstStyle/>
          <a:p>
            <a:fld id="{C877AB74-1063-40E9-B970-F2588F206CAF}"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a:xfrm>
            <a:off x="10228894" y="6356350"/>
            <a:ext cx="2743200" cy="365125"/>
          </a:xfrm>
        </p:spPr>
        <p:txBody>
          <a:bodyPr/>
          <a:lstStyle/>
          <a:p>
            <a:fld id="{370D8578-DDD4-487D-A316-C8E65CC577E1}" type="slidenum">
              <a:rPr lang="zh-CN" altLang="en-US" smtClean="0"/>
            </a:fld>
            <a:endParaRPr lang="zh-CN" altLang="en-US"/>
          </a:p>
        </p:txBody>
      </p:sp>
      <p:sp>
        <p:nvSpPr>
          <p:cNvPr id="10" name="矩形 9"/>
          <p:cNvSpPr/>
          <p:nvPr userDrawn="1"/>
        </p:nvSpPr>
        <p:spPr>
          <a:xfrm>
            <a:off x="0" y="-19050"/>
            <a:ext cx="12192000" cy="6877050"/>
          </a:xfrm>
          <a:prstGeom prst="rect">
            <a:avLst/>
          </a:prstGeom>
          <a:solidFill>
            <a:srgbClr val="12342E">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4D74D02-A581-4176-A932-D09364710A12}"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a:xfrm>
            <a:off x="10228894" y="6356350"/>
            <a:ext cx="2743200" cy="365125"/>
          </a:xfrm>
        </p:spPr>
        <p:txBody>
          <a:bodyPr/>
          <a:lstStyle/>
          <a:p>
            <a:fld id="{370D8578-DDD4-487D-A316-C8E65CC577E1}"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标题1">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DB006693-FE41-4D59-BA44-BEBB4A272C4F}" type="datetime1">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a:xfrm>
            <a:off x="10228894" y="6356350"/>
            <a:ext cx="2743200" cy="365125"/>
          </a:xfrm>
        </p:spPr>
        <p:txBody>
          <a:bodyPr/>
          <a:lstStyle>
            <a:lvl1pPr>
              <a:defRPr sz="1400">
                <a:solidFill>
                  <a:schemeClr val="bg1"/>
                </a:solidFill>
              </a:defRPr>
            </a:lvl1pPr>
          </a:lstStyle>
          <a:p>
            <a:fld id="{370D8578-DDD4-487D-A316-C8E65CC577E1}" type="slidenum">
              <a:rPr lang="zh-CN" altLang="en-US" smtClean="0"/>
            </a:fld>
            <a:endParaRPr lang="zh-CN" alt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标题2">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DB006693-FE41-4D59-BA44-BEBB4A272C4F}" type="datetime1">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a:xfrm>
            <a:off x="10228894" y="6356350"/>
            <a:ext cx="2743200" cy="365125"/>
          </a:xfrm>
        </p:spPr>
        <p:txBody>
          <a:bodyPr/>
          <a:lstStyle>
            <a:lvl1pPr>
              <a:defRPr sz="1400">
                <a:solidFill>
                  <a:schemeClr val="bg1"/>
                </a:solidFill>
              </a:defRPr>
            </a:lvl1pPr>
          </a:lstStyle>
          <a:p>
            <a:fld id="{370D8578-DDD4-487D-A316-C8E65CC577E1}" type="slidenum">
              <a:rPr lang="zh-CN" altLang="en-US" smtClean="0"/>
            </a:fld>
            <a:endParaRPr lang="zh-CN" alt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标题3">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DB006693-FE41-4D59-BA44-BEBB4A272C4F}" type="datetime1">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a:xfrm>
            <a:off x="10228894" y="6356350"/>
            <a:ext cx="2743200" cy="365125"/>
          </a:xfrm>
        </p:spPr>
        <p:txBody>
          <a:bodyPr/>
          <a:lstStyle>
            <a:lvl1pPr>
              <a:defRPr sz="1400">
                <a:solidFill>
                  <a:schemeClr val="bg1"/>
                </a:solidFill>
              </a:defRPr>
            </a:lvl1pPr>
          </a:lstStyle>
          <a:p>
            <a:fld id="{370D8578-DDD4-487D-A316-C8E65CC577E1}" type="slidenum">
              <a:rPr lang="zh-CN" altLang="en-US" smtClean="0"/>
            </a:fld>
            <a:endParaRPr lang="zh-CN" alt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标题4">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DB006693-FE41-4D59-BA44-BEBB4A272C4F}" type="datetime1">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a:xfrm>
            <a:off x="10228894" y="6356350"/>
            <a:ext cx="2743200" cy="365125"/>
          </a:xfrm>
        </p:spPr>
        <p:txBody>
          <a:bodyPr/>
          <a:lstStyle>
            <a:lvl1pPr>
              <a:defRPr sz="1400">
                <a:solidFill>
                  <a:schemeClr val="bg1"/>
                </a:solidFill>
              </a:defRPr>
            </a:lvl1pPr>
          </a:lstStyle>
          <a:p>
            <a:fld id="{370D8578-DDD4-487D-A316-C8E65CC577E1}" type="slidenum">
              <a:rPr lang="zh-CN" altLang="en-US" smtClean="0"/>
            </a:fld>
            <a:endParaRPr lang="zh-CN" alt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EF01BB9-EA45-4D7F-B694-2A70066AB61E}" type="datetime1">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5FD81333-A132-4011-8707-666DD90F7EAD}"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A76C750-8C45-4B2F-8E70-85EF444D3041}"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5FD81333-A132-4011-8707-666DD90F7EAD}"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A76C750-8C45-4B2F-8E70-85EF444D3041}"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p:txBody>
          <a:bodyPr/>
          <a:lstStyle/>
          <a:p>
            <a:fld id="{5FD81333-A132-4011-8707-666DD90F7EAD}"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A76C750-8C45-4B2F-8E70-85EF444D3041}"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5FD81333-A132-4011-8707-666DD90F7EAD}"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A76C750-8C45-4B2F-8E70-85EF444D3041}"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5FD81333-A132-4011-8707-666DD90F7EAD}"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CA76C750-8C45-4B2F-8E70-85EF444D3041}"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5FD81333-A132-4011-8707-666DD90F7EAD}"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CA76C750-8C45-4B2F-8E70-85EF444D3041}"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D81333-A132-4011-8707-666DD90F7EAD}"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CA76C750-8C45-4B2F-8E70-85EF444D3041}"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5FD81333-A132-4011-8707-666DD90F7EAD}"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A76C750-8C45-4B2F-8E70-85EF444D3041}"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5FD81333-A132-4011-8707-666DD90F7EAD}"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A76C750-8C45-4B2F-8E70-85EF444D3041}"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5FD81333-A132-4011-8707-666DD90F7EAD}"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A76C750-8C45-4B2F-8E70-85EF444D3041}"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5FD81333-A132-4011-8707-666DD90F7EAD}"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A76C750-8C45-4B2F-8E70-85EF444D3041}"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110801"/>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3338" t="5677" r="3392" b="4710"/>
          <a:stretch>
            <a:fillRect/>
          </a:stretch>
        </p:blipFill>
        <p:spPr>
          <a:xfrm>
            <a:off x="2921001" y="241300"/>
            <a:ext cx="6032500" cy="3162300"/>
          </a:xfrm>
          <a:prstGeom prst="rect">
            <a:avLst/>
          </a:prstGeom>
        </p:spPr>
      </p:pic>
      <p:sp>
        <p:nvSpPr>
          <p:cNvPr id="2" name="标题 1"/>
          <p:cNvSpPr>
            <a:spLocks noGrp="1"/>
          </p:cNvSpPr>
          <p:nvPr>
            <p:ph type="ctrTitle" hasCustomPrompt="1"/>
          </p:nvPr>
        </p:nvSpPr>
        <p:spPr>
          <a:xfrm>
            <a:off x="1524000" y="3307138"/>
            <a:ext cx="9144000" cy="1171732"/>
          </a:xfrm>
          <a:noFill/>
        </p:spPr>
        <p:txBody>
          <a:bodyPr wrap="square" rtlCol="0" anchor="b">
            <a:normAutofit/>
          </a:bodyPr>
          <a:lstStyle>
            <a:lvl1pPr algn="ctr">
              <a:lnSpc>
                <a:spcPct val="100000"/>
              </a:lnSpc>
              <a:defRPr lang="zh-CN" altLang="en-US" sz="7000" b="1" dirty="0">
                <a:solidFill>
                  <a:schemeClr val="bg1"/>
                </a:solidFill>
                <a:latin typeface="+mj-ea"/>
                <a:ea typeface="+mj-ea"/>
                <a:cs typeface="+mn-cs"/>
              </a:defRPr>
            </a:lvl1pPr>
          </a:lstStyle>
          <a:p>
            <a:pPr marL="0" lvl="0" algn="ctr"/>
            <a:r>
              <a:rPr lang="zh-CN" altLang="en-US" dirty="0"/>
              <a:t>单击此处编辑标题</a:t>
            </a:r>
            <a:endParaRPr lang="zh-CN" altLang="en-US" dirty="0"/>
          </a:p>
        </p:txBody>
      </p:sp>
      <p:sp>
        <p:nvSpPr>
          <p:cNvPr id="3" name="副标题 2"/>
          <p:cNvSpPr>
            <a:spLocks noGrp="1"/>
          </p:cNvSpPr>
          <p:nvPr>
            <p:ph type="subTitle" idx="1"/>
          </p:nvPr>
        </p:nvSpPr>
        <p:spPr>
          <a:xfrm>
            <a:off x="1524000" y="4494664"/>
            <a:ext cx="9144000" cy="882879"/>
          </a:xfrm>
        </p:spPr>
        <p:txBody>
          <a:bodyPr wrap="square">
            <a:normAutofit/>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wrap="square">
            <a:normAutofit/>
          </a:bodyPr>
          <a:lstStyle>
            <a:lvl1pPr>
              <a:defRPr>
                <a:solidFill>
                  <a:schemeClr val="bg1"/>
                </a:solidFill>
              </a:defRPr>
            </a:lvl1pPr>
          </a:lstStyle>
          <a:p>
            <a:fld id="{013C95EC-8384-4CD8-9BFC-9EF3D10C2598}" type="datetimeFigureOut">
              <a:rPr lang="zh-CN" altLang="en-US" smtClean="0"/>
            </a:fld>
            <a:endParaRPr lang="zh-CN" altLang="en-US"/>
          </a:p>
        </p:txBody>
      </p:sp>
      <p:sp>
        <p:nvSpPr>
          <p:cNvPr id="5" name="页脚占位符 4"/>
          <p:cNvSpPr>
            <a:spLocks noGrp="1"/>
          </p:cNvSpPr>
          <p:nvPr>
            <p:ph type="ftr" sz="quarter" idx="11"/>
          </p:nvPr>
        </p:nvSpPr>
        <p:spPr/>
        <p:txBody>
          <a:bodyPr wrap="square">
            <a:normAutofit/>
          </a:bodyPr>
          <a:lstStyle>
            <a:lvl1pPr>
              <a:defRPr>
                <a:solidFill>
                  <a:schemeClr val="bg1"/>
                </a:solidFill>
              </a:defRPr>
            </a:lvl1pPr>
          </a:lstStyle>
          <a:p>
            <a:endParaRPr lang="zh-CN" altLang="en-US"/>
          </a:p>
        </p:txBody>
      </p:sp>
      <p:sp>
        <p:nvSpPr>
          <p:cNvPr id="6" name="灯片编号占位符 5"/>
          <p:cNvSpPr>
            <a:spLocks noGrp="1"/>
          </p:cNvSpPr>
          <p:nvPr>
            <p:ph type="sldNum" sz="quarter" idx="12"/>
          </p:nvPr>
        </p:nvSpPr>
        <p:spPr/>
        <p:txBody>
          <a:bodyPr wrap="square">
            <a:normAutofit/>
          </a:bodyPr>
          <a:lstStyle>
            <a:lvl1pPr>
              <a:defRPr>
                <a:solidFill>
                  <a:schemeClr val="bg1"/>
                </a:solidFill>
              </a:defRPr>
            </a:lvl1pPr>
          </a:lstStyle>
          <a:p>
            <a:fld id="{74AD3194-4A67-43EF-81E3-05CBE125DF69}"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单击此处编辑母版标题样式</a:t>
            </a:r>
            <a:endParaRPr lang="zh-CN" altLang="en-US" dirty="0"/>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013C95EC-8384-4CD8-9BFC-9EF3D10C259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AD3194-4A67-43EF-81E3-05CBE125DF69}"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nvPr>
        </p:nvSpPr>
        <p:spPr/>
        <p:txBody>
          <a:bodyPr/>
          <a:lstStyle/>
          <a:p>
            <a:fld id="{013C95EC-8384-4CD8-9BFC-9EF3D10C259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AD3194-4A67-43EF-81E3-05CBE125DF69}"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6172200" y="1825625"/>
            <a:ext cx="5181600" cy="435133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013C95EC-8384-4CD8-9BFC-9EF3D10C259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4AD3194-4A67-43EF-81E3-05CBE125DF69}"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788" y="2505075"/>
            <a:ext cx="5157787" cy="368458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200" y="2505075"/>
            <a:ext cx="5183188" cy="368458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013C95EC-8384-4CD8-9BFC-9EF3D10C259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4AD3194-4A67-43EF-81E3-05CBE125DF69}"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lvl1pPr>
              <a:defRPr>
                <a:solidFill>
                  <a:schemeClr val="bg1"/>
                </a:solidFill>
              </a:defRPr>
            </a:lvl1pPr>
          </a:lstStyle>
          <a:p>
            <a:fld id="{013C95EC-8384-4CD8-9BFC-9EF3D10C2598}" type="datetimeFigureOut">
              <a:rPr lang="zh-CN" altLang="en-US" smtClean="0"/>
            </a:fld>
            <a:endParaRPr lang="zh-CN" altLang="en-US"/>
          </a:p>
        </p:txBody>
      </p:sp>
      <p:sp>
        <p:nvSpPr>
          <p:cNvPr id="4" name="页脚占位符 3"/>
          <p:cNvSpPr>
            <a:spLocks noGrp="1"/>
          </p:cNvSpPr>
          <p:nvPr>
            <p:ph type="ftr" sz="quarter" idx="11"/>
          </p:nvPr>
        </p:nvSpPr>
        <p:spPr/>
        <p:txBody>
          <a:bodyPr/>
          <a:lstStyle>
            <a:lvl1pPr>
              <a:defRPr>
                <a:solidFill>
                  <a:schemeClr val="bg1"/>
                </a:solidFill>
              </a:defRPr>
            </a:lvl1pPr>
          </a:lstStyle>
          <a:p>
            <a:endParaRPr lang="zh-CN" altLang="en-US"/>
          </a:p>
        </p:txBody>
      </p:sp>
      <p:sp>
        <p:nvSpPr>
          <p:cNvPr id="5" name="灯片编号占位符 4"/>
          <p:cNvSpPr>
            <a:spLocks noGrp="1"/>
          </p:cNvSpPr>
          <p:nvPr>
            <p:ph type="sldNum" sz="quarter" idx="12"/>
          </p:nvPr>
        </p:nvSpPr>
        <p:spPr/>
        <p:txBody>
          <a:bodyPr/>
          <a:lstStyle>
            <a:lvl1pPr>
              <a:defRPr>
                <a:solidFill>
                  <a:schemeClr val="bg1"/>
                </a:solidFill>
              </a:defRPr>
            </a:lvl1pPr>
          </a:lstStyle>
          <a:p>
            <a:fld id="{74AD3194-4A67-43EF-81E3-05CBE125DF69}" type="slidenum">
              <a:rPr lang="zh-CN" altLang="en-US" smtClean="0"/>
            </a:fld>
            <a:endParaRPr lang="zh-CN" altLang="en-US"/>
          </a:p>
        </p:txBody>
      </p:sp>
      <p:sp>
        <p:nvSpPr>
          <p:cNvPr id="7" name="矩形 6"/>
          <p:cNvSpPr/>
          <p:nvPr/>
        </p:nvSpPr>
        <p:spPr>
          <a:xfrm>
            <a:off x="0" y="2061029"/>
            <a:ext cx="12192000" cy="3241357"/>
          </a:xfrm>
          <a:prstGeom prst="rect">
            <a:avLst/>
          </a:prstGeom>
          <a:solidFill>
            <a:schemeClr val="tx1">
              <a:alpha val="72000"/>
            </a:schemeClr>
          </a:solidFill>
        </p:spPr>
        <p:txBody>
          <a:bodyPr wrap="square" rtlCol="0" anchor="ctr">
            <a:spAutoFit/>
          </a:bodyPr>
          <a:lstStyle/>
          <a:p>
            <a:pPr algn="ctr"/>
            <a:endParaRPr lang="zh-CN" altLang="en-US" sz="2800">
              <a:solidFill>
                <a:schemeClr val="bg1"/>
              </a:solidFill>
            </a:endParaRPr>
          </a:p>
        </p:txBody>
      </p:sp>
      <p:sp>
        <p:nvSpPr>
          <p:cNvPr id="2" name="标题 1"/>
          <p:cNvSpPr>
            <a:spLocks noGrp="1"/>
          </p:cNvSpPr>
          <p:nvPr>
            <p:ph type="title" hasCustomPrompt="1"/>
          </p:nvPr>
        </p:nvSpPr>
        <p:spPr>
          <a:xfrm>
            <a:off x="838199" y="3180964"/>
            <a:ext cx="10515601" cy="1001486"/>
          </a:xfrm>
          <a:noFill/>
          <a:ln>
            <a:noFill/>
          </a:ln>
        </p:spPr>
        <p:txBody>
          <a:bodyPr vert="horz" wrap="square" lIns="91440" tIns="45720" rIns="91440" bIns="45720" numCol="1" rtlCol="0" anchor="b" anchorCtr="0" compatLnSpc="1"/>
          <a:lstStyle>
            <a:lvl1pPr algn="ctr">
              <a:defRPr lang="zh-CN" altLang="en-US" sz="6000" b="1" dirty="0">
                <a:solidFill>
                  <a:schemeClr val="bg1"/>
                </a:solidFill>
                <a:effectLst>
                  <a:outerShdw blurRad="38100" dist="38100" dir="2700000" algn="tl">
                    <a:srgbClr val="000000">
                      <a:alpha val="43137"/>
                    </a:srgbClr>
                  </a:outerShdw>
                </a:effectLst>
                <a:latin typeface="+mj-ea"/>
                <a:cs typeface="+mn-cs"/>
              </a:defRPr>
            </a:lvl1pPr>
          </a:lstStyle>
          <a:p>
            <a:pPr marL="0" lvl="0" algn="ctr"/>
            <a:r>
              <a:rPr lang="zh-CN" altLang="en-US" dirty="0"/>
              <a:t>单击此处编辑标题</a:t>
            </a:r>
            <a:endParaRPr lang="zh-CN"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13C95EC-8384-4CD8-9BFC-9EF3D10C259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4AD3194-4A67-43EF-81E3-05CBE125DF69}"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987424"/>
            <a:ext cx="3932237" cy="1069975"/>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013C95EC-8384-4CD8-9BFC-9EF3D10C259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4AD3194-4A67-43EF-81E3-05CBE125DF69}"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753600" y="365125"/>
            <a:ext cx="1600200" cy="5811838"/>
          </a:xfrm>
        </p:spPr>
        <p:txBody>
          <a:bodyPr vert="eaVert">
            <a:normAutofit/>
          </a:bodyPr>
          <a:lstStyle>
            <a:lvl1pPr>
              <a:defRPr sz="3600"/>
            </a:lvl1p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199" y="365125"/>
            <a:ext cx="8654143"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013C95EC-8384-4CD8-9BFC-9EF3D10C259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AD3194-4A67-43EF-81E3-05CBE125DF69}"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013C95EC-8384-4CD8-9BFC-9EF3D10C259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4AD3194-4A67-43EF-81E3-05CBE125DF69}" type="slidenum">
              <a:rPr lang="zh-CN" altLang="en-US" smtClean="0"/>
            </a:fld>
            <a:endParaRPr lang="zh-CN" altLang="en-US"/>
          </a:p>
        </p:txBody>
      </p:sp>
      <p:sp>
        <p:nvSpPr>
          <p:cNvPr id="7" name="内容占位符 6"/>
          <p:cNvSpPr>
            <a:spLocks noGrp="1"/>
          </p:cNvSpPr>
          <p:nvPr>
            <p:ph sz="quarter" idx="13"/>
          </p:nvPr>
        </p:nvSpPr>
        <p:spPr>
          <a:xfrm>
            <a:off x="838200" y="446088"/>
            <a:ext cx="10515600" cy="5616575"/>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6.xml"/><Relationship Id="rId8" Type="http://schemas.openxmlformats.org/officeDocument/2006/relationships/slideLayout" Target="../slideLayouts/slideLayout15.xml"/><Relationship Id="rId7" Type="http://schemas.openxmlformats.org/officeDocument/2006/relationships/slideLayout" Target="../slideLayouts/slideLayout14.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3" Type="http://schemas.openxmlformats.org/officeDocument/2006/relationships/slideLayout" Target="../slideLayouts/slideLayout10.xml"/><Relationship Id="rId2" Type="http://schemas.openxmlformats.org/officeDocument/2006/relationships/slideLayout" Target="../slideLayouts/slideLayout9.xml"/><Relationship Id="rId12" Type="http://schemas.openxmlformats.org/officeDocument/2006/relationships/theme" Target="../theme/theme2.xml"/><Relationship Id="rId11" Type="http://schemas.openxmlformats.org/officeDocument/2006/relationships/slideLayout" Target="../slideLayouts/slideLayout18.xml"/><Relationship Id="rId10" Type="http://schemas.openxmlformats.org/officeDocument/2006/relationships/slideLayout" Target="../slideLayouts/slideLayout17.xml"/><Relationship Id="rId1"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7.xml"/><Relationship Id="rId8" Type="http://schemas.openxmlformats.org/officeDocument/2006/relationships/slideLayout" Target="../slideLayouts/slideLayout26.xml"/><Relationship Id="rId7" Type="http://schemas.openxmlformats.org/officeDocument/2006/relationships/slideLayout" Target="../slideLayouts/slideLayout25.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3" Type="http://schemas.openxmlformats.org/officeDocument/2006/relationships/slideLayout" Target="../slideLayouts/slideLayout21.xml"/><Relationship Id="rId2" Type="http://schemas.openxmlformats.org/officeDocument/2006/relationships/slideLayout" Target="../slideLayouts/slideLayout20.xml"/><Relationship Id="rId14" Type="http://schemas.openxmlformats.org/officeDocument/2006/relationships/theme" Target="../theme/theme3.xml"/><Relationship Id="rId13" Type="http://schemas.openxmlformats.org/officeDocument/2006/relationships/tags" Target="../tags/tag3.xml"/><Relationship Id="rId12" Type="http://schemas.openxmlformats.org/officeDocument/2006/relationships/tags" Target="../tags/tag2.xml"/><Relationship Id="rId11" Type="http://schemas.openxmlformats.org/officeDocument/2006/relationships/tags" Target="../tags/tag1.xml"/><Relationship Id="rId10" Type="http://schemas.openxmlformats.org/officeDocument/2006/relationships/slideLayout" Target="../slideLayouts/slideLayout28.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Light" panose="020B0502040204020203" pitchFamily="34" charset="-122"/>
                <a:ea typeface="微软雅黑 Light" panose="020B0502040204020203" pitchFamily="34" charset="-122"/>
              </a:defRPr>
            </a:lvl1pPr>
          </a:lstStyle>
          <a:p>
            <a:fld id="{9EF01BB9-EA45-4D7F-B694-2A70066AB61E}" type="datetime1">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微软雅黑 Light" panose="020B0502040204020203" pitchFamily="34" charset="-122"/>
                <a:ea typeface="微软雅黑 Light" panose="020B0502040204020203" pitchFamily="34" charset="-122"/>
              </a:defRPr>
            </a:lvl1pPr>
          </a:lstStyle>
          <a:p>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微软雅黑 Light" panose="020B0502040204020203" pitchFamily="34" charset="-122"/>
          <a:ea typeface="微软雅黑 Light" panose="020B0502040204020203"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Light" panose="020B0502040204020203" pitchFamily="34" charset="-122"/>
          <a:ea typeface="微软雅黑 Light" panose="020B0502040204020203"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Light" panose="020B0502040204020203" pitchFamily="34" charset="-122"/>
          <a:ea typeface="微软雅黑 Light" panose="020B0502040204020203"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Light" panose="020B0502040204020203" pitchFamily="34" charset="-122"/>
          <a:ea typeface="微软雅黑 Light" panose="020B0502040204020203"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Light" panose="020B0502040204020203" pitchFamily="34" charset="-122"/>
          <a:ea typeface="微软雅黑 Light" panose="020B0502040204020203"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Light" panose="020B0502040204020203" pitchFamily="34" charset="-122"/>
          <a:ea typeface="微软雅黑 Light" panose="020B0502040204020203"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D81333-A132-4011-8707-666DD90F7EAD}" type="datetimeFigureOut">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76C750-8C45-4B2F-8E70-85EF444D304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1"/>
            </p:custDataLst>
          </p:nvPr>
        </p:nvSpPr>
        <p:spPr>
          <a:xfrm>
            <a:off x="838200" y="365125"/>
            <a:ext cx="10515600" cy="1325563"/>
          </a:xfrm>
          <a:prstGeom prst="rect">
            <a:avLst/>
          </a:prstGeom>
        </p:spPr>
        <p:txBody>
          <a:bodyPr vert="horz" lIns="90000" tIns="46800" rIns="90000" bIns="46800" rtlCol="0" anchor="ctr">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12"/>
            </p:custDataLst>
          </p:nvPr>
        </p:nvSpPr>
        <p:spPr>
          <a:xfrm>
            <a:off x="838200" y="1825625"/>
            <a:ext cx="10515600" cy="4351338"/>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0000" tIns="46800" rIns="90000" bIns="46800" rtlCol="0" anchor="ctr">
            <a:normAutofit/>
          </a:bodyPr>
          <a:lstStyle>
            <a:lvl1pPr algn="l">
              <a:defRPr sz="1200">
                <a:solidFill>
                  <a:schemeClr val="tx1"/>
                </a:solidFill>
              </a:defRPr>
            </a:lvl1pPr>
          </a:lstStyle>
          <a:p>
            <a:fld id="{013C95EC-8384-4CD8-9BFC-9EF3D10C259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0000" tIns="46800" rIns="90000" bIns="46800" rtlCol="0" anchor="ctr">
            <a:normAutofit/>
          </a:bodyPr>
          <a:lstStyle>
            <a:lvl1pPr algn="ctr">
              <a:defRPr sz="1200">
                <a:solidFill>
                  <a:schemeClr val="tx1"/>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0000" tIns="46800" rIns="90000" bIns="46800" rtlCol="0" anchor="ctr">
            <a:normAutofit/>
          </a:bodyPr>
          <a:lstStyle>
            <a:lvl1pPr algn="r">
              <a:defRPr sz="1200">
                <a:solidFill>
                  <a:schemeClr val="tx1"/>
                </a:solidFill>
              </a:defRPr>
            </a:lvl1pPr>
          </a:lstStyle>
          <a:p>
            <a:fld id="{74AD3194-4A67-43EF-81E3-05CBE125DF69}" type="slidenum">
              <a:rPr lang="zh-CN" altLang="en-US" smtClean="0"/>
            </a:fld>
            <a:endParaRPr lang="zh-CN" altLang="en-US"/>
          </a:p>
        </p:txBody>
      </p:sp>
      <p:sp>
        <p:nvSpPr>
          <p:cNvPr id="7" name="KSO_TEMPLATE" hidden="1"/>
          <p:cNvSpPr/>
          <p:nvPr>
            <p:custDataLst>
              <p:tags r:id="rId13"/>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3.xml"/><Relationship Id="rId2" Type="http://schemas.openxmlformats.org/officeDocument/2006/relationships/image" Target="../media/image9.jpe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3.xml"/><Relationship Id="rId2" Type="http://schemas.openxmlformats.org/officeDocument/2006/relationships/image" Target="../media/image10.jpeg"/><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image" Target="../media/image1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9" Type="http://schemas.openxmlformats.org/officeDocument/2006/relationships/image" Target="../media/image25.jpeg"/><Relationship Id="rId8" Type="http://schemas.openxmlformats.org/officeDocument/2006/relationships/tags" Target="../tags/tag8.xml"/><Relationship Id="rId7" Type="http://schemas.openxmlformats.org/officeDocument/2006/relationships/image" Target="../media/image24.jpeg"/><Relationship Id="rId6" Type="http://schemas.openxmlformats.org/officeDocument/2006/relationships/tags" Target="../tags/tag7.xml"/><Relationship Id="rId5" Type="http://schemas.openxmlformats.org/officeDocument/2006/relationships/image" Target="../media/image23.jpeg"/><Relationship Id="rId4" Type="http://schemas.openxmlformats.org/officeDocument/2006/relationships/tags" Target="../tags/tag6.xml"/><Relationship Id="rId3" Type="http://schemas.openxmlformats.org/officeDocument/2006/relationships/image" Target="../media/image22.GIF"/><Relationship Id="rId20" Type="http://schemas.openxmlformats.org/officeDocument/2006/relationships/slideLayout" Target="../slideLayouts/slideLayout14.xml"/><Relationship Id="rId2" Type="http://schemas.openxmlformats.org/officeDocument/2006/relationships/tags" Target="../tags/tag5.xml"/><Relationship Id="rId19" Type="http://schemas.openxmlformats.org/officeDocument/2006/relationships/tags" Target="../tags/tag15.xml"/><Relationship Id="rId18" Type="http://schemas.openxmlformats.org/officeDocument/2006/relationships/tags" Target="../tags/tag14.xml"/><Relationship Id="rId17" Type="http://schemas.openxmlformats.org/officeDocument/2006/relationships/tags" Target="../tags/tag13.xml"/><Relationship Id="rId16" Type="http://schemas.openxmlformats.org/officeDocument/2006/relationships/tags" Target="../tags/tag12.xml"/><Relationship Id="rId15" Type="http://schemas.openxmlformats.org/officeDocument/2006/relationships/image" Target="../media/image28.png"/><Relationship Id="rId14" Type="http://schemas.openxmlformats.org/officeDocument/2006/relationships/tags" Target="../tags/tag11.xml"/><Relationship Id="rId13" Type="http://schemas.openxmlformats.org/officeDocument/2006/relationships/image" Target="../media/image27.png"/><Relationship Id="rId12" Type="http://schemas.openxmlformats.org/officeDocument/2006/relationships/tags" Target="../tags/tag10.xml"/><Relationship Id="rId11" Type="http://schemas.openxmlformats.org/officeDocument/2006/relationships/image" Target="../media/image26.png"/><Relationship Id="rId10" Type="http://schemas.openxmlformats.org/officeDocument/2006/relationships/tags" Target="../tags/tag9.xml"/><Relationship Id="rId1" Type="http://schemas.openxmlformats.org/officeDocument/2006/relationships/tags" Target="../tags/tag4.xml"/></Relationships>
</file>

<file path=ppt/slides/_rels/slide24.xml.rels><?xml version="1.0" encoding="UTF-8" standalone="yes"?>
<Relationships xmlns="http://schemas.openxmlformats.org/package/2006/relationships"><Relationship Id="rId9" Type="http://schemas.openxmlformats.org/officeDocument/2006/relationships/tags" Target="../tags/tag24.xml"/><Relationship Id="rId8" Type="http://schemas.openxmlformats.org/officeDocument/2006/relationships/tags" Target="../tags/tag23.xml"/><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6" Type="http://schemas.openxmlformats.org/officeDocument/2006/relationships/notesSlide" Target="../notesSlides/notesSlide11.xml"/><Relationship Id="rId35" Type="http://schemas.openxmlformats.org/officeDocument/2006/relationships/slideLayout" Target="../slideLayouts/slideLayout25.xml"/><Relationship Id="rId34" Type="http://schemas.openxmlformats.org/officeDocument/2006/relationships/tags" Target="../tags/tag49.xml"/><Relationship Id="rId33" Type="http://schemas.openxmlformats.org/officeDocument/2006/relationships/tags" Target="../tags/tag48.xml"/><Relationship Id="rId32" Type="http://schemas.openxmlformats.org/officeDocument/2006/relationships/tags" Target="../tags/tag47.xml"/><Relationship Id="rId31" Type="http://schemas.openxmlformats.org/officeDocument/2006/relationships/tags" Target="../tags/tag46.xml"/><Relationship Id="rId30" Type="http://schemas.openxmlformats.org/officeDocument/2006/relationships/tags" Target="../tags/tag45.xml"/><Relationship Id="rId3" Type="http://schemas.openxmlformats.org/officeDocument/2006/relationships/tags" Target="../tags/tag18.xml"/><Relationship Id="rId29" Type="http://schemas.openxmlformats.org/officeDocument/2006/relationships/tags" Target="../tags/tag44.xml"/><Relationship Id="rId28" Type="http://schemas.openxmlformats.org/officeDocument/2006/relationships/tags" Target="../tags/tag43.xml"/><Relationship Id="rId27" Type="http://schemas.openxmlformats.org/officeDocument/2006/relationships/tags" Target="../tags/tag42.xml"/><Relationship Id="rId26" Type="http://schemas.openxmlformats.org/officeDocument/2006/relationships/tags" Target="../tags/tag41.xml"/><Relationship Id="rId25" Type="http://schemas.openxmlformats.org/officeDocument/2006/relationships/tags" Target="../tags/tag40.xml"/><Relationship Id="rId24" Type="http://schemas.openxmlformats.org/officeDocument/2006/relationships/tags" Target="../tags/tag39.xml"/><Relationship Id="rId23" Type="http://schemas.openxmlformats.org/officeDocument/2006/relationships/tags" Target="../tags/tag38.xml"/><Relationship Id="rId22" Type="http://schemas.openxmlformats.org/officeDocument/2006/relationships/tags" Target="../tags/tag37.xml"/><Relationship Id="rId21" Type="http://schemas.openxmlformats.org/officeDocument/2006/relationships/tags" Target="../tags/tag36.xml"/><Relationship Id="rId20" Type="http://schemas.openxmlformats.org/officeDocument/2006/relationships/tags" Target="../tags/tag35.xml"/><Relationship Id="rId2" Type="http://schemas.openxmlformats.org/officeDocument/2006/relationships/tags" Target="../tags/tag17.xml"/><Relationship Id="rId19" Type="http://schemas.openxmlformats.org/officeDocument/2006/relationships/tags" Target="../tags/tag34.xml"/><Relationship Id="rId18" Type="http://schemas.openxmlformats.org/officeDocument/2006/relationships/tags" Target="../tags/tag33.xml"/><Relationship Id="rId17" Type="http://schemas.openxmlformats.org/officeDocument/2006/relationships/tags" Target="../tags/tag32.xml"/><Relationship Id="rId16" Type="http://schemas.openxmlformats.org/officeDocument/2006/relationships/tags" Target="../tags/tag31.xml"/><Relationship Id="rId15" Type="http://schemas.openxmlformats.org/officeDocument/2006/relationships/tags" Target="../tags/tag30.xml"/><Relationship Id="rId14" Type="http://schemas.openxmlformats.org/officeDocument/2006/relationships/tags" Target="../tags/tag29.xml"/><Relationship Id="rId13" Type="http://schemas.openxmlformats.org/officeDocument/2006/relationships/tags" Target="../tags/tag28.xml"/><Relationship Id="rId12" Type="http://schemas.openxmlformats.org/officeDocument/2006/relationships/tags" Target="../tags/tag27.xml"/><Relationship Id="rId11" Type="http://schemas.openxmlformats.org/officeDocument/2006/relationships/tags" Target="../tags/tag26.xml"/><Relationship Id="rId10" Type="http://schemas.openxmlformats.org/officeDocument/2006/relationships/tags" Target="../tags/tag25.xml"/><Relationship Id="rId1" Type="http://schemas.openxmlformats.org/officeDocument/2006/relationships/tags" Target="../tags/tag16.xml"/></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任意多边形 36"/>
          <p:cNvSpPr/>
          <p:nvPr/>
        </p:nvSpPr>
        <p:spPr>
          <a:xfrm rot="21155408" flipH="1">
            <a:off x="-487847" y="-815372"/>
            <a:ext cx="13167812" cy="8500422"/>
          </a:xfrm>
          <a:custGeom>
            <a:avLst/>
            <a:gdLst>
              <a:gd name="connsiteX0" fmla="*/ 0 w 12989007"/>
              <a:gd name="connsiteY0" fmla="*/ 1584266 h 8384995"/>
              <a:gd name="connsiteX1" fmla="*/ 11915 w 12989007"/>
              <a:gd name="connsiteY1" fmla="*/ 1582716 h 8384995"/>
              <a:gd name="connsiteX2" fmla="*/ 14372 w 12989007"/>
              <a:gd name="connsiteY2" fmla="*/ 1601608 h 8384995"/>
              <a:gd name="connsiteX3" fmla="*/ 3567804 w 12989007"/>
              <a:gd name="connsiteY3" fmla="*/ 5061048 h 8384995"/>
              <a:gd name="connsiteX4" fmla="*/ 3567804 w 12989007"/>
              <a:gd name="connsiteY4" fmla="*/ 5938370 h 8384995"/>
              <a:gd name="connsiteX5" fmla="*/ 4005028 w 12989007"/>
              <a:gd name="connsiteY5" fmla="*/ 6375594 h 8384995"/>
              <a:gd name="connsiteX6" fmla="*/ 4918066 w 12989007"/>
              <a:gd name="connsiteY6" fmla="*/ 6375594 h 8384995"/>
              <a:gd name="connsiteX7" fmla="*/ 6263498 w 12989007"/>
              <a:gd name="connsiteY7" fmla="*/ 7685437 h 8384995"/>
              <a:gd name="connsiteX8" fmla="*/ 884451 w 12989007"/>
              <a:gd name="connsiteY8" fmla="*/ 8384995 h 8384995"/>
              <a:gd name="connsiteX9" fmla="*/ 12100752 w 12989007"/>
              <a:gd name="connsiteY9" fmla="*/ 0 h 8384995"/>
              <a:gd name="connsiteX10" fmla="*/ 12989007 w 12989007"/>
              <a:gd name="connsiteY10" fmla="*/ 6829979 h 8384995"/>
              <a:gd name="connsiteX11" fmla="*/ 6280906 w 12989007"/>
              <a:gd name="connsiteY11" fmla="*/ 7702384 h 8384995"/>
              <a:gd name="connsiteX12" fmla="*/ 6263498 w 12989007"/>
              <a:gd name="connsiteY12" fmla="*/ 7685437 h 8384995"/>
              <a:gd name="connsiteX13" fmla="*/ 12974635 w 12989007"/>
              <a:gd name="connsiteY13" fmla="*/ 6812637 h 8384995"/>
              <a:gd name="connsiteX14" fmla="*/ 12090184 w 12989007"/>
              <a:gd name="connsiteY14" fmla="*/ 11908 h 8384995"/>
              <a:gd name="connsiteX15" fmla="*/ 11915 w 12989007"/>
              <a:gd name="connsiteY15" fmla="*/ 1582716 h 8384995"/>
              <a:gd name="connsiteX16" fmla="*/ 10568 w 12989007"/>
              <a:gd name="connsiteY16" fmla="*/ 1572358 h 838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989007" h="8384995">
                <a:moveTo>
                  <a:pt x="0" y="1584266"/>
                </a:moveTo>
                <a:lnTo>
                  <a:pt x="11915" y="1582716"/>
                </a:lnTo>
                <a:lnTo>
                  <a:pt x="14372" y="1601608"/>
                </a:lnTo>
                <a:lnTo>
                  <a:pt x="3567804" y="5061048"/>
                </a:lnTo>
                <a:lnTo>
                  <a:pt x="3567804" y="5938370"/>
                </a:lnTo>
                <a:cubicBezTo>
                  <a:pt x="3567804" y="6179842"/>
                  <a:pt x="3763556" y="6375594"/>
                  <a:pt x="4005028" y="6375594"/>
                </a:cubicBezTo>
                <a:lnTo>
                  <a:pt x="4918066" y="6375594"/>
                </a:lnTo>
                <a:lnTo>
                  <a:pt x="6263498" y="7685437"/>
                </a:lnTo>
                <a:lnTo>
                  <a:pt x="884451" y="8384995"/>
                </a:lnTo>
                <a:close/>
                <a:moveTo>
                  <a:pt x="12100752" y="0"/>
                </a:moveTo>
                <a:lnTo>
                  <a:pt x="12989007" y="6829979"/>
                </a:lnTo>
                <a:lnTo>
                  <a:pt x="6280906" y="7702384"/>
                </a:lnTo>
                <a:lnTo>
                  <a:pt x="6263498" y="7685437"/>
                </a:lnTo>
                <a:lnTo>
                  <a:pt x="12974635" y="6812637"/>
                </a:lnTo>
                <a:lnTo>
                  <a:pt x="12090184" y="11908"/>
                </a:lnTo>
                <a:lnTo>
                  <a:pt x="11915" y="1582716"/>
                </a:lnTo>
                <a:lnTo>
                  <a:pt x="10568" y="1572358"/>
                </a:lnTo>
                <a:close/>
              </a:path>
            </a:pathLst>
          </a:custGeom>
          <a:solidFill>
            <a:srgbClr val="F25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1030224" y="2090656"/>
            <a:ext cx="8564880" cy="1106805"/>
          </a:xfrm>
          <a:prstGeom prst="rect">
            <a:avLst/>
          </a:prstGeom>
        </p:spPr>
        <p:txBody>
          <a:bodyPr wrap="none">
            <a:spAutoFit/>
          </a:bodyPr>
          <a:lstStyle/>
          <a:p>
            <a:pPr algn="ctr"/>
            <a:r>
              <a:rPr lang="zh-CN" altLang="en-US" sz="6600" dirty="0">
                <a:solidFill>
                  <a:schemeClr val="bg1"/>
                </a:solidFill>
                <a:latin typeface="Adobe 黑体 Std R" panose="020B0400000000000000" pitchFamily="34" charset="-122"/>
                <a:ea typeface="Adobe 黑体 Std R" panose="020B0400000000000000" pitchFamily="34" charset="-122"/>
              </a:rPr>
              <a:t>教育培训行业总结汇报</a:t>
            </a:r>
            <a:endParaRPr lang="zh-CN" altLang="en-US" sz="6600" dirty="0">
              <a:solidFill>
                <a:schemeClr val="bg1"/>
              </a:solidFill>
              <a:latin typeface="Adobe 黑体 Std R" panose="020B0400000000000000" pitchFamily="34" charset="-122"/>
              <a:ea typeface="Adobe 黑体 Std R" panose="020B0400000000000000" pitchFamily="34" charset="-122"/>
            </a:endParaRPr>
          </a:p>
        </p:txBody>
      </p:sp>
      <p:sp>
        <p:nvSpPr>
          <p:cNvPr id="52" name="文本框 51"/>
          <p:cNvSpPr txBox="1"/>
          <p:nvPr/>
        </p:nvSpPr>
        <p:spPr>
          <a:xfrm>
            <a:off x="1131583" y="3197259"/>
            <a:ext cx="5821667" cy="1200329"/>
          </a:xfrm>
          <a:prstGeom prst="rect">
            <a:avLst/>
          </a:prstGeom>
          <a:noFill/>
        </p:spPr>
        <p:txBody>
          <a:bodyPr wrap="square" rtlCol="0">
            <a:spAutoFit/>
          </a:bodyPr>
          <a:lstStyle/>
          <a:p>
            <a:r>
              <a:rPr lang="en-US" altLang="zh-CN" sz="2400" dirty="0" smtClean="0">
                <a:solidFill>
                  <a:schemeClr val="bg1"/>
                </a:solidFill>
                <a:latin typeface="微软雅黑 Light" panose="020B0502040204020203" pitchFamily="34" charset="-122"/>
                <a:ea typeface="微软雅黑 Light" panose="020B0502040204020203" pitchFamily="34" charset="-122"/>
              </a:rPr>
              <a:t>You can add your content here. Brief introduction of your report will be preferred to balance the graphic design. </a:t>
            </a:r>
            <a:endParaRPr lang="zh-CN" altLang="en-US" sz="2400" dirty="0">
              <a:solidFill>
                <a:schemeClr val="bg1"/>
              </a:solidFill>
              <a:latin typeface="微软雅黑 Light" panose="020B0502040204020203" pitchFamily="34" charset="-122"/>
              <a:ea typeface="微软雅黑 Light" panose="020B0502040204020203" pitchFamily="34" charset="-122"/>
            </a:endParaRPr>
          </a:p>
        </p:txBody>
      </p:sp>
      <p:sp>
        <p:nvSpPr>
          <p:cNvPr id="53" name="任意多边形 52"/>
          <p:cNvSpPr/>
          <p:nvPr/>
        </p:nvSpPr>
        <p:spPr>
          <a:xfrm rot="21155408" flipH="1">
            <a:off x="-638659" y="-888038"/>
            <a:ext cx="13393362" cy="8646025"/>
          </a:xfrm>
          <a:custGeom>
            <a:avLst/>
            <a:gdLst>
              <a:gd name="connsiteX0" fmla="*/ 0 w 12989007"/>
              <a:gd name="connsiteY0" fmla="*/ 1584266 h 8384995"/>
              <a:gd name="connsiteX1" fmla="*/ 11915 w 12989007"/>
              <a:gd name="connsiteY1" fmla="*/ 1582716 h 8384995"/>
              <a:gd name="connsiteX2" fmla="*/ 14372 w 12989007"/>
              <a:gd name="connsiteY2" fmla="*/ 1601608 h 8384995"/>
              <a:gd name="connsiteX3" fmla="*/ 3567804 w 12989007"/>
              <a:gd name="connsiteY3" fmla="*/ 5061048 h 8384995"/>
              <a:gd name="connsiteX4" fmla="*/ 3567804 w 12989007"/>
              <a:gd name="connsiteY4" fmla="*/ 5938370 h 8384995"/>
              <a:gd name="connsiteX5" fmla="*/ 4005028 w 12989007"/>
              <a:gd name="connsiteY5" fmla="*/ 6375594 h 8384995"/>
              <a:gd name="connsiteX6" fmla="*/ 4918066 w 12989007"/>
              <a:gd name="connsiteY6" fmla="*/ 6375594 h 8384995"/>
              <a:gd name="connsiteX7" fmla="*/ 6263498 w 12989007"/>
              <a:gd name="connsiteY7" fmla="*/ 7685437 h 8384995"/>
              <a:gd name="connsiteX8" fmla="*/ 884451 w 12989007"/>
              <a:gd name="connsiteY8" fmla="*/ 8384995 h 8384995"/>
              <a:gd name="connsiteX9" fmla="*/ 12100752 w 12989007"/>
              <a:gd name="connsiteY9" fmla="*/ 0 h 8384995"/>
              <a:gd name="connsiteX10" fmla="*/ 12989007 w 12989007"/>
              <a:gd name="connsiteY10" fmla="*/ 6829979 h 8384995"/>
              <a:gd name="connsiteX11" fmla="*/ 6280906 w 12989007"/>
              <a:gd name="connsiteY11" fmla="*/ 7702384 h 8384995"/>
              <a:gd name="connsiteX12" fmla="*/ 6263498 w 12989007"/>
              <a:gd name="connsiteY12" fmla="*/ 7685437 h 8384995"/>
              <a:gd name="connsiteX13" fmla="*/ 12974635 w 12989007"/>
              <a:gd name="connsiteY13" fmla="*/ 6812637 h 8384995"/>
              <a:gd name="connsiteX14" fmla="*/ 12090184 w 12989007"/>
              <a:gd name="connsiteY14" fmla="*/ 11908 h 8384995"/>
              <a:gd name="connsiteX15" fmla="*/ 11915 w 12989007"/>
              <a:gd name="connsiteY15" fmla="*/ 1582716 h 8384995"/>
              <a:gd name="connsiteX16" fmla="*/ 10568 w 12989007"/>
              <a:gd name="connsiteY16" fmla="*/ 1572358 h 838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989007" h="8384995">
                <a:moveTo>
                  <a:pt x="0" y="1584266"/>
                </a:moveTo>
                <a:lnTo>
                  <a:pt x="11915" y="1582716"/>
                </a:lnTo>
                <a:lnTo>
                  <a:pt x="14372" y="1601608"/>
                </a:lnTo>
                <a:lnTo>
                  <a:pt x="3567804" y="5061048"/>
                </a:lnTo>
                <a:lnTo>
                  <a:pt x="3567804" y="5938370"/>
                </a:lnTo>
                <a:cubicBezTo>
                  <a:pt x="3567804" y="6179842"/>
                  <a:pt x="3763556" y="6375594"/>
                  <a:pt x="4005028" y="6375594"/>
                </a:cubicBezTo>
                <a:lnTo>
                  <a:pt x="4918066" y="6375594"/>
                </a:lnTo>
                <a:lnTo>
                  <a:pt x="6263498" y="7685437"/>
                </a:lnTo>
                <a:lnTo>
                  <a:pt x="884451" y="8384995"/>
                </a:lnTo>
                <a:close/>
                <a:moveTo>
                  <a:pt x="12100752" y="0"/>
                </a:moveTo>
                <a:lnTo>
                  <a:pt x="12989007" y="6829979"/>
                </a:lnTo>
                <a:lnTo>
                  <a:pt x="6280906" y="7702384"/>
                </a:lnTo>
                <a:lnTo>
                  <a:pt x="6263498" y="7685437"/>
                </a:lnTo>
                <a:lnTo>
                  <a:pt x="12974635" y="6812637"/>
                </a:lnTo>
                <a:lnTo>
                  <a:pt x="12090184" y="11908"/>
                </a:lnTo>
                <a:lnTo>
                  <a:pt x="11915" y="1582716"/>
                </a:lnTo>
                <a:lnTo>
                  <a:pt x="10568" y="1572358"/>
                </a:lnTo>
                <a:close/>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429168" y="195674"/>
            <a:ext cx="1008000" cy="1008000"/>
            <a:chOff x="3616331" y="1027906"/>
            <a:chExt cx="1008000" cy="1008000"/>
          </a:xfrm>
        </p:grpSpPr>
        <p:grpSp>
          <p:nvGrpSpPr>
            <p:cNvPr id="44" name="组合 43"/>
            <p:cNvGrpSpPr/>
            <p:nvPr/>
          </p:nvGrpSpPr>
          <p:grpSpPr>
            <a:xfrm>
              <a:off x="3682181" y="1093756"/>
              <a:ext cx="876300" cy="876300"/>
              <a:chOff x="4770131" y="2387415"/>
              <a:chExt cx="876300" cy="876300"/>
            </a:xfrm>
          </p:grpSpPr>
          <p:sp>
            <p:nvSpPr>
              <p:cNvPr id="45" name="椭圆 44"/>
              <p:cNvSpPr/>
              <p:nvPr/>
            </p:nvSpPr>
            <p:spPr>
              <a:xfrm>
                <a:off x="4770131" y="2387415"/>
                <a:ext cx="876300" cy="876300"/>
              </a:xfrm>
              <a:prstGeom prst="ellipse">
                <a:avLst/>
              </a:prstGeom>
              <a:solidFill>
                <a:srgbClr val="F25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6" name="图片 4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848281" y="2559165"/>
                <a:ext cx="720000" cy="532800"/>
              </a:xfrm>
              <a:prstGeom prst="rect">
                <a:avLst/>
              </a:prstGeom>
            </p:spPr>
          </p:pic>
        </p:grpSp>
        <p:sp>
          <p:nvSpPr>
            <p:cNvPr id="47" name="椭圆 46"/>
            <p:cNvSpPr/>
            <p:nvPr/>
          </p:nvSpPr>
          <p:spPr>
            <a:xfrm>
              <a:off x="3616331" y="1027906"/>
              <a:ext cx="1008000" cy="1008000"/>
            </a:xfrm>
            <a:prstGeom prst="ellipse">
              <a:avLst/>
            </a:prstGeom>
            <a:no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59" name="组合 58"/>
          <p:cNvGrpSpPr/>
          <p:nvPr/>
        </p:nvGrpSpPr>
        <p:grpSpPr>
          <a:xfrm>
            <a:off x="3057525" y="200660"/>
            <a:ext cx="1002665" cy="1002665"/>
            <a:chOff x="6601118" y="3487490"/>
            <a:chExt cx="1008000" cy="1008000"/>
          </a:xfrm>
        </p:grpSpPr>
        <p:grpSp>
          <p:nvGrpSpPr>
            <p:cNvPr id="27" name="组合 26"/>
            <p:cNvGrpSpPr/>
            <p:nvPr/>
          </p:nvGrpSpPr>
          <p:grpSpPr>
            <a:xfrm>
              <a:off x="6666968" y="3553340"/>
              <a:ext cx="876300" cy="876300"/>
              <a:chOff x="6667499" y="3554322"/>
              <a:chExt cx="876300" cy="876300"/>
            </a:xfrm>
          </p:grpSpPr>
          <p:sp>
            <p:nvSpPr>
              <p:cNvPr id="26" name="椭圆 25"/>
              <p:cNvSpPr/>
              <p:nvPr/>
            </p:nvSpPr>
            <p:spPr>
              <a:xfrm>
                <a:off x="6667499" y="3554322"/>
                <a:ext cx="876300" cy="876300"/>
              </a:xfrm>
              <a:prstGeom prst="ellipse">
                <a:avLst/>
              </a:prstGeom>
              <a:solidFill>
                <a:srgbClr val="F25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3" name="图片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2594" y="3669124"/>
                <a:ext cx="506110" cy="646696"/>
              </a:xfrm>
              <a:prstGeom prst="rect">
                <a:avLst/>
              </a:prstGeom>
            </p:spPr>
          </p:pic>
        </p:grpSp>
        <p:sp>
          <p:nvSpPr>
            <p:cNvPr id="58" name="椭圆 57"/>
            <p:cNvSpPr/>
            <p:nvPr/>
          </p:nvSpPr>
          <p:spPr>
            <a:xfrm>
              <a:off x="6601118" y="3487490"/>
              <a:ext cx="1008000" cy="1008000"/>
            </a:xfrm>
            <a:prstGeom prst="ellipse">
              <a:avLst/>
            </a:prstGeom>
            <a:no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61" name="组合 60"/>
          <p:cNvGrpSpPr/>
          <p:nvPr/>
        </p:nvGrpSpPr>
        <p:grpSpPr>
          <a:xfrm>
            <a:off x="1757916" y="183955"/>
            <a:ext cx="1008000" cy="1008000"/>
            <a:chOff x="5817897" y="4233561"/>
            <a:chExt cx="1008000" cy="1008000"/>
          </a:xfrm>
        </p:grpSpPr>
        <p:grpSp>
          <p:nvGrpSpPr>
            <p:cNvPr id="2" name="组合 1"/>
            <p:cNvGrpSpPr/>
            <p:nvPr/>
          </p:nvGrpSpPr>
          <p:grpSpPr>
            <a:xfrm>
              <a:off x="5883747" y="4299411"/>
              <a:ext cx="876300" cy="876300"/>
              <a:chOff x="5883747" y="4299411"/>
              <a:chExt cx="876300" cy="876300"/>
            </a:xfrm>
          </p:grpSpPr>
          <p:sp>
            <p:nvSpPr>
              <p:cNvPr id="28" name="椭圆 27"/>
              <p:cNvSpPr/>
              <p:nvPr/>
            </p:nvSpPr>
            <p:spPr>
              <a:xfrm>
                <a:off x="5883747" y="4299411"/>
                <a:ext cx="876300" cy="876300"/>
              </a:xfrm>
              <a:prstGeom prst="ellipse">
                <a:avLst/>
              </a:prstGeom>
              <a:solidFill>
                <a:srgbClr val="11B5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9" name="图片 3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7497" y="4342561"/>
                <a:ext cx="568800" cy="790000"/>
              </a:xfrm>
              <a:prstGeom prst="rect">
                <a:avLst/>
              </a:prstGeom>
            </p:spPr>
          </p:pic>
        </p:grpSp>
        <p:sp>
          <p:nvSpPr>
            <p:cNvPr id="60" name="椭圆 59"/>
            <p:cNvSpPr/>
            <p:nvPr/>
          </p:nvSpPr>
          <p:spPr>
            <a:xfrm>
              <a:off x="5817897" y="4233561"/>
              <a:ext cx="1008000" cy="1008000"/>
            </a:xfrm>
            <a:prstGeom prst="ellipse">
              <a:avLst/>
            </a:prstGeom>
            <a:no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pic>
        <p:nvPicPr>
          <p:cNvPr id="3" name="图片 2" descr="logo"/>
          <p:cNvPicPr>
            <a:picLocks noChangeAspect="1"/>
          </p:cNvPicPr>
          <p:nvPr/>
        </p:nvPicPr>
        <p:blipFill>
          <a:blip r:embed="rId4"/>
          <a:stretch>
            <a:fillRect/>
          </a:stretch>
        </p:blipFill>
        <p:spPr>
          <a:xfrm>
            <a:off x="10220325" y="78740"/>
            <a:ext cx="1971675" cy="4762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fade">
                                      <p:cBhvr>
                                        <p:cTn id="11"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5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3649657" y="1056898"/>
            <a:ext cx="4892686" cy="769441"/>
          </a:xfrm>
          <a:prstGeom prst="rect">
            <a:avLst/>
          </a:prstGeom>
          <a:noFill/>
        </p:spPr>
        <p:txBody>
          <a:bodyPr wrap="none" rtlCol="0">
            <a:spAutoFit/>
          </a:bodyPr>
          <a:lstStyle/>
          <a:p>
            <a:pPr algn="ctr"/>
            <a:r>
              <a:rPr lang="zh-CN" altLang="en-US" sz="4400" dirty="0">
                <a:latin typeface="+mj-ea"/>
                <a:ea typeface="+mj-ea"/>
              </a:rPr>
              <a:t>目录 </a:t>
            </a:r>
            <a:r>
              <a:rPr lang="en-US" altLang="zh-CN" sz="4400" dirty="0">
                <a:latin typeface="+mj-ea"/>
                <a:ea typeface="+mj-ea"/>
              </a:rPr>
              <a:t>|</a:t>
            </a:r>
            <a:r>
              <a:rPr lang="zh-CN" altLang="en-US" sz="4400" dirty="0"/>
              <a:t> </a:t>
            </a:r>
            <a:r>
              <a:rPr lang="en-US" altLang="zh-CN" sz="4400" dirty="0">
                <a:latin typeface="+mj-lt"/>
              </a:rPr>
              <a:t>CONTENTS</a:t>
            </a:r>
            <a:endParaRPr lang="zh-CN" altLang="en-US" sz="4400" dirty="0">
              <a:latin typeface="+mj-lt"/>
            </a:endParaRPr>
          </a:p>
        </p:txBody>
      </p:sp>
      <p:sp>
        <p:nvSpPr>
          <p:cNvPr id="17" name="TextBox 37"/>
          <p:cNvSpPr txBox="1"/>
          <p:nvPr/>
        </p:nvSpPr>
        <p:spPr>
          <a:xfrm>
            <a:off x="635993" y="4813935"/>
            <a:ext cx="3235960" cy="1383665"/>
          </a:xfrm>
          <a:prstGeom prst="rect">
            <a:avLst/>
          </a:prstGeom>
          <a:noFill/>
        </p:spPr>
        <p:txBody>
          <a:bodyPr wrap="square" rtlCol="0">
            <a:spAutoFit/>
          </a:bodyPr>
          <a:lstStyle>
            <a:defPPr>
              <a:defRPr lang="zh-CN"/>
            </a:defPPr>
            <a:lvl1pPr>
              <a:defRPr sz="2800">
                <a:gradFill>
                  <a:gsLst>
                    <a:gs pos="30000">
                      <a:srgbClr val="EAD3B8"/>
                    </a:gs>
                    <a:gs pos="100000">
                      <a:srgbClr val="C49766"/>
                    </a:gs>
                    <a:gs pos="0">
                      <a:srgbClr val="C49166"/>
                    </a:gs>
                    <a:gs pos="66000">
                      <a:srgbClr val="9B723B"/>
                    </a:gs>
                  </a:gsLst>
                  <a:lin ang="5400000" scaled="0"/>
                </a:gradFill>
                <a:latin typeface="HelveticaNeueLT Pro 55 Roman" pitchFamily="34" charset="0"/>
              </a:defRPr>
            </a:lvl1pPr>
          </a:lstStyle>
          <a:p>
            <a:pPr algn="ctr"/>
            <a:r>
              <a:rPr lang="zh-CN" altLang="en-US" dirty="0">
                <a:solidFill>
                  <a:srgbClr val="011F37"/>
                </a:solidFill>
                <a:latin typeface="微软雅黑" panose="020B0503020204020204" charset="-122"/>
                <a:ea typeface="微软雅黑" panose="020B0503020204020204" charset="-122"/>
                <a:sym typeface="+mn-ea"/>
              </a:rPr>
              <a:t>上一阶段工作</a:t>
            </a:r>
            <a:endParaRPr lang="zh-CN" altLang="en-US" dirty="0">
              <a:solidFill>
                <a:srgbClr val="011F37"/>
              </a:solidFill>
              <a:latin typeface="微软雅黑" panose="020B0503020204020204" charset="-122"/>
              <a:ea typeface="微软雅黑" panose="020B0503020204020204" charset="-122"/>
              <a:sym typeface="+mn-ea"/>
            </a:endParaRPr>
          </a:p>
          <a:p>
            <a:pPr algn="ctr"/>
            <a:r>
              <a:rPr lang="zh-CN" altLang="en-US" dirty="0">
                <a:solidFill>
                  <a:srgbClr val="011F37"/>
                </a:solidFill>
                <a:latin typeface="微软雅黑" panose="020B0503020204020204" charset="-122"/>
                <a:ea typeface="微软雅黑" panose="020B0503020204020204" charset="-122"/>
                <a:sym typeface="+mn-ea"/>
              </a:rPr>
              <a:t>总结汇报</a:t>
            </a:r>
            <a:endParaRPr lang="zh-CN" altLang="en-US" dirty="0">
              <a:solidFill>
                <a:srgbClr val="011F37"/>
              </a:solidFill>
              <a:latin typeface="微软雅黑" panose="020B0503020204020204" charset="-122"/>
              <a:ea typeface="微软雅黑" panose="020B0503020204020204" charset="-122"/>
            </a:endParaRPr>
          </a:p>
          <a:p>
            <a:pPr algn="ctr"/>
            <a:endParaRPr lang="zh-CN" altLang="en-US" dirty="0">
              <a:solidFill>
                <a:srgbClr val="011F37"/>
              </a:solidFill>
              <a:latin typeface="微软雅黑" panose="020B0503020204020204" charset="-122"/>
              <a:ea typeface="微软雅黑" panose="020B0503020204020204" charset="-122"/>
            </a:endParaRPr>
          </a:p>
        </p:txBody>
      </p:sp>
      <p:sp>
        <p:nvSpPr>
          <p:cNvPr id="22" name="任意多边形: 形状 31"/>
          <p:cNvSpPr/>
          <p:nvPr/>
        </p:nvSpPr>
        <p:spPr>
          <a:xfrm>
            <a:off x="3996690" y="2726690"/>
            <a:ext cx="1678305" cy="1678305"/>
          </a:xfrm>
          <a:custGeom>
            <a:avLst/>
            <a:gdLst>
              <a:gd name="connsiteX0" fmla="*/ 839310 w 1678620"/>
              <a:gd name="connsiteY0" fmla="*/ 0 h 1678620"/>
              <a:gd name="connsiteX1" fmla="*/ 1092846 w 1678620"/>
              <a:gd name="connsiteY1" fmla="*/ 105018 h 1678620"/>
              <a:gd name="connsiteX2" fmla="*/ 1573602 w 1678620"/>
              <a:gd name="connsiteY2" fmla="*/ 585774 h 1678620"/>
              <a:gd name="connsiteX3" fmla="*/ 1573602 w 1678620"/>
              <a:gd name="connsiteY3" fmla="*/ 1092846 h 1678620"/>
              <a:gd name="connsiteX4" fmla="*/ 1092846 w 1678620"/>
              <a:gd name="connsiteY4" fmla="*/ 1573602 h 1678620"/>
              <a:gd name="connsiteX5" fmla="*/ 585774 w 1678620"/>
              <a:gd name="connsiteY5" fmla="*/ 1573602 h 1678620"/>
              <a:gd name="connsiteX6" fmla="*/ 105018 w 1678620"/>
              <a:gd name="connsiteY6" fmla="*/ 1092846 h 1678620"/>
              <a:gd name="connsiteX7" fmla="*/ 105018 w 1678620"/>
              <a:gd name="connsiteY7" fmla="*/ 585774 h 1678620"/>
              <a:gd name="connsiteX8" fmla="*/ 585774 w 1678620"/>
              <a:gd name="connsiteY8" fmla="*/ 105018 h 1678620"/>
              <a:gd name="connsiteX9" fmla="*/ 839310 w 1678620"/>
              <a:gd name="connsiteY9" fmla="*/ 0 h 1678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8620" h="1678620">
                <a:moveTo>
                  <a:pt x="839310" y="0"/>
                </a:moveTo>
                <a:cubicBezTo>
                  <a:pt x="931072" y="0"/>
                  <a:pt x="1022834" y="35006"/>
                  <a:pt x="1092846" y="105018"/>
                </a:cubicBezTo>
                <a:lnTo>
                  <a:pt x="1573602" y="585774"/>
                </a:lnTo>
                <a:cubicBezTo>
                  <a:pt x="1713626" y="725798"/>
                  <a:pt x="1713626" y="952822"/>
                  <a:pt x="1573602" y="1092846"/>
                </a:cubicBezTo>
                <a:lnTo>
                  <a:pt x="1092846" y="1573602"/>
                </a:lnTo>
                <a:cubicBezTo>
                  <a:pt x="952822" y="1713627"/>
                  <a:pt x="725798" y="1713627"/>
                  <a:pt x="585774" y="1573602"/>
                </a:cubicBezTo>
                <a:lnTo>
                  <a:pt x="105018" y="1092846"/>
                </a:lnTo>
                <a:cubicBezTo>
                  <a:pt x="-35006" y="952822"/>
                  <a:pt x="-35006" y="725798"/>
                  <a:pt x="105018" y="585774"/>
                </a:cubicBezTo>
                <a:lnTo>
                  <a:pt x="585774" y="105018"/>
                </a:lnTo>
                <a:cubicBezTo>
                  <a:pt x="655786" y="35006"/>
                  <a:pt x="747548" y="0"/>
                  <a:pt x="839310" y="0"/>
                </a:cubicBezTo>
                <a:close/>
              </a:path>
            </a:pathLst>
          </a:custGeom>
          <a:solidFill>
            <a:srgbClr val="F25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t>02</a:t>
            </a:r>
            <a:endParaRPr lang="zh-CN" altLang="en-US" sz="4000" dirty="0"/>
          </a:p>
        </p:txBody>
      </p:sp>
      <p:sp>
        <p:nvSpPr>
          <p:cNvPr id="29" name="任意多边形: 形状 32"/>
          <p:cNvSpPr/>
          <p:nvPr/>
        </p:nvSpPr>
        <p:spPr>
          <a:xfrm>
            <a:off x="6569710" y="2726690"/>
            <a:ext cx="1678305" cy="1678305"/>
          </a:xfrm>
          <a:custGeom>
            <a:avLst/>
            <a:gdLst>
              <a:gd name="connsiteX0" fmla="*/ 839310 w 1678620"/>
              <a:gd name="connsiteY0" fmla="*/ 0 h 1678620"/>
              <a:gd name="connsiteX1" fmla="*/ 1092846 w 1678620"/>
              <a:gd name="connsiteY1" fmla="*/ 105018 h 1678620"/>
              <a:gd name="connsiteX2" fmla="*/ 1573602 w 1678620"/>
              <a:gd name="connsiteY2" fmla="*/ 585774 h 1678620"/>
              <a:gd name="connsiteX3" fmla="*/ 1573602 w 1678620"/>
              <a:gd name="connsiteY3" fmla="*/ 1092846 h 1678620"/>
              <a:gd name="connsiteX4" fmla="*/ 1092846 w 1678620"/>
              <a:gd name="connsiteY4" fmla="*/ 1573602 h 1678620"/>
              <a:gd name="connsiteX5" fmla="*/ 585774 w 1678620"/>
              <a:gd name="connsiteY5" fmla="*/ 1573602 h 1678620"/>
              <a:gd name="connsiteX6" fmla="*/ 105018 w 1678620"/>
              <a:gd name="connsiteY6" fmla="*/ 1092846 h 1678620"/>
              <a:gd name="connsiteX7" fmla="*/ 105018 w 1678620"/>
              <a:gd name="connsiteY7" fmla="*/ 585774 h 1678620"/>
              <a:gd name="connsiteX8" fmla="*/ 585774 w 1678620"/>
              <a:gd name="connsiteY8" fmla="*/ 105018 h 1678620"/>
              <a:gd name="connsiteX9" fmla="*/ 839310 w 1678620"/>
              <a:gd name="connsiteY9" fmla="*/ 0 h 1678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8620" h="1678620">
                <a:moveTo>
                  <a:pt x="839310" y="0"/>
                </a:moveTo>
                <a:cubicBezTo>
                  <a:pt x="931072" y="0"/>
                  <a:pt x="1022834" y="35006"/>
                  <a:pt x="1092846" y="105018"/>
                </a:cubicBezTo>
                <a:lnTo>
                  <a:pt x="1573602" y="585774"/>
                </a:lnTo>
                <a:cubicBezTo>
                  <a:pt x="1713626" y="725798"/>
                  <a:pt x="1713626" y="952822"/>
                  <a:pt x="1573602" y="1092846"/>
                </a:cubicBezTo>
                <a:lnTo>
                  <a:pt x="1092846" y="1573602"/>
                </a:lnTo>
                <a:cubicBezTo>
                  <a:pt x="952822" y="1713627"/>
                  <a:pt x="725798" y="1713627"/>
                  <a:pt x="585774" y="1573602"/>
                </a:cubicBezTo>
                <a:lnTo>
                  <a:pt x="105018" y="1092846"/>
                </a:lnTo>
                <a:cubicBezTo>
                  <a:pt x="-35006" y="952822"/>
                  <a:pt x="-35006" y="725798"/>
                  <a:pt x="105018" y="585774"/>
                </a:cubicBezTo>
                <a:lnTo>
                  <a:pt x="585774" y="105018"/>
                </a:lnTo>
                <a:cubicBezTo>
                  <a:pt x="655786" y="35006"/>
                  <a:pt x="747548" y="0"/>
                  <a:pt x="83931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t>03</a:t>
            </a:r>
            <a:endParaRPr lang="zh-CN" altLang="en-US" sz="4000" dirty="0"/>
          </a:p>
        </p:txBody>
      </p:sp>
      <p:sp>
        <p:nvSpPr>
          <p:cNvPr id="31" name="任意多边形: 形状 33"/>
          <p:cNvSpPr/>
          <p:nvPr/>
        </p:nvSpPr>
        <p:spPr>
          <a:xfrm>
            <a:off x="9150985" y="2726690"/>
            <a:ext cx="1678305" cy="1678305"/>
          </a:xfrm>
          <a:custGeom>
            <a:avLst/>
            <a:gdLst>
              <a:gd name="connsiteX0" fmla="*/ 839310 w 1678620"/>
              <a:gd name="connsiteY0" fmla="*/ 0 h 1678620"/>
              <a:gd name="connsiteX1" fmla="*/ 1092846 w 1678620"/>
              <a:gd name="connsiteY1" fmla="*/ 105018 h 1678620"/>
              <a:gd name="connsiteX2" fmla="*/ 1573602 w 1678620"/>
              <a:gd name="connsiteY2" fmla="*/ 585774 h 1678620"/>
              <a:gd name="connsiteX3" fmla="*/ 1573602 w 1678620"/>
              <a:gd name="connsiteY3" fmla="*/ 1092846 h 1678620"/>
              <a:gd name="connsiteX4" fmla="*/ 1092846 w 1678620"/>
              <a:gd name="connsiteY4" fmla="*/ 1573602 h 1678620"/>
              <a:gd name="connsiteX5" fmla="*/ 585774 w 1678620"/>
              <a:gd name="connsiteY5" fmla="*/ 1573602 h 1678620"/>
              <a:gd name="connsiteX6" fmla="*/ 105018 w 1678620"/>
              <a:gd name="connsiteY6" fmla="*/ 1092846 h 1678620"/>
              <a:gd name="connsiteX7" fmla="*/ 105018 w 1678620"/>
              <a:gd name="connsiteY7" fmla="*/ 585774 h 1678620"/>
              <a:gd name="connsiteX8" fmla="*/ 585774 w 1678620"/>
              <a:gd name="connsiteY8" fmla="*/ 105018 h 1678620"/>
              <a:gd name="connsiteX9" fmla="*/ 839310 w 1678620"/>
              <a:gd name="connsiteY9" fmla="*/ 0 h 1678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8620" h="1678620">
                <a:moveTo>
                  <a:pt x="839310" y="0"/>
                </a:moveTo>
                <a:cubicBezTo>
                  <a:pt x="931072" y="0"/>
                  <a:pt x="1022834" y="35006"/>
                  <a:pt x="1092846" y="105018"/>
                </a:cubicBezTo>
                <a:lnTo>
                  <a:pt x="1573602" y="585774"/>
                </a:lnTo>
                <a:cubicBezTo>
                  <a:pt x="1713626" y="725798"/>
                  <a:pt x="1713626" y="952822"/>
                  <a:pt x="1573602" y="1092846"/>
                </a:cubicBezTo>
                <a:lnTo>
                  <a:pt x="1092846" y="1573602"/>
                </a:lnTo>
                <a:cubicBezTo>
                  <a:pt x="952822" y="1713627"/>
                  <a:pt x="725798" y="1713627"/>
                  <a:pt x="585774" y="1573602"/>
                </a:cubicBezTo>
                <a:lnTo>
                  <a:pt x="105018" y="1092846"/>
                </a:lnTo>
                <a:cubicBezTo>
                  <a:pt x="-35006" y="952822"/>
                  <a:pt x="-35006" y="725798"/>
                  <a:pt x="105018" y="585774"/>
                </a:cubicBezTo>
                <a:lnTo>
                  <a:pt x="585774" y="105018"/>
                </a:lnTo>
                <a:cubicBezTo>
                  <a:pt x="655786" y="35006"/>
                  <a:pt x="747548" y="0"/>
                  <a:pt x="839310" y="0"/>
                </a:cubicBezTo>
                <a:close/>
              </a:path>
            </a:pathLst>
          </a:custGeom>
          <a:solidFill>
            <a:srgbClr val="F25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t>04</a:t>
            </a:r>
            <a:endParaRPr lang="zh-CN" altLang="en-US" sz="4000" dirty="0"/>
          </a:p>
        </p:txBody>
      </p:sp>
      <p:sp>
        <p:nvSpPr>
          <p:cNvPr id="35" name="任意多边形: 形状 18"/>
          <p:cNvSpPr/>
          <p:nvPr/>
        </p:nvSpPr>
        <p:spPr>
          <a:xfrm>
            <a:off x="1415415" y="2726690"/>
            <a:ext cx="1678305" cy="1678305"/>
          </a:xfrm>
          <a:custGeom>
            <a:avLst/>
            <a:gdLst>
              <a:gd name="connsiteX0" fmla="*/ 839310 w 1678620"/>
              <a:gd name="connsiteY0" fmla="*/ 0 h 1678620"/>
              <a:gd name="connsiteX1" fmla="*/ 1092846 w 1678620"/>
              <a:gd name="connsiteY1" fmla="*/ 105018 h 1678620"/>
              <a:gd name="connsiteX2" fmla="*/ 1573602 w 1678620"/>
              <a:gd name="connsiteY2" fmla="*/ 585774 h 1678620"/>
              <a:gd name="connsiteX3" fmla="*/ 1573602 w 1678620"/>
              <a:gd name="connsiteY3" fmla="*/ 1092846 h 1678620"/>
              <a:gd name="connsiteX4" fmla="*/ 1092846 w 1678620"/>
              <a:gd name="connsiteY4" fmla="*/ 1573602 h 1678620"/>
              <a:gd name="connsiteX5" fmla="*/ 585774 w 1678620"/>
              <a:gd name="connsiteY5" fmla="*/ 1573602 h 1678620"/>
              <a:gd name="connsiteX6" fmla="*/ 105018 w 1678620"/>
              <a:gd name="connsiteY6" fmla="*/ 1092846 h 1678620"/>
              <a:gd name="connsiteX7" fmla="*/ 105018 w 1678620"/>
              <a:gd name="connsiteY7" fmla="*/ 585774 h 1678620"/>
              <a:gd name="connsiteX8" fmla="*/ 585774 w 1678620"/>
              <a:gd name="connsiteY8" fmla="*/ 105018 h 1678620"/>
              <a:gd name="connsiteX9" fmla="*/ 839310 w 1678620"/>
              <a:gd name="connsiteY9" fmla="*/ 0 h 1678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8620" h="1678620">
                <a:moveTo>
                  <a:pt x="839310" y="0"/>
                </a:moveTo>
                <a:cubicBezTo>
                  <a:pt x="931072" y="0"/>
                  <a:pt x="1022834" y="35006"/>
                  <a:pt x="1092846" y="105018"/>
                </a:cubicBezTo>
                <a:lnTo>
                  <a:pt x="1573602" y="585774"/>
                </a:lnTo>
                <a:cubicBezTo>
                  <a:pt x="1713626" y="725798"/>
                  <a:pt x="1713626" y="952822"/>
                  <a:pt x="1573602" y="1092846"/>
                </a:cubicBezTo>
                <a:lnTo>
                  <a:pt x="1092846" y="1573602"/>
                </a:lnTo>
                <a:cubicBezTo>
                  <a:pt x="952822" y="1713627"/>
                  <a:pt x="725798" y="1713627"/>
                  <a:pt x="585774" y="1573602"/>
                </a:cubicBezTo>
                <a:lnTo>
                  <a:pt x="105018" y="1092846"/>
                </a:lnTo>
                <a:cubicBezTo>
                  <a:pt x="-35006" y="952822"/>
                  <a:pt x="-35006" y="725798"/>
                  <a:pt x="105018" y="585774"/>
                </a:cubicBezTo>
                <a:lnTo>
                  <a:pt x="585774" y="105018"/>
                </a:lnTo>
                <a:cubicBezTo>
                  <a:pt x="655786" y="35006"/>
                  <a:pt x="747548" y="0"/>
                  <a:pt x="83931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t>01</a:t>
            </a:r>
            <a:endParaRPr lang="zh-CN" altLang="en-US" sz="4000" dirty="0"/>
          </a:p>
        </p:txBody>
      </p:sp>
      <p:sp>
        <p:nvSpPr>
          <p:cNvPr id="38" name="TextBox 37"/>
          <p:cNvSpPr txBox="1"/>
          <p:nvPr/>
        </p:nvSpPr>
        <p:spPr>
          <a:xfrm>
            <a:off x="3209925" y="4813935"/>
            <a:ext cx="3235960" cy="953135"/>
          </a:xfrm>
          <a:prstGeom prst="rect">
            <a:avLst/>
          </a:prstGeom>
          <a:noFill/>
        </p:spPr>
        <p:txBody>
          <a:bodyPr wrap="square" rtlCol="0">
            <a:spAutoFit/>
          </a:bodyPr>
          <a:lstStyle>
            <a:defPPr>
              <a:defRPr lang="zh-CN"/>
            </a:defPPr>
            <a:lvl1pPr>
              <a:defRPr sz="2800">
                <a:gradFill>
                  <a:gsLst>
                    <a:gs pos="30000">
                      <a:srgbClr val="EAD3B8"/>
                    </a:gs>
                    <a:gs pos="100000">
                      <a:srgbClr val="C49766"/>
                    </a:gs>
                    <a:gs pos="0">
                      <a:srgbClr val="C49166"/>
                    </a:gs>
                    <a:gs pos="66000">
                      <a:srgbClr val="9B723B"/>
                    </a:gs>
                  </a:gsLst>
                  <a:lin ang="5400000" scaled="0"/>
                </a:gradFill>
                <a:latin typeface="HelveticaNeueLT Pro 55 Roman" pitchFamily="34" charset="0"/>
              </a:defRPr>
            </a:lvl1pPr>
          </a:lstStyle>
          <a:p>
            <a:pPr algn="ctr"/>
            <a:r>
              <a:rPr lang="zh-CN" altLang="en-US" dirty="0">
                <a:solidFill>
                  <a:srgbClr val="011F37"/>
                </a:solidFill>
                <a:latin typeface="+mj-ea"/>
                <a:ea typeface="+mj-ea"/>
              </a:rPr>
              <a:t>工作中取得的</a:t>
            </a:r>
            <a:endParaRPr lang="zh-CN" altLang="en-US" dirty="0">
              <a:solidFill>
                <a:srgbClr val="011F37"/>
              </a:solidFill>
              <a:latin typeface="+mj-ea"/>
              <a:ea typeface="+mj-ea"/>
            </a:endParaRPr>
          </a:p>
          <a:p>
            <a:pPr algn="ctr"/>
            <a:r>
              <a:rPr lang="zh-CN" altLang="en-US" dirty="0">
                <a:solidFill>
                  <a:srgbClr val="011F37"/>
                </a:solidFill>
                <a:latin typeface="+mj-ea"/>
                <a:ea typeface="+mj-ea"/>
              </a:rPr>
              <a:t>成绩</a:t>
            </a:r>
            <a:endParaRPr lang="zh-CN" altLang="en-US" dirty="0">
              <a:solidFill>
                <a:srgbClr val="011F37"/>
              </a:solidFill>
              <a:latin typeface="+mj-ea"/>
              <a:ea typeface="+mj-ea"/>
            </a:endParaRPr>
          </a:p>
        </p:txBody>
      </p:sp>
      <p:sp>
        <p:nvSpPr>
          <p:cNvPr id="41" name="TextBox 37"/>
          <p:cNvSpPr txBox="1"/>
          <p:nvPr/>
        </p:nvSpPr>
        <p:spPr>
          <a:xfrm>
            <a:off x="5791200" y="4813935"/>
            <a:ext cx="3235960" cy="953135"/>
          </a:xfrm>
          <a:prstGeom prst="rect">
            <a:avLst/>
          </a:prstGeom>
          <a:noFill/>
        </p:spPr>
        <p:txBody>
          <a:bodyPr wrap="square" rtlCol="0">
            <a:spAutoFit/>
          </a:bodyPr>
          <a:lstStyle>
            <a:defPPr>
              <a:defRPr lang="zh-CN"/>
            </a:defPPr>
            <a:lvl1pPr>
              <a:defRPr sz="2800">
                <a:gradFill>
                  <a:gsLst>
                    <a:gs pos="30000">
                      <a:srgbClr val="EAD3B8"/>
                    </a:gs>
                    <a:gs pos="100000">
                      <a:srgbClr val="C49766"/>
                    </a:gs>
                    <a:gs pos="0">
                      <a:srgbClr val="C49166"/>
                    </a:gs>
                    <a:gs pos="66000">
                      <a:srgbClr val="9B723B"/>
                    </a:gs>
                  </a:gsLst>
                  <a:lin ang="5400000" scaled="0"/>
                </a:gradFill>
                <a:latin typeface="HelveticaNeueLT Pro 55 Roman" pitchFamily="34" charset="0"/>
              </a:defRPr>
            </a:lvl1pPr>
          </a:lstStyle>
          <a:p>
            <a:pPr algn="ctr"/>
            <a:r>
              <a:rPr lang="zh-CN" altLang="en-US" dirty="0">
                <a:solidFill>
                  <a:srgbClr val="011F37"/>
                </a:solidFill>
                <a:latin typeface="+mj-ea"/>
                <a:ea typeface="+mj-ea"/>
              </a:rPr>
              <a:t>存在的问题及</a:t>
            </a:r>
            <a:endParaRPr lang="zh-CN" altLang="en-US" dirty="0">
              <a:solidFill>
                <a:srgbClr val="011F37"/>
              </a:solidFill>
              <a:latin typeface="+mj-ea"/>
              <a:ea typeface="+mj-ea"/>
            </a:endParaRPr>
          </a:p>
          <a:p>
            <a:pPr algn="ctr"/>
            <a:r>
              <a:rPr lang="zh-CN" altLang="en-US" dirty="0">
                <a:solidFill>
                  <a:srgbClr val="011F37"/>
                </a:solidFill>
                <a:latin typeface="+mj-ea"/>
                <a:ea typeface="+mj-ea"/>
              </a:rPr>
              <a:t>解决措施</a:t>
            </a:r>
            <a:endParaRPr lang="zh-CN" altLang="en-US" dirty="0">
              <a:solidFill>
                <a:srgbClr val="011F37"/>
              </a:solidFill>
              <a:latin typeface="+mj-ea"/>
              <a:ea typeface="+mj-ea"/>
            </a:endParaRPr>
          </a:p>
        </p:txBody>
      </p:sp>
      <p:sp>
        <p:nvSpPr>
          <p:cNvPr id="42" name="TextBox 37"/>
          <p:cNvSpPr txBox="1"/>
          <p:nvPr/>
        </p:nvSpPr>
        <p:spPr>
          <a:xfrm>
            <a:off x="8372475" y="4813935"/>
            <a:ext cx="3235960" cy="953135"/>
          </a:xfrm>
          <a:prstGeom prst="rect">
            <a:avLst/>
          </a:prstGeom>
          <a:noFill/>
        </p:spPr>
        <p:txBody>
          <a:bodyPr wrap="square" rtlCol="0">
            <a:spAutoFit/>
          </a:bodyPr>
          <a:lstStyle>
            <a:defPPr>
              <a:defRPr lang="zh-CN"/>
            </a:defPPr>
            <a:lvl1pPr>
              <a:defRPr sz="2800">
                <a:gradFill>
                  <a:gsLst>
                    <a:gs pos="30000">
                      <a:srgbClr val="EAD3B8"/>
                    </a:gs>
                    <a:gs pos="100000">
                      <a:srgbClr val="C49766"/>
                    </a:gs>
                    <a:gs pos="0">
                      <a:srgbClr val="C49166"/>
                    </a:gs>
                    <a:gs pos="66000">
                      <a:srgbClr val="9B723B"/>
                    </a:gs>
                  </a:gsLst>
                  <a:lin ang="5400000" scaled="0"/>
                </a:gradFill>
                <a:latin typeface="HelveticaNeueLT Pro 55 Roman" pitchFamily="34" charset="0"/>
              </a:defRPr>
            </a:lvl1pPr>
          </a:lstStyle>
          <a:p>
            <a:pPr algn="ctr"/>
            <a:r>
              <a:rPr lang="zh-CN" altLang="en-US" dirty="0">
                <a:solidFill>
                  <a:srgbClr val="011F37"/>
                </a:solidFill>
                <a:latin typeface="微软雅黑" panose="020B0503020204020204" charset="-122"/>
                <a:ea typeface="微软雅黑" panose="020B0503020204020204" charset="-122"/>
                <a:sym typeface="+mn-ea"/>
              </a:rPr>
              <a:t>下一阶段</a:t>
            </a:r>
            <a:endParaRPr lang="zh-CN" altLang="en-US" dirty="0">
              <a:solidFill>
                <a:srgbClr val="011F37"/>
              </a:solidFill>
              <a:latin typeface="微软雅黑" panose="020B0503020204020204" charset="-122"/>
              <a:ea typeface="微软雅黑" panose="020B0503020204020204" charset="-122"/>
              <a:sym typeface="+mn-ea"/>
            </a:endParaRPr>
          </a:p>
          <a:p>
            <a:pPr algn="ctr"/>
            <a:r>
              <a:rPr lang="zh-CN" altLang="en-US" dirty="0">
                <a:solidFill>
                  <a:srgbClr val="011F37"/>
                </a:solidFill>
                <a:latin typeface="微软雅黑" panose="020B0503020204020204" charset="-122"/>
                <a:ea typeface="微软雅黑" panose="020B0503020204020204" charset="-122"/>
                <a:sym typeface="+mn-ea"/>
              </a:rPr>
              <a:t>工作</a:t>
            </a:r>
            <a:r>
              <a:rPr lang="zh-CN" altLang="en-US" dirty="0">
                <a:solidFill>
                  <a:srgbClr val="011F37"/>
                </a:solidFill>
                <a:latin typeface="+mj-ea"/>
                <a:ea typeface="+mj-ea"/>
              </a:rPr>
              <a:t>计划</a:t>
            </a:r>
            <a:endParaRPr lang="zh-CN" altLang="en-US" dirty="0">
              <a:solidFill>
                <a:srgbClr val="011F37"/>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iterate type="lt">
                                    <p:tmPct val="10000"/>
                                  </p:iterate>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1">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7"/>
          <p:cNvSpPr txBox="1"/>
          <p:nvPr/>
        </p:nvSpPr>
        <p:spPr>
          <a:xfrm>
            <a:off x="5848829" y="3895639"/>
            <a:ext cx="2938780" cy="922020"/>
          </a:xfrm>
          <a:prstGeom prst="rect">
            <a:avLst/>
          </a:prstGeom>
          <a:noFill/>
        </p:spPr>
        <p:txBody>
          <a:bodyPr wrap="none" rtlCol="0">
            <a:spAutoFit/>
          </a:bodyPr>
          <a:lstStyle>
            <a:defPPr>
              <a:defRPr lang="zh-CN"/>
            </a:defPPr>
            <a:lvl1pPr>
              <a:defRPr sz="2800">
                <a:gradFill>
                  <a:gsLst>
                    <a:gs pos="30000">
                      <a:srgbClr val="EAD3B8"/>
                    </a:gs>
                    <a:gs pos="100000">
                      <a:srgbClr val="C49766"/>
                    </a:gs>
                    <a:gs pos="0">
                      <a:srgbClr val="C49166"/>
                    </a:gs>
                    <a:gs pos="66000">
                      <a:srgbClr val="9B723B"/>
                    </a:gs>
                  </a:gsLst>
                  <a:lin ang="5400000" scaled="0"/>
                </a:gradFill>
                <a:latin typeface="HelveticaNeueLT Pro 55 Roman" pitchFamily="34" charset="0"/>
              </a:defRPr>
            </a:lvl1pPr>
          </a:lstStyle>
          <a:p>
            <a:pPr algn="ctr"/>
            <a:r>
              <a:rPr lang="zh-CN" altLang="en-US" sz="5400" b="1" dirty="0">
                <a:solidFill>
                  <a:schemeClr val="tx1">
                    <a:lumMod val="75000"/>
                    <a:lumOff val="25000"/>
                  </a:schemeClr>
                </a:solidFill>
                <a:latin typeface="+mj-ea"/>
                <a:ea typeface="+mj-ea"/>
              </a:rPr>
              <a:t>输入标题</a:t>
            </a:r>
            <a:endParaRPr lang="zh-CN" altLang="en-US" sz="5400" b="1" dirty="0">
              <a:solidFill>
                <a:schemeClr val="tx1">
                  <a:lumMod val="75000"/>
                  <a:lumOff val="25000"/>
                </a:schemeClr>
              </a:solidFill>
              <a:latin typeface="+mj-ea"/>
              <a:ea typeface="+mj-ea"/>
            </a:endParaRPr>
          </a:p>
        </p:txBody>
      </p:sp>
      <p:sp>
        <p:nvSpPr>
          <p:cNvPr id="9" name="TextBox 17"/>
          <p:cNvSpPr txBox="1"/>
          <p:nvPr/>
        </p:nvSpPr>
        <p:spPr>
          <a:xfrm>
            <a:off x="4965266" y="4817900"/>
            <a:ext cx="4705904" cy="490584"/>
          </a:xfrm>
          <a:prstGeom prst="rect">
            <a:avLst/>
          </a:prstGeom>
          <a:noFill/>
        </p:spPr>
        <p:txBody>
          <a:bodyPr wrap="square" rtlCol="0">
            <a:spAutoFit/>
          </a:bodyPr>
          <a:lstStyle/>
          <a:p>
            <a:pPr algn="ctr">
              <a:lnSpc>
                <a:spcPct val="130000"/>
              </a:lnSpc>
            </a:pPr>
            <a:r>
              <a:rPr lang="en-US" altLang="zh-CN" sz="1050" b="1" dirty="0">
                <a:solidFill>
                  <a:schemeClr val="tx1">
                    <a:lumMod val="65000"/>
                    <a:lumOff val="35000"/>
                  </a:schemeClr>
                </a:solidFill>
                <a:ea typeface="Roboto Light" charset="0"/>
                <a:cs typeface="Roboto Light" charset="0"/>
              </a:rPr>
              <a:t>Enter the text content that you want to add here, the picture can change according to oneself requirement</a:t>
            </a:r>
            <a:endParaRPr lang="en-US" altLang="zh-CN" sz="1050" dirty="0">
              <a:solidFill>
                <a:schemeClr val="tx1">
                  <a:lumMod val="65000"/>
                  <a:lumOff val="35000"/>
                </a:schemeClr>
              </a:solidFill>
              <a:ea typeface="Roboto Light" charset="0"/>
              <a:cs typeface="Roboto Light" charset="0"/>
            </a:endParaRPr>
          </a:p>
        </p:txBody>
      </p:sp>
      <p:grpSp>
        <p:nvGrpSpPr>
          <p:cNvPr id="12" name="组合 11"/>
          <p:cNvGrpSpPr/>
          <p:nvPr/>
        </p:nvGrpSpPr>
        <p:grpSpPr>
          <a:xfrm>
            <a:off x="-1399540" y="-999490"/>
            <a:ext cx="7748905" cy="7861935"/>
            <a:chOff x="-663" y="-413"/>
            <a:chExt cx="3657" cy="3803"/>
          </a:xfrm>
        </p:grpSpPr>
        <p:sp>
          <p:nvSpPr>
            <p:cNvPr id="2" name="任意多边形: 形状 41"/>
            <p:cNvSpPr/>
            <p:nvPr/>
          </p:nvSpPr>
          <p:spPr>
            <a:xfrm rot="13732419" flipH="1">
              <a:off x="234" y="-1310"/>
              <a:ext cx="1863" cy="3657"/>
            </a:xfrm>
            <a:custGeom>
              <a:avLst/>
              <a:gdLst>
                <a:gd name="connsiteX0" fmla="*/ 0 w 2536333"/>
                <a:gd name="connsiteY0" fmla="*/ 2083447 h 4980141"/>
                <a:gd name="connsiteX1" fmla="*/ 2529293 w 2536333"/>
                <a:gd name="connsiteY1" fmla="*/ 4980141 h 4980141"/>
                <a:gd name="connsiteX2" fmla="*/ 2536333 w 2536333"/>
                <a:gd name="connsiteY2" fmla="*/ 4894236 h 4980141"/>
                <a:gd name="connsiteX3" fmla="*/ 2536333 w 2536333"/>
                <a:gd name="connsiteY3" fmla="*/ 542765 h 4980141"/>
                <a:gd name="connsiteX4" fmla="*/ 2450841 w 2536333"/>
                <a:gd name="connsiteY4" fmla="*/ 119305 h 4980141"/>
                <a:gd name="connsiteX5" fmla="*/ 2386084 w 2536333"/>
                <a:gd name="connsiteY5" fmla="*/ 0 h 498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6333" h="4980141">
                  <a:moveTo>
                    <a:pt x="0" y="2083447"/>
                  </a:moveTo>
                  <a:lnTo>
                    <a:pt x="2529293" y="4980141"/>
                  </a:lnTo>
                  <a:lnTo>
                    <a:pt x="2536333" y="4894236"/>
                  </a:lnTo>
                  <a:lnTo>
                    <a:pt x="2536333" y="542765"/>
                  </a:lnTo>
                  <a:cubicBezTo>
                    <a:pt x="2536333" y="392557"/>
                    <a:pt x="2505891" y="249460"/>
                    <a:pt x="2450841" y="119305"/>
                  </a:cubicBezTo>
                  <a:lnTo>
                    <a:pt x="2386084" y="0"/>
                  </a:lnTo>
                  <a:close/>
                </a:path>
              </a:pathLst>
            </a:custGeom>
            <a:solidFill>
              <a:srgbClr val="11B59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mn-ea"/>
                <a:sym typeface="+mn-lt"/>
              </a:endParaRPr>
            </a:p>
          </p:txBody>
        </p:sp>
        <p:sp>
          <p:nvSpPr>
            <p:cNvPr id="5" name="任意多边形 4"/>
            <p:cNvSpPr/>
            <p:nvPr/>
          </p:nvSpPr>
          <p:spPr>
            <a:xfrm>
              <a:off x="-16" y="-18"/>
              <a:ext cx="1889" cy="3408"/>
            </a:xfrm>
            <a:custGeom>
              <a:avLst/>
              <a:gdLst>
                <a:gd name="connsiteX0" fmla="*/ 0 w 2931"/>
                <a:gd name="connsiteY0" fmla="*/ 0 h 5289"/>
                <a:gd name="connsiteX1" fmla="*/ 2931 w 2931"/>
                <a:gd name="connsiteY1" fmla="*/ 0 h 5289"/>
                <a:gd name="connsiteX2" fmla="*/ 6 w 2931"/>
                <a:gd name="connsiteY2" fmla="*/ 5289 h 5289"/>
                <a:gd name="connsiteX3" fmla="*/ 0 w 2931"/>
                <a:gd name="connsiteY3" fmla="*/ 0 h 5289"/>
              </a:gdLst>
              <a:ahLst/>
              <a:cxnLst>
                <a:cxn ang="0">
                  <a:pos x="connsiteX0" y="connsiteY0"/>
                </a:cxn>
                <a:cxn ang="0">
                  <a:pos x="connsiteX1" y="connsiteY1"/>
                </a:cxn>
                <a:cxn ang="0">
                  <a:pos x="connsiteX2" y="connsiteY2"/>
                </a:cxn>
                <a:cxn ang="0">
                  <a:pos x="connsiteX3" y="connsiteY3"/>
                </a:cxn>
              </a:cxnLst>
              <a:rect l="l" t="t" r="r" b="b"/>
              <a:pathLst>
                <a:path w="2931" h="5289">
                  <a:moveTo>
                    <a:pt x="0" y="0"/>
                  </a:moveTo>
                  <a:lnTo>
                    <a:pt x="2931" y="0"/>
                  </a:lnTo>
                  <a:lnTo>
                    <a:pt x="6" y="5289"/>
                  </a:lnTo>
                  <a:lnTo>
                    <a:pt x="0" y="0"/>
                  </a:lnTo>
                  <a:close/>
                </a:path>
              </a:pathLst>
            </a:custGeom>
            <a:solidFill>
              <a:srgbClr val="F25A3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a typeface="微软雅黑" panose="020B0503020204020204" charset="-122"/>
                <a:sym typeface="Arial" panose="020B0604020202020204" pitchFamily="34" charset="0"/>
              </a:endParaRPr>
            </a:p>
          </p:txBody>
        </p:sp>
      </p:grpSp>
      <p:grpSp>
        <p:nvGrpSpPr>
          <p:cNvPr id="8" name="组合 7"/>
          <p:cNvGrpSpPr/>
          <p:nvPr/>
        </p:nvGrpSpPr>
        <p:grpSpPr>
          <a:xfrm>
            <a:off x="9189960" y="4073525"/>
            <a:ext cx="3002040" cy="2788920"/>
            <a:chOff x="15829" y="7675"/>
            <a:chExt cx="3371" cy="3132"/>
          </a:xfrm>
        </p:grpSpPr>
        <p:sp>
          <p:nvSpPr>
            <p:cNvPr id="10" name="任意多边形 9"/>
            <p:cNvSpPr/>
            <p:nvPr/>
          </p:nvSpPr>
          <p:spPr>
            <a:xfrm rot="10800000">
              <a:off x="15829" y="9266"/>
              <a:ext cx="3365" cy="1541"/>
            </a:xfrm>
            <a:custGeom>
              <a:avLst/>
              <a:gdLst>
                <a:gd name="connsiteX0" fmla="*/ 0 w 4719"/>
                <a:gd name="connsiteY0" fmla="*/ 0 h 2161"/>
                <a:gd name="connsiteX1" fmla="*/ 4719 w 4719"/>
                <a:gd name="connsiteY1" fmla="*/ 0 h 2161"/>
                <a:gd name="connsiteX2" fmla="*/ 0 w 4719"/>
                <a:gd name="connsiteY2" fmla="*/ 2161 h 2161"/>
                <a:gd name="connsiteX3" fmla="*/ 0 w 4719"/>
                <a:gd name="connsiteY3" fmla="*/ 0 h 2161"/>
              </a:gdLst>
              <a:ahLst/>
              <a:cxnLst>
                <a:cxn ang="0">
                  <a:pos x="connsiteX0" y="connsiteY0"/>
                </a:cxn>
                <a:cxn ang="0">
                  <a:pos x="connsiteX1" y="connsiteY1"/>
                </a:cxn>
                <a:cxn ang="0">
                  <a:pos x="connsiteX2" y="connsiteY2"/>
                </a:cxn>
                <a:cxn ang="0">
                  <a:pos x="connsiteX3" y="connsiteY3"/>
                </a:cxn>
              </a:cxnLst>
              <a:rect l="l" t="t" r="r" b="b"/>
              <a:pathLst>
                <a:path w="4719" h="2161">
                  <a:moveTo>
                    <a:pt x="0" y="0"/>
                  </a:moveTo>
                  <a:lnTo>
                    <a:pt x="4719" y="0"/>
                  </a:lnTo>
                  <a:lnTo>
                    <a:pt x="0" y="2161"/>
                  </a:lnTo>
                  <a:lnTo>
                    <a:pt x="0" y="0"/>
                  </a:lnTo>
                  <a:close/>
                </a:path>
              </a:pathLst>
            </a:custGeom>
            <a:solidFill>
              <a:srgbClr val="11B59A"/>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13" name="任意多边形 12"/>
            <p:cNvSpPr/>
            <p:nvPr/>
          </p:nvSpPr>
          <p:spPr>
            <a:xfrm>
              <a:off x="17736" y="7675"/>
              <a:ext cx="1464" cy="3132"/>
            </a:xfrm>
            <a:custGeom>
              <a:avLst/>
              <a:gdLst>
                <a:gd name="connisteX0" fmla="*/ 929640 w 929640"/>
                <a:gd name="connsiteY0" fmla="*/ 0 h 1988820"/>
                <a:gd name="connisteX1" fmla="*/ 929640 w 929640"/>
                <a:gd name="connsiteY1" fmla="*/ 1988820 h 1988820"/>
                <a:gd name="connisteX2" fmla="*/ 0 w 929640"/>
                <a:gd name="connsiteY2" fmla="*/ 1988820 h 1988820"/>
                <a:gd name="connisteX3" fmla="*/ 929640 w 929640"/>
                <a:gd name="connsiteY3" fmla="*/ 0 h 1988820"/>
              </a:gdLst>
              <a:ahLst/>
              <a:cxnLst>
                <a:cxn ang="0">
                  <a:pos x="connisteX0" y="connsiteY0"/>
                </a:cxn>
                <a:cxn ang="0">
                  <a:pos x="connisteX1" y="connsiteY1"/>
                </a:cxn>
                <a:cxn ang="0">
                  <a:pos x="connisteX2" y="connsiteY2"/>
                </a:cxn>
                <a:cxn ang="0">
                  <a:pos x="connisteX3" y="connsiteY3"/>
                </a:cxn>
              </a:cxnLst>
              <a:rect l="l" t="t" r="r" b="b"/>
              <a:pathLst>
                <a:path w="929640" h="1988820">
                  <a:moveTo>
                    <a:pt x="929640" y="0"/>
                  </a:moveTo>
                  <a:lnTo>
                    <a:pt x="929640" y="1988820"/>
                  </a:lnTo>
                  <a:lnTo>
                    <a:pt x="0" y="1988820"/>
                  </a:lnTo>
                  <a:lnTo>
                    <a:pt x="929640" y="0"/>
                  </a:lnTo>
                  <a:close/>
                </a:path>
              </a:pathLst>
            </a:custGeom>
            <a:solidFill>
              <a:srgbClr val="F25A3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a typeface="微软雅黑" panose="020B0503020204020204" charset="-122"/>
                <a:sym typeface="Arial" panose="020B0604020202020204" pitchFamily="34" charset="0"/>
              </a:endParaRPr>
            </a:p>
          </p:txBody>
        </p:sp>
      </p:grpSp>
      <p:sp>
        <p:nvSpPr>
          <p:cNvPr id="3" name="TextBox 37"/>
          <p:cNvSpPr txBox="1"/>
          <p:nvPr/>
        </p:nvSpPr>
        <p:spPr>
          <a:xfrm>
            <a:off x="6632737" y="1735369"/>
            <a:ext cx="1066165" cy="2214880"/>
          </a:xfrm>
          <a:prstGeom prst="rect">
            <a:avLst/>
          </a:prstGeom>
          <a:noFill/>
        </p:spPr>
        <p:txBody>
          <a:bodyPr wrap="none" rtlCol="0">
            <a:spAutoFit/>
          </a:bodyPr>
          <a:lstStyle>
            <a:defPPr>
              <a:defRPr lang="zh-CN"/>
            </a:defPPr>
            <a:lvl1pPr>
              <a:defRPr sz="2800">
                <a:gradFill>
                  <a:gsLst>
                    <a:gs pos="30000">
                      <a:srgbClr val="EAD3B8"/>
                    </a:gs>
                    <a:gs pos="100000">
                      <a:srgbClr val="C49766"/>
                    </a:gs>
                    <a:gs pos="0">
                      <a:srgbClr val="C49166"/>
                    </a:gs>
                    <a:gs pos="66000">
                      <a:srgbClr val="9B723B"/>
                    </a:gs>
                  </a:gsLst>
                  <a:lin ang="5400000" scaled="0"/>
                </a:gradFill>
                <a:latin typeface="HelveticaNeueLT Pro 55 Roman" pitchFamily="34" charset="0"/>
              </a:defRPr>
            </a:lvl1pPr>
          </a:lstStyle>
          <a:p>
            <a:pPr algn="ctr"/>
            <a:r>
              <a:rPr lang="en-US" altLang="zh-CN" sz="13800" b="1" dirty="0">
                <a:solidFill>
                  <a:schemeClr val="accent1"/>
                </a:solidFill>
                <a:latin typeface="+mj-ea"/>
                <a:ea typeface="+mj-ea"/>
              </a:rPr>
              <a:t>1</a:t>
            </a:r>
            <a:endParaRPr lang="en-US" altLang="zh-CN" sz="13800" b="1" dirty="0">
              <a:solidFill>
                <a:schemeClr val="accent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37"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outVertical)">
                                      <p:cBhvr>
                                        <p:cTn id="12" dur="500"/>
                                        <p:tgtEl>
                                          <p:spTgt spid="9"/>
                                        </p:tgtEl>
                                      </p:cBhvr>
                                    </p:animEffect>
                                  </p:childTnLst>
                                </p:cTn>
                              </p:par>
                            </p:childTnLst>
                          </p:cTn>
                        </p:par>
                        <p:par>
                          <p:cTn id="13" fill="hold">
                            <p:stCondLst>
                              <p:cond delay="1000"/>
                            </p:stCondLst>
                            <p:childTnLst>
                              <p:par>
                                <p:cTn id="14" presetID="2" presetClass="entr" presetSubtype="4" decel="10000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838200" y="365125"/>
            <a:ext cx="10515600" cy="781095"/>
          </a:xfrm>
        </p:spPr>
        <p:txBody>
          <a:bodyPr>
            <a:normAutofit fontScale="90000"/>
          </a:bodyPr>
          <a:lstStyle/>
          <a:p>
            <a:r>
              <a:rPr lang="en-US" altLang="zh-CN" dirty="0" smtClean="0"/>
              <a:t>Our Team</a:t>
            </a:r>
            <a:endParaRPr lang="zh-CN" altLang="en-US" dirty="0"/>
          </a:p>
        </p:txBody>
      </p:sp>
      <p:grpSp>
        <p:nvGrpSpPr>
          <p:cNvPr id="64" name="组合 63"/>
          <p:cNvGrpSpPr/>
          <p:nvPr/>
        </p:nvGrpSpPr>
        <p:grpSpPr>
          <a:xfrm>
            <a:off x="10962009" y="-4963"/>
            <a:ext cx="1008000" cy="1243629"/>
            <a:chOff x="10962009" y="-4963"/>
            <a:chExt cx="1008000" cy="1243629"/>
          </a:xfrm>
        </p:grpSpPr>
        <p:sp>
          <p:nvSpPr>
            <p:cNvPr id="63" name="矩形 62"/>
            <p:cNvSpPr/>
            <p:nvPr/>
          </p:nvSpPr>
          <p:spPr>
            <a:xfrm>
              <a:off x="10969209" y="-4963"/>
              <a:ext cx="993600" cy="83016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10962009" y="230666"/>
              <a:ext cx="1008000" cy="1008000"/>
              <a:chOff x="8044308" y="3488472"/>
              <a:chExt cx="1008000" cy="1008000"/>
            </a:xfrm>
          </p:grpSpPr>
          <p:sp>
            <p:nvSpPr>
              <p:cNvPr id="59" name="椭圆 58"/>
              <p:cNvSpPr/>
              <p:nvPr/>
            </p:nvSpPr>
            <p:spPr>
              <a:xfrm>
                <a:off x="8044308" y="3488472"/>
                <a:ext cx="1008000" cy="1008000"/>
              </a:xfrm>
              <a:prstGeom prst="ellipse">
                <a:avLst/>
              </a:prstGeom>
              <a:solidFill>
                <a:schemeClr val="bg1"/>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8110158" y="3554322"/>
                <a:ext cx="876300" cy="876300"/>
                <a:chOff x="8110158" y="3554322"/>
                <a:chExt cx="876300" cy="876300"/>
              </a:xfrm>
            </p:grpSpPr>
            <p:sp>
              <p:nvSpPr>
                <p:cNvPr id="61" name="椭圆 60"/>
                <p:cNvSpPr/>
                <p:nvPr/>
              </p:nvSpPr>
              <p:spPr>
                <a:xfrm>
                  <a:off x="8110158" y="3554322"/>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2" name="图片 6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232092" y="3758472"/>
                  <a:ext cx="632433" cy="468000"/>
                </a:xfrm>
                <a:prstGeom prst="rect">
                  <a:avLst/>
                </a:prstGeom>
              </p:spPr>
            </p:pic>
          </p:grpSp>
        </p:grpSp>
      </p:grpSp>
      <p:grpSp>
        <p:nvGrpSpPr>
          <p:cNvPr id="14" name="组合 13"/>
          <p:cNvGrpSpPr/>
          <p:nvPr/>
        </p:nvGrpSpPr>
        <p:grpSpPr>
          <a:xfrm>
            <a:off x="4095750" y="1785620"/>
            <a:ext cx="1266190" cy="1581150"/>
            <a:chOff x="4777" y="-3113"/>
            <a:chExt cx="1650" cy="2060"/>
          </a:xfrm>
        </p:grpSpPr>
        <p:sp>
          <p:nvSpPr>
            <p:cNvPr id="2" name="Freeform 168"/>
            <p:cNvSpPr/>
            <p:nvPr/>
          </p:nvSpPr>
          <p:spPr bwMode="auto">
            <a:xfrm>
              <a:off x="4777" y="-3113"/>
              <a:ext cx="1650" cy="2060"/>
            </a:xfrm>
            <a:custGeom>
              <a:avLst/>
              <a:gdLst>
                <a:gd name="T0" fmla="*/ 296 w 330"/>
                <a:gd name="T1" fmla="*/ 0 h 412"/>
                <a:gd name="T2" fmla="*/ 330 w 330"/>
                <a:gd name="T3" fmla="*/ 34 h 412"/>
                <a:gd name="T4" fmla="*/ 330 w 330"/>
                <a:gd name="T5" fmla="*/ 218 h 412"/>
                <a:gd name="T6" fmla="*/ 305 w 330"/>
                <a:gd name="T7" fmla="*/ 277 h 412"/>
                <a:gd name="T8" fmla="*/ 173 w 330"/>
                <a:gd name="T9" fmla="*/ 409 h 412"/>
                <a:gd name="T10" fmla="*/ 165 w 330"/>
                <a:gd name="T11" fmla="*/ 412 h 412"/>
                <a:gd name="T12" fmla="*/ 156 w 330"/>
                <a:gd name="T13" fmla="*/ 409 h 412"/>
                <a:gd name="T14" fmla="*/ 24 w 330"/>
                <a:gd name="T15" fmla="*/ 277 h 412"/>
                <a:gd name="T16" fmla="*/ 0 w 330"/>
                <a:gd name="T17" fmla="*/ 218 h 412"/>
                <a:gd name="T18" fmla="*/ 0 w 330"/>
                <a:gd name="T19" fmla="*/ 34 h 412"/>
                <a:gd name="T20" fmla="*/ 34 w 330"/>
                <a:gd name="T21" fmla="*/ 0 h 412"/>
                <a:gd name="T22" fmla="*/ 296 w 330"/>
                <a:gd name="T23"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0" h="412">
                  <a:moveTo>
                    <a:pt x="296" y="0"/>
                  </a:moveTo>
                  <a:cubicBezTo>
                    <a:pt x="314" y="0"/>
                    <a:pt x="330" y="15"/>
                    <a:pt x="330" y="34"/>
                  </a:cubicBezTo>
                  <a:cubicBezTo>
                    <a:pt x="330" y="218"/>
                    <a:pt x="330" y="218"/>
                    <a:pt x="330" y="218"/>
                  </a:cubicBezTo>
                  <a:cubicBezTo>
                    <a:pt x="330" y="240"/>
                    <a:pt x="321" y="261"/>
                    <a:pt x="305" y="277"/>
                  </a:cubicBezTo>
                  <a:cubicBezTo>
                    <a:pt x="173" y="409"/>
                    <a:pt x="173" y="409"/>
                    <a:pt x="173" y="409"/>
                  </a:cubicBezTo>
                  <a:cubicBezTo>
                    <a:pt x="171" y="411"/>
                    <a:pt x="168" y="412"/>
                    <a:pt x="165" y="412"/>
                  </a:cubicBezTo>
                  <a:cubicBezTo>
                    <a:pt x="161" y="412"/>
                    <a:pt x="158" y="411"/>
                    <a:pt x="156" y="409"/>
                  </a:cubicBezTo>
                  <a:cubicBezTo>
                    <a:pt x="24" y="277"/>
                    <a:pt x="24" y="277"/>
                    <a:pt x="24" y="277"/>
                  </a:cubicBezTo>
                  <a:cubicBezTo>
                    <a:pt x="8" y="261"/>
                    <a:pt x="0" y="240"/>
                    <a:pt x="0" y="218"/>
                  </a:cubicBezTo>
                  <a:cubicBezTo>
                    <a:pt x="0" y="34"/>
                    <a:pt x="0" y="34"/>
                    <a:pt x="0" y="34"/>
                  </a:cubicBezTo>
                  <a:cubicBezTo>
                    <a:pt x="0" y="15"/>
                    <a:pt x="15" y="0"/>
                    <a:pt x="34" y="0"/>
                  </a:cubicBezTo>
                  <a:lnTo>
                    <a:pt x="296" y="0"/>
                  </a:lnTo>
                  <a:close/>
                </a:path>
              </a:pathLst>
            </a:custGeom>
            <a:solidFill>
              <a:srgbClr val="11B5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solidFill>
                  <a:prstClr val="black"/>
                </a:solidFill>
                <a:latin typeface="Arial" panose="020B0604020202020204"/>
              </a:endParaRPr>
            </a:p>
          </p:txBody>
        </p:sp>
        <p:sp>
          <p:nvSpPr>
            <p:cNvPr id="79" name="Freeform 185"/>
            <p:cNvSpPr>
              <a:spLocks noEditPoints="1"/>
            </p:cNvSpPr>
            <p:nvPr/>
          </p:nvSpPr>
          <p:spPr bwMode="auto">
            <a:xfrm>
              <a:off x="5247" y="-2733"/>
              <a:ext cx="710" cy="895"/>
            </a:xfrm>
            <a:custGeom>
              <a:avLst/>
              <a:gdLst>
                <a:gd name="T0" fmla="*/ 204 w 284"/>
                <a:gd name="T1" fmla="*/ 58 h 358"/>
                <a:gd name="T2" fmla="*/ 48 w 284"/>
                <a:gd name="T3" fmla="*/ 58 h 358"/>
                <a:gd name="T4" fmla="*/ 48 w 284"/>
                <a:gd name="T5" fmla="*/ 80 h 358"/>
                <a:gd name="T6" fmla="*/ 204 w 284"/>
                <a:gd name="T7" fmla="*/ 80 h 358"/>
                <a:gd name="T8" fmla="*/ 204 w 284"/>
                <a:gd name="T9" fmla="*/ 58 h 358"/>
                <a:gd name="T10" fmla="*/ 204 w 284"/>
                <a:gd name="T11" fmla="*/ 102 h 358"/>
                <a:gd name="T12" fmla="*/ 48 w 284"/>
                <a:gd name="T13" fmla="*/ 102 h 358"/>
                <a:gd name="T14" fmla="*/ 48 w 284"/>
                <a:gd name="T15" fmla="*/ 124 h 358"/>
                <a:gd name="T16" fmla="*/ 204 w 284"/>
                <a:gd name="T17" fmla="*/ 124 h 358"/>
                <a:gd name="T18" fmla="*/ 204 w 284"/>
                <a:gd name="T19" fmla="*/ 102 h 358"/>
                <a:gd name="T20" fmla="*/ 252 w 284"/>
                <a:gd name="T21" fmla="*/ 30 h 358"/>
                <a:gd name="T22" fmla="*/ 252 w 284"/>
                <a:gd name="T23" fmla="*/ 0 h 358"/>
                <a:gd name="T24" fmla="*/ 0 w 284"/>
                <a:gd name="T25" fmla="*/ 0 h 358"/>
                <a:gd name="T26" fmla="*/ 0 w 284"/>
                <a:gd name="T27" fmla="*/ 326 h 358"/>
                <a:gd name="T28" fmla="*/ 30 w 284"/>
                <a:gd name="T29" fmla="*/ 326 h 358"/>
                <a:gd name="T30" fmla="*/ 30 w 284"/>
                <a:gd name="T31" fmla="*/ 358 h 358"/>
                <a:gd name="T32" fmla="*/ 284 w 284"/>
                <a:gd name="T33" fmla="*/ 358 h 358"/>
                <a:gd name="T34" fmla="*/ 284 w 284"/>
                <a:gd name="T35" fmla="*/ 30 h 358"/>
                <a:gd name="T36" fmla="*/ 252 w 284"/>
                <a:gd name="T37" fmla="*/ 30 h 358"/>
                <a:gd name="T38" fmla="*/ 16 w 284"/>
                <a:gd name="T39" fmla="*/ 308 h 358"/>
                <a:gd name="T40" fmla="*/ 16 w 284"/>
                <a:gd name="T41" fmla="*/ 16 h 358"/>
                <a:gd name="T42" fmla="*/ 234 w 284"/>
                <a:gd name="T43" fmla="*/ 16 h 358"/>
                <a:gd name="T44" fmla="*/ 234 w 284"/>
                <a:gd name="T45" fmla="*/ 234 h 358"/>
                <a:gd name="T46" fmla="*/ 160 w 284"/>
                <a:gd name="T47" fmla="*/ 234 h 358"/>
                <a:gd name="T48" fmla="*/ 160 w 284"/>
                <a:gd name="T49" fmla="*/ 308 h 358"/>
                <a:gd name="T50" fmla="*/ 16 w 284"/>
                <a:gd name="T51" fmla="*/ 308 h 358"/>
                <a:gd name="T52" fmla="*/ 266 w 284"/>
                <a:gd name="T53" fmla="*/ 340 h 358"/>
                <a:gd name="T54" fmla="*/ 48 w 284"/>
                <a:gd name="T55" fmla="*/ 340 h 358"/>
                <a:gd name="T56" fmla="*/ 48 w 284"/>
                <a:gd name="T57" fmla="*/ 326 h 358"/>
                <a:gd name="T58" fmla="*/ 168 w 284"/>
                <a:gd name="T59" fmla="*/ 326 h 358"/>
                <a:gd name="T60" fmla="*/ 252 w 284"/>
                <a:gd name="T61" fmla="*/ 242 h 358"/>
                <a:gd name="T62" fmla="*/ 252 w 284"/>
                <a:gd name="T63" fmla="*/ 48 h 358"/>
                <a:gd name="T64" fmla="*/ 266 w 284"/>
                <a:gd name="T65" fmla="*/ 48 h 358"/>
                <a:gd name="T66" fmla="*/ 266 w 284"/>
                <a:gd name="T67" fmla="*/ 340 h 358"/>
                <a:gd name="T68" fmla="*/ 48 w 284"/>
                <a:gd name="T69" fmla="*/ 212 h 358"/>
                <a:gd name="T70" fmla="*/ 126 w 284"/>
                <a:gd name="T71" fmla="*/ 212 h 358"/>
                <a:gd name="T72" fmla="*/ 126 w 284"/>
                <a:gd name="T73" fmla="*/ 190 h 358"/>
                <a:gd name="T74" fmla="*/ 48 w 284"/>
                <a:gd name="T75" fmla="*/ 190 h 358"/>
                <a:gd name="T76" fmla="*/ 48 w 284"/>
                <a:gd name="T77" fmla="*/ 212 h 358"/>
                <a:gd name="T78" fmla="*/ 204 w 284"/>
                <a:gd name="T79" fmla="*/ 146 h 358"/>
                <a:gd name="T80" fmla="*/ 48 w 284"/>
                <a:gd name="T81" fmla="*/ 146 h 358"/>
                <a:gd name="T82" fmla="*/ 48 w 284"/>
                <a:gd name="T83" fmla="*/ 168 h 358"/>
                <a:gd name="T84" fmla="*/ 204 w 284"/>
                <a:gd name="T85" fmla="*/ 168 h 358"/>
                <a:gd name="T86" fmla="*/ 204 w 284"/>
                <a:gd name="T87" fmla="*/ 146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4" h="358">
                  <a:moveTo>
                    <a:pt x="204" y="58"/>
                  </a:moveTo>
                  <a:lnTo>
                    <a:pt x="48" y="58"/>
                  </a:lnTo>
                  <a:lnTo>
                    <a:pt x="48" y="80"/>
                  </a:lnTo>
                  <a:lnTo>
                    <a:pt x="204" y="80"/>
                  </a:lnTo>
                  <a:lnTo>
                    <a:pt x="204" y="58"/>
                  </a:lnTo>
                  <a:close/>
                  <a:moveTo>
                    <a:pt x="204" y="102"/>
                  </a:moveTo>
                  <a:lnTo>
                    <a:pt x="48" y="102"/>
                  </a:lnTo>
                  <a:lnTo>
                    <a:pt x="48" y="124"/>
                  </a:lnTo>
                  <a:lnTo>
                    <a:pt x="204" y="124"/>
                  </a:lnTo>
                  <a:lnTo>
                    <a:pt x="204" y="102"/>
                  </a:lnTo>
                  <a:close/>
                  <a:moveTo>
                    <a:pt x="252" y="30"/>
                  </a:moveTo>
                  <a:lnTo>
                    <a:pt x="252" y="0"/>
                  </a:lnTo>
                  <a:lnTo>
                    <a:pt x="0" y="0"/>
                  </a:lnTo>
                  <a:lnTo>
                    <a:pt x="0" y="326"/>
                  </a:lnTo>
                  <a:lnTo>
                    <a:pt x="30" y="326"/>
                  </a:lnTo>
                  <a:lnTo>
                    <a:pt x="30" y="358"/>
                  </a:lnTo>
                  <a:lnTo>
                    <a:pt x="284" y="358"/>
                  </a:lnTo>
                  <a:lnTo>
                    <a:pt x="284" y="30"/>
                  </a:lnTo>
                  <a:lnTo>
                    <a:pt x="252" y="30"/>
                  </a:lnTo>
                  <a:close/>
                  <a:moveTo>
                    <a:pt x="16" y="308"/>
                  </a:moveTo>
                  <a:lnTo>
                    <a:pt x="16" y="16"/>
                  </a:lnTo>
                  <a:lnTo>
                    <a:pt x="234" y="16"/>
                  </a:lnTo>
                  <a:lnTo>
                    <a:pt x="234" y="234"/>
                  </a:lnTo>
                  <a:lnTo>
                    <a:pt x="160" y="234"/>
                  </a:lnTo>
                  <a:lnTo>
                    <a:pt x="160" y="308"/>
                  </a:lnTo>
                  <a:lnTo>
                    <a:pt x="16" y="308"/>
                  </a:lnTo>
                  <a:close/>
                  <a:moveTo>
                    <a:pt x="266" y="340"/>
                  </a:moveTo>
                  <a:lnTo>
                    <a:pt x="48" y="340"/>
                  </a:lnTo>
                  <a:lnTo>
                    <a:pt x="48" y="326"/>
                  </a:lnTo>
                  <a:lnTo>
                    <a:pt x="168" y="326"/>
                  </a:lnTo>
                  <a:lnTo>
                    <a:pt x="252" y="242"/>
                  </a:lnTo>
                  <a:lnTo>
                    <a:pt x="252" y="48"/>
                  </a:lnTo>
                  <a:lnTo>
                    <a:pt x="266" y="48"/>
                  </a:lnTo>
                  <a:lnTo>
                    <a:pt x="266" y="340"/>
                  </a:lnTo>
                  <a:close/>
                  <a:moveTo>
                    <a:pt x="48" y="212"/>
                  </a:moveTo>
                  <a:lnTo>
                    <a:pt x="126" y="212"/>
                  </a:lnTo>
                  <a:lnTo>
                    <a:pt x="126" y="190"/>
                  </a:lnTo>
                  <a:lnTo>
                    <a:pt x="48" y="190"/>
                  </a:lnTo>
                  <a:lnTo>
                    <a:pt x="48" y="212"/>
                  </a:lnTo>
                  <a:close/>
                  <a:moveTo>
                    <a:pt x="204" y="146"/>
                  </a:moveTo>
                  <a:lnTo>
                    <a:pt x="48" y="146"/>
                  </a:lnTo>
                  <a:lnTo>
                    <a:pt x="48" y="168"/>
                  </a:lnTo>
                  <a:lnTo>
                    <a:pt x="204" y="168"/>
                  </a:lnTo>
                  <a:lnTo>
                    <a:pt x="204" y="146"/>
                  </a:lnTo>
                  <a:close/>
                </a:path>
              </a:pathLst>
            </a:custGeom>
            <a:solidFill>
              <a:schemeClr val="bg1"/>
            </a:solidFill>
            <a:ln>
              <a:noFill/>
            </a:ln>
          </p:spPr>
          <p:txBody>
            <a:bodyPr vert="horz" wrap="square" lIns="91440" tIns="45720" rIns="91440" bIns="45720" numCol="1" anchor="t" anchorCtr="0" compatLnSpc="1"/>
            <a:p>
              <a:endParaRPr lang="en-US">
                <a:solidFill>
                  <a:prstClr val="black"/>
                </a:solidFill>
                <a:latin typeface="Arial" panose="020B0604020202020204"/>
              </a:endParaRPr>
            </a:p>
          </p:txBody>
        </p:sp>
      </p:grpSp>
      <p:grpSp>
        <p:nvGrpSpPr>
          <p:cNvPr id="15" name="组合 14"/>
          <p:cNvGrpSpPr/>
          <p:nvPr/>
        </p:nvGrpSpPr>
        <p:grpSpPr>
          <a:xfrm>
            <a:off x="6788785" y="3093720"/>
            <a:ext cx="1266190" cy="1581150"/>
            <a:chOff x="7977" y="-3113"/>
            <a:chExt cx="1650" cy="2060"/>
          </a:xfrm>
        </p:grpSpPr>
        <p:sp>
          <p:nvSpPr>
            <p:cNvPr id="71" name="Freeform 176"/>
            <p:cNvSpPr/>
            <p:nvPr/>
          </p:nvSpPr>
          <p:spPr bwMode="auto">
            <a:xfrm>
              <a:off x="7977" y="-3113"/>
              <a:ext cx="1650" cy="2060"/>
            </a:xfrm>
            <a:custGeom>
              <a:avLst/>
              <a:gdLst>
                <a:gd name="T0" fmla="*/ 296 w 330"/>
                <a:gd name="T1" fmla="*/ 0 h 412"/>
                <a:gd name="T2" fmla="*/ 330 w 330"/>
                <a:gd name="T3" fmla="*/ 34 h 412"/>
                <a:gd name="T4" fmla="*/ 330 w 330"/>
                <a:gd name="T5" fmla="*/ 218 h 412"/>
                <a:gd name="T6" fmla="*/ 306 w 330"/>
                <a:gd name="T7" fmla="*/ 277 h 412"/>
                <a:gd name="T8" fmla="*/ 174 w 330"/>
                <a:gd name="T9" fmla="*/ 409 h 412"/>
                <a:gd name="T10" fmla="*/ 165 w 330"/>
                <a:gd name="T11" fmla="*/ 412 h 412"/>
                <a:gd name="T12" fmla="*/ 157 w 330"/>
                <a:gd name="T13" fmla="*/ 409 h 412"/>
                <a:gd name="T14" fmla="*/ 25 w 330"/>
                <a:gd name="T15" fmla="*/ 277 h 412"/>
                <a:gd name="T16" fmla="*/ 0 w 330"/>
                <a:gd name="T17" fmla="*/ 218 h 412"/>
                <a:gd name="T18" fmla="*/ 0 w 330"/>
                <a:gd name="T19" fmla="*/ 34 h 412"/>
                <a:gd name="T20" fmla="*/ 34 w 330"/>
                <a:gd name="T21" fmla="*/ 0 h 412"/>
                <a:gd name="T22" fmla="*/ 296 w 330"/>
                <a:gd name="T23"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0" h="412">
                  <a:moveTo>
                    <a:pt x="296" y="0"/>
                  </a:moveTo>
                  <a:cubicBezTo>
                    <a:pt x="315" y="0"/>
                    <a:pt x="330" y="15"/>
                    <a:pt x="330" y="34"/>
                  </a:cubicBezTo>
                  <a:cubicBezTo>
                    <a:pt x="330" y="218"/>
                    <a:pt x="330" y="218"/>
                    <a:pt x="330" y="218"/>
                  </a:cubicBezTo>
                  <a:cubicBezTo>
                    <a:pt x="330" y="240"/>
                    <a:pt x="322" y="261"/>
                    <a:pt x="306" y="277"/>
                  </a:cubicBezTo>
                  <a:cubicBezTo>
                    <a:pt x="174" y="409"/>
                    <a:pt x="174" y="409"/>
                    <a:pt x="174" y="409"/>
                  </a:cubicBezTo>
                  <a:cubicBezTo>
                    <a:pt x="171" y="411"/>
                    <a:pt x="168" y="412"/>
                    <a:pt x="165" y="412"/>
                  </a:cubicBezTo>
                  <a:cubicBezTo>
                    <a:pt x="162" y="412"/>
                    <a:pt x="159" y="411"/>
                    <a:pt x="157" y="409"/>
                  </a:cubicBezTo>
                  <a:cubicBezTo>
                    <a:pt x="25" y="277"/>
                    <a:pt x="25" y="277"/>
                    <a:pt x="25" y="277"/>
                  </a:cubicBezTo>
                  <a:cubicBezTo>
                    <a:pt x="9" y="261"/>
                    <a:pt x="0" y="240"/>
                    <a:pt x="0" y="218"/>
                  </a:cubicBezTo>
                  <a:cubicBezTo>
                    <a:pt x="0" y="34"/>
                    <a:pt x="0" y="34"/>
                    <a:pt x="0" y="34"/>
                  </a:cubicBezTo>
                  <a:cubicBezTo>
                    <a:pt x="0" y="15"/>
                    <a:pt x="16" y="0"/>
                    <a:pt x="34" y="0"/>
                  </a:cubicBezTo>
                  <a:lnTo>
                    <a:pt x="296" y="0"/>
                  </a:lnTo>
                  <a:close/>
                </a:path>
              </a:pathLst>
            </a:custGeom>
            <a:solidFill>
              <a:srgbClr val="F25A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solidFill>
                  <a:prstClr val="black"/>
                </a:solidFill>
                <a:latin typeface="Arial" panose="020B0604020202020204"/>
              </a:endParaRPr>
            </a:p>
          </p:txBody>
        </p:sp>
        <p:sp>
          <p:nvSpPr>
            <p:cNvPr id="80" name="Freeform 186"/>
            <p:cNvSpPr>
              <a:spLocks noEditPoints="1"/>
            </p:cNvSpPr>
            <p:nvPr/>
          </p:nvSpPr>
          <p:spPr bwMode="auto">
            <a:xfrm>
              <a:off x="8422" y="-2728"/>
              <a:ext cx="805" cy="795"/>
            </a:xfrm>
            <a:custGeom>
              <a:avLst/>
              <a:gdLst>
                <a:gd name="T0" fmla="*/ 57 w 161"/>
                <a:gd name="T1" fmla="*/ 95 h 159"/>
                <a:gd name="T2" fmla="*/ 104 w 161"/>
                <a:gd name="T3" fmla="*/ 95 h 159"/>
                <a:gd name="T4" fmla="*/ 116 w 161"/>
                <a:gd name="T5" fmla="*/ 87 h 159"/>
                <a:gd name="T6" fmla="*/ 46 w 161"/>
                <a:gd name="T7" fmla="*/ 87 h 159"/>
                <a:gd name="T8" fmla="*/ 57 w 161"/>
                <a:gd name="T9" fmla="*/ 95 h 159"/>
                <a:gd name="T10" fmla="*/ 156 w 161"/>
                <a:gd name="T11" fmla="*/ 50 h 159"/>
                <a:gd name="T12" fmla="*/ 86 w 161"/>
                <a:gd name="T13" fmla="*/ 2 h 159"/>
                <a:gd name="T14" fmla="*/ 75 w 161"/>
                <a:gd name="T15" fmla="*/ 2 h 159"/>
                <a:gd name="T16" fmla="*/ 5 w 161"/>
                <a:gd name="T17" fmla="*/ 50 h 159"/>
                <a:gd name="T18" fmla="*/ 0 w 161"/>
                <a:gd name="T19" fmla="*/ 58 h 159"/>
                <a:gd name="T20" fmla="*/ 0 w 161"/>
                <a:gd name="T21" fmla="*/ 149 h 159"/>
                <a:gd name="T22" fmla="*/ 11 w 161"/>
                <a:gd name="T23" fmla="*/ 159 h 159"/>
                <a:gd name="T24" fmla="*/ 151 w 161"/>
                <a:gd name="T25" fmla="*/ 159 h 159"/>
                <a:gd name="T26" fmla="*/ 161 w 161"/>
                <a:gd name="T27" fmla="*/ 149 h 159"/>
                <a:gd name="T28" fmla="*/ 161 w 161"/>
                <a:gd name="T29" fmla="*/ 58 h 159"/>
                <a:gd name="T30" fmla="*/ 156 w 161"/>
                <a:gd name="T31" fmla="*/ 50 h 159"/>
                <a:gd name="T32" fmla="*/ 151 w 161"/>
                <a:gd name="T33" fmla="*/ 72 h 159"/>
                <a:gd name="T34" fmla="*/ 81 w 161"/>
                <a:gd name="T35" fmla="*/ 120 h 159"/>
                <a:gd name="T36" fmla="*/ 11 w 161"/>
                <a:gd name="T37" fmla="*/ 72 h 159"/>
                <a:gd name="T38" fmla="*/ 11 w 161"/>
                <a:gd name="T39" fmla="*/ 63 h 159"/>
                <a:gd name="T40" fmla="*/ 16 w 161"/>
                <a:gd name="T41" fmla="*/ 58 h 159"/>
                <a:gd name="T42" fmla="*/ 146 w 161"/>
                <a:gd name="T43" fmla="*/ 58 h 159"/>
                <a:gd name="T44" fmla="*/ 151 w 161"/>
                <a:gd name="T45" fmla="*/ 63 h 159"/>
                <a:gd name="T46" fmla="*/ 151 w 161"/>
                <a:gd name="T47" fmla="*/ 72 h 159"/>
                <a:gd name="T48" fmla="*/ 79 w 161"/>
                <a:gd name="T49" fmla="*/ 110 h 159"/>
                <a:gd name="T50" fmla="*/ 82 w 161"/>
                <a:gd name="T51" fmla="*/ 110 h 159"/>
                <a:gd name="T52" fmla="*/ 93 w 161"/>
                <a:gd name="T53" fmla="*/ 103 h 159"/>
                <a:gd name="T54" fmla="*/ 68 w 161"/>
                <a:gd name="T55" fmla="*/ 103 h 159"/>
                <a:gd name="T56" fmla="*/ 79 w 161"/>
                <a:gd name="T57" fmla="*/ 110 h 159"/>
                <a:gd name="T58" fmla="*/ 33 w 161"/>
                <a:gd name="T59" fmla="*/ 79 h 159"/>
                <a:gd name="T60" fmla="*/ 35 w 161"/>
                <a:gd name="T61" fmla="*/ 80 h 159"/>
                <a:gd name="T62" fmla="*/ 127 w 161"/>
                <a:gd name="T63" fmla="*/ 80 h 159"/>
                <a:gd name="T64" fmla="*/ 128 w 161"/>
                <a:gd name="T65" fmla="*/ 79 h 159"/>
                <a:gd name="T66" fmla="*/ 128 w 161"/>
                <a:gd name="T67" fmla="*/ 72 h 159"/>
                <a:gd name="T68" fmla="*/ 33 w 161"/>
                <a:gd name="T69" fmla="*/ 72 h 159"/>
                <a:gd name="T70" fmla="*/ 33 w 161"/>
                <a:gd name="T71" fmla="*/ 7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159">
                  <a:moveTo>
                    <a:pt x="57" y="95"/>
                  </a:moveTo>
                  <a:cubicBezTo>
                    <a:pt x="104" y="95"/>
                    <a:pt x="104" y="95"/>
                    <a:pt x="104" y="95"/>
                  </a:cubicBezTo>
                  <a:cubicBezTo>
                    <a:pt x="116" y="87"/>
                    <a:pt x="116" y="87"/>
                    <a:pt x="116" y="87"/>
                  </a:cubicBezTo>
                  <a:cubicBezTo>
                    <a:pt x="46" y="87"/>
                    <a:pt x="46" y="87"/>
                    <a:pt x="46" y="87"/>
                  </a:cubicBezTo>
                  <a:lnTo>
                    <a:pt x="57" y="95"/>
                  </a:lnTo>
                  <a:close/>
                  <a:moveTo>
                    <a:pt x="156" y="50"/>
                  </a:moveTo>
                  <a:cubicBezTo>
                    <a:pt x="86" y="2"/>
                    <a:pt x="86" y="2"/>
                    <a:pt x="86" y="2"/>
                  </a:cubicBezTo>
                  <a:cubicBezTo>
                    <a:pt x="83" y="0"/>
                    <a:pt x="78" y="0"/>
                    <a:pt x="75" y="2"/>
                  </a:cubicBezTo>
                  <a:cubicBezTo>
                    <a:pt x="5" y="50"/>
                    <a:pt x="5" y="50"/>
                    <a:pt x="5" y="50"/>
                  </a:cubicBezTo>
                  <a:cubicBezTo>
                    <a:pt x="2" y="52"/>
                    <a:pt x="0" y="55"/>
                    <a:pt x="0" y="58"/>
                  </a:cubicBezTo>
                  <a:cubicBezTo>
                    <a:pt x="0" y="149"/>
                    <a:pt x="0" y="149"/>
                    <a:pt x="0" y="149"/>
                  </a:cubicBezTo>
                  <a:cubicBezTo>
                    <a:pt x="0" y="154"/>
                    <a:pt x="5" y="159"/>
                    <a:pt x="11" y="159"/>
                  </a:cubicBezTo>
                  <a:cubicBezTo>
                    <a:pt x="151" y="159"/>
                    <a:pt x="151" y="159"/>
                    <a:pt x="151" y="159"/>
                  </a:cubicBezTo>
                  <a:cubicBezTo>
                    <a:pt x="156" y="159"/>
                    <a:pt x="161" y="154"/>
                    <a:pt x="161" y="149"/>
                  </a:cubicBezTo>
                  <a:cubicBezTo>
                    <a:pt x="161" y="58"/>
                    <a:pt x="161" y="58"/>
                    <a:pt x="161" y="58"/>
                  </a:cubicBezTo>
                  <a:cubicBezTo>
                    <a:pt x="161" y="55"/>
                    <a:pt x="159" y="52"/>
                    <a:pt x="156" y="50"/>
                  </a:cubicBezTo>
                  <a:close/>
                  <a:moveTo>
                    <a:pt x="151" y="72"/>
                  </a:moveTo>
                  <a:cubicBezTo>
                    <a:pt x="81" y="120"/>
                    <a:pt x="81" y="120"/>
                    <a:pt x="81" y="120"/>
                  </a:cubicBezTo>
                  <a:cubicBezTo>
                    <a:pt x="11" y="72"/>
                    <a:pt x="11" y="72"/>
                    <a:pt x="11" y="72"/>
                  </a:cubicBezTo>
                  <a:cubicBezTo>
                    <a:pt x="11" y="63"/>
                    <a:pt x="11" y="63"/>
                    <a:pt x="11" y="63"/>
                  </a:cubicBezTo>
                  <a:cubicBezTo>
                    <a:pt x="11" y="60"/>
                    <a:pt x="13" y="58"/>
                    <a:pt x="16" y="58"/>
                  </a:cubicBezTo>
                  <a:cubicBezTo>
                    <a:pt x="146" y="58"/>
                    <a:pt x="146" y="58"/>
                    <a:pt x="146" y="58"/>
                  </a:cubicBezTo>
                  <a:cubicBezTo>
                    <a:pt x="148" y="58"/>
                    <a:pt x="151" y="60"/>
                    <a:pt x="151" y="63"/>
                  </a:cubicBezTo>
                  <a:lnTo>
                    <a:pt x="151" y="72"/>
                  </a:lnTo>
                  <a:close/>
                  <a:moveTo>
                    <a:pt x="79" y="110"/>
                  </a:moveTo>
                  <a:cubicBezTo>
                    <a:pt x="82" y="110"/>
                    <a:pt x="82" y="110"/>
                    <a:pt x="82" y="110"/>
                  </a:cubicBezTo>
                  <a:cubicBezTo>
                    <a:pt x="93" y="103"/>
                    <a:pt x="93" y="103"/>
                    <a:pt x="93" y="103"/>
                  </a:cubicBezTo>
                  <a:cubicBezTo>
                    <a:pt x="68" y="103"/>
                    <a:pt x="68" y="103"/>
                    <a:pt x="68" y="103"/>
                  </a:cubicBezTo>
                  <a:lnTo>
                    <a:pt x="79" y="110"/>
                  </a:lnTo>
                  <a:close/>
                  <a:moveTo>
                    <a:pt x="33" y="79"/>
                  </a:moveTo>
                  <a:cubicBezTo>
                    <a:pt x="35" y="80"/>
                    <a:pt x="35" y="80"/>
                    <a:pt x="35" y="80"/>
                  </a:cubicBezTo>
                  <a:cubicBezTo>
                    <a:pt x="127" y="80"/>
                    <a:pt x="127" y="80"/>
                    <a:pt x="127" y="80"/>
                  </a:cubicBezTo>
                  <a:cubicBezTo>
                    <a:pt x="128" y="79"/>
                    <a:pt x="128" y="79"/>
                    <a:pt x="128" y="79"/>
                  </a:cubicBezTo>
                  <a:cubicBezTo>
                    <a:pt x="128" y="72"/>
                    <a:pt x="128" y="72"/>
                    <a:pt x="128" y="72"/>
                  </a:cubicBezTo>
                  <a:cubicBezTo>
                    <a:pt x="33" y="72"/>
                    <a:pt x="33" y="72"/>
                    <a:pt x="33" y="72"/>
                  </a:cubicBezTo>
                  <a:lnTo>
                    <a:pt x="33" y="79"/>
                  </a:lnTo>
                  <a:close/>
                </a:path>
              </a:pathLst>
            </a:custGeom>
            <a:solidFill>
              <a:schemeClr val="bg1"/>
            </a:solidFill>
            <a:ln>
              <a:noFill/>
            </a:ln>
          </p:spPr>
          <p:txBody>
            <a:bodyPr vert="horz" wrap="square" lIns="91440" tIns="45720" rIns="91440" bIns="45720" numCol="1" anchor="t" anchorCtr="0" compatLnSpc="1"/>
            <a:p>
              <a:endParaRPr lang="en-US">
                <a:solidFill>
                  <a:prstClr val="black"/>
                </a:solidFill>
                <a:latin typeface="Arial" panose="020B0604020202020204"/>
              </a:endParaRPr>
            </a:p>
          </p:txBody>
        </p:sp>
      </p:grpSp>
      <p:grpSp>
        <p:nvGrpSpPr>
          <p:cNvPr id="13" name="组合 12"/>
          <p:cNvGrpSpPr/>
          <p:nvPr/>
        </p:nvGrpSpPr>
        <p:grpSpPr>
          <a:xfrm>
            <a:off x="1358265" y="2868295"/>
            <a:ext cx="1266190" cy="1581150"/>
            <a:chOff x="1575" y="-3113"/>
            <a:chExt cx="1650" cy="2060"/>
          </a:xfrm>
        </p:grpSpPr>
        <p:sp>
          <p:nvSpPr>
            <p:cNvPr id="3" name="Freeform 160"/>
            <p:cNvSpPr/>
            <p:nvPr/>
          </p:nvSpPr>
          <p:spPr bwMode="auto">
            <a:xfrm>
              <a:off x="1575" y="-3113"/>
              <a:ext cx="1650" cy="2060"/>
            </a:xfrm>
            <a:custGeom>
              <a:avLst/>
              <a:gdLst>
                <a:gd name="T0" fmla="*/ 296 w 330"/>
                <a:gd name="T1" fmla="*/ 0 h 412"/>
                <a:gd name="T2" fmla="*/ 330 w 330"/>
                <a:gd name="T3" fmla="*/ 34 h 412"/>
                <a:gd name="T4" fmla="*/ 330 w 330"/>
                <a:gd name="T5" fmla="*/ 218 h 412"/>
                <a:gd name="T6" fmla="*/ 305 w 330"/>
                <a:gd name="T7" fmla="*/ 277 h 412"/>
                <a:gd name="T8" fmla="*/ 173 w 330"/>
                <a:gd name="T9" fmla="*/ 409 h 412"/>
                <a:gd name="T10" fmla="*/ 165 w 330"/>
                <a:gd name="T11" fmla="*/ 412 h 412"/>
                <a:gd name="T12" fmla="*/ 157 w 330"/>
                <a:gd name="T13" fmla="*/ 409 h 412"/>
                <a:gd name="T14" fmla="*/ 25 w 330"/>
                <a:gd name="T15" fmla="*/ 277 h 412"/>
                <a:gd name="T16" fmla="*/ 0 w 330"/>
                <a:gd name="T17" fmla="*/ 218 h 412"/>
                <a:gd name="T18" fmla="*/ 0 w 330"/>
                <a:gd name="T19" fmla="*/ 34 h 412"/>
                <a:gd name="T20" fmla="*/ 34 w 330"/>
                <a:gd name="T21" fmla="*/ 0 h 412"/>
                <a:gd name="T22" fmla="*/ 296 w 330"/>
                <a:gd name="T23"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0" h="412">
                  <a:moveTo>
                    <a:pt x="296" y="0"/>
                  </a:moveTo>
                  <a:cubicBezTo>
                    <a:pt x="315" y="0"/>
                    <a:pt x="330" y="15"/>
                    <a:pt x="330" y="34"/>
                  </a:cubicBezTo>
                  <a:cubicBezTo>
                    <a:pt x="330" y="218"/>
                    <a:pt x="330" y="218"/>
                    <a:pt x="330" y="218"/>
                  </a:cubicBezTo>
                  <a:cubicBezTo>
                    <a:pt x="330" y="240"/>
                    <a:pt x="321" y="261"/>
                    <a:pt x="305" y="277"/>
                  </a:cubicBezTo>
                  <a:cubicBezTo>
                    <a:pt x="173" y="409"/>
                    <a:pt x="173" y="409"/>
                    <a:pt x="173" y="409"/>
                  </a:cubicBezTo>
                  <a:cubicBezTo>
                    <a:pt x="171" y="411"/>
                    <a:pt x="168" y="412"/>
                    <a:pt x="165" y="412"/>
                  </a:cubicBezTo>
                  <a:cubicBezTo>
                    <a:pt x="162" y="412"/>
                    <a:pt x="159" y="411"/>
                    <a:pt x="157" y="409"/>
                  </a:cubicBezTo>
                  <a:cubicBezTo>
                    <a:pt x="25" y="277"/>
                    <a:pt x="25" y="277"/>
                    <a:pt x="25" y="277"/>
                  </a:cubicBezTo>
                  <a:cubicBezTo>
                    <a:pt x="9" y="261"/>
                    <a:pt x="0" y="240"/>
                    <a:pt x="0" y="218"/>
                  </a:cubicBezTo>
                  <a:cubicBezTo>
                    <a:pt x="0" y="34"/>
                    <a:pt x="0" y="34"/>
                    <a:pt x="0" y="34"/>
                  </a:cubicBezTo>
                  <a:cubicBezTo>
                    <a:pt x="0" y="15"/>
                    <a:pt x="15" y="0"/>
                    <a:pt x="34" y="0"/>
                  </a:cubicBezTo>
                  <a:lnTo>
                    <a:pt x="296" y="0"/>
                  </a:lnTo>
                  <a:close/>
                </a:path>
              </a:pathLst>
            </a:custGeom>
            <a:solidFill>
              <a:srgbClr val="F25A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solidFill>
                  <a:prstClr val="black"/>
                </a:solidFill>
                <a:latin typeface="Arial" panose="020B0604020202020204"/>
              </a:endParaRPr>
            </a:p>
          </p:txBody>
        </p:sp>
        <p:sp>
          <p:nvSpPr>
            <p:cNvPr id="81" name="Freeform 187"/>
            <p:cNvSpPr>
              <a:spLocks noEditPoints="1"/>
            </p:cNvSpPr>
            <p:nvPr/>
          </p:nvSpPr>
          <p:spPr bwMode="auto">
            <a:xfrm>
              <a:off x="2055" y="-2758"/>
              <a:ext cx="695" cy="1010"/>
            </a:xfrm>
            <a:custGeom>
              <a:avLst/>
              <a:gdLst>
                <a:gd name="T0" fmla="*/ 69 w 139"/>
                <a:gd name="T1" fmla="*/ 28 h 202"/>
                <a:gd name="T2" fmla="*/ 73 w 139"/>
                <a:gd name="T3" fmla="*/ 24 h 202"/>
                <a:gd name="T4" fmla="*/ 69 w 139"/>
                <a:gd name="T5" fmla="*/ 21 h 202"/>
                <a:gd name="T6" fmla="*/ 21 w 139"/>
                <a:gd name="T7" fmla="*/ 69 h 202"/>
                <a:gd name="T8" fmla="*/ 24 w 139"/>
                <a:gd name="T9" fmla="*/ 73 h 202"/>
                <a:gd name="T10" fmla="*/ 28 w 139"/>
                <a:gd name="T11" fmla="*/ 69 h 202"/>
                <a:gd name="T12" fmla="*/ 69 w 139"/>
                <a:gd name="T13" fmla="*/ 28 h 202"/>
                <a:gd name="T14" fmla="*/ 40 w 139"/>
                <a:gd name="T15" fmla="*/ 175 h 202"/>
                <a:gd name="T16" fmla="*/ 41 w 139"/>
                <a:gd name="T17" fmla="*/ 185 h 202"/>
                <a:gd name="T18" fmla="*/ 51 w 139"/>
                <a:gd name="T19" fmla="*/ 191 h 202"/>
                <a:gd name="T20" fmla="*/ 51 w 139"/>
                <a:gd name="T21" fmla="*/ 197 h 202"/>
                <a:gd name="T22" fmla="*/ 69 w 139"/>
                <a:gd name="T23" fmla="*/ 202 h 202"/>
                <a:gd name="T24" fmla="*/ 87 w 139"/>
                <a:gd name="T25" fmla="*/ 197 h 202"/>
                <a:gd name="T26" fmla="*/ 87 w 139"/>
                <a:gd name="T27" fmla="*/ 191 h 202"/>
                <a:gd name="T28" fmla="*/ 97 w 139"/>
                <a:gd name="T29" fmla="*/ 185 h 202"/>
                <a:gd name="T30" fmla="*/ 98 w 139"/>
                <a:gd name="T31" fmla="*/ 175 h 202"/>
                <a:gd name="T32" fmla="*/ 69 w 139"/>
                <a:gd name="T33" fmla="*/ 179 h 202"/>
                <a:gd name="T34" fmla="*/ 40 w 139"/>
                <a:gd name="T35" fmla="*/ 175 h 202"/>
                <a:gd name="T36" fmla="*/ 37 w 139"/>
                <a:gd name="T37" fmla="*/ 155 h 202"/>
                <a:gd name="T38" fmla="*/ 38 w 139"/>
                <a:gd name="T39" fmla="*/ 165 h 202"/>
                <a:gd name="T40" fmla="*/ 69 w 139"/>
                <a:gd name="T41" fmla="*/ 171 h 202"/>
                <a:gd name="T42" fmla="*/ 100 w 139"/>
                <a:gd name="T43" fmla="*/ 165 h 202"/>
                <a:gd name="T44" fmla="*/ 101 w 139"/>
                <a:gd name="T45" fmla="*/ 155 h 202"/>
                <a:gd name="T46" fmla="*/ 69 w 139"/>
                <a:gd name="T47" fmla="*/ 161 h 202"/>
                <a:gd name="T48" fmla="*/ 37 w 139"/>
                <a:gd name="T49" fmla="*/ 155 h 202"/>
                <a:gd name="T50" fmla="*/ 69 w 139"/>
                <a:gd name="T51" fmla="*/ 0 h 202"/>
                <a:gd name="T52" fmla="*/ 0 w 139"/>
                <a:gd name="T53" fmla="*/ 69 h 202"/>
                <a:gd name="T54" fmla="*/ 33 w 139"/>
                <a:gd name="T55" fmla="*/ 128 h 202"/>
                <a:gd name="T56" fmla="*/ 35 w 139"/>
                <a:gd name="T57" fmla="*/ 146 h 202"/>
                <a:gd name="T58" fmla="*/ 69 w 139"/>
                <a:gd name="T59" fmla="*/ 153 h 202"/>
                <a:gd name="T60" fmla="*/ 103 w 139"/>
                <a:gd name="T61" fmla="*/ 146 h 202"/>
                <a:gd name="T62" fmla="*/ 105 w 139"/>
                <a:gd name="T63" fmla="*/ 128 h 202"/>
                <a:gd name="T64" fmla="*/ 139 w 139"/>
                <a:gd name="T65" fmla="*/ 69 h 202"/>
                <a:gd name="T66" fmla="*/ 69 w 139"/>
                <a:gd name="T67" fmla="*/ 0 h 202"/>
                <a:gd name="T68" fmla="*/ 95 w 139"/>
                <a:gd name="T69" fmla="*/ 120 h 202"/>
                <a:gd name="T70" fmla="*/ 93 w 139"/>
                <a:gd name="T71" fmla="*/ 137 h 202"/>
                <a:gd name="T72" fmla="*/ 69 w 139"/>
                <a:gd name="T73" fmla="*/ 140 h 202"/>
                <a:gd name="T74" fmla="*/ 45 w 139"/>
                <a:gd name="T75" fmla="*/ 137 h 202"/>
                <a:gd name="T76" fmla="*/ 43 w 139"/>
                <a:gd name="T77" fmla="*/ 120 h 202"/>
                <a:gd name="T78" fmla="*/ 12 w 139"/>
                <a:gd name="T79" fmla="*/ 69 h 202"/>
                <a:gd name="T80" fmla="*/ 69 w 139"/>
                <a:gd name="T81" fmla="*/ 12 h 202"/>
                <a:gd name="T82" fmla="*/ 126 w 139"/>
                <a:gd name="T83" fmla="*/ 69 h 202"/>
                <a:gd name="T84" fmla="*/ 95 w 139"/>
                <a:gd name="T85" fmla="*/ 120 h 202"/>
                <a:gd name="T86" fmla="*/ 85 w 139"/>
                <a:gd name="T87" fmla="*/ 95 h 202"/>
                <a:gd name="T88" fmla="*/ 69 w 139"/>
                <a:gd name="T89" fmla="*/ 67 h 202"/>
                <a:gd name="T90" fmla="*/ 54 w 139"/>
                <a:gd name="T91" fmla="*/ 95 h 202"/>
                <a:gd name="T92" fmla="*/ 47 w 139"/>
                <a:gd name="T93" fmla="*/ 81 h 202"/>
                <a:gd name="T94" fmla="*/ 37 w 139"/>
                <a:gd name="T95" fmla="*/ 86 h 202"/>
                <a:gd name="T96" fmla="*/ 53 w 139"/>
                <a:gd name="T97" fmla="*/ 119 h 202"/>
                <a:gd name="T98" fmla="*/ 69 w 139"/>
                <a:gd name="T99" fmla="*/ 89 h 202"/>
                <a:gd name="T100" fmla="*/ 85 w 139"/>
                <a:gd name="T101" fmla="*/ 119 h 202"/>
                <a:gd name="T102" fmla="*/ 101 w 139"/>
                <a:gd name="T103" fmla="*/ 86 h 202"/>
                <a:gd name="T104" fmla="*/ 91 w 139"/>
                <a:gd name="T105" fmla="*/ 81 h 202"/>
                <a:gd name="T106" fmla="*/ 85 w 139"/>
                <a:gd name="T107" fmla="*/ 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9" h="202">
                  <a:moveTo>
                    <a:pt x="69" y="28"/>
                  </a:moveTo>
                  <a:cubicBezTo>
                    <a:pt x="71" y="28"/>
                    <a:pt x="73" y="26"/>
                    <a:pt x="73" y="24"/>
                  </a:cubicBezTo>
                  <a:cubicBezTo>
                    <a:pt x="73" y="22"/>
                    <a:pt x="71" y="21"/>
                    <a:pt x="69" y="21"/>
                  </a:cubicBezTo>
                  <a:cubicBezTo>
                    <a:pt x="42" y="21"/>
                    <a:pt x="21" y="42"/>
                    <a:pt x="21" y="69"/>
                  </a:cubicBezTo>
                  <a:cubicBezTo>
                    <a:pt x="21" y="71"/>
                    <a:pt x="22" y="73"/>
                    <a:pt x="24" y="73"/>
                  </a:cubicBezTo>
                  <a:cubicBezTo>
                    <a:pt x="26" y="73"/>
                    <a:pt x="28" y="71"/>
                    <a:pt x="28" y="69"/>
                  </a:cubicBezTo>
                  <a:cubicBezTo>
                    <a:pt x="28" y="46"/>
                    <a:pt x="46" y="28"/>
                    <a:pt x="69" y="28"/>
                  </a:cubicBezTo>
                  <a:close/>
                  <a:moveTo>
                    <a:pt x="40" y="175"/>
                  </a:moveTo>
                  <a:cubicBezTo>
                    <a:pt x="41" y="185"/>
                    <a:pt x="41" y="185"/>
                    <a:pt x="41" y="185"/>
                  </a:cubicBezTo>
                  <a:cubicBezTo>
                    <a:pt x="41" y="185"/>
                    <a:pt x="44" y="188"/>
                    <a:pt x="51" y="191"/>
                  </a:cubicBezTo>
                  <a:cubicBezTo>
                    <a:pt x="51" y="197"/>
                    <a:pt x="51" y="197"/>
                    <a:pt x="51" y="197"/>
                  </a:cubicBezTo>
                  <a:cubicBezTo>
                    <a:pt x="51" y="197"/>
                    <a:pt x="55" y="202"/>
                    <a:pt x="69" y="202"/>
                  </a:cubicBezTo>
                  <a:cubicBezTo>
                    <a:pt x="83" y="202"/>
                    <a:pt x="87" y="197"/>
                    <a:pt x="87" y="197"/>
                  </a:cubicBezTo>
                  <a:cubicBezTo>
                    <a:pt x="87" y="191"/>
                    <a:pt x="87" y="191"/>
                    <a:pt x="87" y="191"/>
                  </a:cubicBezTo>
                  <a:cubicBezTo>
                    <a:pt x="94" y="188"/>
                    <a:pt x="97" y="185"/>
                    <a:pt x="97" y="185"/>
                  </a:cubicBezTo>
                  <a:cubicBezTo>
                    <a:pt x="98" y="175"/>
                    <a:pt x="98" y="175"/>
                    <a:pt x="98" y="175"/>
                  </a:cubicBezTo>
                  <a:cubicBezTo>
                    <a:pt x="89" y="178"/>
                    <a:pt x="79" y="179"/>
                    <a:pt x="69" y="179"/>
                  </a:cubicBezTo>
                  <a:cubicBezTo>
                    <a:pt x="59" y="179"/>
                    <a:pt x="49" y="178"/>
                    <a:pt x="40" y="175"/>
                  </a:cubicBezTo>
                  <a:close/>
                  <a:moveTo>
                    <a:pt x="37" y="155"/>
                  </a:moveTo>
                  <a:cubicBezTo>
                    <a:pt x="38" y="165"/>
                    <a:pt x="38" y="165"/>
                    <a:pt x="38" y="165"/>
                  </a:cubicBezTo>
                  <a:cubicBezTo>
                    <a:pt x="47" y="169"/>
                    <a:pt x="58" y="171"/>
                    <a:pt x="69" y="171"/>
                  </a:cubicBezTo>
                  <a:cubicBezTo>
                    <a:pt x="80" y="171"/>
                    <a:pt x="91" y="169"/>
                    <a:pt x="100" y="165"/>
                  </a:cubicBezTo>
                  <a:cubicBezTo>
                    <a:pt x="101" y="155"/>
                    <a:pt x="101" y="155"/>
                    <a:pt x="101" y="155"/>
                  </a:cubicBezTo>
                  <a:cubicBezTo>
                    <a:pt x="91" y="159"/>
                    <a:pt x="81" y="161"/>
                    <a:pt x="69" y="161"/>
                  </a:cubicBezTo>
                  <a:cubicBezTo>
                    <a:pt x="57" y="161"/>
                    <a:pt x="47" y="159"/>
                    <a:pt x="37" y="155"/>
                  </a:cubicBezTo>
                  <a:close/>
                  <a:moveTo>
                    <a:pt x="69" y="0"/>
                  </a:moveTo>
                  <a:cubicBezTo>
                    <a:pt x="31" y="0"/>
                    <a:pt x="0" y="31"/>
                    <a:pt x="0" y="69"/>
                  </a:cubicBezTo>
                  <a:cubicBezTo>
                    <a:pt x="0" y="94"/>
                    <a:pt x="13" y="116"/>
                    <a:pt x="33" y="128"/>
                  </a:cubicBezTo>
                  <a:cubicBezTo>
                    <a:pt x="35" y="146"/>
                    <a:pt x="35" y="146"/>
                    <a:pt x="35" y="146"/>
                  </a:cubicBezTo>
                  <a:cubicBezTo>
                    <a:pt x="45" y="150"/>
                    <a:pt x="57" y="153"/>
                    <a:pt x="69" y="153"/>
                  </a:cubicBezTo>
                  <a:cubicBezTo>
                    <a:pt x="81" y="153"/>
                    <a:pt x="93" y="150"/>
                    <a:pt x="103" y="146"/>
                  </a:cubicBezTo>
                  <a:cubicBezTo>
                    <a:pt x="105" y="128"/>
                    <a:pt x="105" y="128"/>
                    <a:pt x="105" y="128"/>
                  </a:cubicBezTo>
                  <a:cubicBezTo>
                    <a:pt x="125" y="116"/>
                    <a:pt x="139" y="94"/>
                    <a:pt x="139" y="69"/>
                  </a:cubicBezTo>
                  <a:cubicBezTo>
                    <a:pt x="139" y="31"/>
                    <a:pt x="107" y="0"/>
                    <a:pt x="69" y="0"/>
                  </a:cubicBezTo>
                  <a:close/>
                  <a:moveTo>
                    <a:pt x="95" y="120"/>
                  </a:moveTo>
                  <a:cubicBezTo>
                    <a:pt x="93" y="137"/>
                    <a:pt x="93" y="137"/>
                    <a:pt x="93" y="137"/>
                  </a:cubicBezTo>
                  <a:cubicBezTo>
                    <a:pt x="93" y="137"/>
                    <a:pt x="87" y="140"/>
                    <a:pt x="69" y="140"/>
                  </a:cubicBezTo>
                  <a:cubicBezTo>
                    <a:pt x="51" y="140"/>
                    <a:pt x="45" y="137"/>
                    <a:pt x="45" y="137"/>
                  </a:cubicBezTo>
                  <a:cubicBezTo>
                    <a:pt x="43" y="120"/>
                    <a:pt x="43" y="120"/>
                    <a:pt x="43" y="120"/>
                  </a:cubicBezTo>
                  <a:cubicBezTo>
                    <a:pt x="25" y="111"/>
                    <a:pt x="12" y="91"/>
                    <a:pt x="12" y="69"/>
                  </a:cubicBezTo>
                  <a:cubicBezTo>
                    <a:pt x="12" y="37"/>
                    <a:pt x="37" y="12"/>
                    <a:pt x="69" y="12"/>
                  </a:cubicBezTo>
                  <a:cubicBezTo>
                    <a:pt x="101" y="12"/>
                    <a:pt x="126" y="37"/>
                    <a:pt x="126" y="69"/>
                  </a:cubicBezTo>
                  <a:cubicBezTo>
                    <a:pt x="126" y="91"/>
                    <a:pt x="113" y="111"/>
                    <a:pt x="95" y="120"/>
                  </a:cubicBezTo>
                  <a:close/>
                  <a:moveTo>
                    <a:pt x="85" y="95"/>
                  </a:moveTo>
                  <a:cubicBezTo>
                    <a:pt x="69" y="67"/>
                    <a:pt x="69" y="67"/>
                    <a:pt x="69" y="67"/>
                  </a:cubicBezTo>
                  <a:cubicBezTo>
                    <a:pt x="54" y="95"/>
                    <a:pt x="54" y="95"/>
                    <a:pt x="54" y="95"/>
                  </a:cubicBezTo>
                  <a:cubicBezTo>
                    <a:pt x="47" y="81"/>
                    <a:pt x="47" y="81"/>
                    <a:pt x="47" y="81"/>
                  </a:cubicBezTo>
                  <a:cubicBezTo>
                    <a:pt x="37" y="86"/>
                    <a:pt x="37" y="86"/>
                    <a:pt x="37" y="86"/>
                  </a:cubicBezTo>
                  <a:cubicBezTo>
                    <a:pt x="53" y="119"/>
                    <a:pt x="53" y="119"/>
                    <a:pt x="53" y="119"/>
                  </a:cubicBezTo>
                  <a:cubicBezTo>
                    <a:pt x="69" y="89"/>
                    <a:pt x="69" y="89"/>
                    <a:pt x="69" y="89"/>
                  </a:cubicBezTo>
                  <a:cubicBezTo>
                    <a:pt x="85" y="119"/>
                    <a:pt x="85" y="119"/>
                    <a:pt x="85" y="119"/>
                  </a:cubicBezTo>
                  <a:cubicBezTo>
                    <a:pt x="101" y="86"/>
                    <a:pt x="101" y="86"/>
                    <a:pt x="101" y="86"/>
                  </a:cubicBezTo>
                  <a:cubicBezTo>
                    <a:pt x="91" y="81"/>
                    <a:pt x="91" y="81"/>
                    <a:pt x="91" y="81"/>
                  </a:cubicBezTo>
                  <a:lnTo>
                    <a:pt x="85" y="95"/>
                  </a:lnTo>
                  <a:close/>
                </a:path>
              </a:pathLst>
            </a:custGeom>
            <a:solidFill>
              <a:schemeClr val="bg1"/>
            </a:solidFill>
            <a:ln>
              <a:noFill/>
            </a:ln>
          </p:spPr>
          <p:txBody>
            <a:bodyPr vert="horz" wrap="square" lIns="91440" tIns="45720" rIns="91440" bIns="45720" numCol="1" anchor="t" anchorCtr="0" compatLnSpc="1"/>
            <a:p>
              <a:endParaRPr lang="en-US">
                <a:solidFill>
                  <a:prstClr val="black"/>
                </a:solidFill>
                <a:latin typeface="Arial" panose="020B0604020202020204"/>
              </a:endParaRPr>
            </a:p>
          </p:txBody>
        </p:sp>
      </p:grpSp>
      <p:grpSp>
        <p:nvGrpSpPr>
          <p:cNvPr id="16" name="组合 15"/>
          <p:cNvGrpSpPr/>
          <p:nvPr/>
        </p:nvGrpSpPr>
        <p:grpSpPr>
          <a:xfrm>
            <a:off x="9421495" y="1785620"/>
            <a:ext cx="1266190" cy="1581150"/>
            <a:chOff x="11185" y="-3113"/>
            <a:chExt cx="1650" cy="2060"/>
          </a:xfrm>
        </p:grpSpPr>
        <p:sp>
          <p:nvSpPr>
            <p:cNvPr id="12" name="Freeform 168"/>
            <p:cNvSpPr/>
            <p:nvPr/>
          </p:nvSpPr>
          <p:spPr bwMode="auto">
            <a:xfrm>
              <a:off x="11185" y="-3113"/>
              <a:ext cx="1650" cy="2060"/>
            </a:xfrm>
            <a:custGeom>
              <a:avLst/>
              <a:gdLst>
                <a:gd name="T0" fmla="*/ 296 w 330"/>
                <a:gd name="T1" fmla="*/ 0 h 412"/>
                <a:gd name="T2" fmla="*/ 330 w 330"/>
                <a:gd name="T3" fmla="*/ 34 h 412"/>
                <a:gd name="T4" fmla="*/ 330 w 330"/>
                <a:gd name="T5" fmla="*/ 218 h 412"/>
                <a:gd name="T6" fmla="*/ 305 w 330"/>
                <a:gd name="T7" fmla="*/ 277 h 412"/>
                <a:gd name="T8" fmla="*/ 173 w 330"/>
                <a:gd name="T9" fmla="*/ 409 h 412"/>
                <a:gd name="T10" fmla="*/ 165 w 330"/>
                <a:gd name="T11" fmla="*/ 412 h 412"/>
                <a:gd name="T12" fmla="*/ 156 w 330"/>
                <a:gd name="T13" fmla="*/ 409 h 412"/>
                <a:gd name="T14" fmla="*/ 24 w 330"/>
                <a:gd name="T15" fmla="*/ 277 h 412"/>
                <a:gd name="T16" fmla="*/ 0 w 330"/>
                <a:gd name="T17" fmla="*/ 218 h 412"/>
                <a:gd name="T18" fmla="*/ 0 w 330"/>
                <a:gd name="T19" fmla="*/ 34 h 412"/>
                <a:gd name="T20" fmla="*/ 34 w 330"/>
                <a:gd name="T21" fmla="*/ 0 h 412"/>
                <a:gd name="T22" fmla="*/ 296 w 330"/>
                <a:gd name="T23"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0" h="412">
                  <a:moveTo>
                    <a:pt x="296" y="0"/>
                  </a:moveTo>
                  <a:cubicBezTo>
                    <a:pt x="314" y="0"/>
                    <a:pt x="330" y="15"/>
                    <a:pt x="330" y="34"/>
                  </a:cubicBezTo>
                  <a:cubicBezTo>
                    <a:pt x="330" y="218"/>
                    <a:pt x="330" y="218"/>
                    <a:pt x="330" y="218"/>
                  </a:cubicBezTo>
                  <a:cubicBezTo>
                    <a:pt x="330" y="240"/>
                    <a:pt x="321" y="261"/>
                    <a:pt x="305" y="277"/>
                  </a:cubicBezTo>
                  <a:cubicBezTo>
                    <a:pt x="173" y="409"/>
                    <a:pt x="173" y="409"/>
                    <a:pt x="173" y="409"/>
                  </a:cubicBezTo>
                  <a:cubicBezTo>
                    <a:pt x="171" y="411"/>
                    <a:pt x="168" y="412"/>
                    <a:pt x="165" y="412"/>
                  </a:cubicBezTo>
                  <a:cubicBezTo>
                    <a:pt x="161" y="412"/>
                    <a:pt x="158" y="411"/>
                    <a:pt x="156" y="409"/>
                  </a:cubicBezTo>
                  <a:cubicBezTo>
                    <a:pt x="24" y="277"/>
                    <a:pt x="24" y="277"/>
                    <a:pt x="24" y="277"/>
                  </a:cubicBezTo>
                  <a:cubicBezTo>
                    <a:pt x="8" y="261"/>
                    <a:pt x="0" y="240"/>
                    <a:pt x="0" y="218"/>
                  </a:cubicBezTo>
                  <a:cubicBezTo>
                    <a:pt x="0" y="34"/>
                    <a:pt x="0" y="34"/>
                    <a:pt x="0" y="34"/>
                  </a:cubicBezTo>
                  <a:cubicBezTo>
                    <a:pt x="0" y="15"/>
                    <a:pt x="15" y="0"/>
                    <a:pt x="34" y="0"/>
                  </a:cubicBezTo>
                  <a:lnTo>
                    <a:pt x="296" y="0"/>
                  </a:lnTo>
                  <a:close/>
                </a:path>
              </a:pathLst>
            </a:custGeom>
            <a:solidFill>
              <a:srgbClr val="11B5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solidFill>
                  <a:prstClr val="black"/>
                </a:solidFill>
                <a:latin typeface="Arial" panose="020B0604020202020204"/>
              </a:endParaRPr>
            </a:p>
          </p:txBody>
        </p:sp>
        <p:sp>
          <p:nvSpPr>
            <p:cNvPr id="82" name="Freeform 188"/>
            <p:cNvSpPr>
              <a:spLocks noEditPoints="1"/>
            </p:cNvSpPr>
            <p:nvPr/>
          </p:nvSpPr>
          <p:spPr bwMode="auto">
            <a:xfrm>
              <a:off x="11540" y="-2723"/>
              <a:ext cx="925" cy="785"/>
            </a:xfrm>
            <a:custGeom>
              <a:avLst/>
              <a:gdLst>
                <a:gd name="T0" fmla="*/ 66 w 185"/>
                <a:gd name="T1" fmla="*/ 102 h 157"/>
                <a:gd name="T2" fmla="*/ 66 w 185"/>
                <a:gd name="T3" fmla="*/ 157 h 157"/>
                <a:gd name="T4" fmla="*/ 107 w 185"/>
                <a:gd name="T5" fmla="*/ 157 h 157"/>
                <a:gd name="T6" fmla="*/ 107 w 185"/>
                <a:gd name="T7" fmla="*/ 108 h 157"/>
                <a:gd name="T8" fmla="*/ 89 w 185"/>
                <a:gd name="T9" fmla="*/ 125 h 157"/>
                <a:gd name="T10" fmla="*/ 66 w 185"/>
                <a:gd name="T11" fmla="*/ 102 h 157"/>
                <a:gd name="T12" fmla="*/ 8 w 185"/>
                <a:gd name="T13" fmla="*/ 150 h 157"/>
                <a:gd name="T14" fmla="*/ 15 w 185"/>
                <a:gd name="T15" fmla="*/ 157 h 157"/>
                <a:gd name="T16" fmla="*/ 49 w 185"/>
                <a:gd name="T17" fmla="*/ 157 h 157"/>
                <a:gd name="T18" fmla="*/ 49 w 185"/>
                <a:gd name="T19" fmla="*/ 86 h 157"/>
                <a:gd name="T20" fmla="*/ 8 w 185"/>
                <a:gd name="T21" fmla="*/ 127 h 157"/>
                <a:gd name="T22" fmla="*/ 8 w 185"/>
                <a:gd name="T23" fmla="*/ 150 h 157"/>
                <a:gd name="T24" fmla="*/ 123 w 185"/>
                <a:gd name="T25" fmla="*/ 91 h 157"/>
                <a:gd name="T26" fmla="*/ 123 w 185"/>
                <a:gd name="T27" fmla="*/ 157 h 157"/>
                <a:gd name="T28" fmla="*/ 157 w 185"/>
                <a:gd name="T29" fmla="*/ 157 h 157"/>
                <a:gd name="T30" fmla="*/ 164 w 185"/>
                <a:gd name="T31" fmla="*/ 150 h 157"/>
                <a:gd name="T32" fmla="*/ 164 w 185"/>
                <a:gd name="T33" fmla="*/ 50 h 157"/>
                <a:gd name="T34" fmla="*/ 129 w 185"/>
                <a:gd name="T35" fmla="*/ 86 h 157"/>
                <a:gd name="T36" fmla="*/ 123 w 185"/>
                <a:gd name="T37" fmla="*/ 91 h 157"/>
                <a:gd name="T38" fmla="*/ 148 w 185"/>
                <a:gd name="T39" fmla="*/ 4 h 157"/>
                <a:gd name="T40" fmla="*/ 141 w 185"/>
                <a:gd name="T41" fmla="*/ 12 h 157"/>
                <a:gd name="T42" fmla="*/ 149 w 185"/>
                <a:gd name="T43" fmla="*/ 18 h 157"/>
                <a:gd name="T44" fmla="*/ 157 w 185"/>
                <a:gd name="T45" fmla="*/ 18 h 157"/>
                <a:gd name="T46" fmla="*/ 89 w 185"/>
                <a:gd name="T47" fmla="*/ 86 h 157"/>
                <a:gd name="T48" fmla="*/ 49 w 185"/>
                <a:gd name="T49" fmla="*/ 46 h 157"/>
                <a:gd name="T50" fmla="*/ 3 w 185"/>
                <a:gd name="T51" fmla="*/ 92 h 157"/>
                <a:gd name="T52" fmla="*/ 3 w 185"/>
                <a:gd name="T53" fmla="*/ 102 h 157"/>
                <a:gd name="T54" fmla="*/ 14 w 185"/>
                <a:gd name="T55" fmla="*/ 102 h 157"/>
                <a:gd name="T56" fmla="*/ 49 w 185"/>
                <a:gd name="T57" fmla="*/ 67 h 157"/>
                <a:gd name="T58" fmla="*/ 89 w 185"/>
                <a:gd name="T59" fmla="*/ 106 h 157"/>
                <a:gd name="T60" fmla="*/ 168 w 185"/>
                <a:gd name="T61" fmla="*/ 28 h 157"/>
                <a:gd name="T62" fmla="*/ 167 w 185"/>
                <a:gd name="T63" fmla="*/ 36 h 157"/>
                <a:gd name="T64" fmla="*/ 174 w 185"/>
                <a:gd name="T65" fmla="*/ 44 h 157"/>
                <a:gd name="T66" fmla="*/ 174 w 185"/>
                <a:gd name="T67" fmla="*/ 44 h 157"/>
                <a:gd name="T68" fmla="*/ 182 w 185"/>
                <a:gd name="T69" fmla="*/ 37 h 157"/>
                <a:gd name="T70" fmla="*/ 185 w 185"/>
                <a:gd name="T71" fmla="*/ 0 h 157"/>
                <a:gd name="T72" fmla="*/ 148 w 185"/>
                <a:gd name="T73" fmla="*/ 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5" h="157">
                  <a:moveTo>
                    <a:pt x="66" y="102"/>
                  </a:moveTo>
                  <a:cubicBezTo>
                    <a:pt x="66" y="157"/>
                    <a:pt x="66" y="157"/>
                    <a:pt x="66" y="157"/>
                  </a:cubicBezTo>
                  <a:cubicBezTo>
                    <a:pt x="107" y="157"/>
                    <a:pt x="107" y="157"/>
                    <a:pt x="107" y="157"/>
                  </a:cubicBezTo>
                  <a:cubicBezTo>
                    <a:pt x="107" y="108"/>
                    <a:pt x="107" y="108"/>
                    <a:pt x="107" y="108"/>
                  </a:cubicBezTo>
                  <a:cubicBezTo>
                    <a:pt x="89" y="125"/>
                    <a:pt x="89" y="125"/>
                    <a:pt x="89" y="125"/>
                  </a:cubicBezTo>
                  <a:lnTo>
                    <a:pt x="66" y="102"/>
                  </a:lnTo>
                  <a:close/>
                  <a:moveTo>
                    <a:pt x="8" y="150"/>
                  </a:moveTo>
                  <a:cubicBezTo>
                    <a:pt x="8" y="154"/>
                    <a:pt x="12" y="157"/>
                    <a:pt x="15" y="157"/>
                  </a:cubicBezTo>
                  <a:cubicBezTo>
                    <a:pt x="49" y="157"/>
                    <a:pt x="49" y="157"/>
                    <a:pt x="49" y="157"/>
                  </a:cubicBezTo>
                  <a:cubicBezTo>
                    <a:pt x="49" y="86"/>
                    <a:pt x="49" y="86"/>
                    <a:pt x="49" y="86"/>
                  </a:cubicBezTo>
                  <a:cubicBezTo>
                    <a:pt x="8" y="127"/>
                    <a:pt x="8" y="127"/>
                    <a:pt x="8" y="127"/>
                  </a:cubicBezTo>
                  <a:lnTo>
                    <a:pt x="8" y="150"/>
                  </a:lnTo>
                  <a:close/>
                  <a:moveTo>
                    <a:pt x="123" y="91"/>
                  </a:moveTo>
                  <a:cubicBezTo>
                    <a:pt x="123" y="157"/>
                    <a:pt x="123" y="157"/>
                    <a:pt x="123" y="157"/>
                  </a:cubicBezTo>
                  <a:cubicBezTo>
                    <a:pt x="157" y="157"/>
                    <a:pt x="157" y="157"/>
                    <a:pt x="157" y="157"/>
                  </a:cubicBezTo>
                  <a:cubicBezTo>
                    <a:pt x="161" y="157"/>
                    <a:pt x="164" y="154"/>
                    <a:pt x="164" y="150"/>
                  </a:cubicBezTo>
                  <a:cubicBezTo>
                    <a:pt x="164" y="50"/>
                    <a:pt x="164" y="50"/>
                    <a:pt x="164" y="50"/>
                  </a:cubicBezTo>
                  <a:cubicBezTo>
                    <a:pt x="129" y="86"/>
                    <a:pt x="129" y="86"/>
                    <a:pt x="129" y="86"/>
                  </a:cubicBezTo>
                  <a:lnTo>
                    <a:pt x="123" y="91"/>
                  </a:lnTo>
                  <a:close/>
                  <a:moveTo>
                    <a:pt x="148" y="4"/>
                  </a:moveTo>
                  <a:cubicBezTo>
                    <a:pt x="144" y="4"/>
                    <a:pt x="141" y="8"/>
                    <a:pt x="141" y="12"/>
                  </a:cubicBezTo>
                  <a:cubicBezTo>
                    <a:pt x="142" y="16"/>
                    <a:pt x="145" y="19"/>
                    <a:pt x="149" y="18"/>
                  </a:cubicBezTo>
                  <a:cubicBezTo>
                    <a:pt x="157" y="18"/>
                    <a:pt x="157" y="18"/>
                    <a:pt x="157" y="18"/>
                  </a:cubicBezTo>
                  <a:cubicBezTo>
                    <a:pt x="89" y="86"/>
                    <a:pt x="89" y="86"/>
                    <a:pt x="89" y="86"/>
                  </a:cubicBezTo>
                  <a:cubicBezTo>
                    <a:pt x="49" y="46"/>
                    <a:pt x="49" y="46"/>
                    <a:pt x="49" y="46"/>
                  </a:cubicBezTo>
                  <a:cubicBezTo>
                    <a:pt x="3" y="92"/>
                    <a:pt x="3" y="92"/>
                    <a:pt x="3" y="92"/>
                  </a:cubicBezTo>
                  <a:cubicBezTo>
                    <a:pt x="0" y="95"/>
                    <a:pt x="0" y="100"/>
                    <a:pt x="3" y="102"/>
                  </a:cubicBezTo>
                  <a:cubicBezTo>
                    <a:pt x="6" y="105"/>
                    <a:pt x="11" y="105"/>
                    <a:pt x="14" y="102"/>
                  </a:cubicBezTo>
                  <a:cubicBezTo>
                    <a:pt x="49" y="67"/>
                    <a:pt x="49" y="67"/>
                    <a:pt x="49" y="67"/>
                  </a:cubicBezTo>
                  <a:cubicBezTo>
                    <a:pt x="89" y="106"/>
                    <a:pt x="89" y="106"/>
                    <a:pt x="89" y="106"/>
                  </a:cubicBezTo>
                  <a:cubicBezTo>
                    <a:pt x="168" y="28"/>
                    <a:pt x="168" y="28"/>
                    <a:pt x="168" y="28"/>
                  </a:cubicBezTo>
                  <a:cubicBezTo>
                    <a:pt x="167" y="36"/>
                    <a:pt x="167" y="36"/>
                    <a:pt x="167" y="36"/>
                  </a:cubicBezTo>
                  <a:cubicBezTo>
                    <a:pt x="167" y="40"/>
                    <a:pt x="170" y="44"/>
                    <a:pt x="174" y="44"/>
                  </a:cubicBezTo>
                  <a:cubicBezTo>
                    <a:pt x="174" y="44"/>
                    <a:pt x="174" y="44"/>
                    <a:pt x="174" y="44"/>
                  </a:cubicBezTo>
                  <a:cubicBezTo>
                    <a:pt x="178" y="44"/>
                    <a:pt x="181" y="41"/>
                    <a:pt x="182" y="37"/>
                  </a:cubicBezTo>
                  <a:cubicBezTo>
                    <a:pt x="185" y="0"/>
                    <a:pt x="185" y="0"/>
                    <a:pt x="185" y="0"/>
                  </a:cubicBezTo>
                  <a:lnTo>
                    <a:pt x="148" y="4"/>
                  </a:lnTo>
                  <a:close/>
                </a:path>
              </a:pathLst>
            </a:custGeom>
            <a:solidFill>
              <a:schemeClr val="bg1"/>
            </a:solidFill>
            <a:ln>
              <a:noFill/>
            </a:ln>
          </p:spPr>
          <p:txBody>
            <a:bodyPr vert="horz" wrap="square" lIns="91440" tIns="45720" rIns="91440" bIns="45720" numCol="1" anchor="t" anchorCtr="0" compatLnSpc="1"/>
            <a:p>
              <a:endParaRPr lang="en-US">
                <a:solidFill>
                  <a:prstClr val="black"/>
                </a:solidFill>
                <a:latin typeface="Arial" panose="020B0604020202020204"/>
              </a:endParaRPr>
            </a:p>
          </p:txBody>
        </p:sp>
      </p:grpSp>
      <p:grpSp>
        <p:nvGrpSpPr>
          <p:cNvPr id="20" name="组合 19"/>
          <p:cNvGrpSpPr/>
          <p:nvPr/>
        </p:nvGrpSpPr>
        <p:grpSpPr>
          <a:xfrm>
            <a:off x="9069070" y="3689985"/>
            <a:ext cx="2823210" cy="1007110"/>
            <a:chOff x="14282" y="5811"/>
            <a:chExt cx="4446" cy="1586"/>
          </a:xfrm>
        </p:grpSpPr>
        <p:sp>
          <p:nvSpPr>
            <p:cNvPr id="18" name="iS1ide-TextBox 28"/>
            <p:cNvSpPr txBox="1"/>
            <p:nvPr/>
          </p:nvSpPr>
          <p:spPr>
            <a:xfrm>
              <a:off x="14282" y="5811"/>
              <a:ext cx="4447" cy="611"/>
            </a:xfrm>
            <a:prstGeom prst="rect">
              <a:avLst/>
            </a:prstGeom>
            <a:noFill/>
          </p:spPr>
          <p:txBody>
            <a:bodyPr wrap="none" lIns="360000" tIns="0" rIns="0" bIns="0" anchor="b" anchorCtr="0">
              <a:normAutofit lnSpcReduction="10000"/>
            </a:bodyPr>
            <a:p>
              <a:pPr>
                <a:lnSpc>
                  <a:spcPct val="150000"/>
                </a:lnSpc>
              </a:pPr>
              <a:r>
                <a:rPr lang="zh-CN" altLang="en-US" b="1">
                  <a:solidFill>
                    <a:schemeClr val="tx1"/>
                  </a:solidFill>
                  <a:latin typeface="Arial" panose="020B0604020202020204" pitchFamily="34" charset="0"/>
                  <a:ea typeface="微软雅黑" panose="020B0503020204020204" charset="-122"/>
                  <a:sym typeface="Arial" panose="020B0604020202020204" pitchFamily="34" charset="0"/>
                </a:rPr>
                <a:t>标题文本预设</a:t>
              </a:r>
              <a:endParaRPr lang="zh-CN" altLang="en-US" b="1">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9" name="iS1ide-TextBox 29"/>
            <p:cNvSpPr txBox="1"/>
            <p:nvPr/>
          </p:nvSpPr>
          <p:spPr>
            <a:xfrm>
              <a:off x="14282" y="6423"/>
              <a:ext cx="3942" cy="974"/>
            </a:xfrm>
            <a:prstGeom prst="rect">
              <a:avLst/>
            </a:prstGeom>
          </p:spPr>
          <p:txBody>
            <a:bodyPr vert="horz" wrap="square" lIns="360000" tIns="0" rIns="0" bIns="0" anchor="ctr" anchorCtr="0">
              <a:normAutofit/>
            </a:bodyPr>
            <a:p>
              <a:pPr>
                <a:lnSpc>
                  <a:spcPct val="150000"/>
                </a:lnSpc>
              </a:pPr>
              <a:r>
                <a:rPr lang="zh-CN" altLang="en-US" sz="1200" dirty="0">
                  <a:solidFill>
                    <a:schemeClr val="tx1"/>
                  </a:solidFill>
                  <a:latin typeface="Arial" panose="020B0604020202020204" pitchFamily="34" charset="0"/>
                  <a:ea typeface="微软雅黑" panose="020B0503020204020204" charset="-122"/>
                  <a:sym typeface="Arial" panose="020B0604020202020204" pitchFamily="34" charset="0"/>
                </a:rPr>
                <a:t>在此输入您要添加的文本内容，图片可根据自己需求更换</a:t>
              </a:r>
              <a:endParaRPr lang="zh-CN" altLang="en-US" sz="1200" dirty="0">
                <a:solidFill>
                  <a:schemeClr val="tx1"/>
                </a:solidFill>
                <a:latin typeface="Arial" panose="020B0604020202020204" pitchFamily="34" charset="0"/>
                <a:ea typeface="微软雅黑" panose="020B0503020204020204" charset="-122"/>
                <a:sym typeface="Arial" panose="020B0604020202020204" pitchFamily="34" charset="0"/>
              </a:endParaRPr>
            </a:p>
          </p:txBody>
        </p:sp>
      </p:grpSp>
      <p:grpSp>
        <p:nvGrpSpPr>
          <p:cNvPr id="21" name="组合 20"/>
          <p:cNvGrpSpPr/>
          <p:nvPr/>
        </p:nvGrpSpPr>
        <p:grpSpPr>
          <a:xfrm>
            <a:off x="6415405" y="4787265"/>
            <a:ext cx="2823210" cy="1007110"/>
            <a:chOff x="14282" y="5811"/>
            <a:chExt cx="4446" cy="1586"/>
          </a:xfrm>
        </p:grpSpPr>
        <p:sp>
          <p:nvSpPr>
            <p:cNvPr id="23" name="iS1ide-TextBox 28"/>
            <p:cNvSpPr txBox="1"/>
            <p:nvPr/>
          </p:nvSpPr>
          <p:spPr>
            <a:xfrm>
              <a:off x="14282" y="5811"/>
              <a:ext cx="4447" cy="611"/>
            </a:xfrm>
            <a:prstGeom prst="rect">
              <a:avLst/>
            </a:prstGeom>
            <a:noFill/>
          </p:spPr>
          <p:txBody>
            <a:bodyPr wrap="none" lIns="360000" tIns="0" rIns="0" bIns="0" anchor="b" anchorCtr="0">
              <a:normAutofit lnSpcReduction="10000"/>
            </a:bodyPr>
            <a:p>
              <a:pPr>
                <a:lnSpc>
                  <a:spcPct val="150000"/>
                </a:lnSpc>
              </a:pPr>
              <a:r>
                <a:rPr lang="zh-CN" altLang="en-US" b="1">
                  <a:solidFill>
                    <a:schemeClr val="tx1"/>
                  </a:solidFill>
                  <a:latin typeface="Arial" panose="020B0604020202020204" pitchFamily="34" charset="0"/>
                  <a:ea typeface="微软雅黑" panose="020B0503020204020204" charset="-122"/>
                  <a:sym typeface="Arial" panose="020B0604020202020204" pitchFamily="34" charset="0"/>
                </a:rPr>
                <a:t>标题文本预设</a:t>
              </a:r>
              <a:endParaRPr lang="zh-CN" altLang="en-US" b="1">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24" name="iS1ide-TextBox 29"/>
            <p:cNvSpPr txBox="1"/>
            <p:nvPr/>
          </p:nvSpPr>
          <p:spPr>
            <a:xfrm>
              <a:off x="14282" y="6423"/>
              <a:ext cx="3942" cy="974"/>
            </a:xfrm>
            <a:prstGeom prst="rect">
              <a:avLst/>
            </a:prstGeom>
          </p:spPr>
          <p:txBody>
            <a:bodyPr vert="horz" wrap="square" lIns="360000" tIns="0" rIns="0" bIns="0" anchor="ctr" anchorCtr="0">
              <a:normAutofit/>
            </a:bodyPr>
            <a:p>
              <a:pPr>
                <a:lnSpc>
                  <a:spcPct val="150000"/>
                </a:lnSpc>
              </a:pPr>
              <a:r>
                <a:rPr lang="zh-CN" altLang="en-US" sz="1200" dirty="0">
                  <a:solidFill>
                    <a:schemeClr val="tx1"/>
                  </a:solidFill>
                  <a:latin typeface="Arial" panose="020B0604020202020204" pitchFamily="34" charset="0"/>
                  <a:ea typeface="微软雅黑" panose="020B0503020204020204" charset="-122"/>
                  <a:sym typeface="Arial" panose="020B0604020202020204" pitchFamily="34" charset="0"/>
                </a:rPr>
                <a:t>在此输入您要添加的文本内容，图片可根据自己需求更换</a:t>
              </a:r>
              <a:endParaRPr lang="zh-CN" altLang="en-US" sz="1200" dirty="0">
                <a:solidFill>
                  <a:schemeClr val="tx1"/>
                </a:solidFill>
                <a:latin typeface="Arial" panose="020B0604020202020204" pitchFamily="34" charset="0"/>
                <a:ea typeface="微软雅黑" panose="020B0503020204020204" charset="-122"/>
                <a:sym typeface="Arial" panose="020B0604020202020204" pitchFamily="34" charset="0"/>
              </a:endParaRPr>
            </a:p>
          </p:txBody>
        </p:sp>
      </p:grpSp>
      <p:grpSp>
        <p:nvGrpSpPr>
          <p:cNvPr id="4" name="组合 3"/>
          <p:cNvGrpSpPr/>
          <p:nvPr/>
        </p:nvGrpSpPr>
        <p:grpSpPr>
          <a:xfrm>
            <a:off x="3491230" y="3689985"/>
            <a:ext cx="2823210" cy="1007110"/>
            <a:chOff x="14282" y="5811"/>
            <a:chExt cx="4446" cy="1586"/>
          </a:xfrm>
        </p:grpSpPr>
        <p:sp>
          <p:nvSpPr>
            <p:cNvPr id="28" name="iS1ide-TextBox 28"/>
            <p:cNvSpPr txBox="1"/>
            <p:nvPr/>
          </p:nvSpPr>
          <p:spPr>
            <a:xfrm>
              <a:off x="14282" y="5811"/>
              <a:ext cx="4447" cy="611"/>
            </a:xfrm>
            <a:prstGeom prst="rect">
              <a:avLst/>
            </a:prstGeom>
            <a:noFill/>
          </p:spPr>
          <p:txBody>
            <a:bodyPr wrap="none" lIns="360000" tIns="0" rIns="0" bIns="0" anchor="b" anchorCtr="0">
              <a:normAutofit lnSpcReduction="10000"/>
            </a:bodyPr>
            <a:p>
              <a:pPr>
                <a:lnSpc>
                  <a:spcPct val="150000"/>
                </a:lnSpc>
              </a:pPr>
              <a:r>
                <a:rPr lang="zh-CN" altLang="en-US" b="1">
                  <a:solidFill>
                    <a:schemeClr val="tx1"/>
                  </a:solidFill>
                  <a:latin typeface="Arial" panose="020B0604020202020204" pitchFamily="34" charset="0"/>
                  <a:ea typeface="微软雅黑" panose="020B0503020204020204" charset="-122"/>
                  <a:sym typeface="Arial" panose="020B0604020202020204" pitchFamily="34" charset="0"/>
                </a:rPr>
                <a:t>标题文本预设</a:t>
              </a:r>
              <a:endParaRPr lang="zh-CN" altLang="en-US" b="1">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5" name="iS1ide-TextBox 29"/>
            <p:cNvSpPr txBox="1"/>
            <p:nvPr/>
          </p:nvSpPr>
          <p:spPr>
            <a:xfrm>
              <a:off x="14282" y="6423"/>
              <a:ext cx="3942" cy="974"/>
            </a:xfrm>
            <a:prstGeom prst="rect">
              <a:avLst/>
            </a:prstGeom>
          </p:spPr>
          <p:txBody>
            <a:bodyPr vert="horz" wrap="square" lIns="360000" tIns="0" rIns="0" bIns="0" anchor="ctr" anchorCtr="0">
              <a:normAutofit/>
            </a:bodyPr>
            <a:p>
              <a:pPr>
                <a:lnSpc>
                  <a:spcPct val="150000"/>
                </a:lnSpc>
              </a:pPr>
              <a:r>
                <a:rPr lang="zh-CN" altLang="en-US" sz="1200" dirty="0">
                  <a:solidFill>
                    <a:schemeClr val="tx1"/>
                  </a:solidFill>
                  <a:latin typeface="Arial" panose="020B0604020202020204" pitchFamily="34" charset="0"/>
                  <a:ea typeface="微软雅黑" panose="020B0503020204020204" charset="-122"/>
                  <a:sym typeface="Arial" panose="020B0604020202020204" pitchFamily="34" charset="0"/>
                </a:rPr>
                <a:t>在此输入您要添加的文本内容，图片可根据自己需求更换</a:t>
              </a:r>
              <a:endParaRPr lang="zh-CN" altLang="en-US" sz="1200" dirty="0">
                <a:solidFill>
                  <a:schemeClr val="tx1"/>
                </a:solidFill>
                <a:latin typeface="Arial" panose="020B0604020202020204" pitchFamily="34" charset="0"/>
                <a:ea typeface="微软雅黑" panose="020B0503020204020204" charset="-122"/>
                <a:sym typeface="Arial" panose="020B0604020202020204" pitchFamily="34" charset="0"/>
              </a:endParaRPr>
            </a:p>
          </p:txBody>
        </p:sp>
      </p:grpSp>
      <p:grpSp>
        <p:nvGrpSpPr>
          <p:cNvPr id="30" name="组合 29"/>
          <p:cNvGrpSpPr/>
          <p:nvPr/>
        </p:nvGrpSpPr>
        <p:grpSpPr>
          <a:xfrm>
            <a:off x="761365" y="4787265"/>
            <a:ext cx="2823210" cy="1007110"/>
            <a:chOff x="14282" y="5811"/>
            <a:chExt cx="4446" cy="1586"/>
          </a:xfrm>
        </p:grpSpPr>
        <p:sp>
          <p:nvSpPr>
            <p:cNvPr id="6" name="iS1ide-TextBox 28"/>
            <p:cNvSpPr txBox="1"/>
            <p:nvPr/>
          </p:nvSpPr>
          <p:spPr>
            <a:xfrm>
              <a:off x="14282" y="5811"/>
              <a:ext cx="4447" cy="611"/>
            </a:xfrm>
            <a:prstGeom prst="rect">
              <a:avLst/>
            </a:prstGeom>
            <a:noFill/>
          </p:spPr>
          <p:txBody>
            <a:bodyPr wrap="none" lIns="360000" tIns="0" rIns="0" bIns="0" anchor="b" anchorCtr="0">
              <a:normAutofit lnSpcReduction="10000"/>
            </a:bodyPr>
            <a:p>
              <a:pPr>
                <a:lnSpc>
                  <a:spcPct val="150000"/>
                </a:lnSpc>
              </a:pPr>
              <a:r>
                <a:rPr lang="zh-CN" altLang="en-US" b="1">
                  <a:solidFill>
                    <a:schemeClr val="tx1"/>
                  </a:solidFill>
                  <a:latin typeface="Arial" panose="020B0604020202020204" pitchFamily="34" charset="0"/>
                  <a:ea typeface="微软雅黑" panose="020B0503020204020204" charset="-122"/>
                  <a:sym typeface="Arial" panose="020B0604020202020204" pitchFamily="34" charset="0"/>
                </a:rPr>
                <a:t>标题文本预设</a:t>
              </a:r>
              <a:endParaRPr lang="zh-CN" altLang="en-US" b="1">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7" name="iS1ide-TextBox 29"/>
            <p:cNvSpPr txBox="1"/>
            <p:nvPr/>
          </p:nvSpPr>
          <p:spPr>
            <a:xfrm>
              <a:off x="14282" y="6423"/>
              <a:ext cx="3942" cy="974"/>
            </a:xfrm>
            <a:prstGeom prst="rect">
              <a:avLst/>
            </a:prstGeom>
          </p:spPr>
          <p:txBody>
            <a:bodyPr vert="horz" wrap="square" lIns="360000" tIns="0" rIns="0" bIns="0" anchor="ctr" anchorCtr="0">
              <a:normAutofit/>
            </a:bodyPr>
            <a:p>
              <a:pPr>
                <a:lnSpc>
                  <a:spcPct val="150000"/>
                </a:lnSpc>
              </a:pPr>
              <a:r>
                <a:rPr lang="zh-CN" altLang="en-US" sz="1200" dirty="0">
                  <a:solidFill>
                    <a:schemeClr val="tx1"/>
                  </a:solidFill>
                  <a:latin typeface="Arial" panose="020B0604020202020204" pitchFamily="34" charset="0"/>
                  <a:ea typeface="微软雅黑" panose="020B0503020204020204" charset="-122"/>
                  <a:sym typeface="Arial" panose="020B0604020202020204" pitchFamily="34" charset="0"/>
                </a:rPr>
                <a:t>在此输入您要添加的文本内容，图片可根据自己需求更换</a:t>
              </a:r>
              <a:endParaRPr lang="zh-CN" altLang="en-US" sz="1200" dirty="0">
                <a:solidFill>
                  <a:schemeClr val="tx1"/>
                </a:solidFill>
                <a:latin typeface="Arial" panose="020B0604020202020204" pitchFamily="34" charset="0"/>
                <a:ea typeface="微软雅黑" panose="020B0503020204020204" charset="-122"/>
                <a:sym typeface="Arial" panose="020B0604020202020204" pitchFamily="34" charset="0"/>
              </a:endParaRPr>
            </a:p>
          </p:txBody>
        </p:sp>
      </p:grpSp>
    </p:spTree>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838200" y="365125"/>
            <a:ext cx="10515600" cy="781095"/>
          </a:xfrm>
        </p:spPr>
        <p:txBody>
          <a:bodyPr>
            <a:normAutofit fontScale="90000"/>
          </a:bodyPr>
          <a:lstStyle/>
          <a:p>
            <a:r>
              <a:rPr lang="en-US" altLang="zh-CN" dirty="0" smtClean="0"/>
              <a:t>Our Team</a:t>
            </a:r>
            <a:endParaRPr lang="zh-CN" altLang="en-US" dirty="0"/>
          </a:p>
        </p:txBody>
      </p:sp>
      <p:grpSp>
        <p:nvGrpSpPr>
          <p:cNvPr id="64" name="组合 63"/>
          <p:cNvGrpSpPr/>
          <p:nvPr/>
        </p:nvGrpSpPr>
        <p:grpSpPr>
          <a:xfrm>
            <a:off x="10962009" y="-4963"/>
            <a:ext cx="1008000" cy="1243629"/>
            <a:chOff x="10962009" y="-4963"/>
            <a:chExt cx="1008000" cy="1243629"/>
          </a:xfrm>
        </p:grpSpPr>
        <p:sp>
          <p:nvSpPr>
            <p:cNvPr id="63" name="矩形 62"/>
            <p:cNvSpPr/>
            <p:nvPr/>
          </p:nvSpPr>
          <p:spPr>
            <a:xfrm>
              <a:off x="10969209" y="-4963"/>
              <a:ext cx="993600" cy="83016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10962009" y="230666"/>
              <a:ext cx="1008000" cy="1008000"/>
              <a:chOff x="8044308" y="3488472"/>
              <a:chExt cx="1008000" cy="1008000"/>
            </a:xfrm>
          </p:grpSpPr>
          <p:sp>
            <p:nvSpPr>
              <p:cNvPr id="59" name="椭圆 58"/>
              <p:cNvSpPr/>
              <p:nvPr/>
            </p:nvSpPr>
            <p:spPr>
              <a:xfrm>
                <a:off x="8044308" y="3488472"/>
                <a:ext cx="1008000" cy="1008000"/>
              </a:xfrm>
              <a:prstGeom prst="ellipse">
                <a:avLst/>
              </a:prstGeom>
              <a:solidFill>
                <a:schemeClr val="bg1"/>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8110158" y="3554322"/>
                <a:ext cx="876300" cy="876300"/>
                <a:chOff x="8110158" y="3554322"/>
                <a:chExt cx="876300" cy="876300"/>
              </a:xfrm>
            </p:grpSpPr>
            <p:sp>
              <p:nvSpPr>
                <p:cNvPr id="61" name="椭圆 60"/>
                <p:cNvSpPr/>
                <p:nvPr/>
              </p:nvSpPr>
              <p:spPr>
                <a:xfrm>
                  <a:off x="8110158" y="3554322"/>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2" name="图片 6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232092" y="3758472"/>
                  <a:ext cx="632433" cy="468000"/>
                </a:xfrm>
                <a:prstGeom prst="rect">
                  <a:avLst/>
                </a:prstGeom>
              </p:spPr>
            </p:pic>
          </p:grpSp>
        </p:grpSp>
      </p:grpSp>
      <p:grpSp>
        <p:nvGrpSpPr>
          <p:cNvPr id="8" name="30afca5c-b726-4a7b-bbf6-6b9eee484f17"/>
          <p:cNvGrpSpPr>
            <a:grpSpLocks noChangeAspect="1"/>
          </p:cNvGrpSpPr>
          <p:nvPr/>
        </p:nvGrpSpPr>
        <p:grpSpPr>
          <a:xfrm>
            <a:off x="0" y="1757680"/>
            <a:ext cx="11357101" cy="3846696"/>
            <a:chOff x="0" y="1757680"/>
            <a:chExt cx="11357101" cy="3846696"/>
          </a:xfrm>
        </p:grpSpPr>
        <p:sp>
          <p:nvSpPr>
            <p:cNvPr id="11" name="矩形 10"/>
            <p:cNvSpPr/>
            <p:nvPr/>
          </p:nvSpPr>
          <p:spPr>
            <a:xfrm>
              <a:off x="0" y="2204720"/>
              <a:ext cx="5245100" cy="3399155"/>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grpSp>
          <p:nvGrpSpPr>
            <p:cNvPr id="10" name="组合 9"/>
            <p:cNvGrpSpPr/>
            <p:nvPr/>
          </p:nvGrpSpPr>
          <p:grpSpPr>
            <a:xfrm>
              <a:off x="2833669" y="1757680"/>
              <a:ext cx="2411622" cy="3846696"/>
              <a:chOff x="9061242" y="1757680"/>
              <a:chExt cx="2411622" cy="3846696"/>
            </a:xfrm>
          </p:grpSpPr>
          <p:sp>
            <p:nvSpPr>
              <p:cNvPr id="17" name="任意多边形: 形状 29"/>
              <p:cNvSpPr/>
              <p:nvPr/>
            </p:nvSpPr>
            <p:spPr>
              <a:xfrm>
                <a:off x="9061242" y="1757680"/>
                <a:ext cx="2411622" cy="3846696"/>
              </a:xfrm>
              <a:custGeom>
                <a:avLst/>
                <a:gdLst>
                  <a:gd name="connsiteX0" fmla="*/ 0 w 1920479"/>
                  <a:gd name="connsiteY0" fmla="*/ 0 h 2224454"/>
                  <a:gd name="connsiteX1" fmla="*/ 1920479 w 1920479"/>
                  <a:gd name="connsiteY1" fmla="*/ 0 h 2224454"/>
                  <a:gd name="connsiteX2" fmla="*/ 1920479 w 1920479"/>
                  <a:gd name="connsiteY2" fmla="*/ 2224454 h 2224454"/>
                  <a:gd name="connsiteX3" fmla="*/ 0 w 1920479"/>
                  <a:gd name="connsiteY3" fmla="*/ 2224454 h 2224454"/>
                  <a:gd name="connsiteX4" fmla="*/ 0 w 1920479"/>
                  <a:gd name="connsiteY4" fmla="*/ 0 h 2224454"/>
                  <a:gd name="connsiteX0-1" fmla="*/ 517236 w 2437715"/>
                  <a:gd name="connsiteY0-2" fmla="*/ 0 h 2233690"/>
                  <a:gd name="connsiteX1-3" fmla="*/ 2437715 w 2437715"/>
                  <a:gd name="connsiteY1-4" fmla="*/ 0 h 2233690"/>
                  <a:gd name="connsiteX2-5" fmla="*/ 2437715 w 2437715"/>
                  <a:gd name="connsiteY2-6" fmla="*/ 2224454 h 2233690"/>
                  <a:gd name="connsiteX3-7" fmla="*/ 0 w 2437715"/>
                  <a:gd name="connsiteY3-8" fmla="*/ 2233690 h 2233690"/>
                  <a:gd name="connsiteX4-9" fmla="*/ 517236 w 2437715"/>
                  <a:gd name="connsiteY4-10" fmla="*/ 0 h 2233690"/>
                  <a:gd name="connsiteX0-11" fmla="*/ 498763 w 2419242"/>
                  <a:gd name="connsiteY0-12" fmla="*/ 0 h 2224454"/>
                  <a:gd name="connsiteX1-13" fmla="*/ 2419242 w 2419242"/>
                  <a:gd name="connsiteY1-14" fmla="*/ 0 h 2224454"/>
                  <a:gd name="connsiteX2-15" fmla="*/ 2419242 w 2419242"/>
                  <a:gd name="connsiteY2-16" fmla="*/ 2224454 h 2224454"/>
                  <a:gd name="connsiteX3-17" fmla="*/ 0 w 2419242"/>
                  <a:gd name="connsiteY3-18" fmla="*/ 2215217 h 2224454"/>
                  <a:gd name="connsiteX4-19" fmla="*/ 498763 w 2419242"/>
                  <a:gd name="connsiteY4-20" fmla="*/ 0 h 2224454"/>
                  <a:gd name="connsiteX0-21" fmla="*/ 491143 w 2411622"/>
                  <a:gd name="connsiteY0-22" fmla="*/ 0 h 2224454"/>
                  <a:gd name="connsiteX1-23" fmla="*/ 2411622 w 2411622"/>
                  <a:gd name="connsiteY1-24" fmla="*/ 0 h 2224454"/>
                  <a:gd name="connsiteX2-25" fmla="*/ 2411622 w 2411622"/>
                  <a:gd name="connsiteY2-26" fmla="*/ 2224454 h 2224454"/>
                  <a:gd name="connsiteX3-27" fmla="*/ 0 w 2411622"/>
                  <a:gd name="connsiteY3-28" fmla="*/ 2222837 h 2224454"/>
                  <a:gd name="connsiteX4-29" fmla="*/ 491143 w 2411622"/>
                  <a:gd name="connsiteY4-30" fmla="*/ 0 h 22244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11622" h="2224454">
                    <a:moveTo>
                      <a:pt x="491143" y="0"/>
                    </a:moveTo>
                    <a:lnTo>
                      <a:pt x="2411622" y="0"/>
                    </a:lnTo>
                    <a:lnTo>
                      <a:pt x="2411622" y="2224454"/>
                    </a:lnTo>
                    <a:lnTo>
                      <a:pt x="0" y="2222837"/>
                    </a:lnTo>
                    <a:lnTo>
                      <a:pt x="491143" y="0"/>
                    </a:lnTo>
                    <a:close/>
                  </a:path>
                </a:pathLst>
              </a:custGeom>
              <a:solidFill>
                <a:schemeClr val="tx1">
                  <a:alpha val="70000"/>
                </a:schemeClr>
              </a:solidFill>
              <a:ln w="25400" cap="flat">
                <a:noFill/>
                <a:miter lim="4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txBody>
              <a:bodyPr anchor="ctr"/>
              <a:p>
                <a:pPr algn="ctr"/>
                <a:endParaRPr>
                  <a:solidFill>
                    <a:schemeClr val="tx1"/>
                  </a:solidFill>
                </a:endParaRPr>
              </a:p>
            </p:txBody>
          </p:sp>
          <p:sp>
            <p:nvSpPr>
              <p:cNvPr id="31" name="矩形 30"/>
              <p:cNvSpPr/>
              <p:nvPr/>
            </p:nvSpPr>
            <p:spPr>
              <a:xfrm>
                <a:off x="9552384" y="3426177"/>
                <a:ext cx="1920480" cy="221889"/>
              </a:xfrm>
              <a:prstGeom prst="rect">
                <a:avLst/>
              </a:prstGeom>
            </p:spPr>
            <p:txBody>
              <a:bodyPr wrap="none" lIns="72000" tIns="0" rIns="72000" bIns="0">
                <a:normAutofit fontScale="92500" lnSpcReduction="10000"/>
              </a:bodyPr>
              <a:p>
                <a:pPr lvl="0" algn="ctr" defTabSz="914400">
                  <a:defRPr/>
                </a:pPr>
                <a:r>
                  <a:rPr lang="zh-CN" altLang="en-US" sz="1600" b="1" dirty="0">
                    <a:solidFill>
                      <a:schemeClr val="bg1"/>
                    </a:solidFill>
                  </a:rPr>
                  <a:t>单击编辑标题</a:t>
                </a:r>
                <a:endParaRPr lang="zh-CN" altLang="en-US" sz="1600" b="1" dirty="0">
                  <a:solidFill>
                    <a:schemeClr val="bg1"/>
                  </a:solidFill>
                </a:endParaRPr>
              </a:p>
            </p:txBody>
          </p:sp>
          <p:sp>
            <p:nvSpPr>
              <p:cNvPr id="32" name="任意多边形: 形状 31"/>
              <p:cNvSpPr/>
              <p:nvPr/>
            </p:nvSpPr>
            <p:spPr bwMode="auto">
              <a:xfrm>
                <a:off x="10272464" y="2924944"/>
                <a:ext cx="412266" cy="370833"/>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p>
                <a:pPr algn="ctr"/>
              </a:p>
            </p:txBody>
          </p:sp>
        </p:grpSp>
        <p:grpSp>
          <p:nvGrpSpPr>
            <p:cNvPr id="22" name="组合 21"/>
            <p:cNvGrpSpPr/>
            <p:nvPr/>
          </p:nvGrpSpPr>
          <p:grpSpPr>
            <a:xfrm>
              <a:off x="6456511" y="2149232"/>
              <a:ext cx="4900590" cy="3102063"/>
              <a:chOff x="5018111" y="1942110"/>
              <a:chExt cx="4900590" cy="3102063"/>
            </a:xfrm>
          </p:grpSpPr>
          <p:sp>
            <p:nvSpPr>
              <p:cNvPr id="25" name="矩形 24"/>
              <p:cNvSpPr/>
              <p:nvPr/>
            </p:nvSpPr>
            <p:spPr>
              <a:xfrm>
                <a:off x="5612983" y="1942110"/>
                <a:ext cx="4305718" cy="738664"/>
              </a:xfrm>
              <a:prstGeom prst="rect">
                <a:avLst/>
              </a:prstGeom>
            </p:spPr>
            <p:txBody>
              <a:bodyPr wrap="square">
                <a:spAutoFit/>
              </a:bodyPr>
              <a:p>
                <a:pPr>
                  <a:lnSpc>
                    <a:spcPct val="150000"/>
                  </a:lnSpc>
                  <a:buClr>
                    <a:srgbClr val="E24848"/>
                  </a:buClr>
                  <a:defRPr/>
                </a:pPr>
                <a:r>
                  <a:rPr lang="zh-CN" altLang="en-US" sz="1400" noProof="1">
                    <a:cs typeface="+mn-ea"/>
                    <a:sym typeface="+mn-lt"/>
                  </a:rPr>
                  <a:t>点击此处编辑内容点击此处编辑内容</a:t>
                </a:r>
                <a:endParaRPr lang="zh-CN" altLang="en-US" sz="1400" noProof="1">
                  <a:cs typeface="+mn-ea"/>
                  <a:sym typeface="+mn-lt"/>
                </a:endParaRPr>
              </a:p>
              <a:p>
                <a:pPr>
                  <a:lnSpc>
                    <a:spcPct val="150000"/>
                  </a:lnSpc>
                  <a:buClr>
                    <a:srgbClr val="E24848"/>
                  </a:buClr>
                  <a:defRPr/>
                </a:pPr>
                <a:r>
                  <a:rPr lang="zh-CN" altLang="en-US" sz="1400" noProof="1">
                    <a:cs typeface="+mn-ea"/>
                    <a:sym typeface="+mn-lt"/>
                  </a:rPr>
                  <a:t>点击此处编辑内容</a:t>
                </a:r>
                <a:endParaRPr lang="en-US" sz="1400" noProof="1">
                  <a:cs typeface="+mn-ea"/>
                  <a:sym typeface="+mn-lt"/>
                </a:endParaRPr>
              </a:p>
            </p:txBody>
          </p:sp>
          <p:grpSp>
            <p:nvGrpSpPr>
              <p:cNvPr id="26" name="组合 25"/>
              <p:cNvGrpSpPr/>
              <p:nvPr/>
            </p:nvGrpSpPr>
            <p:grpSpPr>
              <a:xfrm>
                <a:off x="5018111" y="2012045"/>
                <a:ext cx="385267" cy="383350"/>
                <a:chOff x="10687827" y="4481265"/>
                <a:chExt cx="237233" cy="236053"/>
              </a:xfrm>
              <a:solidFill>
                <a:srgbClr val="F2584E"/>
              </a:solidFill>
            </p:grpSpPr>
            <p:sp>
              <p:nvSpPr>
                <p:cNvPr id="27" name="任意多边形: 形状 27"/>
                <p:cNvSpPr>
                  <a:spLocks noEditPoints="1"/>
                </p:cNvSpPr>
                <p:nvPr/>
              </p:nvSpPr>
              <p:spPr bwMode="auto">
                <a:xfrm>
                  <a:off x="10687827" y="4481265"/>
                  <a:ext cx="237233" cy="236053"/>
                </a:xfrm>
                <a:custGeom>
                  <a:avLst/>
                  <a:gdLst>
                    <a:gd name="T0" fmla="*/ 997 w 1003"/>
                    <a:gd name="T1" fmla="*/ 576 h 1000"/>
                    <a:gd name="T2" fmla="*/ 963 w 1003"/>
                    <a:gd name="T3" fmla="*/ 694 h 1000"/>
                    <a:gd name="T4" fmla="*/ 903 w 1003"/>
                    <a:gd name="T5" fmla="*/ 799 h 1000"/>
                    <a:gd name="T6" fmla="*/ 820 w 1003"/>
                    <a:gd name="T7" fmla="*/ 886 h 1000"/>
                    <a:gd name="T8" fmla="*/ 719 w 1003"/>
                    <a:gd name="T9" fmla="*/ 950 h 1000"/>
                    <a:gd name="T10" fmla="*/ 602 w 1003"/>
                    <a:gd name="T11" fmla="*/ 990 h 1000"/>
                    <a:gd name="T12" fmla="*/ 501 w 1003"/>
                    <a:gd name="T13" fmla="*/ 1000 h 1000"/>
                    <a:gd name="T14" fmla="*/ 376 w 1003"/>
                    <a:gd name="T15" fmla="*/ 984 h 1000"/>
                    <a:gd name="T16" fmla="*/ 262 w 1003"/>
                    <a:gd name="T17" fmla="*/ 939 h 1000"/>
                    <a:gd name="T18" fmla="*/ 164 w 1003"/>
                    <a:gd name="T19" fmla="*/ 870 h 1000"/>
                    <a:gd name="T20" fmla="*/ 85 w 1003"/>
                    <a:gd name="T21" fmla="*/ 779 h 1000"/>
                    <a:gd name="T22" fmla="*/ 30 w 1003"/>
                    <a:gd name="T23" fmla="*/ 672 h 1000"/>
                    <a:gd name="T24" fmla="*/ 3 w 1003"/>
                    <a:gd name="T25" fmla="*/ 551 h 1000"/>
                    <a:gd name="T26" fmla="*/ 3 w 1003"/>
                    <a:gd name="T27" fmla="*/ 449 h 1000"/>
                    <a:gd name="T28" fmla="*/ 30 w 1003"/>
                    <a:gd name="T29" fmla="*/ 329 h 1000"/>
                    <a:gd name="T30" fmla="*/ 85 w 1003"/>
                    <a:gd name="T31" fmla="*/ 221 h 1000"/>
                    <a:gd name="T32" fmla="*/ 164 w 1003"/>
                    <a:gd name="T33" fmla="*/ 130 h 1000"/>
                    <a:gd name="T34" fmla="*/ 262 w 1003"/>
                    <a:gd name="T35" fmla="*/ 61 h 1000"/>
                    <a:gd name="T36" fmla="*/ 376 w 1003"/>
                    <a:gd name="T37" fmla="*/ 17 h 1000"/>
                    <a:gd name="T38" fmla="*/ 501 w 1003"/>
                    <a:gd name="T39" fmla="*/ 0 h 1000"/>
                    <a:gd name="T40" fmla="*/ 602 w 1003"/>
                    <a:gd name="T41" fmla="*/ 10 h 1000"/>
                    <a:gd name="T42" fmla="*/ 719 w 1003"/>
                    <a:gd name="T43" fmla="*/ 50 h 1000"/>
                    <a:gd name="T44" fmla="*/ 820 w 1003"/>
                    <a:gd name="T45" fmla="*/ 115 h 1000"/>
                    <a:gd name="T46" fmla="*/ 903 w 1003"/>
                    <a:gd name="T47" fmla="*/ 201 h 1000"/>
                    <a:gd name="T48" fmla="*/ 963 w 1003"/>
                    <a:gd name="T49" fmla="*/ 305 h 1000"/>
                    <a:gd name="T50" fmla="*/ 997 w 1003"/>
                    <a:gd name="T51" fmla="*/ 424 h 1000"/>
                    <a:gd name="T52" fmla="*/ 511 w 1003"/>
                    <a:gd name="T53" fmla="*/ 111 h 1000"/>
                    <a:gd name="T54" fmla="*/ 433 w 1003"/>
                    <a:gd name="T55" fmla="*/ 119 h 1000"/>
                    <a:gd name="T56" fmla="*/ 342 w 1003"/>
                    <a:gd name="T57" fmla="*/ 150 h 1000"/>
                    <a:gd name="T58" fmla="*/ 263 w 1003"/>
                    <a:gd name="T59" fmla="*/ 200 h 1000"/>
                    <a:gd name="T60" fmla="*/ 198 w 1003"/>
                    <a:gd name="T61" fmla="*/ 268 h 1000"/>
                    <a:gd name="T62" fmla="*/ 151 w 1003"/>
                    <a:gd name="T63" fmla="*/ 348 h 1000"/>
                    <a:gd name="T64" fmla="*/ 126 w 1003"/>
                    <a:gd name="T65" fmla="*/ 441 h 1000"/>
                    <a:gd name="T66" fmla="*/ 121 w 1003"/>
                    <a:gd name="T67" fmla="*/ 520 h 1000"/>
                    <a:gd name="T68" fmla="*/ 138 w 1003"/>
                    <a:gd name="T69" fmla="*/ 616 h 1000"/>
                    <a:gd name="T70" fmla="*/ 178 w 1003"/>
                    <a:gd name="T71" fmla="*/ 702 h 1000"/>
                    <a:gd name="T72" fmla="*/ 235 w 1003"/>
                    <a:gd name="T73" fmla="*/ 775 h 1000"/>
                    <a:gd name="T74" fmla="*/ 309 w 1003"/>
                    <a:gd name="T75" fmla="*/ 832 h 1000"/>
                    <a:gd name="T76" fmla="*/ 395 w 1003"/>
                    <a:gd name="T77" fmla="*/ 872 h 1000"/>
                    <a:gd name="T78" fmla="*/ 491 w 1003"/>
                    <a:gd name="T79" fmla="*/ 888 h 1000"/>
                    <a:gd name="T80" fmla="*/ 570 w 1003"/>
                    <a:gd name="T81" fmla="*/ 884 h 1000"/>
                    <a:gd name="T82" fmla="*/ 663 w 1003"/>
                    <a:gd name="T83" fmla="*/ 859 h 1000"/>
                    <a:gd name="T84" fmla="*/ 744 w 1003"/>
                    <a:gd name="T85" fmla="*/ 811 h 1000"/>
                    <a:gd name="T86" fmla="*/ 813 w 1003"/>
                    <a:gd name="T87" fmla="*/ 747 h 1000"/>
                    <a:gd name="T88" fmla="*/ 863 w 1003"/>
                    <a:gd name="T89" fmla="*/ 669 h 1000"/>
                    <a:gd name="T90" fmla="*/ 893 w 1003"/>
                    <a:gd name="T91" fmla="*/ 579 h 1000"/>
                    <a:gd name="T92" fmla="*/ 902 w 1003"/>
                    <a:gd name="T93" fmla="*/ 500 h 1000"/>
                    <a:gd name="T94" fmla="*/ 889 w 1003"/>
                    <a:gd name="T95" fmla="*/ 403 h 1000"/>
                    <a:gd name="T96" fmla="*/ 854 w 1003"/>
                    <a:gd name="T97" fmla="*/ 315 h 1000"/>
                    <a:gd name="T98" fmla="*/ 799 w 1003"/>
                    <a:gd name="T99" fmla="*/ 239 h 1000"/>
                    <a:gd name="T100" fmla="*/ 729 w 1003"/>
                    <a:gd name="T101" fmla="*/ 178 h 1000"/>
                    <a:gd name="T102" fmla="*/ 645 w 1003"/>
                    <a:gd name="T103" fmla="*/ 135 h 1000"/>
                    <a:gd name="T104" fmla="*/ 551 w 1003"/>
                    <a:gd name="T105" fmla="*/ 114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03" h="1000">
                      <a:moveTo>
                        <a:pt x="1003" y="500"/>
                      </a:moveTo>
                      <a:lnTo>
                        <a:pt x="1003" y="500"/>
                      </a:lnTo>
                      <a:lnTo>
                        <a:pt x="1002" y="526"/>
                      </a:lnTo>
                      <a:lnTo>
                        <a:pt x="1001" y="551"/>
                      </a:lnTo>
                      <a:lnTo>
                        <a:pt x="997" y="576"/>
                      </a:lnTo>
                      <a:lnTo>
                        <a:pt x="993" y="601"/>
                      </a:lnTo>
                      <a:lnTo>
                        <a:pt x="988" y="625"/>
                      </a:lnTo>
                      <a:lnTo>
                        <a:pt x="980" y="649"/>
                      </a:lnTo>
                      <a:lnTo>
                        <a:pt x="972" y="672"/>
                      </a:lnTo>
                      <a:lnTo>
                        <a:pt x="963" y="694"/>
                      </a:lnTo>
                      <a:lnTo>
                        <a:pt x="953" y="716"/>
                      </a:lnTo>
                      <a:lnTo>
                        <a:pt x="942" y="738"/>
                      </a:lnTo>
                      <a:lnTo>
                        <a:pt x="930" y="759"/>
                      </a:lnTo>
                      <a:lnTo>
                        <a:pt x="917" y="779"/>
                      </a:lnTo>
                      <a:lnTo>
                        <a:pt x="903" y="799"/>
                      </a:lnTo>
                      <a:lnTo>
                        <a:pt x="889" y="818"/>
                      </a:lnTo>
                      <a:lnTo>
                        <a:pt x="873" y="837"/>
                      </a:lnTo>
                      <a:lnTo>
                        <a:pt x="856" y="853"/>
                      </a:lnTo>
                      <a:lnTo>
                        <a:pt x="839" y="870"/>
                      </a:lnTo>
                      <a:lnTo>
                        <a:pt x="820" y="886"/>
                      </a:lnTo>
                      <a:lnTo>
                        <a:pt x="802" y="900"/>
                      </a:lnTo>
                      <a:lnTo>
                        <a:pt x="782" y="915"/>
                      </a:lnTo>
                      <a:lnTo>
                        <a:pt x="762" y="928"/>
                      </a:lnTo>
                      <a:lnTo>
                        <a:pt x="740" y="939"/>
                      </a:lnTo>
                      <a:lnTo>
                        <a:pt x="719" y="950"/>
                      </a:lnTo>
                      <a:lnTo>
                        <a:pt x="697" y="961"/>
                      </a:lnTo>
                      <a:lnTo>
                        <a:pt x="674" y="970"/>
                      </a:lnTo>
                      <a:lnTo>
                        <a:pt x="651" y="978"/>
                      </a:lnTo>
                      <a:lnTo>
                        <a:pt x="627" y="984"/>
                      </a:lnTo>
                      <a:lnTo>
                        <a:pt x="602" y="990"/>
                      </a:lnTo>
                      <a:lnTo>
                        <a:pt x="578" y="994"/>
                      </a:lnTo>
                      <a:lnTo>
                        <a:pt x="553" y="997"/>
                      </a:lnTo>
                      <a:lnTo>
                        <a:pt x="528" y="1000"/>
                      </a:lnTo>
                      <a:lnTo>
                        <a:pt x="501" y="1000"/>
                      </a:lnTo>
                      <a:lnTo>
                        <a:pt x="501" y="1000"/>
                      </a:lnTo>
                      <a:lnTo>
                        <a:pt x="476" y="1000"/>
                      </a:lnTo>
                      <a:lnTo>
                        <a:pt x="450" y="997"/>
                      </a:lnTo>
                      <a:lnTo>
                        <a:pt x="425" y="994"/>
                      </a:lnTo>
                      <a:lnTo>
                        <a:pt x="400" y="990"/>
                      </a:lnTo>
                      <a:lnTo>
                        <a:pt x="376" y="984"/>
                      </a:lnTo>
                      <a:lnTo>
                        <a:pt x="353" y="978"/>
                      </a:lnTo>
                      <a:lnTo>
                        <a:pt x="329" y="970"/>
                      </a:lnTo>
                      <a:lnTo>
                        <a:pt x="306" y="961"/>
                      </a:lnTo>
                      <a:lnTo>
                        <a:pt x="284" y="950"/>
                      </a:lnTo>
                      <a:lnTo>
                        <a:pt x="262" y="939"/>
                      </a:lnTo>
                      <a:lnTo>
                        <a:pt x="241" y="928"/>
                      </a:lnTo>
                      <a:lnTo>
                        <a:pt x="220" y="915"/>
                      </a:lnTo>
                      <a:lnTo>
                        <a:pt x="202" y="900"/>
                      </a:lnTo>
                      <a:lnTo>
                        <a:pt x="182" y="886"/>
                      </a:lnTo>
                      <a:lnTo>
                        <a:pt x="164" y="870"/>
                      </a:lnTo>
                      <a:lnTo>
                        <a:pt x="147" y="853"/>
                      </a:lnTo>
                      <a:lnTo>
                        <a:pt x="130" y="837"/>
                      </a:lnTo>
                      <a:lnTo>
                        <a:pt x="115" y="818"/>
                      </a:lnTo>
                      <a:lnTo>
                        <a:pt x="99" y="799"/>
                      </a:lnTo>
                      <a:lnTo>
                        <a:pt x="85" y="779"/>
                      </a:lnTo>
                      <a:lnTo>
                        <a:pt x="72" y="759"/>
                      </a:lnTo>
                      <a:lnTo>
                        <a:pt x="61" y="738"/>
                      </a:lnTo>
                      <a:lnTo>
                        <a:pt x="49" y="716"/>
                      </a:lnTo>
                      <a:lnTo>
                        <a:pt x="39" y="694"/>
                      </a:lnTo>
                      <a:lnTo>
                        <a:pt x="30" y="672"/>
                      </a:lnTo>
                      <a:lnTo>
                        <a:pt x="22" y="649"/>
                      </a:lnTo>
                      <a:lnTo>
                        <a:pt x="16" y="625"/>
                      </a:lnTo>
                      <a:lnTo>
                        <a:pt x="10" y="601"/>
                      </a:lnTo>
                      <a:lnTo>
                        <a:pt x="6" y="576"/>
                      </a:lnTo>
                      <a:lnTo>
                        <a:pt x="3" y="551"/>
                      </a:lnTo>
                      <a:lnTo>
                        <a:pt x="0" y="526"/>
                      </a:lnTo>
                      <a:lnTo>
                        <a:pt x="0" y="500"/>
                      </a:lnTo>
                      <a:lnTo>
                        <a:pt x="0" y="500"/>
                      </a:lnTo>
                      <a:lnTo>
                        <a:pt x="0" y="474"/>
                      </a:lnTo>
                      <a:lnTo>
                        <a:pt x="3" y="449"/>
                      </a:lnTo>
                      <a:lnTo>
                        <a:pt x="6" y="424"/>
                      </a:lnTo>
                      <a:lnTo>
                        <a:pt x="10" y="399"/>
                      </a:lnTo>
                      <a:lnTo>
                        <a:pt x="16" y="375"/>
                      </a:lnTo>
                      <a:lnTo>
                        <a:pt x="22" y="352"/>
                      </a:lnTo>
                      <a:lnTo>
                        <a:pt x="30" y="329"/>
                      </a:lnTo>
                      <a:lnTo>
                        <a:pt x="39" y="305"/>
                      </a:lnTo>
                      <a:lnTo>
                        <a:pt x="49" y="283"/>
                      </a:lnTo>
                      <a:lnTo>
                        <a:pt x="61" y="262"/>
                      </a:lnTo>
                      <a:lnTo>
                        <a:pt x="72" y="241"/>
                      </a:lnTo>
                      <a:lnTo>
                        <a:pt x="85" y="221"/>
                      </a:lnTo>
                      <a:lnTo>
                        <a:pt x="99" y="201"/>
                      </a:lnTo>
                      <a:lnTo>
                        <a:pt x="115" y="182"/>
                      </a:lnTo>
                      <a:lnTo>
                        <a:pt x="130" y="164"/>
                      </a:lnTo>
                      <a:lnTo>
                        <a:pt x="147" y="147"/>
                      </a:lnTo>
                      <a:lnTo>
                        <a:pt x="164" y="130"/>
                      </a:lnTo>
                      <a:lnTo>
                        <a:pt x="182" y="115"/>
                      </a:lnTo>
                      <a:lnTo>
                        <a:pt x="202" y="99"/>
                      </a:lnTo>
                      <a:lnTo>
                        <a:pt x="220" y="86"/>
                      </a:lnTo>
                      <a:lnTo>
                        <a:pt x="241" y="73"/>
                      </a:lnTo>
                      <a:lnTo>
                        <a:pt x="262" y="61"/>
                      </a:lnTo>
                      <a:lnTo>
                        <a:pt x="284" y="50"/>
                      </a:lnTo>
                      <a:lnTo>
                        <a:pt x="306" y="40"/>
                      </a:lnTo>
                      <a:lnTo>
                        <a:pt x="329" y="31"/>
                      </a:lnTo>
                      <a:lnTo>
                        <a:pt x="353" y="23"/>
                      </a:lnTo>
                      <a:lnTo>
                        <a:pt x="376" y="17"/>
                      </a:lnTo>
                      <a:lnTo>
                        <a:pt x="400" y="10"/>
                      </a:lnTo>
                      <a:lnTo>
                        <a:pt x="425" y="6"/>
                      </a:lnTo>
                      <a:lnTo>
                        <a:pt x="450" y="3"/>
                      </a:lnTo>
                      <a:lnTo>
                        <a:pt x="476" y="1"/>
                      </a:lnTo>
                      <a:lnTo>
                        <a:pt x="501" y="0"/>
                      </a:lnTo>
                      <a:lnTo>
                        <a:pt x="501" y="0"/>
                      </a:lnTo>
                      <a:lnTo>
                        <a:pt x="528" y="1"/>
                      </a:lnTo>
                      <a:lnTo>
                        <a:pt x="553" y="3"/>
                      </a:lnTo>
                      <a:lnTo>
                        <a:pt x="578" y="6"/>
                      </a:lnTo>
                      <a:lnTo>
                        <a:pt x="602" y="10"/>
                      </a:lnTo>
                      <a:lnTo>
                        <a:pt x="627" y="17"/>
                      </a:lnTo>
                      <a:lnTo>
                        <a:pt x="651" y="23"/>
                      </a:lnTo>
                      <a:lnTo>
                        <a:pt x="674" y="31"/>
                      </a:lnTo>
                      <a:lnTo>
                        <a:pt x="697" y="40"/>
                      </a:lnTo>
                      <a:lnTo>
                        <a:pt x="719" y="50"/>
                      </a:lnTo>
                      <a:lnTo>
                        <a:pt x="740" y="61"/>
                      </a:lnTo>
                      <a:lnTo>
                        <a:pt x="762" y="73"/>
                      </a:lnTo>
                      <a:lnTo>
                        <a:pt x="782" y="86"/>
                      </a:lnTo>
                      <a:lnTo>
                        <a:pt x="802" y="99"/>
                      </a:lnTo>
                      <a:lnTo>
                        <a:pt x="820" y="115"/>
                      </a:lnTo>
                      <a:lnTo>
                        <a:pt x="839" y="130"/>
                      </a:lnTo>
                      <a:lnTo>
                        <a:pt x="856" y="147"/>
                      </a:lnTo>
                      <a:lnTo>
                        <a:pt x="873" y="164"/>
                      </a:lnTo>
                      <a:lnTo>
                        <a:pt x="889" y="182"/>
                      </a:lnTo>
                      <a:lnTo>
                        <a:pt x="903" y="201"/>
                      </a:lnTo>
                      <a:lnTo>
                        <a:pt x="917" y="221"/>
                      </a:lnTo>
                      <a:lnTo>
                        <a:pt x="930" y="241"/>
                      </a:lnTo>
                      <a:lnTo>
                        <a:pt x="942" y="262"/>
                      </a:lnTo>
                      <a:lnTo>
                        <a:pt x="953" y="283"/>
                      </a:lnTo>
                      <a:lnTo>
                        <a:pt x="963" y="305"/>
                      </a:lnTo>
                      <a:lnTo>
                        <a:pt x="972" y="329"/>
                      </a:lnTo>
                      <a:lnTo>
                        <a:pt x="980" y="352"/>
                      </a:lnTo>
                      <a:lnTo>
                        <a:pt x="988" y="375"/>
                      </a:lnTo>
                      <a:lnTo>
                        <a:pt x="993" y="399"/>
                      </a:lnTo>
                      <a:lnTo>
                        <a:pt x="997" y="424"/>
                      </a:lnTo>
                      <a:lnTo>
                        <a:pt x="1001" y="449"/>
                      </a:lnTo>
                      <a:lnTo>
                        <a:pt x="1002" y="474"/>
                      </a:lnTo>
                      <a:lnTo>
                        <a:pt x="1003" y="500"/>
                      </a:lnTo>
                      <a:lnTo>
                        <a:pt x="1003" y="500"/>
                      </a:lnTo>
                      <a:close/>
                      <a:moveTo>
                        <a:pt x="511" y="111"/>
                      </a:moveTo>
                      <a:lnTo>
                        <a:pt x="511" y="111"/>
                      </a:lnTo>
                      <a:lnTo>
                        <a:pt x="491" y="111"/>
                      </a:lnTo>
                      <a:lnTo>
                        <a:pt x="471" y="114"/>
                      </a:lnTo>
                      <a:lnTo>
                        <a:pt x="452" y="116"/>
                      </a:lnTo>
                      <a:lnTo>
                        <a:pt x="433" y="119"/>
                      </a:lnTo>
                      <a:lnTo>
                        <a:pt x="413" y="124"/>
                      </a:lnTo>
                      <a:lnTo>
                        <a:pt x="395" y="129"/>
                      </a:lnTo>
                      <a:lnTo>
                        <a:pt x="377" y="135"/>
                      </a:lnTo>
                      <a:lnTo>
                        <a:pt x="359" y="142"/>
                      </a:lnTo>
                      <a:lnTo>
                        <a:pt x="342" y="150"/>
                      </a:lnTo>
                      <a:lnTo>
                        <a:pt x="325" y="159"/>
                      </a:lnTo>
                      <a:lnTo>
                        <a:pt x="309" y="168"/>
                      </a:lnTo>
                      <a:lnTo>
                        <a:pt x="293" y="178"/>
                      </a:lnTo>
                      <a:lnTo>
                        <a:pt x="278" y="189"/>
                      </a:lnTo>
                      <a:lnTo>
                        <a:pt x="263" y="200"/>
                      </a:lnTo>
                      <a:lnTo>
                        <a:pt x="249" y="213"/>
                      </a:lnTo>
                      <a:lnTo>
                        <a:pt x="235" y="225"/>
                      </a:lnTo>
                      <a:lnTo>
                        <a:pt x="223" y="239"/>
                      </a:lnTo>
                      <a:lnTo>
                        <a:pt x="209" y="252"/>
                      </a:lnTo>
                      <a:lnTo>
                        <a:pt x="198" y="268"/>
                      </a:lnTo>
                      <a:lnTo>
                        <a:pt x="187" y="282"/>
                      </a:lnTo>
                      <a:lnTo>
                        <a:pt x="178" y="299"/>
                      </a:lnTo>
                      <a:lnTo>
                        <a:pt x="168" y="315"/>
                      </a:lnTo>
                      <a:lnTo>
                        <a:pt x="159" y="332"/>
                      </a:lnTo>
                      <a:lnTo>
                        <a:pt x="151" y="348"/>
                      </a:lnTo>
                      <a:lnTo>
                        <a:pt x="145" y="366"/>
                      </a:lnTo>
                      <a:lnTo>
                        <a:pt x="138" y="385"/>
                      </a:lnTo>
                      <a:lnTo>
                        <a:pt x="134" y="403"/>
                      </a:lnTo>
                      <a:lnTo>
                        <a:pt x="129" y="422"/>
                      </a:lnTo>
                      <a:lnTo>
                        <a:pt x="126" y="441"/>
                      </a:lnTo>
                      <a:lnTo>
                        <a:pt x="123" y="461"/>
                      </a:lnTo>
                      <a:lnTo>
                        <a:pt x="121" y="481"/>
                      </a:lnTo>
                      <a:lnTo>
                        <a:pt x="121" y="500"/>
                      </a:lnTo>
                      <a:lnTo>
                        <a:pt x="121" y="500"/>
                      </a:lnTo>
                      <a:lnTo>
                        <a:pt x="121" y="520"/>
                      </a:lnTo>
                      <a:lnTo>
                        <a:pt x="123" y="540"/>
                      </a:lnTo>
                      <a:lnTo>
                        <a:pt x="126" y="559"/>
                      </a:lnTo>
                      <a:lnTo>
                        <a:pt x="129" y="579"/>
                      </a:lnTo>
                      <a:lnTo>
                        <a:pt x="134" y="597"/>
                      </a:lnTo>
                      <a:lnTo>
                        <a:pt x="138" y="616"/>
                      </a:lnTo>
                      <a:lnTo>
                        <a:pt x="145" y="634"/>
                      </a:lnTo>
                      <a:lnTo>
                        <a:pt x="151" y="651"/>
                      </a:lnTo>
                      <a:lnTo>
                        <a:pt x="159" y="669"/>
                      </a:lnTo>
                      <a:lnTo>
                        <a:pt x="168" y="686"/>
                      </a:lnTo>
                      <a:lnTo>
                        <a:pt x="178" y="702"/>
                      </a:lnTo>
                      <a:lnTo>
                        <a:pt x="187" y="718"/>
                      </a:lnTo>
                      <a:lnTo>
                        <a:pt x="198" y="733"/>
                      </a:lnTo>
                      <a:lnTo>
                        <a:pt x="209" y="747"/>
                      </a:lnTo>
                      <a:lnTo>
                        <a:pt x="223" y="762"/>
                      </a:lnTo>
                      <a:lnTo>
                        <a:pt x="235" y="775"/>
                      </a:lnTo>
                      <a:lnTo>
                        <a:pt x="249" y="788"/>
                      </a:lnTo>
                      <a:lnTo>
                        <a:pt x="263" y="800"/>
                      </a:lnTo>
                      <a:lnTo>
                        <a:pt x="278" y="811"/>
                      </a:lnTo>
                      <a:lnTo>
                        <a:pt x="293" y="822"/>
                      </a:lnTo>
                      <a:lnTo>
                        <a:pt x="309" y="832"/>
                      </a:lnTo>
                      <a:lnTo>
                        <a:pt x="325" y="842"/>
                      </a:lnTo>
                      <a:lnTo>
                        <a:pt x="342" y="851"/>
                      </a:lnTo>
                      <a:lnTo>
                        <a:pt x="359" y="859"/>
                      </a:lnTo>
                      <a:lnTo>
                        <a:pt x="377" y="865"/>
                      </a:lnTo>
                      <a:lnTo>
                        <a:pt x="395" y="872"/>
                      </a:lnTo>
                      <a:lnTo>
                        <a:pt x="413" y="876"/>
                      </a:lnTo>
                      <a:lnTo>
                        <a:pt x="433" y="881"/>
                      </a:lnTo>
                      <a:lnTo>
                        <a:pt x="452" y="884"/>
                      </a:lnTo>
                      <a:lnTo>
                        <a:pt x="471" y="887"/>
                      </a:lnTo>
                      <a:lnTo>
                        <a:pt x="491" y="888"/>
                      </a:lnTo>
                      <a:lnTo>
                        <a:pt x="511" y="888"/>
                      </a:lnTo>
                      <a:lnTo>
                        <a:pt x="511" y="888"/>
                      </a:lnTo>
                      <a:lnTo>
                        <a:pt x="531" y="888"/>
                      </a:lnTo>
                      <a:lnTo>
                        <a:pt x="551" y="887"/>
                      </a:lnTo>
                      <a:lnTo>
                        <a:pt x="570" y="884"/>
                      </a:lnTo>
                      <a:lnTo>
                        <a:pt x="589" y="881"/>
                      </a:lnTo>
                      <a:lnTo>
                        <a:pt x="609" y="876"/>
                      </a:lnTo>
                      <a:lnTo>
                        <a:pt x="627" y="872"/>
                      </a:lnTo>
                      <a:lnTo>
                        <a:pt x="645" y="865"/>
                      </a:lnTo>
                      <a:lnTo>
                        <a:pt x="663" y="859"/>
                      </a:lnTo>
                      <a:lnTo>
                        <a:pt x="681" y="851"/>
                      </a:lnTo>
                      <a:lnTo>
                        <a:pt x="697" y="842"/>
                      </a:lnTo>
                      <a:lnTo>
                        <a:pt x="714" y="832"/>
                      </a:lnTo>
                      <a:lnTo>
                        <a:pt x="729" y="822"/>
                      </a:lnTo>
                      <a:lnTo>
                        <a:pt x="744" y="811"/>
                      </a:lnTo>
                      <a:lnTo>
                        <a:pt x="760" y="800"/>
                      </a:lnTo>
                      <a:lnTo>
                        <a:pt x="773" y="788"/>
                      </a:lnTo>
                      <a:lnTo>
                        <a:pt x="787" y="775"/>
                      </a:lnTo>
                      <a:lnTo>
                        <a:pt x="799" y="762"/>
                      </a:lnTo>
                      <a:lnTo>
                        <a:pt x="813" y="747"/>
                      </a:lnTo>
                      <a:lnTo>
                        <a:pt x="824" y="733"/>
                      </a:lnTo>
                      <a:lnTo>
                        <a:pt x="835" y="718"/>
                      </a:lnTo>
                      <a:lnTo>
                        <a:pt x="845" y="702"/>
                      </a:lnTo>
                      <a:lnTo>
                        <a:pt x="854" y="686"/>
                      </a:lnTo>
                      <a:lnTo>
                        <a:pt x="863" y="669"/>
                      </a:lnTo>
                      <a:lnTo>
                        <a:pt x="871" y="651"/>
                      </a:lnTo>
                      <a:lnTo>
                        <a:pt x="878" y="634"/>
                      </a:lnTo>
                      <a:lnTo>
                        <a:pt x="884" y="616"/>
                      </a:lnTo>
                      <a:lnTo>
                        <a:pt x="889" y="597"/>
                      </a:lnTo>
                      <a:lnTo>
                        <a:pt x="893" y="579"/>
                      </a:lnTo>
                      <a:lnTo>
                        <a:pt x="896" y="559"/>
                      </a:lnTo>
                      <a:lnTo>
                        <a:pt x="900" y="540"/>
                      </a:lnTo>
                      <a:lnTo>
                        <a:pt x="901" y="520"/>
                      </a:lnTo>
                      <a:lnTo>
                        <a:pt x="902" y="500"/>
                      </a:lnTo>
                      <a:lnTo>
                        <a:pt x="902" y="500"/>
                      </a:lnTo>
                      <a:lnTo>
                        <a:pt x="901" y="481"/>
                      </a:lnTo>
                      <a:lnTo>
                        <a:pt x="900" y="461"/>
                      </a:lnTo>
                      <a:lnTo>
                        <a:pt x="896" y="441"/>
                      </a:lnTo>
                      <a:lnTo>
                        <a:pt x="893" y="422"/>
                      </a:lnTo>
                      <a:lnTo>
                        <a:pt x="889" y="403"/>
                      </a:lnTo>
                      <a:lnTo>
                        <a:pt x="884" y="385"/>
                      </a:lnTo>
                      <a:lnTo>
                        <a:pt x="878" y="366"/>
                      </a:lnTo>
                      <a:lnTo>
                        <a:pt x="871" y="348"/>
                      </a:lnTo>
                      <a:lnTo>
                        <a:pt x="863" y="332"/>
                      </a:lnTo>
                      <a:lnTo>
                        <a:pt x="854" y="315"/>
                      </a:lnTo>
                      <a:lnTo>
                        <a:pt x="845" y="299"/>
                      </a:lnTo>
                      <a:lnTo>
                        <a:pt x="835" y="282"/>
                      </a:lnTo>
                      <a:lnTo>
                        <a:pt x="824" y="268"/>
                      </a:lnTo>
                      <a:lnTo>
                        <a:pt x="813" y="252"/>
                      </a:lnTo>
                      <a:lnTo>
                        <a:pt x="799" y="239"/>
                      </a:lnTo>
                      <a:lnTo>
                        <a:pt x="787" y="225"/>
                      </a:lnTo>
                      <a:lnTo>
                        <a:pt x="773" y="213"/>
                      </a:lnTo>
                      <a:lnTo>
                        <a:pt x="760" y="200"/>
                      </a:lnTo>
                      <a:lnTo>
                        <a:pt x="744" y="189"/>
                      </a:lnTo>
                      <a:lnTo>
                        <a:pt x="729" y="178"/>
                      </a:lnTo>
                      <a:lnTo>
                        <a:pt x="714" y="168"/>
                      </a:lnTo>
                      <a:lnTo>
                        <a:pt x="697" y="159"/>
                      </a:lnTo>
                      <a:lnTo>
                        <a:pt x="681" y="150"/>
                      </a:lnTo>
                      <a:lnTo>
                        <a:pt x="663" y="142"/>
                      </a:lnTo>
                      <a:lnTo>
                        <a:pt x="645" y="135"/>
                      </a:lnTo>
                      <a:lnTo>
                        <a:pt x="627" y="129"/>
                      </a:lnTo>
                      <a:lnTo>
                        <a:pt x="609" y="124"/>
                      </a:lnTo>
                      <a:lnTo>
                        <a:pt x="589" y="119"/>
                      </a:lnTo>
                      <a:lnTo>
                        <a:pt x="570" y="116"/>
                      </a:lnTo>
                      <a:lnTo>
                        <a:pt x="551" y="114"/>
                      </a:lnTo>
                      <a:lnTo>
                        <a:pt x="531" y="111"/>
                      </a:lnTo>
                      <a:lnTo>
                        <a:pt x="511" y="111"/>
                      </a:lnTo>
                      <a:lnTo>
                        <a:pt x="511" y="111"/>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cs typeface="+mn-ea"/>
                    <a:sym typeface="+mn-lt"/>
                  </a:endParaRPr>
                </a:p>
              </p:txBody>
            </p:sp>
            <p:sp>
              <p:nvSpPr>
                <p:cNvPr id="29" name="任意多边形: 形状 28"/>
                <p:cNvSpPr/>
                <p:nvPr/>
              </p:nvSpPr>
              <p:spPr bwMode="auto">
                <a:xfrm>
                  <a:off x="10758643" y="4559159"/>
                  <a:ext cx="106224" cy="83799"/>
                </a:xfrm>
                <a:custGeom>
                  <a:avLst/>
                  <a:gdLst>
                    <a:gd name="T0" fmla="*/ 446 w 454"/>
                    <a:gd name="T1" fmla="*/ 50 h 358"/>
                    <a:gd name="T2" fmla="*/ 403 w 454"/>
                    <a:gd name="T3" fmla="*/ 7 h 358"/>
                    <a:gd name="T4" fmla="*/ 403 w 454"/>
                    <a:gd name="T5" fmla="*/ 7 h 358"/>
                    <a:gd name="T6" fmla="*/ 399 w 454"/>
                    <a:gd name="T7" fmla="*/ 4 h 358"/>
                    <a:gd name="T8" fmla="*/ 393 w 454"/>
                    <a:gd name="T9" fmla="*/ 1 h 358"/>
                    <a:gd name="T10" fmla="*/ 389 w 454"/>
                    <a:gd name="T11" fmla="*/ 0 h 358"/>
                    <a:gd name="T12" fmla="*/ 383 w 454"/>
                    <a:gd name="T13" fmla="*/ 0 h 358"/>
                    <a:gd name="T14" fmla="*/ 379 w 454"/>
                    <a:gd name="T15" fmla="*/ 0 h 358"/>
                    <a:gd name="T16" fmla="*/ 374 w 454"/>
                    <a:gd name="T17" fmla="*/ 1 h 358"/>
                    <a:gd name="T18" fmla="*/ 369 w 454"/>
                    <a:gd name="T19" fmla="*/ 4 h 358"/>
                    <a:gd name="T20" fmla="*/ 365 w 454"/>
                    <a:gd name="T21" fmla="*/ 7 h 358"/>
                    <a:gd name="T22" fmla="*/ 164 w 454"/>
                    <a:gd name="T23" fmla="*/ 207 h 358"/>
                    <a:gd name="T24" fmla="*/ 90 w 454"/>
                    <a:gd name="T25" fmla="*/ 133 h 358"/>
                    <a:gd name="T26" fmla="*/ 90 w 454"/>
                    <a:gd name="T27" fmla="*/ 133 h 358"/>
                    <a:gd name="T28" fmla="*/ 85 w 454"/>
                    <a:gd name="T29" fmla="*/ 130 h 358"/>
                    <a:gd name="T30" fmla="*/ 81 w 454"/>
                    <a:gd name="T31" fmla="*/ 127 h 358"/>
                    <a:gd name="T32" fmla="*/ 75 w 454"/>
                    <a:gd name="T33" fmla="*/ 126 h 358"/>
                    <a:gd name="T34" fmla="*/ 71 w 454"/>
                    <a:gd name="T35" fmla="*/ 125 h 358"/>
                    <a:gd name="T36" fmla="*/ 65 w 454"/>
                    <a:gd name="T37" fmla="*/ 126 h 358"/>
                    <a:gd name="T38" fmla="*/ 60 w 454"/>
                    <a:gd name="T39" fmla="*/ 127 h 358"/>
                    <a:gd name="T40" fmla="*/ 55 w 454"/>
                    <a:gd name="T41" fmla="*/ 130 h 358"/>
                    <a:gd name="T42" fmla="*/ 51 w 454"/>
                    <a:gd name="T43" fmla="*/ 133 h 358"/>
                    <a:gd name="T44" fmla="*/ 8 w 454"/>
                    <a:gd name="T45" fmla="*/ 176 h 358"/>
                    <a:gd name="T46" fmla="*/ 8 w 454"/>
                    <a:gd name="T47" fmla="*/ 176 h 358"/>
                    <a:gd name="T48" fmla="*/ 5 w 454"/>
                    <a:gd name="T49" fmla="*/ 180 h 358"/>
                    <a:gd name="T50" fmla="*/ 3 w 454"/>
                    <a:gd name="T51" fmla="*/ 185 h 358"/>
                    <a:gd name="T52" fmla="*/ 2 w 454"/>
                    <a:gd name="T53" fmla="*/ 190 h 358"/>
                    <a:gd name="T54" fmla="*/ 0 w 454"/>
                    <a:gd name="T55" fmla="*/ 196 h 358"/>
                    <a:gd name="T56" fmla="*/ 2 w 454"/>
                    <a:gd name="T57" fmla="*/ 200 h 358"/>
                    <a:gd name="T58" fmla="*/ 3 w 454"/>
                    <a:gd name="T59" fmla="*/ 206 h 358"/>
                    <a:gd name="T60" fmla="*/ 5 w 454"/>
                    <a:gd name="T61" fmla="*/ 210 h 358"/>
                    <a:gd name="T62" fmla="*/ 8 w 454"/>
                    <a:gd name="T63" fmla="*/ 214 h 358"/>
                    <a:gd name="T64" fmla="*/ 145 w 454"/>
                    <a:gd name="T65" fmla="*/ 350 h 358"/>
                    <a:gd name="T66" fmla="*/ 145 w 454"/>
                    <a:gd name="T67" fmla="*/ 350 h 358"/>
                    <a:gd name="T68" fmla="*/ 149 w 454"/>
                    <a:gd name="T69" fmla="*/ 353 h 358"/>
                    <a:gd name="T70" fmla="*/ 153 w 454"/>
                    <a:gd name="T71" fmla="*/ 355 h 358"/>
                    <a:gd name="T72" fmla="*/ 159 w 454"/>
                    <a:gd name="T73" fmla="*/ 357 h 358"/>
                    <a:gd name="T74" fmla="*/ 164 w 454"/>
                    <a:gd name="T75" fmla="*/ 358 h 358"/>
                    <a:gd name="T76" fmla="*/ 169 w 454"/>
                    <a:gd name="T77" fmla="*/ 357 h 358"/>
                    <a:gd name="T78" fmla="*/ 174 w 454"/>
                    <a:gd name="T79" fmla="*/ 355 h 358"/>
                    <a:gd name="T80" fmla="*/ 179 w 454"/>
                    <a:gd name="T81" fmla="*/ 353 h 358"/>
                    <a:gd name="T82" fmla="*/ 183 w 454"/>
                    <a:gd name="T83" fmla="*/ 350 h 358"/>
                    <a:gd name="T84" fmla="*/ 208 w 454"/>
                    <a:gd name="T85" fmla="*/ 324 h 358"/>
                    <a:gd name="T86" fmla="*/ 226 w 454"/>
                    <a:gd name="T87" fmla="*/ 307 h 358"/>
                    <a:gd name="T88" fmla="*/ 446 w 454"/>
                    <a:gd name="T89" fmla="*/ 88 h 358"/>
                    <a:gd name="T90" fmla="*/ 446 w 454"/>
                    <a:gd name="T91" fmla="*/ 88 h 358"/>
                    <a:gd name="T92" fmla="*/ 449 w 454"/>
                    <a:gd name="T93" fmla="*/ 83 h 358"/>
                    <a:gd name="T94" fmla="*/ 452 w 454"/>
                    <a:gd name="T95" fmla="*/ 79 h 358"/>
                    <a:gd name="T96" fmla="*/ 453 w 454"/>
                    <a:gd name="T97" fmla="*/ 73 h 358"/>
                    <a:gd name="T98" fmla="*/ 454 w 454"/>
                    <a:gd name="T99" fmla="*/ 69 h 358"/>
                    <a:gd name="T100" fmla="*/ 453 w 454"/>
                    <a:gd name="T101" fmla="*/ 63 h 358"/>
                    <a:gd name="T102" fmla="*/ 452 w 454"/>
                    <a:gd name="T103" fmla="*/ 59 h 358"/>
                    <a:gd name="T104" fmla="*/ 449 w 454"/>
                    <a:gd name="T105" fmla="*/ 54 h 358"/>
                    <a:gd name="T106" fmla="*/ 446 w 454"/>
                    <a:gd name="T107" fmla="*/ 50 h 358"/>
                    <a:gd name="T108" fmla="*/ 446 w 454"/>
                    <a:gd name="T109" fmla="*/ 5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4" h="358">
                      <a:moveTo>
                        <a:pt x="446" y="50"/>
                      </a:moveTo>
                      <a:lnTo>
                        <a:pt x="403" y="7"/>
                      </a:lnTo>
                      <a:lnTo>
                        <a:pt x="403" y="7"/>
                      </a:lnTo>
                      <a:lnTo>
                        <a:pt x="399" y="4"/>
                      </a:lnTo>
                      <a:lnTo>
                        <a:pt x="393" y="1"/>
                      </a:lnTo>
                      <a:lnTo>
                        <a:pt x="389" y="0"/>
                      </a:lnTo>
                      <a:lnTo>
                        <a:pt x="383" y="0"/>
                      </a:lnTo>
                      <a:lnTo>
                        <a:pt x="379" y="0"/>
                      </a:lnTo>
                      <a:lnTo>
                        <a:pt x="374" y="1"/>
                      </a:lnTo>
                      <a:lnTo>
                        <a:pt x="369" y="4"/>
                      </a:lnTo>
                      <a:lnTo>
                        <a:pt x="365" y="7"/>
                      </a:lnTo>
                      <a:lnTo>
                        <a:pt x="164" y="207"/>
                      </a:lnTo>
                      <a:lnTo>
                        <a:pt x="90" y="133"/>
                      </a:lnTo>
                      <a:lnTo>
                        <a:pt x="90" y="133"/>
                      </a:lnTo>
                      <a:lnTo>
                        <a:pt x="85" y="130"/>
                      </a:lnTo>
                      <a:lnTo>
                        <a:pt x="81" y="127"/>
                      </a:lnTo>
                      <a:lnTo>
                        <a:pt x="75" y="126"/>
                      </a:lnTo>
                      <a:lnTo>
                        <a:pt x="71" y="125"/>
                      </a:lnTo>
                      <a:lnTo>
                        <a:pt x="65" y="126"/>
                      </a:lnTo>
                      <a:lnTo>
                        <a:pt x="60" y="127"/>
                      </a:lnTo>
                      <a:lnTo>
                        <a:pt x="55" y="130"/>
                      </a:lnTo>
                      <a:lnTo>
                        <a:pt x="51" y="133"/>
                      </a:lnTo>
                      <a:lnTo>
                        <a:pt x="8" y="176"/>
                      </a:lnTo>
                      <a:lnTo>
                        <a:pt x="8" y="176"/>
                      </a:lnTo>
                      <a:lnTo>
                        <a:pt x="5" y="180"/>
                      </a:lnTo>
                      <a:lnTo>
                        <a:pt x="3" y="185"/>
                      </a:lnTo>
                      <a:lnTo>
                        <a:pt x="2" y="190"/>
                      </a:lnTo>
                      <a:lnTo>
                        <a:pt x="0" y="196"/>
                      </a:lnTo>
                      <a:lnTo>
                        <a:pt x="2" y="200"/>
                      </a:lnTo>
                      <a:lnTo>
                        <a:pt x="3" y="206"/>
                      </a:lnTo>
                      <a:lnTo>
                        <a:pt x="5" y="210"/>
                      </a:lnTo>
                      <a:lnTo>
                        <a:pt x="8" y="214"/>
                      </a:lnTo>
                      <a:lnTo>
                        <a:pt x="145" y="350"/>
                      </a:lnTo>
                      <a:lnTo>
                        <a:pt x="145" y="350"/>
                      </a:lnTo>
                      <a:lnTo>
                        <a:pt x="149" y="353"/>
                      </a:lnTo>
                      <a:lnTo>
                        <a:pt x="153" y="355"/>
                      </a:lnTo>
                      <a:lnTo>
                        <a:pt x="159" y="357"/>
                      </a:lnTo>
                      <a:lnTo>
                        <a:pt x="164" y="358"/>
                      </a:lnTo>
                      <a:lnTo>
                        <a:pt x="169" y="357"/>
                      </a:lnTo>
                      <a:lnTo>
                        <a:pt x="174" y="355"/>
                      </a:lnTo>
                      <a:lnTo>
                        <a:pt x="179" y="353"/>
                      </a:lnTo>
                      <a:lnTo>
                        <a:pt x="183" y="350"/>
                      </a:lnTo>
                      <a:lnTo>
                        <a:pt x="208" y="324"/>
                      </a:lnTo>
                      <a:lnTo>
                        <a:pt x="226" y="307"/>
                      </a:lnTo>
                      <a:lnTo>
                        <a:pt x="446" y="88"/>
                      </a:lnTo>
                      <a:lnTo>
                        <a:pt x="446" y="88"/>
                      </a:lnTo>
                      <a:lnTo>
                        <a:pt x="449" y="83"/>
                      </a:lnTo>
                      <a:lnTo>
                        <a:pt x="452" y="79"/>
                      </a:lnTo>
                      <a:lnTo>
                        <a:pt x="453" y="73"/>
                      </a:lnTo>
                      <a:lnTo>
                        <a:pt x="454" y="69"/>
                      </a:lnTo>
                      <a:lnTo>
                        <a:pt x="453" y="63"/>
                      </a:lnTo>
                      <a:lnTo>
                        <a:pt x="452" y="59"/>
                      </a:lnTo>
                      <a:lnTo>
                        <a:pt x="449" y="54"/>
                      </a:lnTo>
                      <a:lnTo>
                        <a:pt x="446" y="50"/>
                      </a:lnTo>
                      <a:lnTo>
                        <a:pt x="446" y="5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cs typeface="+mn-ea"/>
                    <a:sym typeface="+mn-lt"/>
                  </a:endParaRPr>
                </a:p>
              </p:txBody>
            </p:sp>
          </p:grpSp>
          <p:sp>
            <p:nvSpPr>
              <p:cNvPr id="33" name="矩形 32"/>
              <p:cNvSpPr/>
              <p:nvPr/>
            </p:nvSpPr>
            <p:spPr>
              <a:xfrm>
                <a:off x="5612983" y="2737823"/>
                <a:ext cx="4305718" cy="738664"/>
              </a:xfrm>
              <a:prstGeom prst="rect">
                <a:avLst/>
              </a:prstGeom>
            </p:spPr>
            <p:txBody>
              <a:bodyPr wrap="square">
                <a:spAutoFit/>
              </a:bodyPr>
              <a:p>
                <a:pPr>
                  <a:lnSpc>
                    <a:spcPct val="150000"/>
                  </a:lnSpc>
                  <a:buClr>
                    <a:srgbClr val="E24848"/>
                  </a:buClr>
                  <a:defRPr/>
                </a:pPr>
                <a:r>
                  <a:rPr lang="zh-CN" altLang="en-US" sz="1400" noProof="1">
                    <a:cs typeface="+mn-ea"/>
                    <a:sym typeface="+mn-lt"/>
                  </a:rPr>
                  <a:t>点击此处编辑内容点击此处编辑内容</a:t>
                </a:r>
                <a:endParaRPr lang="zh-CN" altLang="en-US" sz="1400" noProof="1">
                  <a:cs typeface="+mn-ea"/>
                  <a:sym typeface="+mn-lt"/>
                </a:endParaRPr>
              </a:p>
              <a:p>
                <a:pPr>
                  <a:lnSpc>
                    <a:spcPct val="150000"/>
                  </a:lnSpc>
                  <a:buClr>
                    <a:srgbClr val="E24848"/>
                  </a:buClr>
                  <a:defRPr/>
                </a:pPr>
                <a:r>
                  <a:rPr lang="zh-CN" altLang="en-US" sz="1400" noProof="1">
                    <a:cs typeface="+mn-ea"/>
                    <a:sym typeface="+mn-lt"/>
                  </a:rPr>
                  <a:t>点击此处编辑内容</a:t>
                </a:r>
                <a:endParaRPr lang="en-US" sz="1400" noProof="1">
                  <a:cs typeface="+mn-ea"/>
                  <a:sym typeface="+mn-lt"/>
                </a:endParaRPr>
              </a:p>
            </p:txBody>
          </p:sp>
          <p:grpSp>
            <p:nvGrpSpPr>
              <p:cNvPr id="34" name="组合 33"/>
              <p:cNvGrpSpPr/>
              <p:nvPr/>
            </p:nvGrpSpPr>
            <p:grpSpPr>
              <a:xfrm>
                <a:off x="5018111" y="2807758"/>
                <a:ext cx="385267" cy="383350"/>
                <a:chOff x="10687827" y="4481265"/>
                <a:chExt cx="237233" cy="236053"/>
              </a:xfrm>
              <a:solidFill>
                <a:srgbClr val="F2584E"/>
              </a:solidFill>
            </p:grpSpPr>
            <p:sp>
              <p:nvSpPr>
                <p:cNvPr id="35" name="任意多边形: 形状 25"/>
                <p:cNvSpPr>
                  <a:spLocks noEditPoints="1"/>
                </p:cNvSpPr>
                <p:nvPr/>
              </p:nvSpPr>
              <p:spPr bwMode="auto">
                <a:xfrm>
                  <a:off x="10687827" y="4481265"/>
                  <a:ext cx="237233" cy="236053"/>
                </a:xfrm>
                <a:custGeom>
                  <a:avLst/>
                  <a:gdLst>
                    <a:gd name="T0" fmla="*/ 997 w 1003"/>
                    <a:gd name="T1" fmla="*/ 576 h 1000"/>
                    <a:gd name="T2" fmla="*/ 963 w 1003"/>
                    <a:gd name="T3" fmla="*/ 694 h 1000"/>
                    <a:gd name="T4" fmla="*/ 903 w 1003"/>
                    <a:gd name="T5" fmla="*/ 799 h 1000"/>
                    <a:gd name="T6" fmla="*/ 820 w 1003"/>
                    <a:gd name="T7" fmla="*/ 886 h 1000"/>
                    <a:gd name="T8" fmla="*/ 719 w 1003"/>
                    <a:gd name="T9" fmla="*/ 950 h 1000"/>
                    <a:gd name="T10" fmla="*/ 602 w 1003"/>
                    <a:gd name="T11" fmla="*/ 990 h 1000"/>
                    <a:gd name="T12" fmla="*/ 501 w 1003"/>
                    <a:gd name="T13" fmla="*/ 1000 h 1000"/>
                    <a:gd name="T14" fmla="*/ 376 w 1003"/>
                    <a:gd name="T15" fmla="*/ 984 h 1000"/>
                    <a:gd name="T16" fmla="*/ 262 w 1003"/>
                    <a:gd name="T17" fmla="*/ 939 h 1000"/>
                    <a:gd name="T18" fmla="*/ 164 w 1003"/>
                    <a:gd name="T19" fmla="*/ 870 h 1000"/>
                    <a:gd name="T20" fmla="*/ 85 w 1003"/>
                    <a:gd name="T21" fmla="*/ 779 h 1000"/>
                    <a:gd name="T22" fmla="*/ 30 w 1003"/>
                    <a:gd name="T23" fmla="*/ 672 h 1000"/>
                    <a:gd name="T24" fmla="*/ 3 w 1003"/>
                    <a:gd name="T25" fmla="*/ 551 h 1000"/>
                    <a:gd name="T26" fmla="*/ 3 w 1003"/>
                    <a:gd name="T27" fmla="*/ 449 h 1000"/>
                    <a:gd name="T28" fmla="*/ 30 w 1003"/>
                    <a:gd name="T29" fmla="*/ 329 h 1000"/>
                    <a:gd name="T30" fmla="*/ 85 w 1003"/>
                    <a:gd name="T31" fmla="*/ 221 h 1000"/>
                    <a:gd name="T32" fmla="*/ 164 w 1003"/>
                    <a:gd name="T33" fmla="*/ 130 h 1000"/>
                    <a:gd name="T34" fmla="*/ 262 w 1003"/>
                    <a:gd name="T35" fmla="*/ 61 h 1000"/>
                    <a:gd name="T36" fmla="*/ 376 w 1003"/>
                    <a:gd name="T37" fmla="*/ 17 h 1000"/>
                    <a:gd name="T38" fmla="*/ 501 w 1003"/>
                    <a:gd name="T39" fmla="*/ 0 h 1000"/>
                    <a:gd name="T40" fmla="*/ 602 w 1003"/>
                    <a:gd name="T41" fmla="*/ 10 h 1000"/>
                    <a:gd name="T42" fmla="*/ 719 w 1003"/>
                    <a:gd name="T43" fmla="*/ 50 h 1000"/>
                    <a:gd name="T44" fmla="*/ 820 w 1003"/>
                    <a:gd name="T45" fmla="*/ 115 h 1000"/>
                    <a:gd name="T46" fmla="*/ 903 w 1003"/>
                    <a:gd name="T47" fmla="*/ 201 h 1000"/>
                    <a:gd name="T48" fmla="*/ 963 w 1003"/>
                    <a:gd name="T49" fmla="*/ 305 h 1000"/>
                    <a:gd name="T50" fmla="*/ 997 w 1003"/>
                    <a:gd name="T51" fmla="*/ 424 h 1000"/>
                    <a:gd name="T52" fmla="*/ 511 w 1003"/>
                    <a:gd name="T53" fmla="*/ 111 h 1000"/>
                    <a:gd name="T54" fmla="*/ 433 w 1003"/>
                    <a:gd name="T55" fmla="*/ 119 h 1000"/>
                    <a:gd name="T56" fmla="*/ 342 w 1003"/>
                    <a:gd name="T57" fmla="*/ 150 h 1000"/>
                    <a:gd name="T58" fmla="*/ 263 w 1003"/>
                    <a:gd name="T59" fmla="*/ 200 h 1000"/>
                    <a:gd name="T60" fmla="*/ 198 w 1003"/>
                    <a:gd name="T61" fmla="*/ 268 h 1000"/>
                    <a:gd name="T62" fmla="*/ 151 w 1003"/>
                    <a:gd name="T63" fmla="*/ 348 h 1000"/>
                    <a:gd name="T64" fmla="*/ 126 w 1003"/>
                    <a:gd name="T65" fmla="*/ 441 h 1000"/>
                    <a:gd name="T66" fmla="*/ 121 w 1003"/>
                    <a:gd name="T67" fmla="*/ 520 h 1000"/>
                    <a:gd name="T68" fmla="*/ 138 w 1003"/>
                    <a:gd name="T69" fmla="*/ 616 h 1000"/>
                    <a:gd name="T70" fmla="*/ 178 w 1003"/>
                    <a:gd name="T71" fmla="*/ 702 h 1000"/>
                    <a:gd name="T72" fmla="*/ 235 w 1003"/>
                    <a:gd name="T73" fmla="*/ 775 h 1000"/>
                    <a:gd name="T74" fmla="*/ 309 w 1003"/>
                    <a:gd name="T75" fmla="*/ 832 h 1000"/>
                    <a:gd name="T76" fmla="*/ 395 w 1003"/>
                    <a:gd name="T77" fmla="*/ 872 h 1000"/>
                    <a:gd name="T78" fmla="*/ 491 w 1003"/>
                    <a:gd name="T79" fmla="*/ 888 h 1000"/>
                    <a:gd name="T80" fmla="*/ 570 w 1003"/>
                    <a:gd name="T81" fmla="*/ 884 h 1000"/>
                    <a:gd name="T82" fmla="*/ 663 w 1003"/>
                    <a:gd name="T83" fmla="*/ 859 h 1000"/>
                    <a:gd name="T84" fmla="*/ 744 w 1003"/>
                    <a:gd name="T85" fmla="*/ 811 h 1000"/>
                    <a:gd name="T86" fmla="*/ 813 w 1003"/>
                    <a:gd name="T87" fmla="*/ 747 h 1000"/>
                    <a:gd name="T88" fmla="*/ 863 w 1003"/>
                    <a:gd name="T89" fmla="*/ 669 h 1000"/>
                    <a:gd name="T90" fmla="*/ 893 w 1003"/>
                    <a:gd name="T91" fmla="*/ 579 h 1000"/>
                    <a:gd name="T92" fmla="*/ 902 w 1003"/>
                    <a:gd name="T93" fmla="*/ 500 h 1000"/>
                    <a:gd name="T94" fmla="*/ 889 w 1003"/>
                    <a:gd name="T95" fmla="*/ 403 h 1000"/>
                    <a:gd name="T96" fmla="*/ 854 w 1003"/>
                    <a:gd name="T97" fmla="*/ 315 h 1000"/>
                    <a:gd name="T98" fmla="*/ 799 w 1003"/>
                    <a:gd name="T99" fmla="*/ 239 h 1000"/>
                    <a:gd name="T100" fmla="*/ 729 w 1003"/>
                    <a:gd name="T101" fmla="*/ 178 h 1000"/>
                    <a:gd name="T102" fmla="*/ 645 w 1003"/>
                    <a:gd name="T103" fmla="*/ 135 h 1000"/>
                    <a:gd name="T104" fmla="*/ 551 w 1003"/>
                    <a:gd name="T105" fmla="*/ 114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03" h="1000">
                      <a:moveTo>
                        <a:pt x="1003" y="500"/>
                      </a:moveTo>
                      <a:lnTo>
                        <a:pt x="1003" y="500"/>
                      </a:lnTo>
                      <a:lnTo>
                        <a:pt x="1002" y="526"/>
                      </a:lnTo>
                      <a:lnTo>
                        <a:pt x="1001" y="551"/>
                      </a:lnTo>
                      <a:lnTo>
                        <a:pt x="997" y="576"/>
                      </a:lnTo>
                      <a:lnTo>
                        <a:pt x="993" y="601"/>
                      </a:lnTo>
                      <a:lnTo>
                        <a:pt x="988" y="625"/>
                      </a:lnTo>
                      <a:lnTo>
                        <a:pt x="980" y="649"/>
                      </a:lnTo>
                      <a:lnTo>
                        <a:pt x="972" y="672"/>
                      </a:lnTo>
                      <a:lnTo>
                        <a:pt x="963" y="694"/>
                      </a:lnTo>
                      <a:lnTo>
                        <a:pt x="953" y="716"/>
                      </a:lnTo>
                      <a:lnTo>
                        <a:pt x="942" y="738"/>
                      </a:lnTo>
                      <a:lnTo>
                        <a:pt x="930" y="759"/>
                      </a:lnTo>
                      <a:lnTo>
                        <a:pt x="917" y="779"/>
                      </a:lnTo>
                      <a:lnTo>
                        <a:pt x="903" y="799"/>
                      </a:lnTo>
                      <a:lnTo>
                        <a:pt x="889" y="818"/>
                      </a:lnTo>
                      <a:lnTo>
                        <a:pt x="873" y="837"/>
                      </a:lnTo>
                      <a:lnTo>
                        <a:pt x="856" y="853"/>
                      </a:lnTo>
                      <a:lnTo>
                        <a:pt x="839" y="870"/>
                      </a:lnTo>
                      <a:lnTo>
                        <a:pt x="820" y="886"/>
                      </a:lnTo>
                      <a:lnTo>
                        <a:pt x="802" y="900"/>
                      </a:lnTo>
                      <a:lnTo>
                        <a:pt x="782" y="915"/>
                      </a:lnTo>
                      <a:lnTo>
                        <a:pt x="762" y="928"/>
                      </a:lnTo>
                      <a:lnTo>
                        <a:pt x="740" y="939"/>
                      </a:lnTo>
                      <a:lnTo>
                        <a:pt x="719" y="950"/>
                      </a:lnTo>
                      <a:lnTo>
                        <a:pt x="697" y="961"/>
                      </a:lnTo>
                      <a:lnTo>
                        <a:pt x="674" y="970"/>
                      </a:lnTo>
                      <a:lnTo>
                        <a:pt x="651" y="978"/>
                      </a:lnTo>
                      <a:lnTo>
                        <a:pt x="627" y="984"/>
                      </a:lnTo>
                      <a:lnTo>
                        <a:pt x="602" y="990"/>
                      </a:lnTo>
                      <a:lnTo>
                        <a:pt x="578" y="994"/>
                      </a:lnTo>
                      <a:lnTo>
                        <a:pt x="553" y="997"/>
                      </a:lnTo>
                      <a:lnTo>
                        <a:pt x="528" y="1000"/>
                      </a:lnTo>
                      <a:lnTo>
                        <a:pt x="501" y="1000"/>
                      </a:lnTo>
                      <a:lnTo>
                        <a:pt x="501" y="1000"/>
                      </a:lnTo>
                      <a:lnTo>
                        <a:pt x="476" y="1000"/>
                      </a:lnTo>
                      <a:lnTo>
                        <a:pt x="450" y="997"/>
                      </a:lnTo>
                      <a:lnTo>
                        <a:pt x="425" y="994"/>
                      </a:lnTo>
                      <a:lnTo>
                        <a:pt x="400" y="990"/>
                      </a:lnTo>
                      <a:lnTo>
                        <a:pt x="376" y="984"/>
                      </a:lnTo>
                      <a:lnTo>
                        <a:pt x="353" y="978"/>
                      </a:lnTo>
                      <a:lnTo>
                        <a:pt x="329" y="970"/>
                      </a:lnTo>
                      <a:lnTo>
                        <a:pt x="306" y="961"/>
                      </a:lnTo>
                      <a:lnTo>
                        <a:pt x="284" y="950"/>
                      </a:lnTo>
                      <a:lnTo>
                        <a:pt x="262" y="939"/>
                      </a:lnTo>
                      <a:lnTo>
                        <a:pt x="241" y="928"/>
                      </a:lnTo>
                      <a:lnTo>
                        <a:pt x="220" y="915"/>
                      </a:lnTo>
                      <a:lnTo>
                        <a:pt x="202" y="900"/>
                      </a:lnTo>
                      <a:lnTo>
                        <a:pt x="182" y="886"/>
                      </a:lnTo>
                      <a:lnTo>
                        <a:pt x="164" y="870"/>
                      </a:lnTo>
                      <a:lnTo>
                        <a:pt x="147" y="853"/>
                      </a:lnTo>
                      <a:lnTo>
                        <a:pt x="130" y="837"/>
                      </a:lnTo>
                      <a:lnTo>
                        <a:pt x="115" y="818"/>
                      </a:lnTo>
                      <a:lnTo>
                        <a:pt x="99" y="799"/>
                      </a:lnTo>
                      <a:lnTo>
                        <a:pt x="85" y="779"/>
                      </a:lnTo>
                      <a:lnTo>
                        <a:pt x="72" y="759"/>
                      </a:lnTo>
                      <a:lnTo>
                        <a:pt x="61" y="738"/>
                      </a:lnTo>
                      <a:lnTo>
                        <a:pt x="49" y="716"/>
                      </a:lnTo>
                      <a:lnTo>
                        <a:pt x="39" y="694"/>
                      </a:lnTo>
                      <a:lnTo>
                        <a:pt x="30" y="672"/>
                      </a:lnTo>
                      <a:lnTo>
                        <a:pt x="22" y="649"/>
                      </a:lnTo>
                      <a:lnTo>
                        <a:pt x="16" y="625"/>
                      </a:lnTo>
                      <a:lnTo>
                        <a:pt x="10" y="601"/>
                      </a:lnTo>
                      <a:lnTo>
                        <a:pt x="6" y="576"/>
                      </a:lnTo>
                      <a:lnTo>
                        <a:pt x="3" y="551"/>
                      </a:lnTo>
                      <a:lnTo>
                        <a:pt x="0" y="526"/>
                      </a:lnTo>
                      <a:lnTo>
                        <a:pt x="0" y="500"/>
                      </a:lnTo>
                      <a:lnTo>
                        <a:pt x="0" y="500"/>
                      </a:lnTo>
                      <a:lnTo>
                        <a:pt x="0" y="474"/>
                      </a:lnTo>
                      <a:lnTo>
                        <a:pt x="3" y="449"/>
                      </a:lnTo>
                      <a:lnTo>
                        <a:pt x="6" y="424"/>
                      </a:lnTo>
                      <a:lnTo>
                        <a:pt x="10" y="399"/>
                      </a:lnTo>
                      <a:lnTo>
                        <a:pt x="16" y="375"/>
                      </a:lnTo>
                      <a:lnTo>
                        <a:pt x="22" y="352"/>
                      </a:lnTo>
                      <a:lnTo>
                        <a:pt x="30" y="329"/>
                      </a:lnTo>
                      <a:lnTo>
                        <a:pt x="39" y="305"/>
                      </a:lnTo>
                      <a:lnTo>
                        <a:pt x="49" y="283"/>
                      </a:lnTo>
                      <a:lnTo>
                        <a:pt x="61" y="262"/>
                      </a:lnTo>
                      <a:lnTo>
                        <a:pt x="72" y="241"/>
                      </a:lnTo>
                      <a:lnTo>
                        <a:pt x="85" y="221"/>
                      </a:lnTo>
                      <a:lnTo>
                        <a:pt x="99" y="201"/>
                      </a:lnTo>
                      <a:lnTo>
                        <a:pt x="115" y="182"/>
                      </a:lnTo>
                      <a:lnTo>
                        <a:pt x="130" y="164"/>
                      </a:lnTo>
                      <a:lnTo>
                        <a:pt x="147" y="147"/>
                      </a:lnTo>
                      <a:lnTo>
                        <a:pt x="164" y="130"/>
                      </a:lnTo>
                      <a:lnTo>
                        <a:pt x="182" y="115"/>
                      </a:lnTo>
                      <a:lnTo>
                        <a:pt x="202" y="99"/>
                      </a:lnTo>
                      <a:lnTo>
                        <a:pt x="220" y="86"/>
                      </a:lnTo>
                      <a:lnTo>
                        <a:pt x="241" y="73"/>
                      </a:lnTo>
                      <a:lnTo>
                        <a:pt x="262" y="61"/>
                      </a:lnTo>
                      <a:lnTo>
                        <a:pt x="284" y="50"/>
                      </a:lnTo>
                      <a:lnTo>
                        <a:pt x="306" y="40"/>
                      </a:lnTo>
                      <a:lnTo>
                        <a:pt x="329" y="31"/>
                      </a:lnTo>
                      <a:lnTo>
                        <a:pt x="353" y="23"/>
                      </a:lnTo>
                      <a:lnTo>
                        <a:pt x="376" y="17"/>
                      </a:lnTo>
                      <a:lnTo>
                        <a:pt x="400" y="10"/>
                      </a:lnTo>
                      <a:lnTo>
                        <a:pt x="425" y="6"/>
                      </a:lnTo>
                      <a:lnTo>
                        <a:pt x="450" y="3"/>
                      </a:lnTo>
                      <a:lnTo>
                        <a:pt x="476" y="1"/>
                      </a:lnTo>
                      <a:lnTo>
                        <a:pt x="501" y="0"/>
                      </a:lnTo>
                      <a:lnTo>
                        <a:pt x="501" y="0"/>
                      </a:lnTo>
                      <a:lnTo>
                        <a:pt x="528" y="1"/>
                      </a:lnTo>
                      <a:lnTo>
                        <a:pt x="553" y="3"/>
                      </a:lnTo>
                      <a:lnTo>
                        <a:pt x="578" y="6"/>
                      </a:lnTo>
                      <a:lnTo>
                        <a:pt x="602" y="10"/>
                      </a:lnTo>
                      <a:lnTo>
                        <a:pt x="627" y="17"/>
                      </a:lnTo>
                      <a:lnTo>
                        <a:pt x="651" y="23"/>
                      </a:lnTo>
                      <a:lnTo>
                        <a:pt x="674" y="31"/>
                      </a:lnTo>
                      <a:lnTo>
                        <a:pt x="697" y="40"/>
                      </a:lnTo>
                      <a:lnTo>
                        <a:pt x="719" y="50"/>
                      </a:lnTo>
                      <a:lnTo>
                        <a:pt x="740" y="61"/>
                      </a:lnTo>
                      <a:lnTo>
                        <a:pt x="762" y="73"/>
                      </a:lnTo>
                      <a:lnTo>
                        <a:pt x="782" y="86"/>
                      </a:lnTo>
                      <a:lnTo>
                        <a:pt x="802" y="99"/>
                      </a:lnTo>
                      <a:lnTo>
                        <a:pt x="820" y="115"/>
                      </a:lnTo>
                      <a:lnTo>
                        <a:pt x="839" y="130"/>
                      </a:lnTo>
                      <a:lnTo>
                        <a:pt x="856" y="147"/>
                      </a:lnTo>
                      <a:lnTo>
                        <a:pt x="873" y="164"/>
                      </a:lnTo>
                      <a:lnTo>
                        <a:pt x="889" y="182"/>
                      </a:lnTo>
                      <a:lnTo>
                        <a:pt x="903" y="201"/>
                      </a:lnTo>
                      <a:lnTo>
                        <a:pt x="917" y="221"/>
                      </a:lnTo>
                      <a:lnTo>
                        <a:pt x="930" y="241"/>
                      </a:lnTo>
                      <a:lnTo>
                        <a:pt x="942" y="262"/>
                      </a:lnTo>
                      <a:lnTo>
                        <a:pt x="953" y="283"/>
                      </a:lnTo>
                      <a:lnTo>
                        <a:pt x="963" y="305"/>
                      </a:lnTo>
                      <a:lnTo>
                        <a:pt x="972" y="329"/>
                      </a:lnTo>
                      <a:lnTo>
                        <a:pt x="980" y="352"/>
                      </a:lnTo>
                      <a:lnTo>
                        <a:pt x="988" y="375"/>
                      </a:lnTo>
                      <a:lnTo>
                        <a:pt x="993" y="399"/>
                      </a:lnTo>
                      <a:lnTo>
                        <a:pt x="997" y="424"/>
                      </a:lnTo>
                      <a:lnTo>
                        <a:pt x="1001" y="449"/>
                      </a:lnTo>
                      <a:lnTo>
                        <a:pt x="1002" y="474"/>
                      </a:lnTo>
                      <a:lnTo>
                        <a:pt x="1003" y="500"/>
                      </a:lnTo>
                      <a:lnTo>
                        <a:pt x="1003" y="500"/>
                      </a:lnTo>
                      <a:close/>
                      <a:moveTo>
                        <a:pt x="511" y="111"/>
                      </a:moveTo>
                      <a:lnTo>
                        <a:pt x="511" y="111"/>
                      </a:lnTo>
                      <a:lnTo>
                        <a:pt x="491" y="111"/>
                      </a:lnTo>
                      <a:lnTo>
                        <a:pt x="471" y="114"/>
                      </a:lnTo>
                      <a:lnTo>
                        <a:pt x="452" y="116"/>
                      </a:lnTo>
                      <a:lnTo>
                        <a:pt x="433" y="119"/>
                      </a:lnTo>
                      <a:lnTo>
                        <a:pt x="413" y="124"/>
                      </a:lnTo>
                      <a:lnTo>
                        <a:pt x="395" y="129"/>
                      </a:lnTo>
                      <a:lnTo>
                        <a:pt x="377" y="135"/>
                      </a:lnTo>
                      <a:lnTo>
                        <a:pt x="359" y="142"/>
                      </a:lnTo>
                      <a:lnTo>
                        <a:pt x="342" y="150"/>
                      </a:lnTo>
                      <a:lnTo>
                        <a:pt x="325" y="159"/>
                      </a:lnTo>
                      <a:lnTo>
                        <a:pt x="309" y="168"/>
                      </a:lnTo>
                      <a:lnTo>
                        <a:pt x="293" y="178"/>
                      </a:lnTo>
                      <a:lnTo>
                        <a:pt x="278" y="189"/>
                      </a:lnTo>
                      <a:lnTo>
                        <a:pt x="263" y="200"/>
                      </a:lnTo>
                      <a:lnTo>
                        <a:pt x="249" y="213"/>
                      </a:lnTo>
                      <a:lnTo>
                        <a:pt x="235" y="225"/>
                      </a:lnTo>
                      <a:lnTo>
                        <a:pt x="223" y="239"/>
                      </a:lnTo>
                      <a:lnTo>
                        <a:pt x="209" y="252"/>
                      </a:lnTo>
                      <a:lnTo>
                        <a:pt x="198" y="268"/>
                      </a:lnTo>
                      <a:lnTo>
                        <a:pt x="187" y="282"/>
                      </a:lnTo>
                      <a:lnTo>
                        <a:pt x="178" y="299"/>
                      </a:lnTo>
                      <a:lnTo>
                        <a:pt x="168" y="315"/>
                      </a:lnTo>
                      <a:lnTo>
                        <a:pt x="159" y="332"/>
                      </a:lnTo>
                      <a:lnTo>
                        <a:pt x="151" y="348"/>
                      </a:lnTo>
                      <a:lnTo>
                        <a:pt x="145" y="366"/>
                      </a:lnTo>
                      <a:lnTo>
                        <a:pt x="138" y="385"/>
                      </a:lnTo>
                      <a:lnTo>
                        <a:pt x="134" y="403"/>
                      </a:lnTo>
                      <a:lnTo>
                        <a:pt x="129" y="422"/>
                      </a:lnTo>
                      <a:lnTo>
                        <a:pt x="126" y="441"/>
                      </a:lnTo>
                      <a:lnTo>
                        <a:pt x="123" y="461"/>
                      </a:lnTo>
                      <a:lnTo>
                        <a:pt x="121" y="481"/>
                      </a:lnTo>
                      <a:lnTo>
                        <a:pt x="121" y="500"/>
                      </a:lnTo>
                      <a:lnTo>
                        <a:pt x="121" y="500"/>
                      </a:lnTo>
                      <a:lnTo>
                        <a:pt x="121" y="520"/>
                      </a:lnTo>
                      <a:lnTo>
                        <a:pt x="123" y="540"/>
                      </a:lnTo>
                      <a:lnTo>
                        <a:pt x="126" y="559"/>
                      </a:lnTo>
                      <a:lnTo>
                        <a:pt x="129" y="579"/>
                      </a:lnTo>
                      <a:lnTo>
                        <a:pt x="134" y="597"/>
                      </a:lnTo>
                      <a:lnTo>
                        <a:pt x="138" y="616"/>
                      </a:lnTo>
                      <a:lnTo>
                        <a:pt x="145" y="634"/>
                      </a:lnTo>
                      <a:lnTo>
                        <a:pt x="151" y="651"/>
                      </a:lnTo>
                      <a:lnTo>
                        <a:pt x="159" y="669"/>
                      </a:lnTo>
                      <a:lnTo>
                        <a:pt x="168" y="686"/>
                      </a:lnTo>
                      <a:lnTo>
                        <a:pt x="178" y="702"/>
                      </a:lnTo>
                      <a:lnTo>
                        <a:pt x="187" y="718"/>
                      </a:lnTo>
                      <a:lnTo>
                        <a:pt x="198" y="733"/>
                      </a:lnTo>
                      <a:lnTo>
                        <a:pt x="209" y="747"/>
                      </a:lnTo>
                      <a:lnTo>
                        <a:pt x="223" y="762"/>
                      </a:lnTo>
                      <a:lnTo>
                        <a:pt x="235" y="775"/>
                      </a:lnTo>
                      <a:lnTo>
                        <a:pt x="249" y="788"/>
                      </a:lnTo>
                      <a:lnTo>
                        <a:pt x="263" y="800"/>
                      </a:lnTo>
                      <a:lnTo>
                        <a:pt x="278" y="811"/>
                      </a:lnTo>
                      <a:lnTo>
                        <a:pt x="293" y="822"/>
                      </a:lnTo>
                      <a:lnTo>
                        <a:pt x="309" y="832"/>
                      </a:lnTo>
                      <a:lnTo>
                        <a:pt x="325" y="842"/>
                      </a:lnTo>
                      <a:lnTo>
                        <a:pt x="342" y="851"/>
                      </a:lnTo>
                      <a:lnTo>
                        <a:pt x="359" y="859"/>
                      </a:lnTo>
                      <a:lnTo>
                        <a:pt x="377" y="865"/>
                      </a:lnTo>
                      <a:lnTo>
                        <a:pt x="395" y="872"/>
                      </a:lnTo>
                      <a:lnTo>
                        <a:pt x="413" y="876"/>
                      </a:lnTo>
                      <a:lnTo>
                        <a:pt x="433" y="881"/>
                      </a:lnTo>
                      <a:lnTo>
                        <a:pt x="452" y="884"/>
                      </a:lnTo>
                      <a:lnTo>
                        <a:pt x="471" y="887"/>
                      </a:lnTo>
                      <a:lnTo>
                        <a:pt x="491" y="888"/>
                      </a:lnTo>
                      <a:lnTo>
                        <a:pt x="511" y="888"/>
                      </a:lnTo>
                      <a:lnTo>
                        <a:pt x="511" y="888"/>
                      </a:lnTo>
                      <a:lnTo>
                        <a:pt x="531" y="888"/>
                      </a:lnTo>
                      <a:lnTo>
                        <a:pt x="551" y="887"/>
                      </a:lnTo>
                      <a:lnTo>
                        <a:pt x="570" y="884"/>
                      </a:lnTo>
                      <a:lnTo>
                        <a:pt x="589" y="881"/>
                      </a:lnTo>
                      <a:lnTo>
                        <a:pt x="609" y="876"/>
                      </a:lnTo>
                      <a:lnTo>
                        <a:pt x="627" y="872"/>
                      </a:lnTo>
                      <a:lnTo>
                        <a:pt x="645" y="865"/>
                      </a:lnTo>
                      <a:lnTo>
                        <a:pt x="663" y="859"/>
                      </a:lnTo>
                      <a:lnTo>
                        <a:pt x="681" y="851"/>
                      </a:lnTo>
                      <a:lnTo>
                        <a:pt x="697" y="842"/>
                      </a:lnTo>
                      <a:lnTo>
                        <a:pt x="714" y="832"/>
                      </a:lnTo>
                      <a:lnTo>
                        <a:pt x="729" y="822"/>
                      </a:lnTo>
                      <a:lnTo>
                        <a:pt x="744" y="811"/>
                      </a:lnTo>
                      <a:lnTo>
                        <a:pt x="760" y="800"/>
                      </a:lnTo>
                      <a:lnTo>
                        <a:pt x="773" y="788"/>
                      </a:lnTo>
                      <a:lnTo>
                        <a:pt x="787" y="775"/>
                      </a:lnTo>
                      <a:lnTo>
                        <a:pt x="799" y="762"/>
                      </a:lnTo>
                      <a:lnTo>
                        <a:pt x="813" y="747"/>
                      </a:lnTo>
                      <a:lnTo>
                        <a:pt x="824" y="733"/>
                      </a:lnTo>
                      <a:lnTo>
                        <a:pt x="835" y="718"/>
                      </a:lnTo>
                      <a:lnTo>
                        <a:pt x="845" y="702"/>
                      </a:lnTo>
                      <a:lnTo>
                        <a:pt x="854" y="686"/>
                      </a:lnTo>
                      <a:lnTo>
                        <a:pt x="863" y="669"/>
                      </a:lnTo>
                      <a:lnTo>
                        <a:pt x="871" y="651"/>
                      </a:lnTo>
                      <a:lnTo>
                        <a:pt x="878" y="634"/>
                      </a:lnTo>
                      <a:lnTo>
                        <a:pt x="884" y="616"/>
                      </a:lnTo>
                      <a:lnTo>
                        <a:pt x="889" y="597"/>
                      </a:lnTo>
                      <a:lnTo>
                        <a:pt x="893" y="579"/>
                      </a:lnTo>
                      <a:lnTo>
                        <a:pt x="896" y="559"/>
                      </a:lnTo>
                      <a:lnTo>
                        <a:pt x="900" y="540"/>
                      </a:lnTo>
                      <a:lnTo>
                        <a:pt x="901" y="520"/>
                      </a:lnTo>
                      <a:lnTo>
                        <a:pt x="902" y="500"/>
                      </a:lnTo>
                      <a:lnTo>
                        <a:pt x="902" y="500"/>
                      </a:lnTo>
                      <a:lnTo>
                        <a:pt x="901" y="481"/>
                      </a:lnTo>
                      <a:lnTo>
                        <a:pt x="900" y="461"/>
                      </a:lnTo>
                      <a:lnTo>
                        <a:pt x="896" y="441"/>
                      </a:lnTo>
                      <a:lnTo>
                        <a:pt x="893" y="422"/>
                      </a:lnTo>
                      <a:lnTo>
                        <a:pt x="889" y="403"/>
                      </a:lnTo>
                      <a:lnTo>
                        <a:pt x="884" y="385"/>
                      </a:lnTo>
                      <a:lnTo>
                        <a:pt x="878" y="366"/>
                      </a:lnTo>
                      <a:lnTo>
                        <a:pt x="871" y="348"/>
                      </a:lnTo>
                      <a:lnTo>
                        <a:pt x="863" y="332"/>
                      </a:lnTo>
                      <a:lnTo>
                        <a:pt x="854" y="315"/>
                      </a:lnTo>
                      <a:lnTo>
                        <a:pt x="845" y="299"/>
                      </a:lnTo>
                      <a:lnTo>
                        <a:pt x="835" y="282"/>
                      </a:lnTo>
                      <a:lnTo>
                        <a:pt x="824" y="268"/>
                      </a:lnTo>
                      <a:lnTo>
                        <a:pt x="813" y="252"/>
                      </a:lnTo>
                      <a:lnTo>
                        <a:pt x="799" y="239"/>
                      </a:lnTo>
                      <a:lnTo>
                        <a:pt x="787" y="225"/>
                      </a:lnTo>
                      <a:lnTo>
                        <a:pt x="773" y="213"/>
                      </a:lnTo>
                      <a:lnTo>
                        <a:pt x="760" y="200"/>
                      </a:lnTo>
                      <a:lnTo>
                        <a:pt x="744" y="189"/>
                      </a:lnTo>
                      <a:lnTo>
                        <a:pt x="729" y="178"/>
                      </a:lnTo>
                      <a:lnTo>
                        <a:pt x="714" y="168"/>
                      </a:lnTo>
                      <a:lnTo>
                        <a:pt x="697" y="159"/>
                      </a:lnTo>
                      <a:lnTo>
                        <a:pt x="681" y="150"/>
                      </a:lnTo>
                      <a:lnTo>
                        <a:pt x="663" y="142"/>
                      </a:lnTo>
                      <a:lnTo>
                        <a:pt x="645" y="135"/>
                      </a:lnTo>
                      <a:lnTo>
                        <a:pt x="627" y="129"/>
                      </a:lnTo>
                      <a:lnTo>
                        <a:pt x="609" y="124"/>
                      </a:lnTo>
                      <a:lnTo>
                        <a:pt x="589" y="119"/>
                      </a:lnTo>
                      <a:lnTo>
                        <a:pt x="570" y="116"/>
                      </a:lnTo>
                      <a:lnTo>
                        <a:pt x="551" y="114"/>
                      </a:lnTo>
                      <a:lnTo>
                        <a:pt x="531" y="111"/>
                      </a:lnTo>
                      <a:lnTo>
                        <a:pt x="511" y="111"/>
                      </a:lnTo>
                      <a:lnTo>
                        <a:pt x="511" y="111"/>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cs typeface="+mn-ea"/>
                    <a:sym typeface="+mn-lt"/>
                  </a:endParaRPr>
                </a:p>
              </p:txBody>
            </p:sp>
            <p:sp>
              <p:nvSpPr>
                <p:cNvPr id="36" name="任意多边形: 形状 26"/>
                <p:cNvSpPr/>
                <p:nvPr/>
              </p:nvSpPr>
              <p:spPr bwMode="auto">
                <a:xfrm>
                  <a:off x="10758643" y="4559159"/>
                  <a:ext cx="106224" cy="83799"/>
                </a:xfrm>
                <a:custGeom>
                  <a:avLst/>
                  <a:gdLst>
                    <a:gd name="T0" fmla="*/ 446 w 454"/>
                    <a:gd name="T1" fmla="*/ 50 h 358"/>
                    <a:gd name="T2" fmla="*/ 403 w 454"/>
                    <a:gd name="T3" fmla="*/ 7 h 358"/>
                    <a:gd name="T4" fmla="*/ 403 w 454"/>
                    <a:gd name="T5" fmla="*/ 7 h 358"/>
                    <a:gd name="T6" fmla="*/ 399 w 454"/>
                    <a:gd name="T7" fmla="*/ 4 h 358"/>
                    <a:gd name="T8" fmla="*/ 393 w 454"/>
                    <a:gd name="T9" fmla="*/ 1 h 358"/>
                    <a:gd name="T10" fmla="*/ 389 w 454"/>
                    <a:gd name="T11" fmla="*/ 0 h 358"/>
                    <a:gd name="T12" fmla="*/ 383 w 454"/>
                    <a:gd name="T13" fmla="*/ 0 h 358"/>
                    <a:gd name="T14" fmla="*/ 379 w 454"/>
                    <a:gd name="T15" fmla="*/ 0 h 358"/>
                    <a:gd name="T16" fmla="*/ 374 w 454"/>
                    <a:gd name="T17" fmla="*/ 1 h 358"/>
                    <a:gd name="T18" fmla="*/ 369 w 454"/>
                    <a:gd name="T19" fmla="*/ 4 h 358"/>
                    <a:gd name="T20" fmla="*/ 365 w 454"/>
                    <a:gd name="T21" fmla="*/ 7 h 358"/>
                    <a:gd name="T22" fmla="*/ 164 w 454"/>
                    <a:gd name="T23" fmla="*/ 207 h 358"/>
                    <a:gd name="T24" fmla="*/ 90 w 454"/>
                    <a:gd name="T25" fmla="*/ 133 h 358"/>
                    <a:gd name="T26" fmla="*/ 90 w 454"/>
                    <a:gd name="T27" fmla="*/ 133 h 358"/>
                    <a:gd name="T28" fmla="*/ 85 w 454"/>
                    <a:gd name="T29" fmla="*/ 130 h 358"/>
                    <a:gd name="T30" fmla="*/ 81 w 454"/>
                    <a:gd name="T31" fmla="*/ 127 h 358"/>
                    <a:gd name="T32" fmla="*/ 75 w 454"/>
                    <a:gd name="T33" fmla="*/ 126 h 358"/>
                    <a:gd name="T34" fmla="*/ 71 w 454"/>
                    <a:gd name="T35" fmla="*/ 125 h 358"/>
                    <a:gd name="T36" fmla="*/ 65 w 454"/>
                    <a:gd name="T37" fmla="*/ 126 h 358"/>
                    <a:gd name="T38" fmla="*/ 60 w 454"/>
                    <a:gd name="T39" fmla="*/ 127 h 358"/>
                    <a:gd name="T40" fmla="*/ 55 w 454"/>
                    <a:gd name="T41" fmla="*/ 130 h 358"/>
                    <a:gd name="T42" fmla="*/ 51 w 454"/>
                    <a:gd name="T43" fmla="*/ 133 h 358"/>
                    <a:gd name="T44" fmla="*/ 8 w 454"/>
                    <a:gd name="T45" fmla="*/ 176 h 358"/>
                    <a:gd name="T46" fmla="*/ 8 w 454"/>
                    <a:gd name="T47" fmla="*/ 176 h 358"/>
                    <a:gd name="T48" fmla="*/ 5 w 454"/>
                    <a:gd name="T49" fmla="*/ 180 h 358"/>
                    <a:gd name="T50" fmla="*/ 3 w 454"/>
                    <a:gd name="T51" fmla="*/ 185 h 358"/>
                    <a:gd name="T52" fmla="*/ 2 w 454"/>
                    <a:gd name="T53" fmla="*/ 190 h 358"/>
                    <a:gd name="T54" fmla="*/ 0 w 454"/>
                    <a:gd name="T55" fmla="*/ 196 h 358"/>
                    <a:gd name="T56" fmla="*/ 2 w 454"/>
                    <a:gd name="T57" fmla="*/ 200 h 358"/>
                    <a:gd name="T58" fmla="*/ 3 w 454"/>
                    <a:gd name="T59" fmla="*/ 206 h 358"/>
                    <a:gd name="T60" fmla="*/ 5 w 454"/>
                    <a:gd name="T61" fmla="*/ 210 h 358"/>
                    <a:gd name="T62" fmla="*/ 8 w 454"/>
                    <a:gd name="T63" fmla="*/ 214 h 358"/>
                    <a:gd name="T64" fmla="*/ 145 w 454"/>
                    <a:gd name="T65" fmla="*/ 350 h 358"/>
                    <a:gd name="T66" fmla="*/ 145 w 454"/>
                    <a:gd name="T67" fmla="*/ 350 h 358"/>
                    <a:gd name="T68" fmla="*/ 149 w 454"/>
                    <a:gd name="T69" fmla="*/ 353 h 358"/>
                    <a:gd name="T70" fmla="*/ 153 w 454"/>
                    <a:gd name="T71" fmla="*/ 355 h 358"/>
                    <a:gd name="T72" fmla="*/ 159 w 454"/>
                    <a:gd name="T73" fmla="*/ 357 h 358"/>
                    <a:gd name="T74" fmla="*/ 164 w 454"/>
                    <a:gd name="T75" fmla="*/ 358 h 358"/>
                    <a:gd name="T76" fmla="*/ 169 w 454"/>
                    <a:gd name="T77" fmla="*/ 357 h 358"/>
                    <a:gd name="T78" fmla="*/ 174 w 454"/>
                    <a:gd name="T79" fmla="*/ 355 h 358"/>
                    <a:gd name="T80" fmla="*/ 179 w 454"/>
                    <a:gd name="T81" fmla="*/ 353 h 358"/>
                    <a:gd name="T82" fmla="*/ 183 w 454"/>
                    <a:gd name="T83" fmla="*/ 350 h 358"/>
                    <a:gd name="T84" fmla="*/ 208 w 454"/>
                    <a:gd name="T85" fmla="*/ 324 h 358"/>
                    <a:gd name="T86" fmla="*/ 226 w 454"/>
                    <a:gd name="T87" fmla="*/ 307 h 358"/>
                    <a:gd name="T88" fmla="*/ 446 w 454"/>
                    <a:gd name="T89" fmla="*/ 88 h 358"/>
                    <a:gd name="T90" fmla="*/ 446 w 454"/>
                    <a:gd name="T91" fmla="*/ 88 h 358"/>
                    <a:gd name="T92" fmla="*/ 449 w 454"/>
                    <a:gd name="T93" fmla="*/ 83 h 358"/>
                    <a:gd name="T94" fmla="*/ 452 w 454"/>
                    <a:gd name="T95" fmla="*/ 79 h 358"/>
                    <a:gd name="T96" fmla="*/ 453 w 454"/>
                    <a:gd name="T97" fmla="*/ 73 h 358"/>
                    <a:gd name="T98" fmla="*/ 454 w 454"/>
                    <a:gd name="T99" fmla="*/ 69 h 358"/>
                    <a:gd name="T100" fmla="*/ 453 w 454"/>
                    <a:gd name="T101" fmla="*/ 63 h 358"/>
                    <a:gd name="T102" fmla="*/ 452 w 454"/>
                    <a:gd name="T103" fmla="*/ 59 h 358"/>
                    <a:gd name="T104" fmla="*/ 449 w 454"/>
                    <a:gd name="T105" fmla="*/ 54 h 358"/>
                    <a:gd name="T106" fmla="*/ 446 w 454"/>
                    <a:gd name="T107" fmla="*/ 50 h 358"/>
                    <a:gd name="T108" fmla="*/ 446 w 454"/>
                    <a:gd name="T109" fmla="*/ 5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4" h="358">
                      <a:moveTo>
                        <a:pt x="446" y="50"/>
                      </a:moveTo>
                      <a:lnTo>
                        <a:pt x="403" y="7"/>
                      </a:lnTo>
                      <a:lnTo>
                        <a:pt x="403" y="7"/>
                      </a:lnTo>
                      <a:lnTo>
                        <a:pt x="399" y="4"/>
                      </a:lnTo>
                      <a:lnTo>
                        <a:pt x="393" y="1"/>
                      </a:lnTo>
                      <a:lnTo>
                        <a:pt x="389" y="0"/>
                      </a:lnTo>
                      <a:lnTo>
                        <a:pt x="383" y="0"/>
                      </a:lnTo>
                      <a:lnTo>
                        <a:pt x="379" y="0"/>
                      </a:lnTo>
                      <a:lnTo>
                        <a:pt x="374" y="1"/>
                      </a:lnTo>
                      <a:lnTo>
                        <a:pt x="369" y="4"/>
                      </a:lnTo>
                      <a:lnTo>
                        <a:pt x="365" y="7"/>
                      </a:lnTo>
                      <a:lnTo>
                        <a:pt x="164" y="207"/>
                      </a:lnTo>
                      <a:lnTo>
                        <a:pt x="90" y="133"/>
                      </a:lnTo>
                      <a:lnTo>
                        <a:pt x="90" y="133"/>
                      </a:lnTo>
                      <a:lnTo>
                        <a:pt x="85" y="130"/>
                      </a:lnTo>
                      <a:lnTo>
                        <a:pt x="81" y="127"/>
                      </a:lnTo>
                      <a:lnTo>
                        <a:pt x="75" y="126"/>
                      </a:lnTo>
                      <a:lnTo>
                        <a:pt x="71" y="125"/>
                      </a:lnTo>
                      <a:lnTo>
                        <a:pt x="65" y="126"/>
                      </a:lnTo>
                      <a:lnTo>
                        <a:pt x="60" y="127"/>
                      </a:lnTo>
                      <a:lnTo>
                        <a:pt x="55" y="130"/>
                      </a:lnTo>
                      <a:lnTo>
                        <a:pt x="51" y="133"/>
                      </a:lnTo>
                      <a:lnTo>
                        <a:pt x="8" y="176"/>
                      </a:lnTo>
                      <a:lnTo>
                        <a:pt x="8" y="176"/>
                      </a:lnTo>
                      <a:lnTo>
                        <a:pt x="5" y="180"/>
                      </a:lnTo>
                      <a:lnTo>
                        <a:pt x="3" y="185"/>
                      </a:lnTo>
                      <a:lnTo>
                        <a:pt x="2" y="190"/>
                      </a:lnTo>
                      <a:lnTo>
                        <a:pt x="0" y="196"/>
                      </a:lnTo>
                      <a:lnTo>
                        <a:pt x="2" y="200"/>
                      </a:lnTo>
                      <a:lnTo>
                        <a:pt x="3" y="206"/>
                      </a:lnTo>
                      <a:lnTo>
                        <a:pt x="5" y="210"/>
                      </a:lnTo>
                      <a:lnTo>
                        <a:pt x="8" y="214"/>
                      </a:lnTo>
                      <a:lnTo>
                        <a:pt x="145" y="350"/>
                      </a:lnTo>
                      <a:lnTo>
                        <a:pt x="145" y="350"/>
                      </a:lnTo>
                      <a:lnTo>
                        <a:pt x="149" y="353"/>
                      </a:lnTo>
                      <a:lnTo>
                        <a:pt x="153" y="355"/>
                      </a:lnTo>
                      <a:lnTo>
                        <a:pt x="159" y="357"/>
                      </a:lnTo>
                      <a:lnTo>
                        <a:pt x="164" y="358"/>
                      </a:lnTo>
                      <a:lnTo>
                        <a:pt x="169" y="357"/>
                      </a:lnTo>
                      <a:lnTo>
                        <a:pt x="174" y="355"/>
                      </a:lnTo>
                      <a:lnTo>
                        <a:pt x="179" y="353"/>
                      </a:lnTo>
                      <a:lnTo>
                        <a:pt x="183" y="350"/>
                      </a:lnTo>
                      <a:lnTo>
                        <a:pt x="208" y="324"/>
                      </a:lnTo>
                      <a:lnTo>
                        <a:pt x="226" y="307"/>
                      </a:lnTo>
                      <a:lnTo>
                        <a:pt x="446" y="88"/>
                      </a:lnTo>
                      <a:lnTo>
                        <a:pt x="446" y="88"/>
                      </a:lnTo>
                      <a:lnTo>
                        <a:pt x="449" y="83"/>
                      </a:lnTo>
                      <a:lnTo>
                        <a:pt x="452" y="79"/>
                      </a:lnTo>
                      <a:lnTo>
                        <a:pt x="453" y="73"/>
                      </a:lnTo>
                      <a:lnTo>
                        <a:pt x="454" y="69"/>
                      </a:lnTo>
                      <a:lnTo>
                        <a:pt x="453" y="63"/>
                      </a:lnTo>
                      <a:lnTo>
                        <a:pt x="452" y="59"/>
                      </a:lnTo>
                      <a:lnTo>
                        <a:pt x="449" y="54"/>
                      </a:lnTo>
                      <a:lnTo>
                        <a:pt x="446" y="50"/>
                      </a:lnTo>
                      <a:lnTo>
                        <a:pt x="446" y="5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cs typeface="+mn-ea"/>
                    <a:sym typeface="+mn-lt"/>
                  </a:endParaRPr>
                </a:p>
              </p:txBody>
            </p:sp>
          </p:grpSp>
          <p:sp>
            <p:nvSpPr>
              <p:cNvPr id="37" name="矩形 36"/>
              <p:cNvSpPr/>
              <p:nvPr/>
            </p:nvSpPr>
            <p:spPr>
              <a:xfrm>
                <a:off x="5612983" y="3480153"/>
                <a:ext cx="4305718" cy="738664"/>
              </a:xfrm>
              <a:prstGeom prst="rect">
                <a:avLst/>
              </a:prstGeom>
            </p:spPr>
            <p:txBody>
              <a:bodyPr wrap="square">
                <a:spAutoFit/>
              </a:bodyPr>
              <a:p>
                <a:pPr>
                  <a:lnSpc>
                    <a:spcPct val="150000"/>
                  </a:lnSpc>
                  <a:buClr>
                    <a:srgbClr val="E24848"/>
                  </a:buClr>
                  <a:defRPr/>
                </a:pPr>
                <a:r>
                  <a:rPr lang="zh-CN" altLang="en-US" sz="1400" noProof="1">
                    <a:cs typeface="+mn-ea"/>
                    <a:sym typeface="+mn-lt"/>
                  </a:rPr>
                  <a:t>点击此处编辑内容点击此处编辑内容</a:t>
                </a:r>
                <a:endParaRPr lang="zh-CN" altLang="en-US" sz="1400" noProof="1">
                  <a:cs typeface="+mn-ea"/>
                  <a:sym typeface="+mn-lt"/>
                </a:endParaRPr>
              </a:p>
              <a:p>
                <a:pPr>
                  <a:lnSpc>
                    <a:spcPct val="150000"/>
                  </a:lnSpc>
                  <a:buClr>
                    <a:srgbClr val="E24848"/>
                  </a:buClr>
                  <a:defRPr/>
                </a:pPr>
                <a:r>
                  <a:rPr lang="zh-CN" altLang="en-US" sz="1400" noProof="1">
                    <a:cs typeface="+mn-ea"/>
                    <a:sym typeface="+mn-lt"/>
                  </a:rPr>
                  <a:t>点击此处编辑内容</a:t>
                </a:r>
                <a:endParaRPr lang="en-US" sz="1400" noProof="1">
                  <a:cs typeface="+mn-ea"/>
                  <a:sym typeface="+mn-lt"/>
                </a:endParaRPr>
              </a:p>
            </p:txBody>
          </p:sp>
          <p:grpSp>
            <p:nvGrpSpPr>
              <p:cNvPr id="38" name="组合 37"/>
              <p:cNvGrpSpPr/>
              <p:nvPr/>
            </p:nvGrpSpPr>
            <p:grpSpPr>
              <a:xfrm>
                <a:off x="5018111" y="3550088"/>
                <a:ext cx="385267" cy="383350"/>
                <a:chOff x="10687827" y="4481265"/>
                <a:chExt cx="237233" cy="236053"/>
              </a:xfrm>
              <a:solidFill>
                <a:srgbClr val="F2584E"/>
              </a:solidFill>
            </p:grpSpPr>
            <p:sp>
              <p:nvSpPr>
                <p:cNvPr id="39" name="任意多边形: 形状 23"/>
                <p:cNvSpPr>
                  <a:spLocks noEditPoints="1"/>
                </p:cNvSpPr>
                <p:nvPr/>
              </p:nvSpPr>
              <p:spPr bwMode="auto">
                <a:xfrm>
                  <a:off x="10687827" y="4481265"/>
                  <a:ext cx="237233" cy="236053"/>
                </a:xfrm>
                <a:custGeom>
                  <a:avLst/>
                  <a:gdLst>
                    <a:gd name="T0" fmla="*/ 997 w 1003"/>
                    <a:gd name="T1" fmla="*/ 576 h 1000"/>
                    <a:gd name="T2" fmla="*/ 963 w 1003"/>
                    <a:gd name="T3" fmla="*/ 694 h 1000"/>
                    <a:gd name="T4" fmla="*/ 903 w 1003"/>
                    <a:gd name="T5" fmla="*/ 799 h 1000"/>
                    <a:gd name="T6" fmla="*/ 820 w 1003"/>
                    <a:gd name="T7" fmla="*/ 886 h 1000"/>
                    <a:gd name="T8" fmla="*/ 719 w 1003"/>
                    <a:gd name="T9" fmla="*/ 950 h 1000"/>
                    <a:gd name="T10" fmla="*/ 602 w 1003"/>
                    <a:gd name="T11" fmla="*/ 990 h 1000"/>
                    <a:gd name="T12" fmla="*/ 501 w 1003"/>
                    <a:gd name="T13" fmla="*/ 1000 h 1000"/>
                    <a:gd name="T14" fmla="*/ 376 w 1003"/>
                    <a:gd name="T15" fmla="*/ 984 h 1000"/>
                    <a:gd name="T16" fmla="*/ 262 w 1003"/>
                    <a:gd name="T17" fmla="*/ 939 h 1000"/>
                    <a:gd name="T18" fmla="*/ 164 w 1003"/>
                    <a:gd name="T19" fmla="*/ 870 h 1000"/>
                    <a:gd name="T20" fmla="*/ 85 w 1003"/>
                    <a:gd name="T21" fmla="*/ 779 h 1000"/>
                    <a:gd name="T22" fmla="*/ 30 w 1003"/>
                    <a:gd name="T23" fmla="*/ 672 h 1000"/>
                    <a:gd name="T24" fmla="*/ 3 w 1003"/>
                    <a:gd name="T25" fmla="*/ 551 h 1000"/>
                    <a:gd name="T26" fmla="*/ 3 w 1003"/>
                    <a:gd name="T27" fmla="*/ 449 h 1000"/>
                    <a:gd name="T28" fmla="*/ 30 w 1003"/>
                    <a:gd name="T29" fmla="*/ 329 h 1000"/>
                    <a:gd name="T30" fmla="*/ 85 w 1003"/>
                    <a:gd name="T31" fmla="*/ 221 h 1000"/>
                    <a:gd name="T32" fmla="*/ 164 w 1003"/>
                    <a:gd name="T33" fmla="*/ 130 h 1000"/>
                    <a:gd name="T34" fmla="*/ 262 w 1003"/>
                    <a:gd name="T35" fmla="*/ 61 h 1000"/>
                    <a:gd name="T36" fmla="*/ 376 w 1003"/>
                    <a:gd name="T37" fmla="*/ 17 h 1000"/>
                    <a:gd name="T38" fmla="*/ 501 w 1003"/>
                    <a:gd name="T39" fmla="*/ 0 h 1000"/>
                    <a:gd name="T40" fmla="*/ 602 w 1003"/>
                    <a:gd name="T41" fmla="*/ 10 h 1000"/>
                    <a:gd name="T42" fmla="*/ 719 w 1003"/>
                    <a:gd name="T43" fmla="*/ 50 h 1000"/>
                    <a:gd name="T44" fmla="*/ 820 w 1003"/>
                    <a:gd name="T45" fmla="*/ 115 h 1000"/>
                    <a:gd name="T46" fmla="*/ 903 w 1003"/>
                    <a:gd name="T47" fmla="*/ 201 h 1000"/>
                    <a:gd name="T48" fmla="*/ 963 w 1003"/>
                    <a:gd name="T49" fmla="*/ 305 h 1000"/>
                    <a:gd name="T50" fmla="*/ 997 w 1003"/>
                    <a:gd name="T51" fmla="*/ 424 h 1000"/>
                    <a:gd name="T52" fmla="*/ 511 w 1003"/>
                    <a:gd name="T53" fmla="*/ 111 h 1000"/>
                    <a:gd name="T54" fmla="*/ 433 w 1003"/>
                    <a:gd name="T55" fmla="*/ 119 h 1000"/>
                    <a:gd name="T56" fmla="*/ 342 w 1003"/>
                    <a:gd name="T57" fmla="*/ 150 h 1000"/>
                    <a:gd name="T58" fmla="*/ 263 w 1003"/>
                    <a:gd name="T59" fmla="*/ 200 h 1000"/>
                    <a:gd name="T60" fmla="*/ 198 w 1003"/>
                    <a:gd name="T61" fmla="*/ 268 h 1000"/>
                    <a:gd name="T62" fmla="*/ 151 w 1003"/>
                    <a:gd name="T63" fmla="*/ 348 h 1000"/>
                    <a:gd name="T64" fmla="*/ 126 w 1003"/>
                    <a:gd name="T65" fmla="*/ 441 h 1000"/>
                    <a:gd name="T66" fmla="*/ 121 w 1003"/>
                    <a:gd name="T67" fmla="*/ 520 h 1000"/>
                    <a:gd name="T68" fmla="*/ 138 w 1003"/>
                    <a:gd name="T69" fmla="*/ 616 h 1000"/>
                    <a:gd name="T70" fmla="*/ 178 w 1003"/>
                    <a:gd name="T71" fmla="*/ 702 h 1000"/>
                    <a:gd name="T72" fmla="*/ 235 w 1003"/>
                    <a:gd name="T73" fmla="*/ 775 h 1000"/>
                    <a:gd name="T74" fmla="*/ 309 w 1003"/>
                    <a:gd name="T75" fmla="*/ 832 h 1000"/>
                    <a:gd name="T76" fmla="*/ 395 w 1003"/>
                    <a:gd name="T77" fmla="*/ 872 h 1000"/>
                    <a:gd name="T78" fmla="*/ 491 w 1003"/>
                    <a:gd name="T79" fmla="*/ 888 h 1000"/>
                    <a:gd name="T80" fmla="*/ 570 w 1003"/>
                    <a:gd name="T81" fmla="*/ 884 h 1000"/>
                    <a:gd name="T82" fmla="*/ 663 w 1003"/>
                    <a:gd name="T83" fmla="*/ 859 h 1000"/>
                    <a:gd name="T84" fmla="*/ 744 w 1003"/>
                    <a:gd name="T85" fmla="*/ 811 h 1000"/>
                    <a:gd name="T86" fmla="*/ 813 w 1003"/>
                    <a:gd name="T87" fmla="*/ 747 h 1000"/>
                    <a:gd name="T88" fmla="*/ 863 w 1003"/>
                    <a:gd name="T89" fmla="*/ 669 h 1000"/>
                    <a:gd name="T90" fmla="*/ 893 w 1003"/>
                    <a:gd name="T91" fmla="*/ 579 h 1000"/>
                    <a:gd name="T92" fmla="*/ 902 w 1003"/>
                    <a:gd name="T93" fmla="*/ 500 h 1000"/>
                    <a:gd name="T94" fmla="*/ 889 w 1003"/>
                    <a:gd name="T95" fmla="*/ 403 h 1000"/>
                    <a:gd name="T96" fmla="*/ 854 w 1003"/>
                    <a:gd name="T97" fmla="*/ 315 h 1000"/>
                    <a:gd name="T98" fmla="*/ 799 w 1003"/>
                    <a:gd name="T99" fmla="*/ 239 h 1000"/>
                    <a:gd name="T100" fmla="*/ 729 w 1003"/>
                    <a:gd name="T101" fmla="*/ 178 h 1000"/>
                    <a:gd name="T102" fmla="*/ 645 w 1003"/>
                    <a:gd name="T103" fmla="*/ 135 h 1000"/>
                    <a:gd name="T104" fmla="*/ 551 w 1003"/>
                    <a:gd name="T105" fmla="*/ 114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03" h="1000">
                      <a:moveTo>
                        <a:pt x="1003" y="500"/>
                      </a:moveTo>
                      <a:lnTo>
                        <a:pt x="1003" y="500"/>
                      </a:lnTo>
                      <a:lnTo>
                        <a:pt x="1002" y="526"/>
                      </a:lnTo>
                      <a:lnTo>
                        <a:pt x="1001" y="551"/>
                      </a:lnTo>
                      <a:lnTo>
                        <a:pt x="997" y="576"/>
                      </a:lnTo>
                      <a:lnTo>
                        <a:pt x="993" y="601"/>
                      </a:lnTo>
                      <a:lnTo>
                        <a:pt x="988" y="625"/>
                      </a:lnTo>
                      <a:lnTo>
                        <a:pt x="980" y="649"/>
                      </a:lnTo>
                      <a:lnTo>
                        <a:pt x="972" y="672"/>
                      </a:lnTo>
                      <a:lnTo>
                        <a:pt x="963" y="694"/>
                      </a:lnTo>
                      <a:lnTo>
                        <a:pt x="953" y="716"/>
                      </a:lnTo>
                      <a:lnTo>
                        <a:pt x="942" y="738"/>
                      </a:lnTo>
                      <a:lnTo>
                        <a:pt x="930" y="759"/>
                      </a:lnTo>
                      <a:lnTo>
                        <a:pt x="917" y="779"/>
                      </a:lnTo>
                      <a:lnTo>
                        <a:pt x="903" y="799"/>
                      </a:lnTo>
                      <a:lnTo>
                        <a:pt x="889" y="818"/>
                      </a:lnTo>
                      <a:lnTo>
                        <a:pt x="873" y="837"/>
                      </a:lnTo>
                      <a:lnTo>
                        <a:pt x="856" y="853"/>
                      </a:lnTo>
                      <a:lnTo>
                        <a:pt x="839" y="870"/>
                      </a:lnTo>
                      <a:lnTo>
                        <a:pt x="820" y="886"/>
                      </a:lnTo>
                      <a:lnTo>
                        <a:pt x="802" y="900"/>
                      </a:lnTo>
                      <a:lnTo>
                        <a:pt x="782" y="915"/>
                      </a:lnTo>
                      <a:lnTo>
                        <a:pt x="762" y="928"/>
                      </a:lnTo>
                      <a:lnTo>
                        <a:pt x="740" y="939"/>
                      </a:lnTo>
                      <a:lnTo>
                        <a:pt x="719" y="950"/>
                      </a:lnTo>
                      <a:lnTo>
                        <a:pt x="697" y="961"/>
                      </a:lnTo>
                      <a:lnTo>
                        <a:pt x="674" y="970"/>
                      </a:lnTo>
                      <a:lnTo>
                        <a:pt x="651" y="978"/>
                      </a:lnTo>
                      <a:lnTo>
                        <a:pt x="627" y="984"/>
                      </a:lnTo>
                      <a:lnTo>
                        <a:pt x="602" y="990"/>
                      </a:lnTo>
                      <a:lnTo>
                        <a:pt x="578" y="994"/>
                      </a:lnTo>
                      <a:lnTo>
                        <a:pt x="553" y="997"/>
                      </a:lnTo>
                      <a:lnTo>
                        <a:pt x="528" y="1000"/>
                      </a:lnTo>
                      <a:lnTo>
                        <a:pt x="501" y="1000"/>
                      </a:lnTo>
                      <a:lnTo>
                        <a:pt x="501" y="1000"/>
                      </a:lnTo>
                      <a:lnTo>
                        <a:pt x="476" y="1000"/>
                      </a:lnTo>
                      <a:lnTo>
                        <a:pt x="450" y="997"/>
                      </a:lnTo>
                      <a:lnTo>
                        <a:pt x="425" y="994"/>
                      </a:lnTo>
                      <a:lnTo>
                        <a:pt x="400" y="990"/>
                      </a:lnTo>
                      <a:lnTo>
                        <a:pt x="376" y="984"/>
                      </a:lnTo>
                      <a:lnTo>
                        <a:pt x="353" y="978"/>
                      </a:lnTo>
                      <a:lnTo>
                        <a:pt x="329" y="970"/>
                      </a:lnTo>
                      <a:lnTo>
                        <a:pt x="306" y="961"/>
                      </a:lnTo>
                      <a:lnTo>
                        <a:pt x="284" y="950"/>
                      </a:lnTo>
                      <a:lnTo>
                        <a:pt x="262" y="939"/>
                      </a:lnTo>
                      <a:lnTo>
                        <a:pt x="241" y="928"/>
                      </a:lnTo>
                      <a:lnTo>
                        <a:pt x="220" y="915"/>
                      </a:lnTo>
                      <a:lnTo>
                        <a:pt x="202" y="900"/>
                      </a:lnTo>
                      <a:lnTo>
                        <a:pt x="182" y="886"/>
                      </a:lnTo>
                      <a:lnTo>
                        <a:pt x="164" y="870"/>
                      </a:lnTo>
                      <a:lnTo>
                        <a:pt x="147" y="853"/>
                      </a:lnTo>
                      <a:lnTo>
                        <a:pt x="130" y="837"/>
                      </a:lnTo>
                      <a:lnTo>
                        <a:pt x="115" y="818"/>
                      </a:lnTo>
                      <a:lnTo>
                        <a:pt x="99" y="799"/>
                      </a:lnTo>
                      <a:lnTo>
                        <a:pt x="85" y="779"/>
                      </a:lnTo>
                      <a:lnTo>
                        <a:pt x="72" y="759"/>
                      </a:lnTo>
                      <a:lnTo>
                        <a:pt x="61" y="738"/>
                      </a:lnTo>
                      <a:lnTo>
                        <a:pt x="49" y="716"/>
                      </a:lnTo>
                      <a:lnTo>
                        <a:pt x="39" y="694"/>
                      </a:lnTo>
                      <a:lnTo>
                        <a:pt x="30" y="672"/>
                      </a:lnTo>
                      <a:lnTo>
                        <a:pt x="22" y="649"/>
                      </a:lnTo>
                      <a:lnTo>
                        <a:pt x="16" y="625"/>
                      </a:lnTo>
                      <a:lnTo>
                        <a:pt x="10" y="601"/>
                      </a:lnTo>
                      <a:lnTo>
                        <a:pt x="6" y="576"/>
                      </a:lnTo>
                      <a:lnTo>
                        <a:pt x="3" y="551"/>
                      </a:lnTo>
                      <a:lnTo>
                        <a:pt x="0" y="526"/>
                      </a:lnTo>
                      <a:lnTo>
                        <a:pt x="0" y="500"/>
                      </a:lnTo>
                      <a:lnTo>
                        <a:pt x="0" y="500"/>
                      </a:lnTo>
                      <a:lnTo>
                        <a:pt x="0" y="474"/>
                      </a:lnTo>
                      <a:lnTo>
                        <a:pt x="3" y="449"/>
                      </a:lnTo>
                      <a:lnTo>
                        <a:pt x="6" y="424"/>
                      </a:lnTo>
                      <a:lnTo>
                        <a:pt x="10" y="399"/>
                      </a:lnTo>
                      <a:lnTo>
                        <a:pt x="16" y="375"/>
                      </a:lnTo>
                      <a:lnTo>
                        <a:pt x="22" y="352"/>
                      </a:lnTo>
                      <a:lnTo>
                        <a:pt x="30" y="329"/>
                      </a:lnTo>
                      <a:lnTo>
                        <a:pt x="39" y="305"/>
                      </a:lnTo>
                      <a:lnTo>
                        <a:pt x="49" y="283"/>
                      </a:lnTo>
                      <a:lnTo>
                        <a:pt x="61" y="262"/>
                      </a:lnTo>
                      <a:lnTo>
                        <a:pt x="72" y="241"/>
                      </a:lnTo>
                      <a:lnTo>
                        <a:pt x="85" y="221"/>
                      </a:lnTo>
                      <a:lnTo>
                        <a:pt x="99" y="201"/>
                      </a:lnTo>
                      <a:lnTo>
                        <a:pt x="115" y="182"/>
                      </a:lnTo>
                      <a:lnTo>
                        <a:pt x="130" y="164"/>
                      </a:lnTo>
                      <a:lnTo>
                        <a:pt x="147" y="147"/>
                      </a:lnTo>
                      <a:lnTo>
                        <a:pt x="164" y="130"/>
                      </a:lnTo>
                      <a:lnTo>
                        <a:pt x="182" y="115"/>
                      </a:lnTo>
                      <a:lnTo>
                        <a:pt x="202" y="99"/>
                      </a:lnTo>
                      <a:lnTo>
                        <a:pt x="220" y="86"/>
                      </a:lnTo>
                      <a:lnTo>
                        <a:pt x="241" y="73"/>
                      </a:lnTo>
                      <a:lnTo>
                        <a:pt x="262" y="61"/>
                      </a:lnTo>
                      <a:lnTo>
                        <a:pt x="284" y="50"/>
                      </a:lnTo>
                      <a:lnTo>
                        <a:pt x="306" y="40"/>
                      </a:lnTo>
                      <a:lnTo>
                        <a:pt x="329" y="31"/>
                      </a:lnTo>
                      <a:lnTo>
                        <a:pt x="353" y="23"/>
                      </a:lnTo>
                      <a:lnTo>
                        <a:pt x="376" y="17"/>
                      </a:lnTo>
                      <a:lnTo>
                        <a:pt x="400" y="10"/>
                      </a:lnTo>
                      <a:lnTo>
                        <a:pt x="425" y="6"/>
                      </a:lnTo>
                      <a:lnTo>
                        <a:pt x="450" y="3"/>
                      </a:lnTo>
                      <a:lnTo>
                        <a:pt x="476" y="1"/>
                      </a:lnTo>
                      <a:lnTo>
                        <a:pt x="501" y="0"/>
                      </a:lnTo>
                      <a:lnTo>
                        <a:pt x="501" y="0"/>
                      </a:lnTo>
                      <a:lnTo>
                        <a:pt x="528" y="1"/>
                      </a:lnTo>
                      <a:lnTo>
                        <a:pt x="553" y="3"/>
                      </a:lnTo>
                      <a:lnTo>
                        <a:pt x="578" y="6"/>
                      </a:lnTo>
                      <a:lnTo>
                        <a:pt x="602" y="10"/>
                      </a:lnTo>
                      <a:lnTo>
                        <a:pt x="627" y="17"/>
                      </a:lnTo>
                      <a:lnTo>
                        <a:pt x="651" y="23"/>
                      </a:lnTo>
                      <a:lnTo>
                        <a:pt x="674" y="31"/>
                      </a:lnTo>
                      <a:lnTo>
                        <a:pt x="697" y="40"/>
                      </a:lnTo>
                      <a:lnTo>
                        <a:pt x="719" y="50"/>
                      </a:lnTo>
                      <a:lnTo>
                        <a:pt x="740" y="61"/>
                      </a:lnTo>
                      <a:lnTo>
                        <a:pt x="762" y="73"/>
                      </a:lnTo>
                      <a:lnTo>
                        <a:pt x="782" y="86"/>
                      </a:lnTo>
                      <a:lnTo>
                        <a:pt x="802" y="99"/>
                      </a:lnTo>
                      <a:lnTo>
                        <a:pt x="820" y="115"/>
                      </a:lnTo>
                      <a:lnTo>
                        <a:pt x="839" y="130"/>
                      </a:lnTo>
                      <a:lnTo>
                        <a:pt x="856" y="147"/>
                      </a:lnTo>
                      <a:lnTo>
                        <a:pt x="873" y="164"/>
                      </a:lnTo>
                      <a:lnTo>
                        <a:pt x="889" y="182"/>
                      </a:lnTo>
                      <a:lnTo>
                        <a:pt x="903" y="201"/>
                      </a:lnTo>
                      <a:lnTo>
                        <a:pt x="917" y="221"/>
                      </a:lnTo>
                      <a:lnTo>
                        <a:pt x="930" y="241"/>
                      </a:lnTo>
                      <a:lnTo>
                        <a:pt x="942" y="262"/>
                      </a:lnTo>
                      <a:lnTo>
                        <a:pt x="953" y="283"/>
                      </a:lnTo>
                      <a:lnTo>
                        <a:pt x="963" y="305"/>
                      </a:lnTo>
                      <a:lnTo>
                        <a:pt x="972" y="329"/>
                      </a:lnTo>
                      <a:lnTo>
                        <a:pt x="980" y="352"/>
                      </a:lnTo>
                      <a:lnTo>
                        <a:pt x="988" y="375"/>
                      </a:lnTo>
                      <a:lnTo>
                        <a:pt x="993" y="399"/>
                      </a:lnTo>
                      <a:lnTo>
                        <a:pt x="997" y="424"/>
                      </a:lnTo>
                      <a:lnTo>
                        <a:pt x="1001" y="449"/>
                      </a:lnTo>
                      <a:lnTo>
                        <a:pt x="1002" y="474"/>
                      </a:lnTo>
                      <a:lnTo>
                        <a:pt x="1003" y="500"/>
                      </a:lnTo>
                      <a:lnTo>
                        <a:pt x="1003" y="500"/>
                      </a:lnTo>
                      <a:close/>
                      <a:moveTo>
                        <a:pt x="511" y="111"/>
                      </a:moveTo>
                      <a:lnTo>
                        <a:pt x="511" y="111"/>
                      </a:lnTo>
                      <a:lnTo>
                        <a:pt x="491" y="111"/>
                      </a:lnTo>
                      <a:lnTo>
                        <a:pt x="471" y="114"/>
                      </a:lnTo>
                      <a:lnTo>
                        <a:pt x="452" y="116"/>
                      </a:lnTo>
                      <a:lnTo>
                        <a:pt x="433" y="119"/>
                      </a:lnTo>
                      <a:lnTo>
                        <a:pt x="413" y="124"/>
                      </a:lnTo>
                      <a:lnTo>
                        <a:pt x="395" y="129"/>
                      </a:lnTo>
                      <a:lnTo>
                        <a:pt x="377" y="135"/>
                      </a:lnTo>
                      <a:lnTo>
                        <a:pt x="359" y="142"/>
                      </a:lnTo>
                      <a:lnTo>
                        <a:pt x="342" y="150"/>
                      </a:lnTo>
                      <a:lnTo>
                        <a:pt x="325" y="159"/>
                      </a:lnTo>
                      <a:lnTo>
                        <a:pt x="309" y="168"/>
                      </a:lnTo>
                      <a:lnTo>
                        <a:pt x="293" y="178"/>
                      </a:lnTo>
                      <a:lnTo>
                        <a:pt x="278" y="189"/>
                      </a:lnTo>
                      <a:lnTo>
                        <a:pt x="263" y="200"/>
                      </a:lnTo>
                      <a:lnTo>
                        <a:pt x="249" y="213"/>
                      </a:lnTo>
                      <a:lnTo>
                        <a:pt x="235" y="225"/>
                      </a:lnTo>
                      <a:lnTo>
                        <a:pt x="223" y="239"/>
                      </a:lnTo>
                      <a:lnTo>
                        <a:pt x="209" y="252"/>
                      </a:lnTo>
                      <a:lnTo>
                        <a:pt x="198" y="268"/>
                      </a:lnTo>
                      <a:lnTo>
                        <a:pt x="187" y="282"/>
                      </a:lnTo>
                      <a:lnTo>
                        <a:pt x="178" y="299"/>
                      </a:lnTo>
                      <a:lnTo>
                        <a:pt x="168" y="315"/>
                      </a:lnTo>
                      <a:lnTo>
                        <a:pt x="159" y="332"/>
                      </a:lnTo>
                      <a:lnTo>
                        <a:pt x="151" y="348"/>
                      </a:lnTo>
                      <a:lnTo>
                        <a:pt x="145" y="366"/>
                      </a:lnTo>
                      <a:lnTo>
                        <a:pt x="138" y="385"/>
                      </a:lnTo>
                      <a:lnTo>
                        <a:pt x="134" y="403"/>
                      </a:lnTo>
                      <a:lnTo>
                        <a:pt x="129" y="422"/>
                      </a:lnTo>
                      <a:lnTo>
                        <a:pt x="126" y="441"/>
                      </a:lnTo>
                      <a:lnTo>
                        <a:pt x="123" y="461"/>
                      </a:lnTo>
                      <a:lnTo>
                        <a:pt x="121" y="481"/>
                      </a:lnTo>
                      <a:lnTo>
                        <a:pt x="121" y="500"/>
                      </a:lnTo>
                      <a:lnTo>
                        <a:pt x="121" y="500"/>
                      </a:lnTo>
                      <a:lnTo>
                        <a:pt x="121" y="520"/>
                      </a:lnTo>
                      <a:lnTo>
                        <a:pt x="123" y="540"/>
                      </a:lnTo>
                      <a:lnTo>
                        <a:pt x="126" y="559"/>
                      </a:lnTo>
                      <a:lnTo>
                        <a:pt x="129" y="579"/>
                      </a:lnTo>
                      <a:lnTo>
                        <a:pt x="134" y="597"/>
                      </a:lnTo>
                      <a:lnTo>
                        <a:pt x="138" y="616"/>
                      </a:lnTo>
                      <a:lnTo>
                        <a:pt x="145" y="634"/>
                      </a:lnTo>
                      <a:lnTo>
                        <a:pt x="151" y="651"/>
                      </a:lnTo>
                      <a:lnTo>
                        <a:pt x="159" y="669"/>
                      </a:lnTo>
                      <a:lnTo>
                        <a:pt x="168" y="686"/>
                      </a:lnTo>
                      <a:lnTo>
                        <a:pt x="178" y="702"/>
                      </a:lnTo>
                      <a:lnTo>
                        <a:pt x="187" y="718"/>
                      </a:lnTo>
                      <a:lnTo>
                        <a:pt x="198" y="733"/>
                      </a:lnTo>
                      <a:lnTo>
                        <a:pt x="209" y="747"/>
                      </a:lnTo>
                      <a:lnTo>
                        <a:pt x="223" y="762"/>
                      </a:lnTo>
                      <a:lnTo>
                        <a:pt x="235" y="775"/>
                      </a:lnTo>
                      <a:lnTo>
                        <a:pt x="249" y="788"/>
                      </a:lnTo>
                      <a:lnTo>
                        <a:pt x="263" y="800"/>
                      </a:lnTo>
                      <a:lnTo>
                        <a:pt x="278" y="811"/>
                      </a:lnTo>
                      <a:lnTo>
                        <a:pt x="293" y="822"/>
                      </a:lnTo>
                      <a:lnTo>
                        <a:pt x="309" y="832"/>
                      </a:lnTo>
                      <a:lnTo>
                        <a:pt x="325" y="842"/>
                      </a:lnTo>
                      <a:lnTo>
                        <a:pt x="342" y="851"/>
                      </a:lnTo>
                      <a:lnTo>
                        <a:pt x="359" y="859"/>
                      </a:lnTo>
                      <a:lnTo>
                        <a:pt x="377" y="865"/>
                      </a:lnTo>
                      <a:lnTo>
                        <a:pt x="395" y="872"/>
                      </a:lnTo>
                      <a:lnTo>
                        <a:pt x="413" y="876"/>
                      </a:lnTo>
                      <a:lnTo>
                        <a:pt x="433" y="881"/>
                      </a:lnTo>
                      <a:lnTo>
                        <a:pt x="452" y="884"/>
                      </a:lnTo>
                      <a:lnTo>
                        <a:pt x="471" y="887"/>
                      </a:lnTo>
                      <a:lnTo>
                        <a:pt x="491" y="888"/>
                      </a:lnTo>
                      <a:lnTo>
                        <a:pt x="511" y="888"/>
                      </a:lnTo>
                      <a:lnTo>
                        <a:pt x="511" y="888"/>
                      </a:lnTo>
                      <a:lnTo>
                        <a:pt x="531" y="888"/>
                      </a:lnTo>
                      <a:lnTo>
                        <a:pt x="551" y="887"/>
                      </a:lnTo>
                      <a:lnTo>
                        <a:pt x="570" y="884"/>
                      </a:lnTo>
                      <a:lnTo>
                        <a:pt x="589" y="881"/>
                      </a:lnTo>
                      <a:lnTo>
                        <a:pt x="609" y="876"/>
                      </a:lnTo>
                      <a:lnTo>
                        <a:pt x="627" y="872"/>
                      </a:lnTo>
                      <a:lnTo>
                        <a:pt x="645" y="865"/>
                      </a:lnTo>
                      <a:lnTo>
                        <a:pt x="663" y="859"/>
                      </a:lnTo>
                      <a:lnTo>
                        <a:pt x="681" y="851"/>
                      </a:lnTo>
                      <a:lnTo>
                        <a:pt x="697" y="842"/>
                      </a:lnTo>
                      <a:lnTo>
                        <a:pt x="714" y="832"/>
                      </a:lnTo>
                      <a:lnTo>
                        <a:pt x="729" y="822"/>
                      </a:lnTo>
                      <a:lnTo>
                        <a:pt x="744" y="811"/>
                      </a:lnTo>
                      <a:lnTo>
                        <a:pt x="760" y="800"/>
                      </a:lnTo>
                      <a:lnTo>
                        <a:pt x="773" y="788"/>
                      </a:lnTo>
                      <a:lnTo>
                        <a:pt x="787" y="775"/>
                      </a:lnTo>
                      <a:lnTo>
                        <a:pt x="799" y="762"/>
                      </a:lnTo>
                      <a:lnTo>
                        <a:pt x="813" y="747"/>
                      </a:lnTo>
                      <a:lnTo>
                        <a:pt x="824" y="733"/>
                      </a:lnTo>
                      <a:lnTo>
                        <a:pt x="835" y="718"/>
                      </a:lnTo>
                      <a:lnTo>
                        <a:pt x="845" y="702"/>
                      </a:lnTo>
                      <a:lnTo>
                        <a:pt x="854" y="686"/>
                      </a:lnTo>
                      <a:lnTo>
                        <a:pt x="863" y="669"/>
                      </a:lnTo>
                      <a:lnTo>
                        <a:pt x="871" y="651"/>
                      </a:lnTo>
                      <a:lnTo>
                        <a:pt x="878" y="634"/>
                      </a:lnTo>
                      <a:lnTo>
                        <a:pt x="884" y="616"/>
                      </a:lnTo>
                      <a:lnTo>
                        <a:pt x="889" y="597"/>
                      </a:lnTo>
                      <a:lnTo>
                        <a:pt x="893" y="579"/>
                      </a:lnTo>
                      <a:lnTo>
                        <a:pt x="896" y="559"/>
                      </a:lnTo>
                      <a:lnTo>
                        <a:pt x="900" y="540"/>
                      </a:lnTo>
                      <a:lnTo>
                        <a:pt x="901" y="520"/>
                      </a:lnTo>
                      <a:lnTo>
                        <a:pt x="902" y="500"/>
                      </a:lnTo>
                      <a:lnTo>
                        <a:pt x="902" y="500"/>
                      </a:lnTo>
                      <a:lnTo>
                        <a:pt x="901" y="481"/>
                      </a:lnTo>
                      <a:lnTo>
                        <a:pt x="900" y="461"/>
                      </a:lnTo>
                      <a:lnTo>
                        <a:pt x="896" y="441"/>
                      </a:lnTo>
                      <a:lnTo>
                        <a:pt x="893" y="422"/>
                      </a:lnTo>
                      <a:lnTo>
                        <a:pt x="889" y="403"/>
                      </a:lnTo>
                      <a:lnTo>
                        <a:pt x="884" y="385"/>
                      </a:lnTo>
                      <a:lnTo>
                        <a:pt x="878" y="366"/>
                      </a:lnTo>
                      <a:lnTo>
                        <a:pt x="871" y="348"/>
                      </a:lnTo>
                      <a:lnTo>
                        <a:pt x="863" y="332"/>
                      </a:lnTo>
                      <a:lnTo>
                        <a:pt x="854" y="315"/>
                      </a:lnTo>
                      <a:lnTo>
                        <a:pt x="845" y="299"/>
                      </a:lnTo>
                      <a:lnTo>
                        <a:pt x="835" y="282"/>
                      </a:lnTo>
                      <a:lnTo>
                        <a:pt x="824" y="268"/>
                      </a:lnTo>
                      <a:lnTo>
                        <a:pt x="813" y="252"/>
                      </a:lnTo>
                      <a:lnTo>
                        <a:pt x="799" y="239"/>
                      </a:lnTo>
                      <a:lnTo>
                        <a:pt x="787" y="225"/>
                      </a:lnTo>
                      <a:lnTo>
                        <a:pt x="773" y="213"/>
                      </a:lnTo>
                      <a:lnTo>
                        <a:pt x="760" y="200"/>
                      </a:lnTo>
                      <a:lnTo>
                        <a:pt x="744" y="189"/>
                      </a:lnTo>
                      <a:lnTo>
                        <a:pt x="729" y="178"/>
                      </a:lnTo>
                      <a:lnTo>
                        <a:pt x="714" y="168"/>
                      </a:lnTo>
                      <a:lnTo>
                        <a:pt x="697" y="159"/>
                      </a:lnTo>
                      <a:lnTo>
                        <a:pt x="681" y="150"/>
                      </a:lnTo>
                      <a:lnTo>
                        <a:pt x="663" y="142"/>
                      </a:lnTo>
                      <a:lnTo>
                        <a:pt x="645" y="135"/>
                      </a:lnTo>
                      <a:lnTo>
                        <a:pt x="627" y="129"/>
                      </a:lnTo>
                      <a:lnTo>
                        <a:pt x="609" y="124"/>
                      </a:lnTo>
                      <a:lnTo>
                        <a:pt x="589" y="119"/>
                      </a:lnTo>
                      <a:lnTo>
                        <a:pt x="570" y="116"/>
                      </a:lnTo>
                      <a:lnTo>
                        <a:pt x="551" y="114"/>
                      </a:lnTo>
                      <a:lnTo>
                        <a:pt x="531" y="111"/>
                      </a:lnTo>
                      <a:lnTo>
                        <a:pt x="511" y="111"/>
                      </a:lnTo>
                      <a:lnTo>
                        <a:pt x="511" y="111"/>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cs typeface="+mn-ea"/>
                    <a:sym typeface="+mn-lt"/>
                  </a:endParaRPr>
                </a:p>
              </p:txBody>
            </p:sp>
            <p:sp>
              <p:nvSpPr>
                <p:cNvPr id="40" name="任意多边形: 形状 24"/>
                <p:cNvSpPr/>
                <p:nvPr/>
              </p:nvSpPr>
              <p:spPr bwMode="auto">
                <a:xfrm>
                  <a:off x="10758643" y="4559159"/>
                  <a:ext cx="106224" cy="83799"/>
                </a:xfrm>
                <a:custGeom>
                  <a:avLst/>
                  <a:gdLst>
                    <a:gd name="T0" fmla="*/ 446 w 454"/>
                    <a:gd name="T1" fmla="*/ 50 h 358"/>
                    <a:gd name="T2" fmla="*/ 403 w 454"/>
                    <a:gd name="T3" fmla="*/ 7 h 358"/>
                    <a:gd name="T4" fmla="*/ 403 w 454"/>
                    <a:gd name="T5" fmla="*/ 7 h 358"/>
                    <a:gd name="T6" fmla="*/ 399 w 454"/>
                    <a:gd name="T7" fmla="*/ 4 h 358"/>
                    <a:gd name="T8" fmla="*/ 393 w 454"/>
                    <a:gd name="T9" fmla="*/ 1 h 358"/>
                    <a:gd name="T10" fmla="*/ 389 w 454"/>
                    <a:gd name="T11" fmla="*/ 0 h 358"/>
                    <a:gd name="T12" fmla="*/ 383 w 454"/>
                    <a:gd name="T13" fmla="*/ 0 h 358"/>
                    <a:gd name="T14" fmla="*/ 379 w 454"/>
                    <a:gd name="T15" fmla="*/ 0 h 358"/>
                    <a:gd name="T16" fmla="*/ 374 w 454"/>
                    <a:gd name="T17" fmla="*/ 1 h 358"/>
                    <a:gd name="T18" fmla="*/ 369 w 454"/>
                    <a:gd name="T19" fmla="*/ 4 h 358"/>
                    <a:gd name="T20" fmla="*/ 365 w 454"/>
                    <a:gd name="T21" fmla="*/ 7 h 358"/>
                    <a:gd name="T22" fmla="*/ 164 w 454"/>
                    <a:gd name="T23" fmla="*/ 207 h 358"/>
                    <a:gd name="T24" fmla="*/ 90 w 454"/>
                    <a:gd name="T25" fmla="*/ 133 h 358"/>
                    <a:gd name="T26" fmla="*/ 90 w 454"/>
                    <a:gd name="T27" fmla="*/ 133 h 358"/>
                    <a:gd name="T28" fmla="*/ 85 w 454"/>
                    <a:gd name="T29" fmla="*/ 130 h 358"/>
                    <a:gd name="T30" fmla="*/ 81 w 454"/>
                    <a:gd name="T31" fmla="*/ 127 h 358"/>
                    <a:gd name="T32" fmla="*/ 75 w 454"/>
                    <a:gd name="T33" fmla="*/ 126 h 358"/>
                    <a:gd name="T34" fmla="*/ 71 w 454"/>
                    <a:gd name="T35" fmla="*/ 125 h 358"/>
                    <a:gd name="T36" fmla="*/ 65 w 454"/>
                    <a:gd name="T37" fmla="*/ 126 h 358"/>
                    <a:gd name="T38" fmla="*/ 60 w 454"/>
                    <a:gd name="T39" fmla="*/ 127 h 358"/>
                    <a:gd name="T40" fmla="*/ 55 w 454"/>
                    <a:gd name="T41" fmla="*/ 130 h 358"/>
                    <a:gd name="T42" fmla="*/ 51 w 454"/>
                    <a:gd name="T43" fmla="*/ 133 h 358"/>
                    <a:gd name="T44" fmla="*/ 8 w 454"/>
                    <a:gd name="T45" fmla="*/ 176 h 358"/>
                    <a:gd name="T46" fmla="*/ 8 w 454"/>
                    <a:gd name="T47" fmla="*/ 176 h 358"/>
                    <a:gd name="T48" fmla="*/ 5 w 454"/>
                    <a:gd name="T49" fmla="*/ 180 h 358"/>
                    <a:gd name="T50" fmla="*/ 3 w 454"/>
                    <a:gd name="T51" fmla="*/ 185 h 358"/>
                    <a:gd name="T52" fmla="*/ 2 w 454"/>
                    <a:gd name="T53" fmla="*/ 190 h 358"/>
                    <a:gd name="T54" fmla="*/ 0 w 454"/>
                    <a:gd name="T55" fmla="*/ 196 h 358"/>
                    <a:gd name="T56" fmla="*/ 2 w 454"/>
                    <a:gd name="T57" fmla="*/ 200 h 358"/>
                    <a:gd name="T58" fmla="*/ 3 w 454"/>
                    <a:gd name="T59" fmla="*/ 206 h 358"/>
                    <a:gd name="T60" fmla="*/ 5 w 454"/>
                    <a:gd name="T61" fmla="*/ 210 h 358"/>
                    <a:gd name="T62" fmla="*/ 8 w 454"/>
                    <a:gd name="T63" fmla="*/ 214 h 358"/>
                    <a:gd name="T64" fmla="*/ 145 w 454"/>
                    <a:gd name="T65" fmla="*/ 350 h 358"/>
                    <a:gd name="T66" fmla="*/ 145 w 454"/>
                    <a:gd name="T67" fmla="*/ 350 h 358"/>
                    <a:gd name="T68" fmla="*/ 149 w 454"/>
                    <a:gd name="T69" fmla="*/ 353 h 358"/>
                    <a:gd name="T70" fmla="*/ 153 w 454"/>
                    <a:gd name="T71" fmla="*/ 355 h 358"/>
                    <a:gd name="T72" fmla="*/ 159 w 454"/>
                    <a:gd name="T73" fmla="*/ 357 h 358"/>
                    <a:gd name="T74" fmla="*/ 164 w 454"/>
                    <a:gd name="T75" fmla="*/ 358 h 358"/>
                    <a:gd name="T76" fmla="*/ 169 w 454"/>
                    <a:gd name="T77" fmla="*/ 357 h 358"/>
                    <a:gd name="T78" fmla="*/ 174 w 454"/>
                    <a:gd name="T79" fmla="*/ 355 h 358"/>
                    <a:gd name="T80" fmla="*/ 179 w 454"/>
                    <a:gd name="T81" fmla="*/ 353 h 358"/>
                    <a:gd name="T82" fmla="*/ 183 w 454"/>
                    <a:gd name="T83" fmla="*/ 350 h 358"/>
                    <a:gd name="T84" fmla="*/ 208 w 454"/>
                    <a:gd name="T85" fmla="*/ 324 h 358"/>
                    <a:gd name="T86" fmla="*/ 226 w 454"/>
                    <a:gd name="T87" fmla="*/ 307 h 358"/>
                    <a:gd name="T88" fmla="*/ 446 w 454"/>
                    <a:gd name="T89" fmla="*/ 88 h 358"/>
                    <a:gd name="T90" fmla="*/ 446 w 454"/>
                    <a:gd name="T91" fmla="*/ 88 h 358"/>
                    <a:gd name="T92" fmla="*/ 449 w 454"/>
                    <a:gd name="T93" fmla="*/ 83 h 358"/>
                    <a:gd name="T94" fmla="*/ 452 w 454"/>
                    <a:gd name="T95" fmla="*/ 79 h 358"/>
                    <a:gd name="T96" fmla="*/ 453 w 454"/>
                    <a:gd name="T97" fmla="*/ 73 h 358"/>
                    <a:gd name="T98" fmla="*/ 454 w 454"/>
                    <a:gd name="T99" fmla="*/ 69 h 358"/>
                    <a:gd name="T100" fmla="*/ 453 w 454"/>
                    <a:gd name="T101" fmla="*/ 63 h 358"/>
                    <a:gd name="T102" fmla="*/ 452 w 454"/>
                    <a:gd name="T103" fmla="*/ 59 h 358"/>
                    <a:gd name="T104" fmla="*/ 449 w 454"/>
                    <a:gd name="T105" fmla="*/ 54 h 358"/>
                    <a:gd name="T106" fmla="*/ 446 w 454"/>
                    <a:gd name="T107" fmla="*/ 50 h 358"/>
                    <a:gd name="T108" fmla="*/ 446 w 454"/>
                    <a:gd name="T109" fmla="*/ 5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4" h="358">
                      <a:moveTo>
                        <a:pt x="446" y="50"/>
                      </a:moveTo>
                      <a:lnTo>
                        <a:pt x="403" y="7"/>
                      </a:lnTo>
                      <a:lnTo>
                        <a:pt x="403" y="7"/>
                      </a:lnTo>
                      <a:lnTo>
                        <a:pt x="399" y="4"/>
                      </a:lnTo>
                      <a:lnTo>
                        <a:pt x="393" y="1"/>
                      </a:lnTo>
                      <a:lnTo>
                        <a:pt x="389" y="0"/>
                      </a:lnTo>
                      <a:lnTo>
                        <a:pt x="383" y="0"/>
                      </a:lnTo>
                      <a:lnTo>
                        <a:pt x="379" y="0"/>
                      </a:lnTo>
                      <a:lnTo>
                        <a:pt x="374" y="1"/>
                      </a:lnTo>
                      <a:lnTo>
                        <a:pt x="369" y="4"/>
                      </a:lnTo>
                      <a:lnTo>
                        <a:pt x="365" y="7"/>
                      </a:lnTo>
                      <a:lnTo>
                        <a:pt x="164" y="207"/>
                      </a:lnTo>
                      <a:lnTo>
                        <a:pt x="90" y="133"/>
                      </a:lnTo>
                      <a:lnTo>
                        <a:pt x="90" y="133"/>
                      </a:lnTo>
                      <a:lnTo>
                        <a:pt x="85" y="130"/>
                      </a:lnTo>
                      <a:lnTo>
                        <a:pt x="81" y="127"/>
                      </a:lnTo>
                      <a:lnTo>
                        <a:pt x="75" y="126"/>
                      </a:lnTo>
                      <a:lnTo>
                        <a:pt x="71" y="125"/>
                      </a:lnTo>
                      <a:lnTo>
                        <a:pt x="65" y="126"/>
                      </a:lnTo>
                      <a:lnTo>
                        <a:pt x="60" y="127"/>
                      </a:lnTo>
                      <a:lnTo>
                        <a:pt x="55" y="130"/>
                      </a:lnTo>
                      <a:lnTo>
                        <a:pt x="51" y="133"/>
                      </a:lnTo>
                      <a:lnTo>
                        <a:pt x="8" y="176"/>
                      </a:lnTo>
                      <a:lnTo>
                        <a:pt x="8" y="176"/>
                      </a:lnTo>
                      <a:lnTo>
                        <a:pt x="5" y="180"/>
                      </a:lnTo>
                      <a:lnTo>
                        <a:pt x="3" y="185"/>
                      </a:lnTo>
                      <a:lnTo>
                        <a:pt x="2" y="190"/>
                      </a:lnTo>
                      <a:lnTo>
                        <a:pt x="0" y="196"/>
                      </a:lnTo>
                      <a:lnTo>
                        <a:pt x="2" y="200"/>
                      </a:lnTo>
                      <a:lnTo>
                        <a:pt x="3" y="206"/>
                      </a:lnTo>
                      <a:lnTo>
                        <a:pt x="5" y="210"/>
                      </a:lnTo>
                      <a:lnTo>
                        <a:pt x="8" y="214"/>
                      </a:lnTo>
                      <a:lnTo>
                        <a:pt x="145" y="350"/>
                      </a:lnTo>
                      <a:lnTo>
                        <a:pt x="145" y="350"/>
                      </a:lnTo>
                      <a:lnTo>
                        <a:pt x="149" y="353"/>
                      </a:lnTo>
                      <a:lnTo>
                        <a:pt x="153" y="355"/>
                      </a:lnTo>
                      <a:lnTo>
                        <a:pt x="159" y="357"/>
                      </a:lnTo>
                      <a:lnTo>
                        <a:pt x="164" y="358"/>
                      </a:lnTo>
                      <a:lnTo>
                        <a:pt x="169" y="357"/>
                      </a:lnTo>
                      <a:lnTo>
                        <a:pt x="174" y="355"/>
                      </a:lnTo>
                      <a:lnTo>
                        <a:pt x="179" y="353"/>
                      </a:lnTo>
                      <a:lnTo>
                        <a:pt x="183" y="350"/>
                      </a:lnTo>
                      <a:lnTo>
                        <a:pt x="208" y="324"/>
                      </a:lnTo>
                      <a:lnTo>
                        <a:pt x="226" y="307"/>
                      </a:lnTo>
                      <a:lnTo>
                        <a:pt x="446" y="88"/>
                      </a:lnTo>
                      <a:lnTo>
                        <a:pt x="446" y="88"/>
                      </a:lnTo>
                      <a:lnTo>
                        <a:pt x="449" y="83"/>
                      </a:lnTo>
                      <a:lnTo>
                        <a:pt x="452" y="79"/>
                      </a:lnTo>
                      <a:lnTo>
                        <a:pt x="453" y="73"/>
                      </a:lnTo>
                      <a:lnTo>
                        <a:pt x="454" y="69"/>
                      </a:lnTo>
                      <a:lnTo>
                        <a:pt x="453" y="63"/>
                      </a:lnTo>
                      <a:lnTo>
                        <a:pt x="452" y="59"/>
                      </a:lnTo>
                      <a:lnTo>
                        <a:pt x="449" y="54"/>
                      </a:lnTo>
                      <a:lnTo>
                        <a:pt x="446" y="50"/>
                      </a:lnTo>
                      <a:lnTo>
                        <a:pt x="446" y="5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cs typeface="+mn-ea"/>
                    <a:sym typeface="+mn-lt"/>
                  </a:endParaRPr>
                </a:p>
              </p:txBody>
            </p:sp>
          </p:grpSp>
          <p:sp>
            <p:nvSpPr>
              <p:cNvPr id="41" name="矩形 40"/>
              <p:cNvSpPr/>
              <p:nvPr/>
            </p:nvSpPr>
            <p:spPr>
              <a:xfrm>
                <a:off x="5612983" y="4305509"/>
                <a:ext cx="4305718" cy="738664"/>
              </a:xfrm>
              <a:prstGeom prst="rect">
                <a:avLst/>
              </a:prstGeom>
            </p:spPr>
            <p:txBody>
              <a:bodyPr wrap="square">
                <a:spAutoFit/>
              </a:bodyPr>
              <a:p>
                <a:pPr>
                  <a:lnSpc>
                    <a:spcPct val="150000"/>
                  </a:lnSpc>
                  <a:buClr>
                    <a:srgbClr val="E24848"/>
                  </a:buClr>
                  <a:defRPr/>
                </a:pPr>
                <a:r>
                  <a:rPr lang="zh-CN" altLang="en-US" sz="1400" noProof="1">
                    <a:cs typeface="+mn-ea"/>
                    <a:sym typeface="+mn-lt"/>
                  </a:rPr>
                  <a:t>点击此处编辑内容点击此处编辑内容</a:t>
                </a:r>
                <a:endParaRPr lang="zh-CN" altLang="en-US" sz="1400" noProof="1">
                  <a:cs typeface="+mn-ea"/>
                  <a:sym typeface="+mn-lt"/>
                </a:endParaRPr>
              </a:p>
              <a:p>
                <a:pPr>
                  <a:lnSpc>
                    <a:spcPct val="150000"/>
                  </a:lnSpc>
                  <a:buClr>
                    <a:srgbClr val="E24848"/>
                  </a:buClr>
                  <a:defRPr/>
                </a:pPr>
                <a:r>
                  <a:rPr lang="zh-CN" altLang="en-US" sz="1400" noProof="1">
                    <a:cs typeface="+mn-ea"/>
                    <a:sym typeface="+mn-lt"/>
                  </a:rPr>
                  <a:t>点击此处编辑内容</a:t>
                </a:r>
                <a:endParaRPr lang="en-US" sz="1400" noProof="1">
                  <a:cs typeface="+mn-ea"/>
                  <a:sym typeface="+mn-lt"/>
                </a:endParaRPr>
              </a:p>
            </p:txBody>
          </p:sp>
          <p:grpSp>
            <p:nvGrpSpPr>
              <p:cNvPr id="42" name="组合 41"/>
              <p:cNvGrpSpPr/>
              <p:nvPr/>
            </p:nvGrpSpPr>
            <p:grpSpPr>
              <a:xfrm>
                <a:off x="5018111" y="4375444"/>
                <a:ext cx="385267" cy="383350"/>
                <a:chOff x="10687827" y="4481265"/>
                <a:chExt cx="237233" cy="236053"/>
              </a:xfrm>
              <a:solidFill>
                <a:srgbClr val="F2584E"/>
              </a:solidFill>
            </p:grpSpPr>
            <p:sp>
              <p:nvSpPr>
                <p:cNvPr id="43" name="任意多边形: 形状 21"/>
                <p:cNvSpPr>
                  <a:spLocks noEditPoints="1"/>
                </p:cNvSpPr>
                <p:nvPr/>
              </p:nvSpPr>
              <p:spPr bwMode="auto">
                <a:xfrm>
                  <a:off x="10687827" y="4481265"/>
                  <a:ext cx="237233" cy="236053"/>
                </a:xfrm>
                <a:custGeom>
                  <a:avLst/>
                  <a:gdLst>
                    <a:gd name="T0" fmla="*/ 997 w 1003"/>
                    <a:gd name="T1" fmla="*/ 576 h 1000"/>
                    <a:gd name="T2" fmla="*/ 963 w 1003"/>
                    <a:gd name="T3" fmla="*/ 694 h 1000"/>
                    <a:gd name="T4" fmla="*/ 903 w 1003"/>
                    <a:gd name="T5" fmla="*/ 799 h 1000"/>
                    <a:gd name="T6" fmla="*/ 820 w 1003"/>
                    <a:gd name="T7" fmla="*/ 886 h 1000"/>
                    <a:gd name="T8" fmla="*/ 719 w 1003"/>
                    <a:gd name="T9" fmla="*/ 950 h 1000"/>
                    <a:gd name="T10" fmla="*/ 602 w 1003"/>
                    <a:gd name="T11" fmla="*/ 990 h 1000"/>
                    <a:gd name="T12" fmla="*/ 501 w 1003"/>
                    <a:gd name="T13" fmla="*/ 1000 h 1000"/>
                    <a:gd name="T14" fmla="*/ 376 w 1003"/>
                    <a:gd name="T15" fmla="*/ 984 h 1000"/>
                    <a:gd name="T16" fmla="*/ 262 w 1003"/>
                    <a:gd name="T17" fmla="*/ 939 h 1000"/>
                    <a:gd name="T18" fmla="*/ 164 w 1003"/>
                    <a:gd name="T19" fmla="*/ 870 h 1000"/>
                    <a:gd name="T20" fmla="*/ 85 w 1003"/>
                    <a:gd name="T21" fmla="*/ 779 h 1000"/>
                    <a:gd name="T22" fmla="*/ 30 w 1003"/>
                    <a:gd name="T23" fmla="*/ 672 h 1000"/>
                    <a:gd name="T24" fmla="*/ 3 w 1003"/>
                    <a:gd name="T25" fmla="*/ 551 h 1000"/>
                    <a:gd name="T26" fmla="*/ 3 w 1003"/>
                    <a:gd name="T27" fmla="*/ 449 h 1000"/>
                    <a:gd name="T28" fmla="*/ 30 w 1003"/>
                    <a:gd name="T29" fmla="*/ 329 h 1000"/>
                    <a:gd name="T30" fmla="*/ 85 w 1003"/>
                    <a:gd name="T31" fmla="*/ 221 h 1000"/>
                    <a:gd name="T32" fmla="*/ 164 w 1003"/>
                    <a:gd name="T33" fmla="*/ 130 h 1000"/>
                    <a:gd name="T34" fmla="*/ 262 w 1003"/>
                    <a:gd name="T35" fmla="*/ 61 h 1000"/>
                    <a:gd name="T36" fmla="*/ 376 w 1003"/>
                    <a:gd name="T37" fmla="*/ 17 h 1000"/>
                    <a:gd name="T38" fmla="*/ 501 w 1003"/>
                    <a:gd name="T39" fmla="*/ 0 h 1000"/>
                    <a:gd name="T40" fmla="*/ 602 w 1003"/>
                    <a:gd name="T41" fmla="*/ 10 h 1000"/>
                    <a:gd name="T42" fmla="*/ 719 w 1003"/>
                    <a:gd name="T43" fmla="*/ 50 h 1000"/>
                    <a:gd name="T44" fmla="*/ 820 w 1003"/>
                    <a:gd name="T45" fmla="*/ 115 h 1000"/>
                    <a:gd name="T46" fmla="*/ 903 w 1003"/>
                    <a:gd name="T47" fmla="*/ 201 h 1000"/>
                    <a:gd name="T48" fmla="*/ 963 w 1003"/>
                    <a:gd name="T49" fmla="*/ 305 h 1000"/>
                    <a:gd name="T50" fmla="*/ 997 w 1003"/>
                    <a:gd name="T51" fmla="*/ 424 h 1000"/>
                    <a:gd name="T52" fmla="*/ 511 w 1003"/>
                    <a:gd name="T53" fmla="*/ 111 h 1000"/>
                    <a:gd name="T54" fmla="*/ 433 w 1003"/>
                    <a:gd name="T55" fmla="*/ 119 h 1000"/>
                    <a:gd name="T56" fmla="*/ 342 w 1003"/>
                    <a:gd name="T57" fmla="*/ 150 h 1000"/>
                    <a:gd name="T58" fmla="*/ 263 w 1003"/>
                    <a:gd name="T59" fmla="*/ 200 h 1000"/>
                    <a:gd name="T60" fmla="*/ 198 w 1003"/>
                    <a:gd name="T61" fmla="*/ 268 h 1000"/>
                    <a:gd name="T62" fmla="*/ 151 w 1003"/>
                    <a:gd name="T63" fmla="*/ 348 h 1000"/>
                    <a:gd name="T64" fmla="*/ 126 w 1003"/>
                    <a:gd name="T65" fmla="*/ 441 h 1000"/>
                    <a:gd name="T66" fmla="*/ 121 w 1003"/>
                    <a:gd name="T67" fmla="*/ 520 h 1000"/>
                    <a:gd name="T68" fmla="*/ 138 w 1003"/>
                    <a:gd name="T69" fmla="*/ 616 h 1000"/>
                    <a:gd name="T70" fmla="*/ 178 w 1003"/>
                    <a:gd name="T71" fmla="*/ 702 h 1000"/>
                    <a:gd name="T72" fmla="*/ 235 w 1003"/>
                    <a:gd name="T73" fmla="*/ 775 h 1000"/>
                    <a:gd name="T74" fmla="*/ 309 w 1003"/>
                    <a:gd name="T75" fmla="*/ 832 h 1000"/>
                    <a:gd name="T76" fmla="*/ 395 w 1003"/>
                    <a:gd name="T77" fmla="*/ 872 h 1000"/>
                    <a:gd name="T78" fmla="*/ 491 w 1003"/>
                    <a:gd name="T79" fmla="*/ 888 h 1000"/>
                    <a:gd name="T80" fmla="*/ 570 w 1003"/>
                    <a:gd name="T81" fmla="*/ 884 h 1000"/>
                    <a:gd name="T82" fmla="*/ 663 w 1003"/>
                    <a:gd name="T83" fmla="*/ 859 h 1000"/>
                    <a:gd name="T84" fmla="*/ 744 w 1003"/>
                    <a:gd name="T85" fmla="*/ 811 h 1000"/>
                    <a:gd name="T86" fmla="*/ 813 w 1003"/>
                    <a:gd name="T87" fmla="*/ 747 h 1000"/>
                    <a:gd name="T88" fmla="*/ 863 w 1003"/>
                    <a:gd name="T89" fmla="*/ 669 h 1000"/>
                    <a:gd name="T90" fmla="*/ 893 w 1003"/>
                    <a:gd name="T91" fmla="*/ 579 h 1000"/>
                    <a:gd name="T92" fmla="*/ 902 w 1003"/>
                    <a:gd name="T93" fmla="*/ 500 h 1000"/>
                    <a:gd name="T94" fmla="*/ 889 w 1003"/>
                    <a:gd name="T95" fmla="*/ 403 h 1000"/>
                    <a:gd name="T96" fmla="*/ 854 w 1003"/>
                    <a:gd name="T97" fmla="*/ 315 h 1000"/>
                    <a:gd name="T98" fmla="*/ 799 w 1003"/>
                    <a:gd name="T99" fmla="*/ 239 h 1000"/>
                    <a:gd name="T100" fmla="*/ 729 w 1003"/>
                    <a:gd name="T101" fmla="*/ 178 h 1000"/>
                    <a:gd name="T102" fmla="*/ 645 w 1003"/>
                    <a:gd name="T103" fmla="*/ 135 h 1000"/>
                    <a:gd name="T104" fmla="*/ 551 w 1003"/>
                    <a:gd name="T105" fmla="*/ 114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03" h="1000">
                      <a:moveTo>
                        <a:pt x="1003" y="500"/>
                      </a:moveTo>
                      <a:lnTo>
                        <a:pt x="1003" y="500"/>
                      </a:lnTo>
                      <a:lnTo>
                        <a:pt x="1002" y="526"/>
                      </a:lnTo>
                      <a:lnTo>
                        <a:pt x="1001" y="551"/>
                      </a:lnTo>
                      <a:lnTo>
                        <a:pt x="997" y="576"/>
                      </a:lnTo>
                      <a:lnTo>
                        <a:pt x="993" y="601"/>
                      </a:lnTo>
                      <a:lnTo>
                        <a:pt x="988" y="625"/>
                      </a:lnTo>
                      <a:lnTo>
                        <a:pt x="980" y="649"/>
                      </a:lnTo>
                      <a:lnTo>
                        <a:pt x="972" y="672"/>
                      </a:lnTo>
                      <a:lnTo>
                        <a:pt x="963" y="694"/>
                      </a:lnTo>
                      <a:lnTo>
                        <a:pt x="953" y="716"/>
                      </a:lnTo>
                      <a:lnTo>
                        <a:pt x="942" y="738"/>
                      </a:lnTo>
                      <a:lnTo>
                        <a:pt x="930" y="759"/>
                      </a:lnTo>
                      <a:lnTo>
                        <a:pt x="917" y="779"/>
                      </a:lnTo>
                      <a:lnTo>
                        <a:pt x="903" y="799"/>
                      </a:lnTo>
                      <a:lnTo>
                        <a:pt x="889" y="818"/>
                      </a:lnTo>
                      <a:lnTo>
                        <a:pt x="873" y="837"/>
                      </a:lnTo>
                      <a:lnTo>
                        <a:pt x="856" y="853"/>
                      </a:lnTo>
                      <a:lnTo>
                        <a:pt x="839" y="870"/>
                      </a:lnTo>
                      <a:lnTo>
                        <a:pt x="820" y="886"/>
                      </a:lnTo>
                      <a:lnTo>
                        <a:pt x="802" y="900"/>
                      </a:lnTo>
                      <a:lnTo>
                        <a:pt x="782" y="915"/>
                      </a:lnTo>
                      <a:lnTo>
                        <a:pt x="762" y="928"/>
                      </a:lnTo>
                      <a:lnTo>
                        <a:pt x="740" y="939"/>
                      </a:lnTo>
                      <a:lnTo>
                        <a:pt x="719" y="950"/>
                      </a:lnTo>
                      <a:lnTo>
                        <a:pt x="697" y="961"/>
                      </a:lnTo>
                      <a:lnTo>
                        <a:pt x="674" y="970"/>
                      </a:lnTo>
                      <a:lnTo>
                        <a:pt x="651" y="978"/>
                      </a:lnTo>
                      <a:lnTo>
                        <a:pt x="627" y="984"/>
                      </a:lnTo>
                      <a:lnTo>
                        <a:pt x="602" y="990"/>
                      </a:lnTo>
                      <a:lnTo>
                        <a:pt x="578" y="994"/>
                      </a:lnTo>
                      <a:lnTo>
                        <a:pt x="553" y="997"/>
                      </a:lnTo>
                      <a:lnTo>
                        <a:pt x="528" y="1000"/>
                      </a:lnTo>
                      <a:lnTo>
                        <a:pt x="501" y="1000"/>
                      </a:lnTo>
                      <a:lnTo>
                        <a:pt x="501" y="1000"/>
                      </a:lnTo>
                      <a:lnTo>
                        <a:pt x="476" y="1000"/>
                      </a:lnTo>
                      <a:lnTo>
                        <a:pt x="450" y="997"/>
                      </a:lnTo>
                      <a:lnTo>
                        <a:pt x="425" y="994"/>
                      </a:lnTo>
                      <a:lnTo>
                        <a:pt x="400" y="990"/>
                      </a:lnTo>
                      <a:lnTo>
                        <a:pt x="376" y="984"/>
                      </a:lnTo>
                      <a:lnTo>
                        <a:pt x="353" y="978"/>
                      </a:lnTo>
                      <a:lnTo>
                        <a:pt x="329" y="970"/>
                      </a:lnTo>
                      <a:lnTo>
                        <a:pt x="306" y="961"/>
                      </a:lnTo>
                      <a:lnTo>
                        <a:pt x="284" y="950"/>
                      </a:lnTo>
                      <a:lnTo>
                        <a:pt x="262" y="939"/>
                      </a:lnTo>
                      <a:lnTo>
                        <a:pt x="241" y="928"/>
                      </a:lnTo>
                      <a:lnTo>
                        <a:pt x="220" y="915"/>
                      </a:lnTo>
                      <a:lnTo>
                        <a:pt x="202" y="900"/>
                      </a:lnTo>
                      <a:lnTo>
                        <a:pt x="182" y="886"/>
                      </a:lnTo>
                      <a:lnTo>
                        <a:pt x="164" y="870"/>
                      </a:lnTo>
                      <a:lnTo>
                        <a:pt x="147" y="853"/>
                      </a:lnTo>
                      <a:lnTo>
                        <a:pt x="130" y="837"/>
                      </a:lnTo>
                      <a:lnTo>
                        <a:pt x="115" y="818"/>
                      </a:lnTo>
                      <a:lnTo>
                        <a:pt x="99" y="799"/>
                      </a:lnTo>
                      <a:lnTo>
                        <a:pt x="85" y="779"/>
                      </a:lnTo>
                      <a:lnTo>
                        <a:pt x="72" y="759"/>
                      </a:lnTo>
                      <a:lnTo>
                        <a:pt x="61" y="738"/>
                      </a:lnTo>
                      <a:lnTo>
                        <a:pt x="49" y="716"/>
                      </a:lnTo>
                      <a:lnTo>
                        <a:pt x="39" y="694"/>
                      </a:lnTo>
                      <a:lnTo>
                        <a:pt x="30" y="672"/>
                      </a:lnTo>
                      <a:lnTo>
                        <a:pt x="22" y="649"/>
                      </a:lnTo>
                      <a:lnTo>
                        <a:pt x="16" y="625"/>
                      </a:lnTo>
                      <a:lnTo>
                        <a:pt x="10" y="601"/>
                      </a:lnTo>
                      <a:lnTo>
                        <a:pt x="6" y="576"/>
                      </a:lnTo>
                      <a:lnTo>
                        <a:pt x="3" y="551"/>
                      </a:lnTo>
                      <a:lnTo>
                        <a:pt x="0" y="526"/>
                      </a:lnTo>
                      <a:lnTo>
                        <a:pt x="0" y="500"/>
                      </a:lnTo>
                      <a:lnTo>
                        <a:pt x="0" y="500"/>
                      </a:lnTo>
                      <a:lnTo>
                        <a:pt x="0" y="474"/>
                      </a:lnTo>
                      <a:lnTo>
                        <a:pt x="3" y="449"/>
                      </a:lnTo>
                      <a:lnTo>
                        <a:pt x="6" y="424"/>
                      </a:lnTo>
                      <a:lnTo>
                        <a:pt x="10" y="399"/>
                      </a:lnTo>
                      <a:lnTo>
                        <a:pt x="16" y="375"/>
                      </a:lnTo>
                      <a:lnTo>
                        <a:pt x="22" y="352"/>
                      </a:lnTo>
                      <a:lnTo>
                        <a:pt x="30" y="329"/>
                      </a:lnTo>
                      <a:lnTo>
                        <a:pt x="39" y="305"/>
                      </a:lnTo>
                      <a:lnTo>
                        <a:pt x="49" y="283"/>
                      </a:lnTo>
                      <a:lnTo>
                        <a:pt x="61" y="262"/>
                      </a:lnTo>
                      <a:lnTo>
                        <a:pt x="72" y="241"/>
                      </a:lnTo>
                      <a:lnTo>
                        <a:pt x="85" y="221"/>
                      </a:lnTo>
                      <a:lnTo>
                        <a:pt x="99" y="201"/>
                      </a:lnTo>
                      <a:lnTo>
                        <a:pt x="115" y="182"/>
                      </a:lnTo>
                      <a:lnTo>
                        <a:pt x="130" y="164"/>
                      </a:lnTo>
                      <a:lnTo>
                        <a:pt x="147" y="147"/>
                      </a:lnTo>
                      <a:lnTo>
                        <a:pt x="164" y="130"/>
                      </a:lnTo>
                      <a:lnTo>
                        <a:pt x="182" y="115"/>
                      </a:lnTo>
                      <a:lnTo>
                        <a:pt x="202" y="99"/>
                      </a:lnTo>
                      <a:lnTo>
                        <a:pt x="220" y="86"/>
                      </a:lnTo>
                      <a:lnTo>
                        <a:pt x="241" y="73"/>
                      </a:lnTo>
                      <a:lnTo>
                        <a:pt x="262" y="61"/>
                      </a:lnTo>
                      <a:lnTo>
                        <a:pt x="284" y="50"/>
                      </a:lnTo>
                      <a:lnTo>
                        <a:pt x="306" y="40"/>
                      </a:lnTo>
                      <a:lnTo>
                        <a:pt x="329" y="31"/>
                      </a:lnTo>
                      <a:lnTo>
                        <a:pt x="353" y="23"/>
                      </a:lnTo>
                      <a:lnTo>
                        <a:pt x="376" y="17"/>
                      </a:lnTo>
                      <a:lnTo>
                        <a:pt x="400" y="10"/>
                      </a:lnTo>
                      <a:lnTo>
                        <a:pt x="425" y="6"/>
                      </a:lnTo>
                      <a:lnTo>
                        <a:pt x="450" y="3"/>
                      </a:lnTo>
                      <a:lnTo>
                        <a:pt x="476" y="1"/>
                      </a:lnTo>
                      <a:lnTo>
                        <a:pt x="501" y="0"/>
                      </a:lnTo>
                      <a:lnTo>
                        <a:pt x="501" y="0"/>
                      </a:lnTo>
                      <a:lnTo>
                        <a:pt x="528" y="1"/>
                      </a:lnTo>
                      <a:lnTo>
                        <a:pt x="553" y="3"/>
                      </a:lnTo>
                      <a:lnTo>
                        <a:pt x="578" y="6"/>
                      </a:lnTo>
                      <a:lnTo>
                        <a:pt x="602" y="10"/>
                      </a:lnTo>
                      <a:lnTo>
                        <a:pt x="627" y="17"/>
                      </a:lnTo>
                      <a:lnTo>
                        <a:pt x="651" y="23"/>
                      </a:lnTo>
                      <a:lnTo>
                        <a:pt x="674" y="31"/>
                      </a:lnTo>
                      <a:lnTo>
                        <a:pt x="697" y="40"/>
                      </a:lnTo>
                      <a:lnTo>
                        <a:pt x="719" y="50"/>
                      </a:lnTo>
                      <a:lnTo>
                        <a:pt x="740" y="61"/>
                      </a:lnTo>
                      <a:lnTo>
                        <a:pt x="762" y="73"/>
                      </a:lnTo>
                      <a:lnTo>
                        <a:pt x="782" y="86"/>
                      </a:lnTo>
                      <a:lnTo>
                        <a:pt x="802" y="99"/>
                      </a:lnTo>
                      <a:lnTo>
                        <a:pt x="820" y="115"/>
                      </a:lnTo>
                      <a:lnTo>
                        <a:pt x="839" y="130"/>
                      </a:lnTo>
                      <a:lnTo>
                        <a:pt x="856" y="147"/>
                      </a:lnTo>
                      <a:lnTo>
                        <a:pt x="873" y="164"/>
                      </a:lnTo>
                      <a:lnTo>
                        <a:pt x="889" y="182"/>
                      </a:lnTo>
                      <a:lnTo>
                        <a:pt x="903" y="201"/>
                      </a:lnTo>
                      <a:lnTo>
                        <a:pt x="917" y="221"/>
                      </a:lnTo>
                      <a:lnTo>
                        <a:pt x="930" y="241"/>
                      </a:lnTo>
                      <a:lnTo>
                        <a:pt x="942" y="262"/>
                      </a:lnTo>
                      <a:lnTo>
                        <a:pt x="953" y="283"/>
                      </a:lnTo>
                      <a:lnTo>
                        <a:pt x="963" y="305"/>
                      </a:lnTo>
                      <a:lnTo>
                        <a:pt x="972" y="329"/>
                      </a:lnTo>
                      <a:lnTo>
                        <a:pt x="980" y="352"/>
                      </a:lnTo>
                      <a:lnTo>
                        <a:pt x="988" y="375"/>
                      </a:lnTo>
                      <a:lnTo>
                        <a:pt x="993" y="399"/>
                      </a:lnTo>
                      <a:lnTo>
                        <a:pt x="997" y="424"/>
                      </a:lnTo>
                      <a:lnTo>
                        <a:pt x="1001" y="449"/>
                      </a:lnTo>
                      <a:lnTo>
                        <a:pt x="1002" y="474"/>
                      </a:lnTo>
                      <a:lnTo>
                        <a:pt x="1003" y="500"/>
                      </a:lnTo>
                      <a:lnTo>
                        <a:pt x="1003" y="500"/>
                      </a:lnTo>
                      <a:close/>
                      <a:moveTo>
                        <a:pt x="511" y="111"/>
                      </a:moveTo>
                      <a:lnTo>
                        <a:pt x="511" y="111"/>
                      </a:lnTo>
                      <a:lnTo>
                        <a:pt x="491" y="111"/>
                      </a:lnTo>
                      <a:lnTo>
                        <a:pt x="471" y="114"/>
                      </a:lnTo>
                      <a:lnTo>
                        <a:pt x="452" y="116"/>
                      </a:lnTo>
                      <a:lnTo>
                        <a:pt x="433" y="119"/>
                      </a:lnTo>
                      <a:lnTo>
                        <a:pt x="413" y="124"/>
                      </a:lnTo>
                      <a:lnTo>
                        <a:pt x="395" y="129"/>
                      </a:lnTo>
                      <a:lnTo>
                        <a:pt x="377" y="135"/>
                      </a:lnTo>
                      <a:lnTo>
                        <a:pt x="359" y="142"/>
                      </a:lnTo>
                      <a:lnTo>
                        <a:pt x="342" y="150"/>
                      </a:lnTo>
                      <a:lnTo>
                        <a:pt x="325" y="159"/>
                      </a:lnTo>
                      <a:lnTo>
                        <a:pt x="309" y="168"/>
                      </a:lnTo>
                      <a:lnTo>
                        <a:pt x="293" y="178"/>
                      </a:lnTo>
                      <a:lnTo>
                        <a:pt x="278" y="189"/>
                      </a:lnTo>
                      <a:lnTo>
                        <a:pt x="263" y="200"/>
                      </a:lnTo>
                      <a:lnTo>
                        <a:pt x="249" y="213"/>
                      </a:lnTo>
                      <a:lnTo>
                        <a:pt x="235" y="225"/>
                      </a:lnTo>
                      <a:lnTo>
                        <a:pt x="223" y="239"/>
                      </a:lnTo>
                      <a:lnTo>
                        <a:pt x="209" y="252"/>
                      </a:lnTo>
                      <a:lnTo>
                        <a:pt x="198" y="268"/>
                      </a:lnTo>
                      <a:lnTo>
                        <a:pt x="187" y="282"/>
                      </a:lnTo>
                      <a:lnTo>
                        <a:pt x="178" y="299"/>
                      </a:lnTo>
                      <a:lnTo>
                        <a:pt x="168" y="315"/>
                      </a:lnTo>
                      <a:lnTo>
                        <a:pt x="159" y="332"/>
                      </a:lnTo>
                      <a:lnTo>
                        <a:pt x="151" y="348"/>
                      </a:lnTo>
                      <a:lnTo>
                        <a:pt x="145" y="366"/>
                      </a:lnTo>
                      <a:lnTo>
                        <a:pt x="138" y="385"/>
                      </a:lnTo>
                      <a:lnTo>
                        <a:pt x="134" y="403"/>
                      </a:lnTo>
                      <a:lnTo>
                        <a:pt x="129" y="422"/>
                      </a:lnTo>
                      <a:lnTo>
                        <a:pt x="126" y="441"/>
                      </a:lnTo>
                      <a:lnTo>
                        <a:pt x="123" y="461"/>
                      </a:lnTo>
                      <a:lnTo>
                        <a:pt x="121" y="481"/>
                      </a:lnTo>
                      <a:lnTo>
                        <a:pt x="121" y="500"/>
                      </a:lnTo>
                      <a:lnTo>
                        <a:pt x="121" y="500"/>
                      </a:lnTo>
                      <a:lnTo>
                        <a:pt x="121" y="520"/>
                      </a:lnTo>
                      <a:lnTo>
                        <a:pt x="123" y="540"/>
                      </a:lnTo>
                      <a:lnTo>
                        <a:pt x="126" y="559"/>
                      </a:lnTo>
                      <a:lnTo>
                        <a:pt x="129" y="579"/>
                      </a:lnTo>
                      <a:lnTo>
                        <a:pt x="134" y="597"/>
                      </a:lnTo>
                      <a:lnTo>
                        <a:pt x="138" y="616"/>
                      </a:lnTo>
                      <a:lnTo>
                        <a:pt x="145" y="634"/>
                      </a:lnTo>
                      <a:lnTo>
                        <a:pt x="151" y="651"/>
                      </a:lnTo>
                      <a:lnTo>
                        <a:pt x="159" y="669"/>
                      </a:lnTo>
                      <a:lnTo>
                        <a:pt x="168" y="686"/>
                      </a:lnTo>
                      <a:lnTo>
                        <a:pt x="178" y="702"/>
                      </a:lnTo>
                      <a:lnTo>
                        <a:pt x="187" y="718"/>
                      </a:lnTo>
                      <a:lnTo>
                        <a:pt x="198" y="733"/>
                      </a:lnTo>
                      <a:lnTo>
                        <a:pt x="209" y="747"/>
                      </a:lnTo>
                      <a:lnTo>
                        <a:pt x="223" y="762"/>
                      </a:lnTo>
                      <a:lnTo>
                        <a:pt x="235" y="775"/>
                      </a:lnTo>
                      <a:lnTo>
                        <a:pt x="249" y="788"/>
                      </a:lnTo>
                      <a:lnTo>
                        <a:pt x="263" y="800"/>
                      </a:lnTo>
                      <a:lnTo>
                        <a:pt x="278" y="811"/>
                      </a:lnTo>
                      <a:lnTo>
                        <a:pt x="293" y="822"/>
                      </a:lnTo>
                      <a:lnTo>
                        <a:pt x="309" y="832"/>
                      </a:lnTo>
                      <a:lnTo>
                        <a:pt x="325" y="842"/>
                      </a:lnTo>
                      <a:lnTo>
                        <a:pt x="342" y="851"/>
                      </a:lnTo>
                      <a:lnTo>
                        <a:pt x="359" y="859"/>
                      </a:lnTo>
                      <a:lnTo>
                        <a:pt x="377" y="865"/>
                      </a:lnTo>
                      <a:lnTo>
                        <a:pt x="395" y="872"/>
                      </a:lnTo>
                      <a:lnTo>
                        <a:pt x="413" y="876"/>
                      </a:lnTo>
                      <a:lnTo>
                        <a:pt x="433" y="881"/>
                      </a:lnTo>
                      <a:lnTo>
                        <a:pt x="452" y="884"/>
                      </a:lnTo>
                      <a:lnTo>
                        <a:pt x="471" y="887"/>
                      </a:lnTo>
                      <a:lnTo>
                        <a:pt x="491" y="888"/>
                      </a:lnTo>
                      <a:lnTo>
                        <a:pt x="511" y="888"/>
                      </a:lnTo>
                      <a:lnTo>
                        <a:pt x="511" y="888"/>
                      </a:lnTo>
                      <a:lnTo>
                        <a:pt x="531" y="888"/>
                      </a:lnTo>
                      <a:lnTo>
                        <a:pt x="551" y="887"/>
                      </a:lnTo>
                      <a:lnTo>
                        <a:pt x="570" y="884"/>
                      </a:lnTo>
                      <a:lnTo>
                        <a:pt x="589" y="881"/>
                      </a:lnTo>
                      <a:lnTo>
                        <a:pt x="609" y="876"/>
                      </a:lnTo>
                      <a:lnTo>
                        <a:pt x="627" y="872"/>
                      </a:lnTo>
                      <a:lnTo>
                        <a:pt x="645" y="865"/>
                      </a:lnTo>
                      <a:lnTo>
                        <a:pt x="663" y="859"/>
                      </a:lnTo>
                      <a:lnTo>
                        <a:pt x="681" y="851"/>
                      </a:lnTo>
                      <a:lnTo>
                        <a:pt x="697" y="842"/>
                      </a:lnTo>
                      <a:lnTo>
                        <a:pt x="714" y="832"/>
                      </a:lnTo>
                      <a:lnTo>
                        <a:pt x="729" y="822"/>
                      </a:lnTo>
                      <a:lnTo>
                        <a:pt x="744" y="811"/>
                      </a:lnTo>
                      <a:lnTo>
                        <a:pt x="760" y="800"/>
                      </a:lnTo>
                      <a:lnTo>
                        <a:pt x="773" y="788"/>
                      </a:lnTo>
                      <a:lnTo>
                        <a:pt x="787" y="775"/>
                      </a:lnTo>
                      <a:lnTo>
                        <a:pt x="799" y="762"/>
                      </a:lnTo>
                      <a:lnTo>
                        <a:pt x="813" y="747"/>
                      </a:lnTo>
                      <a:lnTo>
                        <a:pt x="824" y="733"/>
                      </a:lnTo>
                      <a:lnTo>
                        <a:pt x="835" y="718"/>
                      </a:lnTo>
                      <a:lnTo>
                        <a:pt x="845" y="702"/>
                      </a:lnTo>
                      <a:lnTo>
                        <a:pt x="854" y="686"/>
                      </a:lnTo>
                      <a:lnTo>
                        <a:pt x="863" y="669"/>
                      </a:lnTo>
                      <a:lnTo>
                        <a:pt x="871" y="651"/>
                      </a:lnTo>
                      <a:lnTo>
                        <a:pt x="878" y="634"/>
                      </a:lnTo>
                      <a:lnTo>
                        <a:pt x="884" y="616"/>
                      </a:lnTo>
                      <a:lnTo>
                        <a:pt x="889" y="597"/>
                      </a:lnTo>
                      <a:lnTo>
                        <a:pt x="893" y="579"/>
                      </a:lnTo>
                      <a:lnTo>
                        <a:pt x="896" y="559"/>
                      </a:lnTo>
                      <a:lnTo>
                        <a:pt x="900" y="540"/>
                      </a:lnTo>
                      <a:lnTo>
                        <a:pt x="901" y="520"/>
                      </a:lnTo>
                      <a:lnTo>
                        <a:pt x="902" y="500"/>
                      </a:lnTo>
                      <a:lnTo>
                        <a:pt x="902" y="500"/>
                      </a:lnTo>
                      <a:lnTo>
                        <a:pt x="901" y="481"/>
                      </a:lnTo>
                      <a:lnTo>
                        <a:pt x="900" y="461"/>
                      </a:lnTo>
                      <a:lnTo>
                        <a:pt x="896" y="441"/>
                      </a:lnTo>
                      <a:lnTo>
                        <a:pt x="893" y="422"/>
                      </a:lnTo>
                      <a:lnTo>
                        <a:pt x="889" y="403"/>
                      </a:lnTo>
                      <a:lnTo>
                        <a:pt x="884" y="385"/>
                      </a:lnTo>
                      <a:lnTo>
                        <a:pt x="878" y="366"/>
                      </a:lnTo>
                      <a:lnTo>
                        <a:pt x="871" y="348"/>
                      </a:lnTo>
                      <a:lnTo>
                        <a:pt x="863" y="332"/>
                      </a:lnTo>
                      <a:lnTo>
                        <a:pt x="854" y="315"/>
                      </a:lnTo>
                      <a:lnTo>
                        <a:pt x="845" y="299"/>
                      </a:lnTo>
                      <a:lnTo>
                        <a:pt x="835" y="282"/>
                      </a:lnTo>
                      <a:lnTo>
                        <a:pt x="824" y="268"/>
                      </a:lnTo>
                      <a:lnTo>
                        <a:pt x="813" y="252"/>
                      </a:lnTo>
                      <a:lnTo>
                        <a:pt x="799" y="239"/>
                      </a:lnTo>
                      <a:lnTo>
                        <a:pt x="787" y="225"/>
                      </a:lnTo>
                      <a:lnTo>
                        <a:pt x="773" y="213"/>
                      </a:lnTo>
                      <a:lnTo>
                        <a:pt x="760" y="200"/>
                      </a:lnTo>
                      <a:lnTo>
                        <a:pt x="744" y="189"/>
                      </a:lnTo>
                      <a:lnTo>
                        <a:pt x="729" y="178"/>
                      </a:lnTo>
                      <a:lnTo>
                        <a:pt x="714" y="168"/>
                      </a:lnTo>
                      <a:lnTo>
                        <a:pt x="697" y="159"/>
                      </a:lnTo>
                      <a:lnTo>
                        <a:pt x="681" y="150"/>
                      </a:lnTo>
                      <a:lnTo>
                        <a:pt x="663" y="142"/>
                      </a:lnTo>
                      <a:lnTo>
                        <a:pt x="645" y="135"/>
                      </a:lnTo>
                      <a:lnTo>
                        <a:pt x="627" y="129"/>
                      </a:lnTo>
                      <a:lnTo>
                        <a:pt x="609" y="124"/>
                      </a:lnTo>
                      <a:lnTo>
                        <a:pt x="589" y="119"/>
                      </a:lnTo>
                      <a:lnTo>
                        <a:pt x="570" y="116"/>
                      </a:lnTo>
                      <a:lnTo>
                        <a:pt x="551" y="114"/>
                      </a:lnTo>
                      <a:lnTo>
                        <a:pt x="531" y="111"/>
                      </a:lnTo>
                      <a:lnTo>
                        <a:pt x="511" y="111"/>
                      </a:lnTo>
                      <a:lnTo>
                        <a:pt x="511" y="111"/>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cs typeface="+mn-ea"/>
                    <a:sym typeface="+mn-lt"/>
                  </a:endParaRPr>
                </a:p>
              </p:txBody>
            </p:sp>
            <p:sp>
              <p:nvSpPr>
                <p:cNvPr id="44" name="任意多边形: 形状 22"/>
                <p:cNvSpPr/>
                <p:nvPr/>
              </p:nvSpPr>
              <p:spPr bwMode="auto">
                <a:xfrm>
                  <a:off x="10758643" y="4559159"/>
                  <a:ext cx="106224" cy="83799"/>
                </a:xfrm>
                <a:custGeom>
                  <a:avLst/>
                  <a:gdLst>
                    <a:gd name="T0" fmla="*/ 446 w 454"/>
                    <a:gd name="T1" fmla="*/ 50 h 358"/>
                    <a:gd name="T2" fmla="*/ 403 w 454"/>
                    <a:gd name="T3" fmla="*/ 7 h 358"/>
                    <a:gd name="T4" fmla="*/ 403 w 454"/>
                    <a:gd name="T5" fmla="*/ 7 h 358"/>
                    <a:gd name="T6" fmla="*/ 399 w 454"/>
                    <a:gd name="T7" fmla="*/ 4 h 358"/>
                    <a:gd name="T8" fmla="*/ 393 w 454"/>
                    <a:gd name="T9" fmla="*/ 1 h 358"/>
                    <a:gd name="T10" fmla="*/ 389 w 454"/>
                    <a:gd name="T11" fmla="*/ 0 h 358"/>
                    <a:gd name="T12" fmla="*/ 383 w 454"/>
                    <a:gd name="T13" fmla="*/ 0 h 358"/>
                    <a:gd name="T14" fmla="*/ 379 w 454"/>
                    <a:gd name="T15" fmla="*/ 0 h 358"/>
                    <a:gd name="T16" fmla="*/ 374 w 454"/>
                    <a:gd name="T17" fmla="*/ 1 h 358"/>
                    <a:gd name="T18" fmla="*/ 369 w 454"/>
                    <a:gd name="T19" fmla="*/ 4 h 358"/>
                    <a:gd name="T20" fmla="*/ 365 w 454"/>
                    <a:gd name="T21" fmla="*/ 7 h 358"/>
                    <a:gd name="T22" fmla="*/ 164 w 454"/>
                    <a:gd name="T23" fmla="*/ 207 h 358"/>
                    <a:gd name="T24" fmla="*/ 90 w 454"/>
                    <a:gd name="T25" fmla="*/ 133 h 358"/>
                    <a:gd name="T26" fmla="*/ 90 w 454"/>
                    <a:gd name="T27" fmla="*/ 133 h 358"/>
                    <a:gd name="T28" fmla="*/ 85 w 454"/>
                    <a:gd name="T29" fmla="*/ 130 h 358"/>
                    <a:gd name="T30" fmla="*/ 81 w 454"/>
                    <a:gd name="T31" fmla="*/ 127 h 358"/>
                    <a:gd name="T32" fmla="*/ 75 w 454"/>
                    <a:gd name="T33" fmla="*/ 126 h 358"/>
                    <a:gd name="T34" fmla="*/ 71 w 454"/>
                    <a:gd name="T35" fmla="*/ 125 h 358"/>
                    <a:gd name="T36" fmla="*/ 65 w 454"/>
                    <a:gd name="T37" fmla="*/ 126 h 358"/>
                    <a:gd name="T38" fmla="*/ 60 w 454"/>
                    <a:gd name="T39" fmla="*/ 127 h 358"/>
                    <a:gd name="T40" fmla="*/ 55 w 454"/>
                    <a:gd name="T41" fmla="*/ 130 h 358"/>
                    <a:gd name="T42" fmla="*/ 51 w 454"/>
                    <a:gd name="T43" fmla="*/ 133 h 358"/>
                    <a:gd name="T44" fmla="*/ 8 w 454"/>
                    <a:gd name="T45" fmla="*/ 176 h 358"/>
                    <a:gd name="T46" fmla="*/ 8 w 454"/>
                    <a:gd name="T47" fmla="*/ 176 h 358"/>
                    <a:gd name="T48" fmla="*/ 5 w 454"/>
                    <a:gd name="T49" fmla="*/ 180 h 358"/>
                    <a:gd name="T50" fmla="*/ 3 w 454"/>
                    <a:gd name="T51" fmla="*/ 185 h 358"/>
                    <a:gd name="T52" fmla="*/ 2 w 454"/>
                    <a:gd name="T53" fmla="*/ 190 h 358"/>
                    <a:gd name="T54" fmla="*/ 0 w 454"/>
                    <a:gd name="T55" fmla="*/ 196 h 358"/>
                    <a:gd name="T56" fmla="*/ 2 w 454"/>
                    <a:gd name="T57" fmla="*/ 200 h 358"/>
                    <a:gd name="T58" fmla="*/ 3 w 454"/>
                    <a:gd name="T59" fmla="*/ 206 h 358"/>
                    <a:gd name="T60" fmla="*/ 5 w 454"/>
                    <a:gd name="T61" fmla="*/ 210 h 358"/>
                    <a:gd name="T62" fmla="*/ 8 w 454"/>
                    <a:gd name="T63" fmla="*/ 214 h 358"/>
                    <a:gd name="T64" fmla="*/ 145 w 454"/>
                    <a:gd name="T65" fmla="*/ 350 h 358"/>
                    <a:gd name="T66" fmla="*/ 145 w 454"/>
                    <a:gd name="T67" fmla="*/ 350 h 358"/>
                    <a:gd name="T68" fmla="*/ 149 w 454"/>
                    <a:gd name="T69" fmla="*/ 353 h 358"/>
                    <a:gd name="T70" fmla="*/ 153 w 454"/>
                    <a:gd name="T71" fmla="*/ 355 h 358"/>
                    <a:gd name="T72" fmla="*/ 159 w 454"/>
                    <a:gd name="T73" fmla="*/ 357 h 358"/>
                    <a:gd name="T74" fmla="*/ 164 w 454"/>
                    <a:gd name="T75" fmla="*/ 358 h 358"/>
                    <a:gd name="T76" fmla="*/ 169 w 454"/>
                    <a:gd name="T77" fmla="*/ 357 h 358"/>
                    <a:gd name="T78" fmla="*/ 174 w 454"/>
                    <a:gd name="T79" fmla="*/ 355 h 358"/>
                    <a:gd name="T80" fmla="*/ 179 w 454"/>
                    <a:gd name="T81" fmla="*/ 353 h 358"/>
                    <a:gd name="T82" fmla="*/ 183 w 454"/>
                    <a:gd name="T83" fmla="*/ 350 h 358"/>
                    <a:gd name="T84" fmla="*/ 208 w 454"/>
                    <a:gd name="T85" fmla="*/ 324 h 358"/>
                    <a:gd name="T86" fmla="*/ 226 w 454"/>
                    <a:gd name="T87" fmla="*/ 307 h 358"/>
                    <a:gd name="T88" fmla="*/ 446 w 454"/>
                    <a:gd name="T89" fmla="*/ 88 h 358"/>
                    <a:gd name="T90" fmla="*/ 446 w 454"/>
                    <a:gd name="T91" fmla="*/ 88 h 358"/>
                    <a:gd name="T92" fmla="*/ 449 w 454"/>
                    <a:gd name="T93" fmla="*/ 83 h 358"/>
                    <a:gd name="T94" fmla="*/ 452 w 454"/>
                    <a:gd name="T95" fmla="*/ 79 h 358"/>
                    <a:gd name="T96" fmla="*/ 453 w 454"/>
                    <a:gd name="T97" fmla="*/ 73 h 358"/>
                    <a:gd name="T98" fmla="*/ 454 w 454"/>
                    <a:gd name="T99" fmla="*/ 69 h 358"/>
                    <a:gd name="T100" fmla="*/ 453 w 454"/>
                    <a:gd name="T101" fmla="*/ 63 h 358"/>
                    <a:gd name="T102" fmla="*/ 452 w 454"/>
                    <a:gd name="T103" fmla="*/ 59 h 358"/>
                    <a:gd name="T104" fmla="*/ 449 w 454"/>
                    <a:gd name="T105" fmla="*/ 54 h 358"/>
                    <a:gd name="T106" fmla="*/ 446 w 454"/>
                    <a:gd name="T107" fmla="*/ 50 h 358"/>
                    <a:gd name="T108" fmla="*/ 446 w 454"/>
                    <a:gd name="T109" fmla="*/ 5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4" h="358">
                      <a:moveTo>
                        <a:pt x="446" y="50"/>
                      </a:moveTo>
                      <a:lnTo>
                        <a:pt x="403" y="7"/>
                      </a:lnTo>
                      <a:lnTo>
                        <a:pt x="403" y="7"/>
                      </a:lnTo>
                      <a:lnTo>
                        <a:pt x="399" y="4"/>
                      </a:lnTo>
                      <a:lnTo>
                        <a:pt x="393" y="1"/>
                      </a:lnTo>
                      <a:lnTo>
                        <a:pt x="389" y="0"/>
                      </a:lnTo>
                      <a:lnTo>
                        <a:pt x="383" y="0"/>
                      </a:lnTo>
                      <a:lnTo>
                        <a:pt x="379" y="0"/>
                      </a:lnTo>
                      <a:lnTo>
                        <a:pt x="374" y="1"/>
                      </a:lnTo>
                      <a:lnTo>
                        <a:pt x="369" y="4"/>
                      </a:lnTo>
                      <a:lnTo>
                        <a:pt x="365" y="7"/>
                      </a:lnTo>
                      <a:lnTo>
                        <a:pt x="164" y="207"/>
                      </a:lnTo>
                      <a:lnTo>
                        <a:pt x="90" y="133"/>
                      </a:lnTo>
                      <a:lnTo>
                        <a:pt x="90" y="133"/>
                      </a:lnTo>
                      <a:lnTo>
                        <a:pt x="85" y="130"/>
                      </a:lnTo>
                      <a:lnTo>
                        <a:pt x="81" y="127"/>
                      </a:lnTo>
                      <a:lnTo>
                        <a:pt x="75" y="126"/>
                      </a:lnTo>
                      <a:lnTo>
                        <a:pt x="71" y="125"/>
                      </a:lnTo>
                      <a:lnTo>
                        <a:pt x="65" y="126"/>
                      </a:lnTo>
                      <a:lnTo>
                        <a:pt x="60" y="127"/>
                      </a:lnTo>
                      <a:lnTo>
                        <a:pt x="55" y="130"/>
                      </a:lnTo>
                      <a:lnTo>
                        <a:pt x="51" y="133"/>
                      </a:lnTo>
                      <a:lnTo>
                        <a:pt x="8" y="176"/>
                      </a:lnTo>
                      <a:lnTo>
                        <a:pt x="8" y="176"/>
                      </a:lnTo>
                      <a:lnTo>
                        <a:pt x="5" y="180"/>
                      </a:lnTo>
                      <a:lnTo>
                        <a:pt x="3" y="185"/>
                      </a:lnTo>
                      <a:lnTo>
                        <a:pt x="2" y="190"/>
                      </a:lnTo>
                      <a:lnTo>
                        <a:pt x="0" y="196"/>
                      </a:lnTo>
                      <a:lnTo>
                        <a:pt x="2" y="200"/>
                      </a:lnTo>
                      <a:lnTo>
                        <a:pt x="3" y="206"/>
                      </a:lnTo>
                      <a:lnTo>
                        <a:pt x="5" y="210"/>
                      </a:lnTo>
                      <a:lnTo>
                        <a:pt x="8" y="214"/>
                      </a:lnTo>
                      <a:lnTo>
                        <a:pt x="145" y="350"/>
                      </a:lnTo>
                      <a:lnTo>
                        <a:pt x="145" y="350"/>
                      </a:lnTo>
                      <a:lnTo>
                        <a:pt x="149" y="353"/>
                      </a:lnTo>
                      <a:lnTo>
                        <a:pt x="153" y="355"/>
                      </a:lnTo>
                      <a:lnTo>
                        <a:pt x="159" y="357"/>
                      </a:lnTo>
                      <a:lnTo>
                        <a:pt x="164" y="358"/>
                      </a:lnTo>
                      <a:lnTo>
                        <a:pt x="169" y="357"/>
                      </a:lnTo>
                      <a:lnTo>
                        <a:pt x="174" y="355"/>
                      </a:lnTo>
                      <a:lnTo>
                        <a:pt x="179" y="353"/>
                      </a:lnTo>
                      <a:lnTo>
                        <a:pt x="183" y="350"/>
                      </a:lnTo>
                      <a:lnTo>
                        <a:pt x="208" y="324"/>
                      </a:lnTo>
                      <a:lnTo>
                        <a:pt x="226" y="307"/>
                      </a:lnTo>
                      <a:lnTo>
                        <a:pt x="446" y="88"/>
                      </a:lnTo>
                      <a:lnTo>
                        <a:pt x="446" y="88"/>
                      </a:lnTo>
                      <a:lnTo>
                        <a:pt x="449" y="83"/>
                      </a:lnTo>
                      <a:lnTo>
                        <a:pt x="452" y="79"/>
                      </a:lnTo>
                      <a:lnTo>
                        <a:pt x="453" y="73"/>
                      </a:lnTo>
                      <a:lnTo>
                        <a:pt x="454" y="69"/>
                      </a:lnTo>
                      <a:lnTo>
                        <a:pt x="453" y="63"/>
                      </a:lnTo>
                      <a:lnTo>
                        <a:pt x="452" y="59"/>
                      </a:lnTo>
                      <a:lnTo>
                        <a:pt x="449" y="54"/>
                      </a:lnTo>
                      <a:lnTo>
                        <a:pt x="446" y="50"/>
                      </a:lnTo>
                      <a:lnTo>
                        <a:pt x="446" y="5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cs typeface="+mn-ea"/>
                    <a:sym typeface="+mn-lt"/>
                  </a:endParaRPr>
                </a:p>
              </p:txBody>
            </p:sp>
          </p:grpSp>
        </p:grpSp>
      </p:grpSp>
    </p:spTree>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838200" y="365125"/>
            <a:ext cx="10515600" cy="781095"/>
          </a:xfrm>
        </p:spPr>
        <p:txBody>
          <a:bodyPr>
            <a:normAutofit/>
          </a:bodyPr>
          <a:lstStyle/>
          <a:p>
            <a:r>
              <a:rPr lang="en-US" altLang="zh-CN" dirty="0" smtClean="0"/>
              <a:t>Action Plan</a:t>
            </a:r>
            <a:endParaRPr lang="zh-CN" altLang="en-US" dirty="0"/>
          </a:p>
        </p:txBody>
      </p:sp>
      <p:sp>
        <p:nvSpPr>
          <p:cNvPr id="26" name="灯片编号占位符 25"/>
          <p:cNvSpPr>
            <a:spLocks noGrp="1"/>
          </p:cNvSpPr>
          <p:nvPr>
            <p:ph type="sldNum" sz="quarter" idx="12"/>
          </p:nvPr>
        </p:nvSpPr>
        <p:spPr/>
        <p:txBody>
          <a:bodyPr/>
          <a:lstStyle/>
          <a:p>
            <a:fld id="{370D8578-DDD4-487D-A316-C8E65CC577E1}" type="slidenum">
              <a:rPr lang="zh-CN" altLang="en-US" smtClean="0"/>
            </a:fld>
            <a:endParaRPr lang="zh-CN" altLang="en-US"/>
          </a:p>
        </p:txBody>
      </p:sp>
      <p:grpSp>
        <p:nvGrpSpPr>
          <p:cNvPr id="64" name="组合 63"/>
          <p:cNvGrpSpPr/>
          <p:nvPr/>
        </p:nvGrpSpPr>
        <p:grpSpPr>
          <a:xfrm>
            <a:off x="10962009" y="-4963"/>
            <a:ext cx="1008000" cy="1243629"/>
            <a:chOff x="10962009" y="-4963"/>
            <a:chExt cx="1008000" cy="1243629"/>
          </a:xfrm>
        </p:grpSpPr>
        <p:sp>
          <p:nvSpPr>
            <p:cNvPr id="63" name="矩形 62"/>
            <p:cNvSpPr/>
            <p:nvPr/>
          </p:nvSpPr>
          <p:spPr>
            <a:xfrm>
              <a:off x="10969209" y="-4963"/>
              <a:ext cx="993600" cy="83016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10962009" y="230666"/>
              <a:ext cx="1008000" cy="1008000"/>
              <a:chOff x="8044308" y="3488472"/>
              <a:chExt cx="1008000" cy="1008000"/>
            </a:xfrm>
          </p:grpSpPr>
          <p:sp>
            <p:nvSpPr>
              <p:cNvPr id="59" name="椭圆 58"/>
              <p:cNvSpPr/>
              <p:nvPr/>
            </p:nvSpPr>
            <p:spPr>
              <a:xfrm>
                <a:off x="8044308" y="3488472"/>
                <a:ext cx="1008000" cy="1008000"/>
              </a:xfrm>
              <a:prstGeom prst="ellipse">
                <a:avLst/>
              </a:prstGeom>
              <a:solidFill>
                <a:schemeClr val="bg1"/>
              </a:solid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8110158" y="3554322"/>
                <a:ext cx="876300" cy="876300"/>
                <a:chOff x="8110158" y="3554322"/>
                <a:chExt cx="876300" cy="876300"/>
              </a:xfrm>
            </p:grpSpPr>
            <p:sp>
              <p:nvSpPr>
                <p:cNvPr id="61" name="椭圆 60"/>
                <p:cNvSpPr/>
                <p:nvPr/>
              </p:nvSpPr>
              <p:spPr>
                <a:xfrm>
                  <a:off x="8110158" y="3554322"/>
                  <a:ext cx="876300" cy="8763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2" name="图片 6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232092" y="3758472"/>
                  <a:ext cx="632433" cy="468000"/>
                </a:xfrm>
                <a:prstGeom prst="rect">
                  <a:avLst/>
                </a:prstGeom>
              </p:spPr>
            </p:pic>
          </p:grpSp>
        </p:grpSp>
      </p:grpSp>
      <p:grpSp>
        <p:nvGrpSpPr>
          <p:cNvPr id="6" name="组合 5"/>
          <p:cNvGrpSpPr/>
          <p:nvPr/>
        </p:nvGrpSpPr>
        <p:grpSpPr>
          <a:xfrm>
            <a:off x="751117" y="1688894"/>
            <a:ext cx="10944024" cy="2580120"/>
            <a:chOff x="469845" y="2097315"/>
            <a:chExt cx="10116998" cy="1765775"/>
          </a:xfrm>
        </p:grpSpPr>
        <p:sp>
          <p:nvSpPr>
            <p:cNvPr id="3" name="矩形 2"/>
            <p:cNvSpPr/>
            <p:nvPr/>
          </p:nvSpPr>
          <p:spPr>
            <a:xfrm>
              <a:off x="469845" y="2177143"/>
              <a:ext cx="8383870" cy="16110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5400000">
              <a:off x="8886352" y="2162600"/>
              <a:ext cx="1765775" cy="1635206"/>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圆角矩形 10"/>
          <p:cNvSpPr/>
          <p:nvPr/>
        </p:nvSpPr>
        <p:spPr>
          <a:xfrm>
            <a:off x="1181100" y="2205060"/>
            <a:ext cx="2160000" cy="1440000"/>
          </a:xfrm>
          <a:prstGeom prst="round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t>April</a:t>
            </a:r>
            <a:endParaRPr lang="en-US" altLang="zh-CN" sz="2000" dirty="0" smtClean="0"/>
          </a:p>
          <a:p>
            <a:pPr algn="ctr"/>
            <a:r>
              <a:rPr lang="en-US" altLang="zh-CN" sz="2000" dirty="0" smtClean="0"/>
              <a:t>Project Kick-off and annual budget start-line</a:t>
            </a:r>
            <a:endParaRPr lang="zh-CN" altLang="en-US" sz="2000" dirty="0"/>
          </a:p>
        </p:txBody>
      </p:sp>
      <p:sp>
        <p:nvSpPr>
          <p:cNvPr id="22" name="圆角矩形 21"/>
          <p:cNvSpPr/>
          <p:nvPr/>
        </p:nvSpPr>
        <p:spPr>
          <a:xfrm>
            <a:off x="8324850" y="2205060"/>
            <a:ext cx="2160000" cy="1440000"/>
          </a:xfrm>
          <a:prstGeom prst="roundRect">
            <a:avLst/>
          </a:prstGeom>
          <a:solidFill>
            <a:srgbClr val="F25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t>July</a:t>
            </a:r>
            <a:endParaRPr lang="en-US" altLang="zh-CN" sz="2000" dirty="0" smtClean="0"/>
          </a:p>
          <a:p>
            <a:pPr algn="ctr"/>
            <a:r>
              <a:rPr lang="en-US" altLang="zh-CN" sz="2000" dirty="0" smtClean="0"/>
              <a:t>Organization development of the new branch</a:t>
            </a:r>
            <a:endParaRPr lang="zh-CN" altLang="en-US" sz="2000" dirty="0"/>
          </a:p>
        </p:txBody>
      </p:sp>
      <p:sp>
        <p:nvSpPr>
          <p:cNvPr id="23" name="圆角矩形 22"/>
          <p:cNvSpPr/>
          <p:nvPr/>
        </p:nvSpPr>
        <p:spPr>
          <a:xfrm>
            <a:off x="3562350" y="2205060"/>
            <a:ext cx="2160000" cy="1440000"/>
          </a:xfrm>
          <a:prstGeom prst="roundRect">
            <a:avLst/>
          </a:prstGeom>
          <a:solidFill>
            <a:srgbClr val="F25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t>May</a:t>
            </a:r>
            <a:endParaRPr lang="en-US" altLang="zh-CN" sz="2000" dirty="0" smtClean="0"/>
          </a:p>
          <a:p>
            <a:pPr algn="ctr"/>
            <a:r>
              <a:rPr lang="en-US" altLang="zh-CN" sz="2000" dirty="0" smtClean="0"/>
              <a:t>Organizational Performance Review</a:t>
            </a:r>
            <a:endParaRPr lang="zh-CN" altLang="en-US" sz="2000" dirty="0"/>
          </a:p>
        </p:txBody>
      </p:sp>
      <p:sp>
        <p:nvSpPr>
          <p:cNvPr id="24" name="圆角矩形 23"/>
          <p:cNvSpPr/>
          <p:nvPr/>
        </p:nvSpPr>
        <p:spPr>
          <a:xfrm>
            <a:off x="5943600" y="2205060"/>
            <a:ext cx="2160000" cy="1440000"/>
          </a:xfrm>
          <a:prstGeom prst="round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t>June</a:t>
            </a:r>
            <a:endParaRPr lang="en-US" altLang="zh-CN" sz="2000" dirty="0" smtClean="0"/>
          </a:p>
          <a:p>
            <a:pPr algn="ctr"/>
            <a:r>
              <a:rPr lang="en-US" altLang="zh-CN" sz="2000" dirty="0" smtClean="0"/>
              <a:t>HRIS introduction &amp; Public platform building</a:t>
            </a:r>
            <a:endParaRPr lang="en-US" altLang="zh-CN" sz="2000" dirty="0" smtClean="0"/>
          </a:p>
        </p:txBody>
      </p:sp>
      <p:sp>
        <p:nvSpPr>
          <p:cNvPr id="14" name="文本框 13"/>
          <p:cNvSpPr txBox="1"/>
          <p:nvPr/>
        </p:nvSpPr>
        <p:spPr>
          <a:xfrm>
            <a:off x="2950169" y="4807111"/>
            <a:ext cx="3771900" cy="1200329"/>
          </a:xfrm>
          <a:prstGeom prst="rect">
            <a:avLst/>
          </a:prstGeom>
          <a:noFill/>
        </p:spPr>
        <p:txBody>
          <a:bodyPr wrap="square" rtlCol="0">
            <a:spAutoFit/>
          </a:bodyPr>
          <a:lstStyle/>
          <a:p>
            <a:r>
              <a:rPr lang="en-US" altLang="zh-CN" dirty="0" smtClean="0">
                <a:solidFill>
                  <a:schemeClr val="tx1">
                    <a:lumMod val="50000"/>
                    <a:lumOff val="50000"/>
                  </a:schemeClr>
                </a:solidFill>
              </a:rPr>
              <a:t>Key milestones could be added in the charts. Further explanation could be written in the new text box and combine them with the arrow chart.</a:t>
            </a:r>
            <a:endParaRPr lang="zh-CN" altLang="en-US" dirty="0">
              <a:solidFill>
                <a:schemeClr val="tx1">
                  <a:lumMod val="50000"/>
                  <a:lumOff val="50000"/>
                </a:schemeClr>
              </a:solidFill>
            </a:endParaRPr>
          </a:p>
        </p:txBody>
      </p:sp>
      <p:pic>
        <p:nvPicPr>
          <p:cNvPr id="27" name="图片 26" descr="E:\工作\素材\5a3fe66e46707bfa39d6e9528ff1b09570948d8a2bdb3-CIImOW_fw658.jpg5a3fe66e46707bfa39d6e9528ff1b09570948d8a2bdb3-CIImOW_fw658"/>
          <p:cNvPicPr>
            <a:picLocks noChangeAspect="1"/>
          </p:cNvPicPr>
          <p:nvPr/>
        </p:nvPicPr>
        <p:blipFill rotWithShape="1">
          <a:blip r:embed="rId2"/>
          <a:srcRect/>
          <a:stretch>
            <a:fillRect/>
          </a:stretch>
        </p:blipFill>
        <p:spPr>
          <a:xfrm>
            <a:off x="838200" y="4540250"/>
            <a:ext cx="1795145" cy="1815465"/>
          </a:xfrm>
          <a:prstGeom prst="ellipse">
            <a:avLst/>
          </a:prstGeom>
        </p:spPr>
      </p:pic>
      <p:sp>
        <p:nvSpPr>
          <p:cNvPr id="28" name="文本框 27"/>
          <p:cNvSpPr txBox="1"/>
          <p:nvPr/>
        </p:nvSpPr>
        <p:spPr>
          <a:xfrm>
            <a:off x="7038802" y="4807111"/>
            <a:ext cx="3771900" cy="1200329"/>
          </a:xfrm>
          <a:prstGeom prst="rect">
            <a:avLst/>
          </a:prstGeom>
          <a:noFill/>
        </p:spPr>
        <p:txBody>
          <a:bodyPr wrap="square" rtlCol="0">
            <a:spAutoFit/>
          </a:bodyPr>
          <a:lstStyle/>
          <a:p>
            <a:r>
              <a:rPr lang="en-US" altLang="zh-CN" dirty="0" smtClean="0">
                <a:solidFill>
                  <a:schemeClr val="tx1">
                    <a:lumMod val="50000"/>
                    <a:lumOff val="50000"/>
                  </a:schemeClr>
                </a:solidFill>
              </a:rPr>
              <a:t>Key milestones could be added in the charts. Further explanation could be written in the new text box and combine them with the arrow chart.</a:t>
            </a:r>
            <a:endParaRPr lang="zh-CN" altLang="en-US" dirty="0">
              <a:solidFill>
                <a:schemeClr val="tx1">
                  <a:lumMod val="50000"/>
                  <a:lumOff val="50000"/>
                </a:scheme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370D8578-DDD4-487D-A316-C8E65CC577E1}" type="slidenum">
              <a:rPr lang="zh-CN" altLang="en-US" smtClean="0"/>
            </a:fld>
            <a:endParaRPr lang="zh-CN" altLang="en-US"/>
          </a:p>
        </p:txBody>
      </p:sp>
      <p:pic>
        <p:nvPicPr>
          <p:cNvPr id="11" name="内容占位符 10"/>
          <p:cNvPicPr>
            <a:picLocks noGrp="1" noChangeAspect="1"/>
          </p:cNvPicPr>
          <p:nvPr>
            <p:ph idx="1"/>
          </p:nvPr>
        </p:nvPicPr>
        <p:blipFill rotWithShape="1">
          <a:blip r:embed="rId1" cstate="print">
            <a:extLst>
              <a:ext uri="{28A0092B-C50C-407E-A947-70E740481C1C}">
                <a14:useLocalDpi xmlns:a14="http://schemas.microsoft.com/office/drawing/2010/main" val="0"/>
              </a:ext>
            </a:extLst>
          </a:blip>
          <a:srcRect t="25265" b="42628"/>
          <a:stretch>
            <a:fillRect/>
          </a:stretch>
        </p:blipFill>
        <p:spPr>
          <a:xfrm>
            <a:off x="0" y="1368745"/>
            <a:ext cx="12192000" cy="2609693"/>
          </a:xfrm>
        </p:spPr>
      </p:pic>
      <p:grpSp>
        <p:nvGrpSpPr>
          <p:cNvPr id="2" name="组合 1"/>
          <p:cNvGrpSpPr/>
          <p:nvPr/>
        </p:nvGrpSpPr>
        <p:grpSpPr>
          <a:xfrm>
            <a:off x="3877326" y="4290231"/>
            <a:ext cx="7749192" cy="1089494"/>
            <a:chOff x="3877326" y="4290231"/>
            <a:chExt cx="7749192" cy="1089494"/>
          </a:xfrm>
        </p:grpSpPr>
        <p:sp>
          <p:nvSpPr>
            <p:cNvPr id="20" name="矩形 19"/>
            <p:cNvSpPr/>
            <p:nvPr/>
          </p:nvSpPr>
          <p:spPr>
            <a:xfrm>
              <a:off x="3877326" y="4290231"/>
              <a:ext cx="3957302" cy="584775"/>
            </a:xfrm>
            <a:prstGeom prst="rect">
              <a:avLst/>
            </a:prstGeom>
          </p:spPr>
          <p:txBody>
            <a:bodyPr wrap="none">
              <a:spAutoFit/>
            </a:bodyPr>
            <a:lstStyle/>
            <a:p>
              <a:r>
                <a:rPr lang="en-US" altLang="zh-CN" sz="3200" b="1" dirty="0" smtClean="0">
                  <a:solidFill>
                    <a:srgbClr val="3DB39E"/>
                  </a:solidFill>
                  <a:latin typeface="微软雅黑 Light" panose="020B0502040204020203" pitchFamily="34" charset="-122"/>
                  <a:ea typeface="微软雅黑 Light" panose="020B0502040204020203" pitchFamily="34" charset="-122"/>
                </a:rPr>
                <a:t>Annual Training Plan</a:t>
              </a:r>
              <a:endParaRPr lang="zh-CN" altLang="en-US" sz="3200" b="1" dirty="0">
                <a:solidFill>
                  <a:srgbClr val="3DB39E"/>
                </a:solidFill>
                <a:latin typeface="微软雅黑 Light" panose="020B0502040204020203" pitchFamily="34" charset="-122"/>
                <a:ea typeface="微软雅黑 Light" panose="020B0502040204020203" pitchFamily="34" charset="-122"/>
              </a:endParaRPr>
            </a:p>
          </p:txBody>
        </p:sp>
        <p:sp>
          <p:nvSpPr>
            <p:cNvPr id="26" name="文本框 25"/>
            <p:cNvSpPr txBox="1"/>
            <p:nvPr/>
          </p:nvSpPr>
          <p:spPr>
            <a:xfrm>
              <a:off x="3877326"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Internal Training</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27" name="文本框 26"/>
            <p:cNvSpPr txBox="1"/>
            <p:nvPr/>
          </p:nvSpPr>
          <p:spPr>
            <a:xfrm>
              <a:off x="6619807"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External Training</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28" name="文本框 27"/>
            <p:cNvSpPr txBox="1"/>
            <p:nvPr/>
          </p:nvSpPr>
          <p:spPr>
            <a:xfrm>
              <a:off x="9362289" y="5010393"/>
              <a:ext cx="2264229" cy="369332"/>
            </a:xfrm>
            <a:prstGeom prst="rect">
              <a:avLst/>
            </a:prstGeom>
            <a:noFill/>
          </p:spPr>
          <p:txBody>
            <a:bodyPr wrap="square" rtlCol="0">
              <a:spAutoFit/>
            </a:bodyPr>
            <a:lstStyle/>
            <a:p>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Ongoing Coaching</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cxnSp>
          <p:nvCxnSpPr>
            <p:cNvPr id="30" name="直接连接符 29"/>
            <p:cNvCxnSpPr/>
            <p:nvPr/>
          </p:nvCxnSpPr>
          <p:spPr>
            <a:xfrm>
              <a:off x="3962401" y="4875006"/>
              <a:ext cx="64884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5" name="矩形 14"/>
          <p:cNvSpPr/>
          <p:nvPr/>
        </p:nvSpPr>
        <p:spPr>
          <a:xfrm>
            <a:off x="3046279" y="1368744"/>
            <a:ext cx="3049200" cy="2609693"/>
          </a:xfrm>
          <a:prstGeom prst="rect">
            <a:avLst/>
          </a:prstGeom>
          <a:solidFill>
            <a:srgbClr val="F25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4030879" y="2133590"/>
            <a:ext cx="1080000" cy="1080000"/>
            <a:chOff x="8502232" y="2244385"/>
            <a:chExt cx="876300" cy="876300"/>
          </a:xfrm>
        </p:grpSpPr>
        <p:sp>
          <p:nvSpPr>
            <p:cNvPr id="25" name="椭圆 24"/>
            <p:cNvSpPr/>
            <p:nvPr/>
          </p:nvSpPr>
          <p:spPr>
            <a:xfrm>
              <a:off x="8502232" y="224438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99561" y="2432946"/>
              <a:ext cx="681643" cy="613479"/>
            </a:xfrm>
            <a:prstGeom prst="rect">
              <a:avLst/>
            </a:prstGeom>
          </p:spPr>
        </p:pic>
      </p:grpSp>
      <p:grpSp>
        <p:nvGrpSpPr>
          <p:cNvPr id="34" name="组合 33"/>
          <p:cNvGrpSpPr/>
          <p:nvPr/>
        </p:nvGrpSpPr>
        <p:grpSpPr>
          <a:xfrm>
            <a:off x="983559" y="2133591"/>
            <a:ext cx="1080000" cy="1080000"/>
            <a:chOff x="8110158" y="3554322"/>
            <a:chExt cx="876300" cy="876300"/>
          </a:xfrm>
        </p:grpSpPr>
        <p:sp>
          <p:nvSpPr>
            <p:cNvPr id="35" name="椭圆 34"/>
            <p:cNvSpPr/>
            <p:nvPr/>
          </p:nvSpPr>
          <p:spPr>
            <a:xfrm>
              <a:off x="8110158" y="3554322"/>
              <a:ext cx="876300" cy="8763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 name="图片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2092" y="3758472"/>
              <a:ext cx="632433" cy="468000"/>
            </a:xfrm>
            <a:prstGeom prst="rect">
              <a:avLst/>
            </a:prstGeom>
          </p:spPr>
        </p:pic>
      </p:grpSp>
      <p:grpSp>
        <p:nvGrpSpPr>
          <p:cNvPr id="41" name="组合 40"/>
          <p:cNvGrpSpPr/>
          <p:nvPr/>
        </p:nvGrpSpPr>
        <p:grpSpPr>
          <a:xfrm>
            <a:off x="10133829" y="2137219"/>
            <a:ext cx="1080000" cy="1080000"/>
            <a:chOff x="6787469" y="2184355"/>
            <a:chExt cx="876300" cy="876300"/>
          </a:xfrm>
        </p:grpSpPr>
        <p:sp>
          <p:nvSpPr>
            <p:cNvPr id="42" name="椭圆 41"/>
            <p:cNvSpPr/>
            <p:nvPr/>
          </p:nvSpPr>
          <p:spPr>
            <a:xfrm>
              <a:off x="6787469" y="218435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图片 4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7019" y="2279604"/>
              <a:ext cx="457201" cy="762002"/>
            </a:xfrm>
            <a:prstGeom prst="rect">
              <a:avLst/>
            </a:prstGeom>
          </p:spPr>
        </p:pic>
      </p:grpSp>
      <p:grpSp>
        <p:nvGrpSpPr>
          <p:cNvPr id="44" name="组合 43"/>
          <p:cNvGrpSpPr/>
          <p:nvPr/>
        </p:nvGrpSpPr>
        <p:grpSpPr>
          <a:xfrm>
            <a:off x="7211921" y="2133821"/>
            <a:ext cx="1080000" cy="1080000"/>
            <a:chOff x="8064082" y="5195503"/>
            <a:chExt cx="876300" cy="876300"/>
          </a:xfrm>
        </p:grpSpPr>
        <p:sp>
          <p:nvSpPr>
            <p:cNvPr id="46" name="椭圆 45"/>
            <p:cNvSpPr/>
            <p:nvPr/>
          </p:nvSpPr>
          <p:spPr>
            <a:xfrm>
              <a:off x="8064082" y="5195503"/>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7" name="图片 4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96232" y="5239074"/>
              <a:ext cx="612000" cy="789158"/>
            </a:xfrm>
            <a:prstGeom prst="rect">
              <a:avLst/>
            </a:prstGeom>
          </p:spPr>
        </p:pic>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7"/>
          <p:cNvSpPr txBox="1"/>
          <p:nvPr/>
        </p:nvSpPr>
        <p:spPr>
          <a:xfrm>
            <a:off x="5848829" y="3895639"/>
            <a:ext cx="2938780" cy="922020"/>
          </a:xfrm>
          <a:prstGeom prst="rect">
            <a:avLst/>
          </a:prstGeom>
          <a:noFill/>
        </p:spPr>
        <p:txBody>
          <a:bodyPr wrap="none" rtlCol="0">
            <a:spAutoFit/>
          </a:bodyPr>
          <a:lstStyle>
            <a:defPPr>
              <a:defRPr lang="zh-CN"/>
            </a:defPPr>
            <a:lvl1pPr>
              <a:defRPr sz="2800">
                <a:gradFill>
                  <a:gsLst>
                    <a:gs pos="30000">
                      <a:srgbClr val="EAD3B8"/>
                    </a:gs>
                    <a:gs pos="100000">
                      <a:srgbClr val="C49766"/>
                    </a:gs>
                    <a:gs pos="0">
                      <a:srgbClr val="C49166"/>
                    </a:gs>
                    <a:gs pos="66000">
                      <a:srgbClr val="9B723B"/>
                    </a:gs>
                  </a:gsLst>
                  <a:lin ang="5400000" scaled="0"/>
                </a:gradFill>
                <a:latin typeface="HelveticaNeueLT Pro 55 Roman" pitchFamily="34" charset="0"/>
              </a:defRPr>
            </a:lvl1pPr>
          </a:lstStyle>
          <a:p>
            <a:pPr algn="ctr"/>
            <a:r>
              <a:rPr lang="zh-CN" altLang="en-US" sz="5400" b="1" dirty="0">
                <a:solidFill>
                  <a:schemeClr val="tx1">
                    <a:lumMod val="75000"/>
                    <a:lumOff val="25000"/>
                  </a:schemeClr>
                </a:solidFill>
                <a:latin typeface="+mj-ea"/>
                <a:ea typeface="+mj-ea"/>
              </a:rPr>
              <a:t>输入标题</a:t>
            </a:r>
            <a:endParaRPr lang="zh-CN" altLang="en-US" sz="5400" b="1" dirty="0">
              <a:solidFill>
                <a:schemeClr val="tx1">
                  <a:lumMod val="75000"/>
                  <a:lumOff val="25000"/>
                </a:schemeClr>
              </a:solidFill>
              <a:latin typeface="+mj-ea"/>
              <a:ea typeface="+mj-ea"/>
            </a:endParaRPr>
          </a:p>
        </p:txBody>
      </p:sp>
      <p:sp>
        <p:nvSpPr>
          <p:cNvPr id="9" name="TextBox 17"/>
          <p:cNvSpPr txBox="1"/>
          <p:nvPr/>
        </p:nvSpPr>
        <p:spPr>
          <a:xfrm>
            <a:off x="4965266" y="4817900"/>
            <a:ext cx="4705904" cy="490584"/>
          </a:xfrm>
          <a:prstGeom prst="rect">
            <a:avLst/>
          </a:prstGeom>
          <a:noFill/>
        </p:spPr>
        <p:txBody>
          <a:bodyPr wrap="square" rtlCol="0">
            <a:spAutoFit/>
          </a:bodyPr>
          <a:lstStyle/>
          <a:p>
            <a:pPr algn="ctr">
              <a:lnSpc>
                <a:spcPct val="130000"/>
              </a:lnSpc>
            </a:pPr>
            <a:r>
              <a:rPr lang="en-US" altLang="zh-CN" sz="1050" b="1" dirty="0">
                <a:solidFill>
                  <a:schemeClr val="tx1">
                    <a:lumMod val="65000"/>
                    <a:lumOff val="35000"/>
                  </a:schemeClr>
                </a:solidFill>
                <a:ea typeface="Roboto Light" charset="0"/>
                <a:cs typeface="Roboto Light" charset="0"/>
              </a:rPr>
              <a:t>Enter the text content that you want to add here, the picture can change according to oneself requirement</a:t>
            </a:r>
            <a:endParaRPr lang="en-US" altLang="zh-CN" sz="1050" dirty="0">
              <a:solidFill>
                <a:schemeClr val="tx1">
                  <a:lumMod val="65000"/>
                  <a:lumOff val="35000"/>
                </a:schemeClr>
              </a:solidFill>
              <a:ea typeface="Roboto Light" charset="0"/>
              <a:cs typeface="Roboto Light" charset="0"/>
            </a:endParaRPr>
          </a:p>
        </p:txBody>
      </p:sp>
      <p:grpSp>
        <p:nvGrpSpPr>
          <p:cNvPr id="12" name="组合 11"/>
          <p:cNvGrpSpPr/>
          <p:nvPr/>
        </p:nvGrpSpPr>
        <p:grpSpPr>
          <a:xfrm>
            <a:off x="-1399540" y="-999490"/>
            <a:ext cx="7748905" cy="7861935"/>
            <a:chOff x="-663" y="-413"/>
            <a:chExt cx="3657" cy="3803"/>
          </a:xfrm>
        </p:grpSpPr>
        <p:sp>
          <p:nvSpPr>
            <p:cNvPr id="2" name="任意多边形: 形状 41"/>
            <p:cNvSpPr/>
            <p:nvPr/>
          </p:nvSpPr>
          <p:spPr>
            <a:xfrm rot="13732419" flipH="1">
              <a:off x="234" y="-1310"/>
              <a:ext cx="1863" cy="3657"/>
            </a:xfrm>
            <a:custGeom>
              <a:avLst/>
              <a:gdLst>
                <a:gd name="connsiteX0" fmla="*/ 0 w 2536333"/>
                <a:gd name="connsiteY0" fmla="*/ 2083447 h 4980141"/>
                <a:gd name="connsiteX1" fmla="*/ 2529293 w 2536333"/>
                <a:gd name="connsiteY1" fmla="*/ 4980141 h 4980141"/>
                <a:gd name="connsiteX2" fmla="*/ 2536333 w 2536333"/>
                <a:gd name="connsiteY2" fmla="*/ 4894236 h 4980141"/>
                <a:gd name="connsiteX3" fmla="*/ 2536333 w 2536333"/>
                <a:gd name="connsiteY3" fmla="*/ 542765 h 4980141"/>
                <a:gd name="connsiteX4" fmla="*/ 2450841 w 2536333"/>
                <a:gd name="connsiteY4" fmla="*/ 119305 h 4980141"/>
                <a:gd name="connsiteX5" fmla="*/ 2386084 w 2536333"/>
                <a:gd name="connsiteY5" fmla="*/ 0 h 498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6333" h="4980141">
                  <a:moveTo>
                    <a:pt x="0" y="2083447"/>
                  </a:moveTo>
                  <a:lnTo>
                    <a:pt x="2529293" y="4980141"/>
                  </a:lnTo>
                  <a:lnTo>
                    <a:pt x="2536333" y="4894236"/>
                  </a:lnTo>
                  <a:lnTo>
                    <a:pt x="2536333" y="542765"/>
                  </a:lnTo>
                  <a:cubicBezTo>
                    <a:pt x="2536333" y="392557"/>
                    <a:pt x="2505891" y="249460"/>
                    <a:pt x="2450841" y="119305"/>
                  </a:cubicBezTo>
                  <a:lnTo>
                    <a:pt x="2386084" y="0"/>
                  </a:lnTo>
                  <a:close/>
                </a:path>
              </a:pathLst>
            </a:custGeom>
            <a:solidFill>
              <a:srgbClr val="11B59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mn-ea"/>
                <a:sym typeface="+mn-lt"/>
              </a:endParaRPr>
            </a:p>
          </p:txBody>
        </p:sp>
        <p:sp>
          <p:nvSpPr>
            <p:cNvPr id="5" name="任意多边形 4"/>
            <p:cNvSpPr/>
            <p:nvPr/>
          </p:nvSpPr>
          <p:spPr>
            <a:xfrm>
              <a:off x="-16" y="-18"/>
              <a:ext cx="1889" cy="3408"/>
            </a:xfrm>
            <a:custGeom>
              <a:avLst/>
              <a:gdLst>
                <a:gd name="connsiteX0" fmla="*/ 0 w 2931"/>
                <a:gd name="connsiteY0" fmla="*/ 0 h 5289"/>
                <a:gd name="connsiteX1" fmla="*/ 2931 w 2931"/>
                <a:gd name="connsiteY1" fmla="*/ 0 h 5289"/>
                <a:gd name="connsiteX2" fmla="*/ 6 w 2931"/>
                <a:gd name="connsiteY2" fmla="*/ 5289 h 5289"/>
                <a:gd name="connsiteX3" fmla="*/ 0 w 2931"/>
                <a:gd name="connsiteY3" fmla="*/ 0 h 5289"/>
              </a:gdLst>
              <a:ahLst/>
              <a:cxnLst>
                <a:cxn ang="0">
                  <a:pos x="connsiteX0" y="connsiteY0"/>
                </a:cxn>
                <a:cxn ang="0">
                  <a:pos x="connsiteX1" y="connsiteY1"/>
                </a:cxn>
                <a:cxn ang="0">
                  <a:pos x="connsiteX2" y="connsiteY2"/>
                </a:cxn>
                <a:cxn ang="0">
                  <a:pos x="connsiteX3" y="connsiteY3"/>
                </a:cxn>
              </a:cxnLst>
              <a:rect l="l" t="t" r="r" b="b"/>
              <a:pathLst>
                <a:path w="2931" h="5289">
                  <a:moveTo>
                    <a:pt x="0" y="0"/>
                  </a:moveTo>
                  <a:lnTo>
                    <a:pt x="2931" y="0"/>
                  </a:lnTo>
                  <a:lnTo>
                    <a:pt x="6" y="5289"/>
                  </a:lnTo>
                  <a:lnTo>
                    <a:pt x="0" y="0"/>
                  </a:lnTo>
                  <a:close/>
                </a:path>
              </a:pathLst>
            </a:custGeom>
            <a:solidFill>
              <a:srgbClr val="F25A3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a typeface="微软雅黑" panose="020B0503020204020204" charset="-122"/>
                <a:sym typeface="Arial" panose="020B0604020202020204" pitchFamily="34" charset="0"/>
              </a:endParaRPr>
            </a:p>
          </p:txBody>
        </p:sp>
      </p:grpSp>
      <p:grpSp>
        <p:nvGrpSpPr>
          <p:cNvPr id="8" name="组合 7"/>
          <p:cNvGrpSpPr/>
          <p:nvPr/>
        </p:nvGrpSpPr>
        <p:grpSpPr>
          <a:xfrm>
            <a:off x="9189960" y="4073525"/>
            <a:ext cx="3002040" cy="2788920"/>
            <a:chOff x="15829" y="7675"/>
            <a:chExt cx="3371" cy="3132"/>
          </a:xfrm>
        </p:grpSpPr>
        <p:sp>
          <p:nvSpPr>
            <p:cNvPr id="10" name="任意多边形 9"/>
            <p:cNvSpPr/>
            <p:nvPr/>
          </p:nvSpPr>
          <p:spPr>
            <a:xfrm rot="10800000">
              <a:off x="15829" y="9266"/>
              <a:ext cx="3365" cy="1541"/>
            </a:xfrm>
            <a:custGeom>
              <a:avLst/>
              <a:gdLst>
                <a:gd name="connsiteX0" fmla="*/ 0 w 4719"/>
                <a:gd name="connsiteY0" fmla="*/ 0 h 2161"/>
                <a:gd name="connsiteX1" fmla="*/ 4719 w 4719"/>
                <a:gd name="connsiteY1" fmla="*/ 0 h 2161"/>
                <a:gd name="connsiteX2" fmla="*/ 0 w 4719"/>
                <a:gd name="connsiteY2" fmla="*/ 2161 h 2161"/>
                <a:gd name="connsiteX3" fmla="*/ 0 w 4719"/>
                <a:gd name="connsiteY3" fmla="*/ 0 h 2161"/>
              </a:gdLst>
              <a:ahLst/>
              <a:cxnLst>
                <a:cxn ang="0">
                  <a:pos x="connsiteX0" y="connsiteY0"/>
                </a:cxn>
                <a:cxn ang="0">
                  <a:pos x="connsiteX1" y="connsiteY1"/>
                </a:cxn>
                <a:cxn ang="0">
                  <a:pos x="connsiteX2" y="connsiteY2"/>
                </a:cxn>
                <a:cxn ang="0">
                  <a:pos x="connsiteX3" y="connsiteY3"/>
                </a:cxn>
              </a:cxnLst>
              <a:rect l="l" t="t" r="r" b="b"/>
              <a:pathLst>
                <a:path w="4719" h="2161">
                  <a:moveTo>
                    <a:pt x="0" y="0"/>
                  </a:moveTo>
                  <a:lnTo>
                    <a:pt x="4719" y="0"/>
                  </a:lnTo>
                  <a:lnTo>
                    <a:pt x="0" y="2161"/>
                  </a:lnTo>
                  <a:lnTo>
                    <a:pt x="0" y="0"/>
                  </a:lnTo>
                  <a:close/>
                </a:path>
              </a:pathLst>
            </a:custGeom>
            <a:solidFill>
              <a:srgbClr val="11B59A"/>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13" name="任意多边形 12"/>
            <p:cNvSpPr/>
            <p:nvPr/>
          </p:nvSpPr>
          <p:spPr>
            <a:xfrm>
              <a:off x="17736" y="7675"/>
              <a:ext cx="1464" cy="3132"/>
            </a:xfrm>
            <a:custGeom>
              <a:avLst/>
              <a:gdLst>
                <a:gd name="connisteX0" fmla="*/ 929640 w 929640"/>
                <a:gd name="connsiteY0" fmla="*/ 0 h 1988820"/>
                <a:gd name="connisteX1" fmla="*/ 929640 w 929640"/>
                <a:gd name="connsiteY1" fmla="*/ 1988820 h 1988820"/>
                <a:gd name="connisteX2" fmla="*/ 0 w 929640"/>
                <a:gd name="connsiteY2" fmla="*/ 1988820 h 1988820"/>
                <a:gd name="connisteX3" fmla="*/ 929640 w 929640"/>
                <a:gd name="connsiteY3" fmla="*/ 0 h 1988820"/>
              </a:gdLst>
              <a:ahLst/>
              <a:cxnLst>
                <a:cxn ang="0">
                  <a:pos x="connisteX0" y="connsiteY0"/>
                </a:cxn>
                <a:cxn ang="0">
                  <a:pos x="connisteX1" y="connsiteY1"/>
                </a:cxn>
                <a:cxn ang="0">
                  <a:pos x="connisteX2" y="connsiteY2"/>
                </a:cxn>
                <a:cxn ang="0">
                  <a:pos x="connisteX3" y="connsiteY3"/>
                </a:cxn>
              </a:cxnLst>
              <a:rect l="l" t="t" r="r" b="b"/>
              <a:pathLst>
                <a:path w="929640" h="1988820">
                  <a:moveTo>
                    <a:pt x="929640" y="0"/>
                  </a:moveTo>
                  <a:lnTo>
                    <a:pt x="929640" y="1988820"/>
                  </a:lnTo>
                  <a:lnTo>
                    <a:pt x="0" y="1988820"/>
                  </a:lnTo>
                  <a:lnTo>
                    <a:pt x="929640" y="0"/>
                  </a:lnTo>
                  <a:close/>
                </a:path>
              </a:pathLst>
            </a:custGeom>
            <a:solidFill>
              <a:srgbClr val="F25A3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a typeface="微软雅黑" panose="020B0503020204020204" charset="-122"/>
                <a:sym typeface="Arial" panose="020B0604020202020204" pitchFamily="34" charset="0"/>
              </a:endParaRPr>
            </a:p>
          </p:txBody>
        </p:sp>
      </p:grpSp>
      <p:sp>
        <p:nvSpPr>
          <p:cNvPr id="3" name="TextBox 37"/>
          <p:cNvSpPr txBox="1"/>
          <p:nvPr/>
        </p:nvSpPr>
        <p:spPr>
          <a:xfrm>
            <a:off x="6632737" y="1735369"/>
            <a:ext cx="1066165" cy="2214880"/>
          </a:xfrm>
          <a:prstGeom prst="rect">
            <a:avLst/>
          </a:prstGeom>
          <a:noFill/>
        </p:spPr>
        <p:txBody>
          <a:bodyPr wrap="none" rtlCol="0">
            <a:spAutoFit/>
          </a:bodyPr>
          <a:lstStyle>
            <a:defPPr>
              <a:defRPr lang="zh-CN"/>
            </a:defPPr>
            <a:lvl1pPr>
              <a:defRPr sz="2800">
                <a:gradFill>
                  <a:gsLst>
                    <a:gs pos="30000">
                      <a:srgbClr val="EAD3B8"/>
                    </a:gs>
                    <a:gs pos="100000">
                      <a:srgbClr val="C49766"/>
                    </a:gs>
                    <a:gs pos="0">
                      <a:srgbClr val="C49166"/>
                    </a:gs>
                    <a:gs pos="66000">
                      <a:srgbClr val="9B723B"/>
                    </a:gs>
                  </a:gsLst>
                  <a:lin ang="5400000" scaled="0"/>
                </a:gradFill>
                <a:latin typeface="HelveticaNeueLT Pro 55 Roman" pitchFamily="34" charset="0"/>
              </a:defRPr>
            </a:lvl1pPr>
          </a:lstStyle>
          <a:p>
            <a:pPr algn="ctr"/>
            <a:r>
              <a:rPr lang="en-US" altLang="zh-CN" sz="13800" b="1" dirty="0">
                <a:solidFill>
                  <a:schemeClr val="accent1"/>
                </a:solidFill>
                <a:latin typeface="+mj-ea"/>
                <a:ea typeface="+mj-ea"/>
              </a:rPr>
              <a:t>2</a:t>
            </a:r>
            <a:endParaRPr lang="en-US" altLang="zh-CN" sz="13800" b="1" dirty="0">
              <a:solidFill>
                <a:schemeClr val="accent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37"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outVertical)">
                                      <p:cBhvr>
                                        <p:cTn id="12" dur="500"/>
                                        <p:tgtEl>
                                          <p:spTgt spid="9"/>
                                        </p:tgtEl>
                                      </p:cBhvr>
                                    </p:animEffect>
                                  </p:childTnLst>
                                </p:cTn>
                              </p:par>
                            </p:childTnLst>
                          </p:cTn>
                        </p:par>
                        <p:par>
                          <p:cTn id="13" fill="hold">
                            <p:stCondLst>
                              <p:cond delay="1000"/>
                            </p:stCondLst>
                            <p:childTnLst>
                              <p:par>
                                <p:cTn id="14" presetID="2" presetClass="entr" presetSubtype="4" decel="10000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838200" y="365125"/>
            <a:ext cx="10515600" cy="781095"/>
          </a:xfrm>
        </p:spPr>
        <p:txBody>
          <a:bodyPr>
            <a:normAutofit/>
          </a:bodyPr>
          <a:lstStyle/>
          <a:p>
            <a:r>
              <a:rPr lang="en-US" altLang="zh-CN" dirty="0" smtClean="0"/>
              <a:t>Internal Training</a:t>
            </a:r>
            <a:endParaRPr lang="zh-CN" altLang="en-US" dirty="0"/>
          </a:p>
        </p:txBody>
      </p:sp>
      <p:sp>
        <p:nvSpPr>
          <p:cNvPr id="26" name="灯片编号占位符 25"/>
          <p:cNvSpPr>
            <a:spLocks noGrp="1"/>
          </p:cNvSpPr>
          <p:nvPr>
            <p:ph type="sldNum" sz="quarter" idx="12"/>
          </p:nvPr>
        </p:nvSpPr>
        <p:spPr/>
        <p:txBody>
          <a:bodyPr/>
          <a:lstStyle/>
          <a:p>
            <a:fld id="{370D8578-DDD4-487D-A316-C8E65CC577E1}" type="slidenum">
              <a:rPr lang="zh-CN" altLang="en-US" smtClean="0"/>
            </a:fld>
            <a:endParaRPr lang="zh-CN" altLang="en-US"/>
          </a:p>
        </p:txBody>
      </p:sp>
      <p:grpSp>
        <p:nvGrpSpPr>
          <p:cNvPr id="17" name="组合 16"/>
          <p:cNvGrpSpPr/>
          <p:nvPr/>
        </p:nvGrpSpPr>
        <p:grpSpPr>
          <a:xfrm>
            <a:off x="656520" y="2348185"/>
            <a:ext cx="3448142" cy="3289015"/>
            <a:chOff x="-11135" y="2322785"/>
            <a:chExt cx="3448142" cy="3289015"/>
          </a:xfrm>
        </p:grpSpPr>
        <p:pic>
          <p:nvPicPr>
            <p:cNvPr id="10" name="图片 9" descr="E:\工作\素材\76c00bdbfb7d0188.jpg76c00bdbfb7d0188"/>
            <p:cNvPicPr>
              <a:picLocks noChangeAspect="1"/>
            </p:cNvPicPr>
            <p:nvPr/>
          </p:nvPicPr>
          <p:blipFill rotWithShape="1">
            <a:blip r:embed="rId1"/>
            <a:srcRect/>
            <a:stretch>
              <a:fillRect/>
            </a:stretch>
          </p:blipFill>
          <p:spPr>
            <a:xfrm>
              <a:off x="632936" y="2322785"/>
              <a:ext cx="2160000" cy="1295400"/>
            </a:xfrm>
            <a:prstGeom prst="ellipse">
              <a:avLst/>
            </a:prstGeom>
            <a:ln w="57150">
              <a:solidFill>
                <a:srgbClr val="3DB39E"/>
              </a:solidFill>
            </a:ln>
          </p:spPr>
        </p:pic>
        <p:sp>
          <p:nvSpPr>
            <p:cNvPr id="13" name="文本框 12"/>
            <p:cNvSpPr txBox="1"/>
            <p:nvPr/>
          </p:nvSpPr>
          <p:spPr>
            <a:xfrm>
              <a:off x="-11135" y="4319138"/>
              <a:ext cx="3448142" cy="461665"/>
            </a:xfrm>
            <a:prstGeom prst="rect">
              <a:avLst/>
            </a:prstGeom>
            <a:noFill/>
          </p:spPr>
          <p:txBody>
            <a:bodyPr wrap="square" rtlCol="0">
              <a:spAutoFit/>
            </a:bodyPr>
            <a:lstStyle/>
            <a:p>
              <a:pPr algn="ctr"/>
              <a:r>
                <a:rPr lang="en-US" altLang="zh-CN" sz="2400" b="1" dirty="0" smtClean="0">
                  <a:solidFill>
                    <a:srgbClr val="3DB39E"/>
                  </a:solidFill>
                  <a:latin typeface="微软雅黑 Light" panose="020B0502040204020203" pitchFamily="34" charset="-122"/>
                  <a:ea typeface="微软雅黑 Light" panose="020B0502040204020203" pitchFamily="34" charset="-122"/>
                </a:rPr>
                <a:t>Training Needs</a:t>
              </a:r>
              <a:endParaRPr lang="zh-CN" altLang="en-US" sz="2400" b="1" dirty="0">
                <a:solidFill>
                  <a:srgbClr val="3DB39E"/>
                </a:solidFill>
                <a:latin typeface="微软雅黑 Light" panose="020B0502040204020203" pitchFamily="34" charset="-122"/>
                <a:ea typeface="微软雅黑 Light" panose="020B0502040204020203" pitchFamily="34" charset="-122"/>
              </a:endParaRPr>
            </a:p>
          </p:txBody>
        </p:sp>
        <p:sp>
          <p:nvSpPr>
            <p:cNvPr id="16" name="文本框 15"/>
            <p:cNvSpPr txBox="1"/>
            <p:nvPr/>
          </p:nvSpPr>
          <p:spPr>
            <a:xfrm>
              <a:off x="-11135" y="4780803"/>
              <a:ext cx="3448142" cy="830997"/>
            </a:xfrm>
            <a:prstGeom prst="rect">
              <a:avLst/>
            </a:prstGeom>
            <a:noFill/>
          </p:spPr>
          <p:txBody>
            <a:bodyPr wrap="square" rtlCol="0">
              <a:spAutoFit/>
            </a:bodyPr>
            <a:lstStyle/>
            <a:p>
              <a:pPr algn="ctr"/>
              <a:r>
                <a:rPr lang="en-US" altLang="zh-CN" sz="1600" dirty="0" smtClean="0">
                  <a:solidFill>
                    <a:schemeClr val="bg1">
                      <a:lumMod val="65000"/>
                    </a:schemeClr>
                  </a:solidFill>
                  <a:latin typeface="微软雅黑 Light" panose="020B0502040204020203" pitchFamily="34" charset="-122"/>
                  <a:ea typeface="微软雅黑 Light" panose="020B0502040204020203" pitchFamily="34" charset="-122"/>
                </a:rPr>
                <a:t>Make a training need survey around all departments and analyze their needs.</a:t>
              </a:r>
              <a:endParaRPr lang="zh-CN" altLang="en-US" sz="1600" dirty="0">
                <a:solidFill>
                  <a:schemeClr val="bg1">
                    <a:lumMod val="65000"/>
                  </a:schemeClr>
                </a:solidFill>
                <a:latin typeface="微软雅黑 Light" panose="020B0502040204020203" pitchFamily="34" charset="-122"/>
                <a:ea typeface="微软雅黑 Light" panose="020B0502040204020203" pitchFamily="34" charset="-122"/>
              </a:endParaRPr>
            </a:p>
          </p:txBody>
        </p:sp>
      </p:grpSp>
      <p:grpSp>
        <p:nvGrpSpPr>
          <p:cNvPr id="18" name="组合 17"/>
          <p:cNvGrpSpPr/>
          <p:nvPr/>
        </p:nvGrpSpPr>
        <p:grpSpPr>
          <a:xfrm>
            <a:off x="4234294" y="2348185"/>
            <a:ext cx="3448142" cy="3289015"/>
            <a:chOff x="-11135" y="2322785"/>
            <a:chExt cx="3448142" cy="3289015"/>
          </a:xfrm>
        </p:grpSpPr>
        <p:pic>
          <p:nvPicPr>
            <p:cNvPr id="19" name="图片 18" descr="E:\工作\素材\76c00bdbfb7d0188.jpg76c00bdbfb7d0188"/>
            <p:cNvPicPr>
              <a:picLocks noChangeAspect="1"/>
            </p:cNvPicPr>
            <p:nvPr/>
          </p:nvPicPr>
          <p:blipFill rotWithShape="1">
            <a:blip r:embed="rId1"/>
            <a:srcRect/>
            <a:stretch>
              <a:fillRect/>
            </a:stretch>
          </p:blipFill>
          <p:spPr>
            <a:xfrm>
              <a:off x="632936" y="2322785"/>
              <a:ext cx="2160000" cy="1295400"/>
            </a:xfrm>
            <a:prstGeom prst="ellipse">
              <a:avLst/>
            </a:prstGeom>
            <a:ln w="57150">
              <a:solidFill>
                <a:srgbClr val="3DB39E"/>
              </a:solidFill>
            </a:ln>
          </p:spPr>
        </p:pic>
        <p:sp>
          <p:nvSpPr>
            <p:cNvPr id="20" name="文本框 19"/>
            <p:cNvSpPr txBox="1"/>
            <p:nvPr/>
          </p:nvSpPr>
          <p:spPr>
            <a:xfrm>
              <a:off x="-11135" y="4319138"/>
              <a:ext cx="3448142" cy="461665"/>
            </a:xfrm>
            <a:prstGeom prst="rect">
              <a:avLst/>
            </a:prstGeom>
            <a:noFill/>
          </p:spPr>
          <p:txBody>
            <a:bodyPr wrap="square" rtlCol="0">
              <a:spAutoFit/>
            </a:bodyPr>
            <a:lstStyle/>
            <a:p>
              <a:pPr algn="ctr"/>
              <a:r>
                <a:rPr lang="en-US" altLang="zh-CN" sz="2400" b="1" dirty="0" smtClean="0">
                  <a:solidFill>
                    <a:srgbClr val="3DB39E"/>
                  </a:solidFill>
                  <a:latin typeface="微软雅黑 Light" panose="020B0502040204020203" pitchFamily="34" charset="-122"/>
                  <a:ea typeface="微软雅黑 Light" panose="020B0502040204020203" pitchFamily="34" charset="-122"/>
                </a:rPr>
                <a:t>Administration</a:t>
              </a:r>
              <a:endParaRPr lang="zh-CN" altLang="en-US" sz="2400" b="1" dirty="0">
                <a:solidFill>
                  <a:srgbClr val="3DB39E"/>
                </a:solidFill>
                <a:latin typeface="微软雅黑 Light" panose="020B0502040204020203" pitchFamily="34" charset="-122"/>
                <a:ea typeface="微软雅黑 Light" panose="020B0502040204020203" pitchFamily="34" charset="-122"/>
              </a:endParaRPr>
            </a:p>
          </p:txBody>
        </p:sp>
        <p:sp>
          <p:nvSpPr>
            <p:cNvPr id="21" name="文本框 20"/>
            <p:cNvSpPr txBox="1"/>
            <p:nvPr/>
          </p:nvSpPr>
          <p:spPr>
            <a:xfrm>
              <a:off x="-11135" y="4780803"/>
              <a:ext cx="3448142" cy="830997"/>
            </a:xfrm>
            <a:prstGeom prst="rect">
              <a:avLst/>
            </a:prstGeom>
            <a:noFill/>
          </p:spPr>
          <p:txBody>
            <a:bodyPr wrap="square" rtlCol="0">
              <a:spAutoFit/>
            </a:bodyPr>
            <a:lstStyle/>
            <a:p>
              <a:pPr algn="ctr"/>
              <a:r>
                <a:rPr lang="en-US" altLang="zh-CN" sz="1600" dirty="0" smtClean="0">
                  <a:solidFill>
                    <a:schemeClr val="bg1">
                      <a:lumMod val="65000"/>
                    </a:schemeClr>
                  </a:solidFill>
                  <a:latin typeface="微软雅黑 Light" panose="020B0502040204020203" pitchFamily="34" charset="-122"/>
                  <a:ea typeface="微软雅黑 Light" panose="020B0502040204020203" pitchFamily="34" charset="-122"/>
                </a:rPr>
                <a:t>Schedule all training classes according to the need analysis with instructors and students.</a:t>
              </a:r>
              <a:endParaRPr lang="zh-CN" altLang="en-US" sz="1600" dirty="0">
                <a:solidFill>
                  <a:schemeClr val="bg1">
                    <a:lumMod val="65000"/>
                  </a:schemeClr>
                </a:solidFill>
                <a:latin typeface="微软雅黑 Light" panose="020B0502040204020203" pitchFamily="34" charset="-122"/>
                <a:ea typeface="微软雅黑 Light" panose="020B0502040204020203" pitchFamily="34" charset="-122"/>
              </a:endParaRPr>
            </a:p>
          </p:txBody>
        </p:sp>
      </p:grpSp>
      <p:grpSp>
        <p:nvGrpSpPr>
          <p:cNvPr id="22" name="组合 21"/>
          <p:cNvGrpSpPr/>
          <p:nvPr/>
        </p:nvGrpSpPr>
        <p:grpSpPr>
          <a:xfrm>
            <a:off x="7812068" y="2348185"/>
            <a:ext cx="3448142" cy="3289015"/>
            <a:chOff x="-11135" y="2322785"/>
            <a:chExt cx="3448142" cy="3289015"/>
          </a:xfrm>
        </p:grpSpPr>
        <p:pic>
          <p:nvPicPr>
            <p:cNvPr id="23" name="图片 22" descr="E:\工作\素材\76c00bdbfb7d0188.jpg76c00bdbfb7d0188"/>
            <p:cNvPicPr>
              <a:picLocks noChangeAspect="1"/>
            </p:cNvPicPr>
            <p:nvPr/>
          </p:nvPicPr>
          <p:blipFill rotWithShape="1">
            <a:blip r:embed="rId1"/>
            <a:srcRect/>
            <a:stretch>
              <a:fillRect/>
            </a:stretch>
          </p:blipFill>
          <p:spPr>
            <a:xfrm>
              <a:off x="632936" y="2322785"/>
              <a:ext cx="2160000" cy="1295400"/>
            </a:xfrm>
            <a:prstGeom prst="ellipse">
              <a:avLst/>
            </a:prstGeom>
            <a:ln w="57150">
              <a:solidFill>
                <a:srgbClr val="3DB39E"/>
              </a:solidFill>
            </a:ln>
          </p:spPr>
        </p:pic>
        <p:sp>
          <p:nvSpPr>
            <p:cNvPr id="24" name="文本框 23"/>
            <p:cNvSpPr txBox="1"/>
            <p:nvPr/>
          </p:nvSpPr>
          <p:spPr>
            <a:xfrm>
              <a:off x="-11135" y="4319138"/>
              <a:ext cx="3448142" cy="461665"/>
            </a:xfrm>
            <a:prstGeom prst="rect">
              <a:avLst/>
            </a:prstGeom>
            <a:noFill/>
          </p:spPr>
          <p:txBody>
            <a:bodyPr wrap="square" rtlCol="0">
              <a:spAutoFit/>
            </a:bodyPr>
            <a:lstStyle/>
            <a:p>
              <a:pPr algn="ctr"/>
              <a:r>
                <a:rPr lang="en-US" altLang="zh-CN" sz="2400" b="1" dirty="0" smtClean="0">
                  <a:solidFill>
                    <a:srgbClr val="3DB39E"/>
                  </a:solidFill>
                  <a:latin typeface="微软雅黑 Light" panose="020B0502040204020203" pitchFamily="34" charset="-122"/>
                  <a:ea typeface="微软雅黑 Light" panose="020B0502040204020203" pitchFamily="34" charset="-122"/>
                </a:rPr>
                <a:t>Evaluation</a:t>
              </a:r>
              <a:endParaRPr lang="zh-CN" altLang="en-US" sz="2400" b="1" dirty="0">
                <a:solidFill>
                  <a:srgbClr val="3DB39E"/>
                </a:solidFill>
                <a:latin typeface="微软雅黑 Light" panose="020B0502040204020203" pitchFamily="34" charset="-122"/>
                <a:ea typeface="微软雅黑 Light" panose="020B0502040204020203" pitchFamily="34" charset="-122"/>
              </a:endParaRPr>
            </a:p>
          </p:txBody>
        </p:sp>
        <p:sp>
          <p:nvSpPr>
            <p:cNvPr id="25" name="文本框 24"/>
            <p:cNvSpPr txBox="1"/>
            <p:nvPr/>
          </p:nvSpPr>
          <p:spPr>
            <a:xfrm>
              <a:off x="-11135" y="4780803"/>
              <a:ext cx="3448142" cy="830997"/>
            </a:xfrm>
            <a:prstGeom prst="rect">
              <a:avLst/>
            </a:prstGeom>
            <a:noFill/>
          </p:spPr>
          <p:txBody>
            <a:bodyPr wrap="square" rtlCol="0">
              <a:spAutoFit/>
            </a:bodyPr>
            <a:lstStyle/>
            <a:p>
              <a:pPr algn="ctr"/>
              <a:r>
                <a:rPr lang="en-US" altLang="zh-CN" sz="1600" dirty="0" smtClean="0">
                  <a:solidFill>
                    <a:schemeClr val="bg1">
                      <a:lumMod val="65000"/>
                    </a:schemeClr>
                  </a:solidFill>
                  <a:latin typeface="微软雅黑 Light" panose="020B0502040204020203" pitchFamily="34" charset="-122"/>
                  <a:ea typeface="微软雅黑 Light" panose="020B0502040204020203" pitchFamily="34" charset="-122"/>
                </a:rPr>
                <a:t>Finish all three out of four levels of evaluation and record the training result. Action plan will be necessary.</a:t>
              </a:r>
              <a:endParaRPr lang="zh-CN" altLang="en-US" sz="1600" dirty="0">
                <a:solidFill>
                  <a:schemeClr val="bg1">
                    <a:lumMod val="65000"/>
                  </a:schemeClr>
                </a:solidFill>
                <a:latin typeface="微软雅黑 Light" panose="020B0502040204020203" pitchFamily="34" charset="-122"/>
                <a:ea typeface="微软雅黑 Light" panose="020B0502040204020203" pitchFamily="34" charset="-122"/>
              </a:endParaRPr>
            </a:p>
          </p:txBody>
        </p:sp>
      </p:grpSp>
    </p:spTree>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781095"/>
          </a:xfrm>
        </p:spPr>
        <p:txBody>
          <a:bodyPr>
            <a:normAutofit fontScale="90000"/>
          </a:bodyPr>
          <a:lstStyle/>
          <a:p>
            <a:r>
              <a:rPr lang="en-US" altLang="zh-CN" dirty="0" smtClean="0"/>
              <a:t>External Training</a:t>
            </a:r>
            <a:endParaRPr lang="zh-CN" altLang="en-US" dirty="0"/>
          </a:p>
        </p:txBody>
      </p:sp>
      <p:grpSp>
        <p:nvGrpSpPr>
          <p:cNvPr id="18" name="Group 24"/>
          <p:cNvGrpSpPr/>
          <p:nvPr/>
        </p:nvGrpSpPr>
        <p:grpSpPr>
          <a:xfrm>
            <a:off x="939465" y="2588126"/>
            <a:ext cx="2935892" cy="2474119"/>
            <a:chOff x="8328247" y="1667621"/>
            <a:chExt cx="2198693" cy="2474119"/>
          </a:xfrm>
        </p:grpSpPr>
        <p:sp>
          <p:nvSpPr>
            <p:cNvPr id="33" name="iS1ide-TextBox 25"/>
            <p:cNvSpPr txBox="1"/>
            <p:nvPr/>
          </p:nvSpPr>
          <p:spPr>
            <a:xfrm>
              <a:off x="8328247" y="3134749"/>
              <a:ext cx="2198693" cy="388226"/>
            </a:xfrm>
            <a:prstGeom prst="rect">
              <a:avLst/>
            </a:prstGeom>
            <a:noFill/>
          </p:spPr>
          <p:txBody>
            <a:bodyPr wrap="none" lIns="0" tIns="0" rIns="360000" bIns="0" anchor="b" anchorCtr="0">
              <a:normAutofit/>
            </a:bodyPr>
            <a:p>
              <a:pPr algn="r"/>
              <a:r>
                <a:rPr lang="zh-CN" altLang="en-US" b="1">
                  <a:solidFill>
                    <a:schemeClr val="tx1"/>
                  </a:solidFill>
                  <a:latin typeface="Arial" panose="020B0604020202020204" pitchFamily="34" charset="0"/>
                  <a:ea typeface="微软雅黑" panose="020B0503020204020204" charset="-122"/>
                  <a:sym typeface="Arial" panose="020B0604020202020204" pitchFamily="34" charset="0"/>
                </a:rPr>
                <a:t>标题文本预设</a:t>
              </a:r>
              <a:endParaRPr lang="zh-CN" altLang="en-US" b="1">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36" name="iS1ide-TextBox 26"/>
            <p:cNvSpPr txBox="1"/>
            <p:nvPr/>
          </p:nvSpPr>
          <p:spPr>
            <a:xfrm>
              <a:off x="8651695" y="3522974"/>
              <a:ext cx="1875244" cy="618766"/>
            </a:xfrm>
            <a:prstGeom prst="rect">
              <a:avLst/>
            </a:prstGeom>
          </p:spPr>
          <p:txBody>
            <a:bodyPr vert="horz" wrap="square" lIns="0" tIns="0" rIns="360000" bIns="0" anchor="ctr">
              <a:normAutofit/>
            </a:bodyPr>
            <a:p>
              <a:pPr algn="r">
                <a:lnSpc>
                  <a:spcPct val="120000"/>
                </a:lnSpc>
              </a:pPr>
              <a:r>
                <a:rPr lang="zh-CN" altLang="en-US" sz="1200" dirty="0">
                  <a:solidFill>
                    <a:schemeClr val="tx1"/>
                  </a:solidFill>
                  <a:latin typeface="Arial" panose="020B0604020202020204" pitchFamily="34" charset="0"/>
                  <a:ea typeface="微软雅黑" panose="020B0503020204020204" charset="-122"/>
                  <a:sym typeface="Arial" panose="020B0604020202020204" pitchFamily="34" charset="0"/>
                </a:rPr>
                <a:t>在此输入您要添加的文本内容，图片可根据自己需求更换</a:t>
              </a:r>
              <a:endParaRPr lang="zh-CN" altLang="en-US" sz="1200" dirty="0">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37" name="iS1ide-TextBox 17"/>
            <p:cNvSpPr txBox="1"/>
            <p:nvPr/>
          </p:nvSpPr>
          <p:spPr>
            <a:xfrm>
              <a:off x="8328247" y="1667621"/>
              <a:ext cx="2198693" cy="388226"/>
            </a:xfrm>
            <a:prstGeom prst="rect">
              <a:avLst/>
            </a:prstGeom>
            <a:noFill/>
          </p:spPr>
          <p:txBody>
            <a:bodyPr wrap="none" lIns="0" tIns="0" rIns="360000" bIns="0" anchor="b" anchorCtr="0">
              <a:normAutofit/>
            </a:bodyPr>
            <a:p>
              <a:pPr algn="r"/>
              <a:r>
                <a:rPr lang="zh-CN" altLang="en-US" b="1" dirty="0">
                  <a:solidFill>
                    <a:schemeClr val="tx1"/>
                  </a:solidFill>
                  <a:latin typeface="Arial" panose="020B0604020202020204" pitchFamily="34" charset="0"/>
                  <a:ea typeface="微软雅黑" panose="020B0503020204020204" charset="-122"/>
                  <a:sym typeface="Arial" panose="020B0604020202020204" pitchFamily="34" charset="0"/>
                </a:rPr>
                <a:t>标题文本预设</a:t>
              </a:r>
              <a:endParaRPr lang="zh-CN" altLang="en-US" b="1" dirty="0">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38" name="iS1ide-TextBox 18"/>
            <p:cNvSpPr txBox="1"/>
            <p:nvPr/>
          </p:nvSpPr>
          <p:spPr>
            <a:xfrm>
              <a:off x="8651696" y="2055846"/>
              <a:ext cx="1875243" cy="618766"/>
            </a:xfrm>
            <a:prstGeom prst="rect">
              <a:avLst/>
            </a:prstGeom>
          </p:spPr>
          <p:txBody>
            <a:bodyPr vert="horz" wrap="square" lIns="0" tIns="0" rIns="360000" bIns="0" anchor="ctr">
              <a:normAutofit/>
            </a:bodyPr>
            <a:p>
              <a:pPr algn="r">
                <a:lnSpc>
                  <a:spcPct val="120000"/>
                </a:lnSpc>
              </a:pPr>
              <a:r>
                <a:rPr lang="zh-CN" altLang="en-US" sz="1200" dirty="0">
                  <a:solidFill>
                    <a:schemeClr val="tx1"/>
                  </a:solidFill>
                  <a:latin typeface="Arial" panose="020B0604020202020204" pitchFamily="34" charset="0"/>
                  <a:ea typeface="微软雅黑" panose="020B0503020204020204" charset="-122"/>
                  <a:sym typeface="Arial" panose="020B0604020202020204" pitchFamily="34" charset="0"/>
                </a:rPr>
                <a:t>在此输入您要添加的文本内容，图片可根据自己需求更换</a:t>
              </a:r>
              <a:endParaRPr lang="zh-CN" altLang="en-US" sz="1200" dirty="0">
                <a:solidFill>
                  <a:schemeClr val="tx1"/>
                </a:solidFill>
                <a:latin typeface="Arial" panose="020B0604020202020204" pitchFamily="34" charset="0"/>
                <a:ea typeface="微软雅黑" panose="020B0503020204020204" charset="-122"/>
                <a:sym typeface="Arial" panose="020B0604020202020204" pitchFamily="34" charset="0"/>
              </a:endParaRPr>
            </a:p>
          </p:txBody>
        </p:sp>
      </p:grpSp>
      <p:sp>
        <p:nvSpPr>
          <p:cNvPr id="39" name="iS1ide-TextBox 28"/>
          <p:cNvSpPr txBox="1"/>
          <p:nvPr/>
        </p:nvSpPr>
        <p:spPr>
          <a:xfrm>
            <a:off x="8489950" y="4055110"/>
            <a:ext cx="2823845" cy="387985"/>
          </a:xfrm>
          <a:prstGeom prst="rect">
            <a:avLst/>
          </a:prstGeom>
          <a:noFill/>
        </p:spPr>
        <p:txBody>
          <a:bodyPr wrap="none" lIns="360000" tIns="0" rIns="0" bIns="0" anchor="b" anchorCtr="0">
            <a:normAutofit/>
          </a:bodyPr>
          <a:p>
            <a:r>
              <a:rPr lang="zh-CN" altLang="en-US" b="1">
                <a:solidFill>
                  <a:schemeClr val="tx1"/>
                </a:solidFill>
                <a:latin typeface="Arial" panose="020B0604020202020204" pitchFamily="34" charset="0"/>
                <a:ea typeface="微软雅黑" panose="020B0503020204020204" charset="-122"/>
                <a:sym typeface="Arial" panose="020B0604020202020204" pitchFamily="34" charset="0"/>
              </a:rPr>
              <a:t>标题文本预设</a:t>
            </a:r>
            <a:endParaRPr lang="zh-CN" altLang="en-US" b="1">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41" name="iS1ide-TextBox 29"/>
          <p:cNvSpPr txBox="1"/>
          <p:nvPr/>
        </p:nvSpPr>
        <p:spPr>
          <a:xfrm>
            <a:off x="8489950" y="4443730"/>
            <a:ext cx="2503170" cy="618490"/>
          </a:xfrm>
          <a:prstGeom prst="rect">
            <a:avLst/>
          </a:prstGeom>
        </p:spPr>
        <p:txBody>
          <a:bodyPr vert="horz" wrap="square" lIns="360000" tIns="0" rIns="0" bIns="0" anchor="ctr" anchorCtr="0">
            <a:normAutofit/>
          </a:bodyPr>
          <a:p>
            <a:pPr>
              <a:lnSpc>
                <a:spcPct val="120000"/>
              </a:lnSpc>
            </a:pPr>
            <a:r>
              <a:rPr lang="zh-CN" altLang="en-US" sz="1200" dirty="0">
                <a:solidFill>
                  <a:schemeClr val="tx1"/>
                </a:solidFill>
                <a:latin typeface="Arial" panose="020B0604020202020204" pitchFamily="34" charset="0"/>
                <a:ea typeface="微软雅黑" panose="020B0503020204020204" charset="-122"/>
                <a:sym typeface="Arial" panose="020B0604020202020204" pitchFamily="34" charset="0"/>
              </a:rPr>
              <a:t>在此输入您要添加的文本内容，图片可根据自己需求更换</a:t>
            </a:r>
            <a:endParaRPr lang="zh-CN" altLang="en-US" sz="1200" dirty="0">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42" name="iS1ide-TextBox 19"/>
          <p:cNvSpPr txBox="1"/>
          <p:nvPr/>
        </p:nvSpPr>
        <p:spPr>
          <a:xfrm>
            <a:off x="8489950" y="2588260"/>
            <a:ext cx="2823845" cy="387985"/>
          </a:xfrm>
          <a:prstGeom prst="rect">
            <a:avLst/>
          </a:prstGeom>
          <a:noFill/>
        </p:spPr>
        <p:txBody>
          <a:bodyPr wrap="none" lIns="360000" tIns="0" rIns="0" bIns="0" anchor="b" anchorCtr="0">
            <a:normAutofit/>
          </a:bodyPr>
          <a:p>
            <a:r>
              <a:rPr lang="zh-CN" altLang="en-US" b="1">
                <a:solidFill>
                  <a:schemeClr val="tx1"/>
                </a:solidFill>
                <a:latin typeface="Arial" panose="020B0604020202020204" pitchFamily="34" charset="0"/>
                <a:ea typeface="微软雅黑" panose="020B0503020204020204" charset="-122"/>
                <a:sym typeface="Arial" panose="020B0604020202020204" pitchFamily="34" charset="0"/>
              </a:rPr>
              <a:t>标题文本预设</a:t>
            </a:r>
            <a:endParaRPr lang="zh-CN" altLang="en-US" b="1">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43" name="iS1ide-TextBox 20"/>
          <p:cNvSpPr txBox="1"/>
          <p:nvPr/>
        </p:nvSpPr>
        <p:spPr>
          <a:xfrm>
            <a:off x="8489950" y="2980055"/>
            <a:ext cx="2503170" cy="618490"/>
          </a:xfrm>
          <a:prstGeom prst="rect">
            <a:avLst/>
          </a:prstGeom>
        </p:spPr>
        <p:txBody>
          <a:bodyPr vert="horz" wrap="square" lIns="360000" tIns="0" rIns="0" bIns="0" anchor="ctr" anchorCtr="0">
            <a:normAutofit/>
          </a:bodyPr>
          <a:p>
            <a:pPr>
              <a:lnSpc>
                <a:spcPct val="120000"/>
              </a:lnSpc>
            </a:pPr>
            <a:r>
              <a:rPr lang="zh-CN" altLang="en-US" sz="1200" dirty="0">
                <a:solidFill>
                  <a:schemeClr val="tx1"/>
                </a:solidFill>
                <a:latin typeface="Arial" panose="020B0604020202020204" pitchFamily="34" charset="0"/>
                <a:ea typeface="微软雅黑" panose="020B0503020204020204" charset="-122"/>
                <a:sym typeface="Arial" panose="020B0604020202020204" pitchFamily="34" charset="0"/>
              </a:rPr>
              <a:t>在此输入您要添加的文本内容，图片可根据自己需求更换</a:t>
            </a:r>
            <a:endParaRPr lang="zh-CN" altLang="en-US" sz="1200" dirty="0">
              <a:solidFill>
                <a:schemeClr val="tx1"/>
              </a:solidFill>
              <a:latin typeface="Arial" panose="020B0604020202020204" pitchFamily="34" charset="0"/>
              <a:ea typeface="微软雅黑" panose="020B0503020204020204" charset="-122"/>
              <a:sym typeface="Arial" panose="020B0604020202020204" pitchFamily="34" charset="0"/>
            </a:endParaRPr>
          </a:p>
        </p:txBody>
      </p:sp>
      <p:grpSp>
        <p:nvGrpSpPr>
          <p:cNvPr id="44" name="组合 43"/>
          <p:cNvGrpSpPr/>
          <p:nvPr/>
        </p:nvGrpSpPr>
        <p:grpSpPr>
          <a:xfrm>
            <a:off x="3838575" y="1660525"/>
            <a:ext cx="4515485" cy="4498340"/>
            <a:chOff x="6045" y="2615"/>
            <a:chExt cx="7111" cy="7084"/>
          </a:xfrm>
        </p:grpSpPr>
        <p:sp>
          <p:nvSpPr>
            <p:cNvPr id="47" name="Freeform 1470"/>
            <p:cNvSpPr>
              <a:spLocks noEditPoints="1"/>
            </p:cNvSpPr>
            <p:nvPr/>
          </p:nvSpPr>
          <p:spPr bwMode="auto">
            <a:xfrm>
              <a:off x="6262" y="3021"/>
              <a:ext cx="6677" cy="6678"/>
            </a:xfrm>
            <a:custGeom>
              <a:avLst/>
              <a:gdLst>
                <a:gd name="T0" fmla="*/ 600 w 1200"/>
                <a:gd name="T1" fmla="*/ 1200 h 1200"/>
                <a:gd name="T2" fmla="*/ 0 w 1200"/>
                <a:gd name="T3" fmla="*/ 600 h 1200"/>
                <a:gd name="T4" fmla="*/ 600 w 1200"/>
                <a:gd name="T5" fmla="*/ 0 h 1200"/>
                <a:gd name="T6" fmla="*/ 1200 w 1200"/>
                <a:gd name="T7" fmla="*/ 600 h 1200"/>
                <a:gd name="T8" fmla="*/ 600 w 1200"/>
                <a:gd name="T9" fmla="*/ 1200 h 1200"/>
                <a:gd name="T10" fmla="*/ 600 w 1200"/>
                <a:gd name="T11" fmla="*/ 48 h 1200"/>
                <a:gd name="T12" fmla="*/ 48 w 1200"/>
                <a:gd name="T13" fmla="*/ 600 h 1200"/>
                <a:gd name="T14" fmla="*/ 600 w 1200"/>
                <a:gd name="T15" fmla="*/ 1152 h 1200"/>
                <a:gd name="T16" fmla="*/ 1152 w 1200"/>
                <a:gd name="T17" fmla="*/ 600 h 1200"/>
                <a:gd name="T18" fmla="*/ 600 w 1200"/>
                <a:gd name="T19" fmla="*/ 48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0" h="1200">
                  <a:moveTo>
                    <a:pt x="600" y="1200"/>
                  </a:moveTo>
                  <a:cubicBezTo>
                    <a:pt x="269" y="1200"/>
                    <a:pt x="0" y="931"/>
                    <a:pt x="0" y="600"/>
                  </a:cubicBezTo>
                  <a:cubicBezTo>
                    <a:pt x="0" y="269"/>
                    <a:pt x="269" y="0"/>
                    <a:pt x="600" y="0"/>
                  </a:cubicBezTo>
                  <a:cubicBezTo>
                    <a:pt x="931" y="0"/>
                    <a:pt x="1200" y="269"/>
                    <a:pt x="1200" y="600"/>
                  </a:cubicBezTo>
                  <a:cubicBezTo>
                    <a:pt x="1200" y="931"/>
                    <a:pt x="931" y="1200"/>
                    <a:pt x="600" y="1200"/>
                  </a:cubicBezTo>
                  <a:close/>
                  <a:moveTo>
                    <a:pt x="600" y="48"/>
                  </a:moveTo>
                  <a:cubicBezTo>
                    <a:pt x="295" y="48"/>
                    <a:pt x="48" y="296"/>
                    <a:pt x="48" y="600"/>
                  </a:cubicBezTo>
                  <a:cubicBezTo>
                    <a:pt x="48" y="905"/>
                    <a:pt x="295" y="1152"/>
                    <a:pt x="600" y="1152"/>
                  </a:cubicBezTo>
                  <a:cubicBezTo>
                    <a:pt x="905" y="1152"/>
                    <a:pt x="1152" y="905"/>
                    <a:pt x="1152" y="600"/>
                  </a:cubicBezTo>
                  <a:cubicBezTo>
                    <a:pt x="1152" y="296"/>
                    <a:pt x="905" y="48"/>
                    <a:pt x="600" y="48"/>
                  </a:cubicBezTo>
                  <a:close/>
                </a:path>
              </a:pathLst>
            </a:custGeom>
            <a:solidFill>
              <a:schemeClr val="bg1">
                <a:alpha val="10000"/>
              </a:schemeClr>
            </a:solidFill>
            <a:ln>
              <a:noFill/>
            </a:ln>
          </p:spPr>
          <p:txBody>
            <a:bodyPr vert="horz" wrap="square" lIns="91440" tIns="45720" rIns="91440" bIns="45720" numCol="1" anchor="t" anchorCtr="0" compatLnSpc="1"/>
            <a:p>
              <a:endParaRPr lang="en-US">
                <a:solidFill>
                  <a:prstClr val="black"/>
                </a:solidFill>
                <a:latin typeface="Arial" panose="020B0604020202020204"/>
              </a:endParaRPr>
            </a:p>
          </p:txBody>
        </p:sp>
        <p:sp>
          <p:nvSpPr>
            <p:cNvPr id="48" name="Freeform 98"/>
            <p:cNvSpPr/>
            <p:nvPr/>
          </p:nvSpPr>
          <p:spPr bwMode="auto">
            <a:xfrm>
              <a:off x="7286" y="2615"/>
              <a:ext cx="4629" cy="2287"/>
            </a:xfrm>
            <a:custGeom>
              <a:avLst/>
              <a:gdLst>
                <a:gd name="T0" fmla="*/ 416 w 832"/>
                <a:gd name="T1" fmla="*/ 0 h 411"/>
                <a:gd name="T2" fmla="*/ 831 w 832"/>
                <a:gd name="T3" fmla="*/ 371 h 411"/>
                <a:gd name="T4" fmla="*/ 825 w 832"/>
                <a:gd name="T5" fmla="*/ 387 h 411"/>
                <a:gd name="T6" fmla="*/ 808 w 832"/>
                <a:gd name="T7" fmla="*/ 389 h 411"/>
                <a:gd name="T8" fmla="*/ 637 w 832"/>
                <a:gd name="T9" fmla="*/ 355 h 411"/>
                <a:gd name="T10" fmla="*/ 427 w 832"/>
                <a:gd name="T11" fmla="*/ 408 h 411"/>
                <a:gd name="T12" fmla="*/ 405 w 832"/>
                <a:gd name="T13" fmla="*/ 408 h 411"/>
                <a:gd name="T14" fmla="*/ 195 w 832"/>
                <a:gd name="T15" fmla="*/ 355 h 411"/>
                <a:gd name="T16" fmla="*/ 24 w 832"/>
                <a:gd name="T17" fmla="*/ 389 h 411"/>
                <a:gd name="T18" fmla="*/ 7 w 832"/>
                <a:gd name="T19" fmla="*/ 387 h 411"/>
                <a:gd name="T20" fmla="*/ 1 w 832"/>
                <a:gd name="T21" fmla="*/ 371 h 411"/>
                <a:gd name="T22" fmla="*/ 416 w 832"/>
                <a:gd name="T23" fmla="*/ 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2" h="411">
                  <a:moveTo>
                    <a:pt x="416" y="0"/>
                  </a:moveTo>
                  <a:cubicBezTo>
                    <a:pt x="631" y="0"/>
                    <a:pt x="808" y="163"/>
                    <a:pt x="831" y="371"/>
                  </a:cubicBezTo>
                  <a:cubicBezTo>
                    <a:pt x="832" y="377"/>
                    <a:pt x="830" y="383"/>
                    <a:pt x="825" y="387"/>
                  </a:cubicBezTo>
                  <a:cubicBezTo>
                    <a:pt x="820" y="390"/>
                    <a:pt x="814" y="391"/>
                    <a:pt x="808" y="389"/>
                  </a:cubicBezTo>
                  <a:cubicBezTo>
                    <a:pt x="755" y="367"/>
                    <a:pt x="698" y="355"/>
                    <a:pt x="637" y="355"/>
                  </a:cubicBezTo>
                  <a:cubicBezTo>
                    <a:pt x="561" y="355"/>
                    <a:pt x="489" y="374"/>
                    <a:pt x="427" y="408"/>
                  </a:cubicBezTo>
                  <a:cubicBezTo>
                    <a:pt x="420" y="411"/>
                    <a:pt x="412" y="411"/>
                    <a:pt x="405" y="408"/>
                  </a:cubicBezTo>
                  <a:cubicBezTo>
                    <a:pt x="343" y="374"/>
                    <a:pt x="271" y="355"/>
                    <a:pt x="195" y="355"/>
                  </a:cubicBezTo>
                  <a:cubicBezTo>
                    <a:pt x="134" y="355"/>
                    <a:pt x="77" y="367"/>
                    <a:pt x="24" y="389"/>
                  </a:cubicBezTo>
                  <a:cubicBezTo>
                    <a:pt x="18" y="391"/>
                    <a:pt x="12" y="390"/>
                    <a:pt x="7" y="387"/>
                  </a:cubicBezTo>
                  <a:cubicBezTo>
                    <a:pt x="2" y="383"/>
                    <a:pt x="0" y="377"/>
                    <a:pt x="1" y="371"/>
                  </a:cubicBezTo>
                  <a:cubicBezTo>
                    <a:pt x="24" y="163"/>
                    <a:pt x="201" y="0"/>
                    <a:pt x="416" y="0"/>
                  </a:cubicBezTo>
                  <a:close/>
                </a:path>
              </a:pathLst>
            </a:custGeom>
            <a:solidFill>
              <a:srgbClr val="F25A31"/>
            </a:solidFill>
            <a:ln>
              <a:noFill/>
            </a:ln>
          </p:spPr>
          <p:txBody>
            <a:bodyPr vert="horz" wrap="square" lIns="91440" tIns="45720" rIns="91440" bIns="45720" numCol="1" anchor="t" anchorCtr="0" compatLnSpc="1"/>
            <a:p>
              <a:endParaRPr lang="en-US">
                <a:solidFill>
                  <a:prstClr val="black"/>
                </a:solidFill>
                <a:latin typeface="Arial" panose="020B0604020202020204"/>
              </a:endParaRPr>
            </a:p>
          </p:txBody>
        </p:sp>
        <p:sp>
          <p:nvSpPr>
            <p:cNvPr id="50" name="Freeform 99"/>
            <p:cNvSpPr/>
            <p:nvPr/>
          </p:nvSpPr>
          <p:spPr bwMode="auto">
            <a:xfrm>
              <a:off x="6045" y="5175"/>
              <a:ext cx="3316" cy="4224"/>
            </a:xfrm>
            <a:custGeom>
              <a:avLst/>
              <a:gdLst>
                <a:gd name="T0" fmla="*/ 418 w 596"/>
                <a:gd name="T1" fmla="*/ 759 h 759"/>
                <a:gd name="T2" fmla="*/ 0 w 596"/>
                <a:gd name="T3" fmla="*/ 341 h 759"/>
                <a:gd name="T4" fmla="*/ 170 w 596"/>
                <a:gd name="T5" fmla="*/ 5 h 759"/>
                <a:gd name="T6" fmla="*/ 187 w 596"/>
                <a:gd name="T7" fmla="*/ 3 h 759"/>
                <a:gd name="T8" fmla="*/ 197 w 596"/>
                <a:gd name="T9" fmla="*/ 16 h 759"/>
                <a:gd name="T10" fmla="*/ 404 w 596"/>
                <a:gd name="T11" fmla="*/ 336 h 759"/>
                <a:gd name="T12" fmla="*/ 415 w 596"/>
                <a:gd name="T13" fmla="*/ 355 h 759"/>
                <a:gd name="T14" fmla="*/ 589 w 596"/>
                <a:gd name="T15" fmla="*/ 695 h 759"/>
                <a:gd name="T16" fmla="*/ 596 w 596"/>
                <a:gd name="T17" fmla="*/ 710 h 759"/>
                <a:gd name="T18" fmla="*/ 585 w 596"/>
                <a:gd name="T19" fmla="*/ 724 h 759"/>
                <a:gd name="T20" fmla="*/ 418 w 596"/>
                <a:gd name="T21" fmla="*/ 759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6" h="759">
                  <a:moveTo>
                    <a:pt x="418" y="759"/>
                  </a:moveTo>
                  <a:cubicBezTo>
                    <a:pt x="187" y="759"/>
                    <a:pt x="0" y="571"/>
                    <a:pt x="0" y="341"/>
                  </a:cubicBezTo>
                  <a:cubicBezTo>
                    <a:pt x="0" y="203"/>
                    <a:pt x="67" y="81"/>
                    <a:pt x="170" y="5"/>
                  </a:cubicBezTo>
                  <a:cubicBezTo>
                    <a:pt x="175" y="1"/>
                    <a:pt x="181" y="0"/>
                    <a:pt x="187" y="3"/>
                  </a:cubicBezTo>
                  <a:cubicBezTo>
                    <a:pt x="192" y="5"/>
                    <a:pt x="196" y="10"/>
                    <a:pt x="197" y="16"/>
                  </a:cubicBezTo>
                  <a:cubicBezTo>
                    <a:pt x="215" y="151"/>
                    <a:pt x="293" y="267"/>
                    <a:pt x="404" y="336"/>
                  </a:cubicBezTo>
                  <a:cubicBezTo>
                    <a:pt x="410" y="340"/>
                    <a:pt x="414" y="347"/>
                    <a:pt x="415" y="355"/>
                  </a:cubicBezTo>
                  <a:cubicBezTo>
                    <a:pt x="419" y="493"/>
                    <a:pt x="486" y="616"/>
                    <a:pt x="589" y="695"/>
                  </a:cubicBezTo>
                  <a:cubicBezTo>
                    <a:pt x="594" y="698"/>
                    <a:pt x="596" y="704"/>
                    <a:pt x="596" y="710"/>
                  </a:cubicBezTo>
                  <a:cubicBezTo>
                    <a:pt x="595" y="716"/>
                    <a:pt x="591" y="721"/>
                    <a:pt x="585" y="724"/>
                  </a:cubicBezTo>
                  <a:cubicBezTo>
                    <a:pt x="534" y="746"/>
                    <a:pt x="477" y="759"/>
                    <a:pt x="418" y="759"/>
                  </a:cubicBezTo>
                  <a:close/>
                </a:path>
              </a:pathLst>
            </a:custGeom>
            <a:solidFill>
              <a:srgbClr val="11B59A"/>
            </a:solidFill>
            <a:ln>
              <a:noFill/>
            </a:ln>
          </p:spPr>
          <p:txBody>
            <a:bodyPr vert="horz" wrap="square" lIns="91440" tIns="45720" rIns="91440" bIns="45720" numCol="1" anchor="t" anchorCtr="0" compatLnSpc="1"/>
            <a:p>
              <a:endParaRPr lang="en-US">
                <a:solidFill>
                  <a:prstClr val="black"/>
                </a:solidFill>
                <a:latin typeface="Arial" panose="020B0604020202020204"/>
              </a:endParaRPr>
            </a:p>
          </p:txBody>
        </p:sp>
        <p:sp>
          <p:nvSpPr>
            <p:cNvPr id="51" name="Freeform 100"/>
            <p:cNvSpPr/>
            <p:nvPr/>
          </p:nvSpPr>
          <p:spPr bwMode="auto">
            <a:xfrm>
              <a:off x="9840" y="5175"/>
              <a:ext cx="3316" cy="4224"/>
            </a:xfrm>
            <a:custGeom>
              <a:avLst/>
              <a:gdLst>
                <a:gd name="T0" fmla="*/ 178 w 596"/>
                <a:gd name="T1" fmla="*/ 759 h 759"/>
                <a:gd name="T2" fmla="*/ 11 w 596"/>
                <a:gd name="T3" fmla="*/ 724 h 759"/>
                <a:gd name="T4" fmla="*/ 0 w 596"/>
                <a:gd name="T5" fmla="*/ 710 h 759"/>
                <a:gd name="T6" fmla="*/ 7 w 596"/>
                <a:gd name="T7" fmla="*/ 695 h 759"/>
                <a:gd name="T8" fmla="*/ 181 w 596"/>
                <a:gd name="T9" fmla="*/ 355 h 759"/>
                <a:gd name="T10" fmla="*/ 192 w 596"/>
                <a:gd name="T11" fmla="*/ 336 h 759"/>
                <a:gd name="T12" fmla="*/ 399 w 596"/>
                <a:gd name="T13" fmla="*/ 16 h 759"/>
                <a:gd name="T14" fmla="*/ 409 w 596"/>
                <a:gd name="T15" fmla="*/ 3 h 759"/>
                <a:gd name="T16" fmla="*/ 426 w 596"/>
                <a:gd name="T17" fmla="*/ 4 h 759"/>
                <a:gd name="T18" fmla="*/ 596 w 596"/>
                <a:gd name="T19" fmla="*/ 341 h 759"/>
                <a:gd name="T20" fmla="*/ 178 w 596"/>
                <a:gd name="T21" fmla="*/ 759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6" h="759">
                  <a:moveTo>
                    <a:pt x="178" y="759"/>
                  </a:moveTo>
                  <a:cubicBezTo>
                    <a:pt x="119" y="759"/>
                    <a:pt x="62" y="746"/>
                    <a:pt x="11" y="724"/>
                  </a:cubicBezTo>
                  <a:cubicBezTo>
                    <a:pt x="5" y="721"/>
                    <a:pt x="1" y="716"/>
                    <a:pt x="0" y="710"/>
                  </a:cubicBezTo>
                  <a:cubicBezTo>
                    <a:pt x="0" y="704"/>
                    <a:pt x="2" y="698"/>
                    <a:pt x="7" y="695"/>
                  </a:cubicBezTo>
                  <a:cubicBezTo>
                    <a:pt x="110" y="616"/>
                    <a:pt x="177" y="493"/>
                    <a:pt x="181" y="355"/>
                  </a:cubicBezTo>
                  <a:cubicBezTo>
                    <a:pt x="182" y="347"/>
                    <a:pt x="186" y="340"/>
                    <a:pt x="192" y="336"/>
                  </a:cubicBezTo>
                  <a:cubicBezTo>
                    <a:pt x="303" y="267"/>
                    <a:pt x="381" y="151"/>
                    <a:pt x="399" y="16"/>
                  </a:cubicBezTo>
                  <a:cubicBezTo>
                    <a:pt x="400" y="10"/>
                    <a:pt x="404" y="5"/>
                    <a:pt x="409" y="3"/>
                  </a:cubicBezTo>
                  <a:cubicBezTo>
                    <a:pt x="415" y="0"/>
                    <a:pt x="421" y="1"/>
                    <a:pt x="426" y="4"/>
                  </a:cubicBezTo>
                  <a:cubicBezTo>
                    <a:pt x="529" y="81"/>
                    <a:pt x="596" y="203"/>
                    <a:pt x="596" y="341"/>
                  </a:cubicBezTo>
                  <a:cubicBezTo>
                    <a:pt x="596" y="571"/>
                    <a:pt x="409" y="759"/>
                    <a:pt x="178" y="759"/>
                  </a:cubicBezTo>
                  <a:close/>
                </a:path>
              </a:pathLst>
            </a:custGeom>
            <a:solidFill>
              <a:srgbClr val="11B59A"/>
            </a:solidFill>
            <a:ln>
              <a:noFill/>
            </a:ln>
          </p:spPr>
          <p:txBody>
            <a:bodyPr vert="horz" wrap="square" lIns="91440" tIns="45720" rIns="91440" bIns="45720" numCol="1" anchor="t" anchorCtr="0" compatLnSpc="1"/>
            <a:p>
              <a:endParaRPr lang="en-US">
                <a:solidFill>
                  <a:prstClr val="black"/>
                </a:solidFill>
                <a:latin typeface="Arial" panose="020B0604020202020204"/>
              </a:endParaRPr>
            </a:p>
          </p:txBody>
        </p:sp>
        <p:sp>
          <p:nvSpPr>
            <p:cNvPr id="52" name="Freeform 1471"/>
            <p:cNvSpPr/>
            <p:nvPr/>
          </p:nvSpPr>
          <p:spPr bwMode="auto">
            <a:xfrm>
              <a:off x="9840" y="4746"/>
              <a:ext cx="2087" cy="2087"/>
            </a:xfrm>
            <a:custGeom>
              <a:avLst/>
              <a:gdLst>
                <a:gd name="T0" fmla="*/ 205 w 375"/>
                <a:gd name="T1" fmla="*/ 371 h 375"/>
                <a:gd name="T2" fmla="*/ 188 w 375"/>
                <a:gd name="T3" fmla="*/ 373 h 375"/>
                <a:gd name="T4" fmla="*/ 178 w 375"/>
                <a:gd name="T5" fmla="*/ 360 h 375"/>
                <a:gd name="T6" fmla="*/ 7 w 375"/>
                <a:gd name="T7" fmla="*/ 64 h 375"/>
                <a:gd name="T8" fmla="*/ 0 w 375"/>
                <a:gd name="T9" fmla="*/ 49 h 375"/>
                <a:gd name="T10" fmla="*/ 11 w 375"/>
                <a:gd name="T11" fmla="*/ 35 h 375"/>
                <a:gd name="T12" fmla="*/ 178 w 375"/>
                <a:gd name="T13" fmla="*/ 0 h 375"/>
                <a:gd name="T14" fmla="*/ 361 w 375"/>
                <a:gd name="T15" fmla="*/ 42 h 375"/>
                <a:gd name="T16" fmla="*/ 374 w 375"/>
                <a:gd name="T17" fmla="*/ 64 h 375"/>
                <a:gd name="T18" fmla="*/ 205 w 375"/>
                <a:gd name="T19" fmla="*/ 37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5" h="375">
                  <a:moveTo>
                    <a:pt x="205" y="371"/>
                  </a:moveTo>
                  <a:cubicBezTo>
                    <a:pt x="200" y="375"/>
                    <a:pt x="194" y="375"/>
                    <a:pt x="188" y="373"/>
                  </a:cubicBezTo>
                  <a:cubicBezTo>
                    <a:pt x="183" y="371"/>
                    <a:pt x="179" y="365"/>
                    <a:pt x="178" y="360"/>
                  </a:cubicBezTo>
                  <a:cubicBezTo>
                    <a:pt x="162" y="240"/>
                    <a:pt x="99" y="135"/>
                    <a:pt x="7" y="64"/>
                  </a:cubicBezTo>
                  <a:cubicBezTo>
                    <a:pt x="2" y="60"/>
                    <a:pt x="0" y="55"/>
                    <a:pt x="0" y="49"/>
                  </a:cubicBezTo>
                  <a:cubicBezTo>
                    <a:pt x="1" y="43"/>
                    <a:pt x="5" y="38"/>
                    <a:pt x="11" y="35"/>
                  </a:cubicBezTo>
                  <a:cubicBezTo>
                    <a:pt x="62" y="12"/>
                    <a:pt x="119" y="0"/>
                    <a:pt x="178" y="0"/>
                  </a:cubicBezTo>
                  <a:cubicBezTo>
                    <a:pt x="244" y="0"/>
                    <a:pt x="306" y="15"/>
                    <a:pt x="361" y="42"/>
                  </a:cubicBezTo>
                  <a:cubicBezTo>
                    <a:pt x="370" y="46"/>
                    <a:pt x="375" y="55"/>
                    <a:pt x="374" y="64"/>
                  </a:cubicBezTo>
                  <a:cubicBezTo>
                    <a:pt x="365" y="190"/>
                    <a:pt x="301" y="300"/>
                    <a:pt x="205" y="371"/>
                  </a:cubicBezTo>
                  <a:close/>
                </a:path>
              </a:pathLst>
            </a:custGeom>
            <a:solidFill>
              <a:srgbClr val="11B59A"/>
            </a:solidFill>
            <a:ln>
              <a:noFill/>
            </a:ln>
          </p:spPr>
          <p:txBody>
            <a:bodyPr vert="horz" wrap="square" lIns="91440" tIns="45720" rIns="91440" bIns="45720" numCol="1" anchor="t" anchorCtr="0" compatLnSpc="1"/>
            <a:p>
              <a:endParaRPr lang="en-US">
                <a:solidFill>
                  <a:prstClr val="black"/>
                </a:solidFill>
                <a:latin typeface="Arial" panose="020B0604020202020204"/>
              </a:endParaRPr>
            </a:p>
          </p:txBody>
        </p:sp>
        <p:sp>
          <p:nvSpPr>
            <p:cNvPr id="53" name="Freeform 1472"/>
            <p:cNvSpPr/>
            <p:nvPr/>
          </p:nvSpPr>
          <p:spPr bwMode="auto">
            <a:xfrm>
              <a:off x="7275" y="4746"/>
              <a:ext cx="2087" cy="2087"/>
            </a:xfrm>
            <a:custGeom>
              <a:avLst/>
              <a:gdLst>
                <a:gd name="T0" fmla="*/ 1 w 375"/>
                <a:gd name="T1" fmla="*/ 64 h 375"/>
                <a:gd name="T2" fmla="*/ 14 w 375"/>
                <a:gd name="T3" fmla="*/ 42 h 375"/>
                <a:gd name="T4" fmla="*/ 197 w 375"/>
                <a:gd name="T5" fmla="*/ 0 h 375"/>
                <a:gd name="T6" fmla="*/ 364 w 375"/>
                <a:gd name="T7" fmla="*/ 35 h 375"/>
                <a:gd name="T8" fmla="*/ 375 w 375"/>
                <a:gd name="T9" fmla="*/ 49 h 375"/>
                <a:gd name="T10" fmla="*/ 368 w 375"/>
                <a:gd name="T11" fmla="*/ 64 h 375"/>
                <a:gd name="T12" fmla="*/ 197 w 375"/>
                <a:gd name="T13" fmla="*/ 360 h 375"/>
                <a:gd name="T14" fmla="*/ 187 w 375"/>
                <a:gd name="T15" fmla="*/ 373 h 375"/>
                <a:gd name="T16" fmla="*/ 170 w 375"/>
                <a:gd name="T17" fmla="*/ 371 h 375"/>
                <a:gd name="T18" fmla="*/ 1 w 375"/>
                <a:gd name="T19" fmla="*/ 64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5" h="375">
                  <a:moveTo>
                    <a:pt x="1" y="64"/>
                  </a:moveTo>
                  <a:cubicBezTo>
                    <a:pt x="0" y="55"/>
                    <a:pt x="5" y="46"/>
                    <a:pt x="14" y="42"/>
                  </a:cubicBezTo>
                  <a:cubicBezTo>
                    <a:pt x="69" y="15"/>
                    <a:pt x="131" y="0"/>
                    <a:pt x="197" y="0"/>
                  </a:cubicBezTo>
                  <a:cubicBezTo>
                    <a:pt x="256" y="0"/>
                    <a:pt x="313" y="12"/>
                    <a:pt x="364" y="35"/>
                  </a:cubicBezTo>
                  <a:cubicBezTo>
                    <a:pt x="370" y="38"/>
                    <a:pt x="374" y="43"/>
                    <a:pt x="375" y="49"/>
                  </a:cubicBezTo>
                  <a:cubicBezTo>
                    <a:pt x="375" y="55"/>
                    <a:pt x="373" y="60"/>
                    <a:pt x="368" y="64"/>
                  </a:cubicBezTo>
                  <a:cubicBezTo>
                    <a:pt x="276" y="135"/>
                    <a:pt x="213" y="240"/>
                    <a:pt x="197" y="360"/>
                  </a:cubicBezTo>
                  <a:cubicBezTo>
                    <a:pt x="196" y="365"/>
                    <a:pt x="192" y="371"/>
                    <a:pt x="187" y="373"/>
                  </a:cubicBezTo>
                  <a:cubicBezTo>
                    <a:pt x="181" y="375"/>
                    <a:pt x="175" y="375"/>
                    <a:pt x="170" y="371"/>
                  </a:cubicBezTo>
                  <a:cubicBezTo>
                    <a:pt x="74" y="300"/>
                    <a:pt x="10" y="190"/>
                    <a:pt x="1" y="64"/>
                  </a:cubicBezTo>
                  <a:close/>
                </a:path>
              </a:pathLst>
            </a:custGeom>
            <a:solidFill>
              <a:srgbClr val="11B59A"/>
            </a:solidFill>
            <a:ln>
              <a:noFill/>
            </a:ln>
          </p:spPr>
          <p:txBody>
            <a:bodyPr vert="horz" wrap="square" lIns="91440" tIns="45720" rIns="91440" bIns="45720" numCol="1" anchor="t" anchorCtr="0" compatLnSpc="1"/>
            <a:p>
              <a:endParaRPr lang="en-US">
                <a:solidFill>
                  <a:prstClr val="black"/>
                </a:solidFill>
                <a:latin typeface="Arial" panose="020B0604020202020204"/>
              </a:endParaRPr>
            </a:p>
          </p:txBody>
        </p:sp>
        <p:sp>
          <p:nvSpPr>
            <p:cNvPr id="55" name="Freeform 1473"/>
            <p:cNvSpPr/>
            <p:nvPr/>
          </p:nvSpPr>
          <p:spPr bwMode="auto">
            <a:xfrm>
              <a:off x="8515" y="7217"/>
              <a:ext cx="2170" cy="1809"/>
            </a:xfrm>
            <a:custGeom>
              <a:avLst/>
              <a:gdLst>
                <a:gd name="T0" fmla="*/ 366 w 390"/>
                <a:gd name="T1" fmla="*/ 3 h 325"/>
                <a:gd name="T2" fmla="*/ 382 w 390"/>
                <a:gd name="T3" fmla="*/ 5 h 325"/>
                <a:gd name="T4" fmla="*/ 389 w 390"/>
                <a:gd name="T5" fmla="*/ 20 h 325"/>
                <a:gd name="T6" fmla="*/ 208 w 390"/>
                <a:gd name="T7" fmla="*/ 320 h 325"/>
                <a:gd name="T8" fmla="*/ 182 w 390"/>
                <a:gd name="T9" fmla="*/ 320 h 325"/>
                <a:gd name="T10" fmla="*/ 1 w 390"/>
                <a:gd name="T11" fmla="*/ 20 h 325"/>
                <a:gd name="T12" fmla="*/ 8 w 390"/>
                <a:gd name="T13" fmla="*/ 5 h 325"/>
                <a:gd name="T14" fmla="*/ 24 w 390"/>
                <a:gd name="T15" fmla="*/ 3 h 325"/>
                <a:gd name="T16" fmla="*/ 195 w 390"/>
                <a:gd name="T17" fmla="*/ 37 h 325"/>
                <a:gd name="T18" fmla="*/ 366 w 390"/>
                <a:gd name="T19" fmla="*/ 3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0" h="325">
                  <a:moveTo>
                    <a:pt x="366" y="3"/>
                  </a:moveTo>
                  <a:cubicBezTo>
                    <a:pt x="371" y="0"/>
                    <a:pt x="378" y="1"/>
                    <a:pt x="382" y="5"/>
                  </a:cubicBezTo>
                  <a:cubicBezTo>
                    <a:pt x="387" y="8"/>
                    <a:pt x="390" y="14"/>
                    <a:pt x="389" y="20"/>
                  </a:cubicBezTo>
                  <a:cubicBezTo>
                    <a:pt x="375" y="145"/>
                    <a:pt x="307" y="253"/>
                    <a:pt x="208" y="320"/>
                  </a:cubicBezTo>
                  <a:cubicBezTo>
                    <a:pt x="200" y="325"/>
                    <a:pt x="190" y="325"/>
                    <a:pt x="182" y="320"/>
                  </a:cubicBezTo>
                  <a:cubicBezTo>
                    <a:pt x="83" y="253"/>
                    <a:pt x="15" y="145"/>
                    <a:pt x="1" y="20"/>
                  </a:cubicBezTo>
                  <a:cubicBezTo>
                    <a:pt x="0" y="14"/>
                    <a:pt x="3" y="8"/>
                    <a:pt x="8" y="5"/>
                  </a:cubicBezTo>
                  <a:cubicBezTo>
                    <a:pt x="12" y="1"/>
                    <a:pt x="19" y="0"/>
                    <a:pt x="24" y="3"/>
                  </a:cubicBezTo>
                  <a:cubicBezTo>
                    <a:pt x="77" y="24"/>
                    <a:pt x="135" y="37"/>
                    <a:pt x="195" y="37"/>
                  </a:cubicBezTo>
                  <a:cubicBezTo>
                    <a:pt x="255" y="37"/>
                    <a:pt x="313" y="24"/>
                    <a:pt x="366" y="3"/>
                  </a:cubicBezTo>
                  <a:close/>
                </a:path>
              </a:pathLst>
            </a:custGeom>
            <a:solidFill>
              <a:srgbClr val="F25A31"/>
            </a:solidFill>
            <a:ln>
              <a:noFill/>
            </a:ln>
          </p:spPr>
          <p:txBody>
            <a:bodyPr vert="horz" wrap="square" lIns="91440" tIns="45720" rIns="91440" bIns="45720" numCol="1" anchor="t" anchorCtr="0" compatLnSpc="1"/>
            <a:p>
              <a:endParaRPr lang="en-US">
                <a:solidFill>
                  <a:prstClr val="black"/>
                </a:solidFill>
                <a:latin typeface="Arial" panose="020B0604020202020204"/>
              </a:endParaRPr>
            </a:p>
          </p:txBody>
        </p:sp>
        <p:grpSp>
          <p:nvGrpSpPr>
            <p:cNvPr id="56" name="Group 79"/>
            <p:cNvGrpSpPr/>
            <p:nvPr/>
          </p:nvGrpSpPr>
          <p:grpSpPr>
            <a:xfrm rot="0">
              <a:off x="8801" y="5389"/>
              <a:ext cx="1598" cy="1761"/>
              <a:chOff x="3371850" y="1820863"/>
              <a:chExt cx="249238" cy="274638"/>
            </a:xfrm>
            <a:solidFill>
              <a:srgbClr val="475874"/>
            </a:solidFill>
          </p:grpSpPr>
          <p:sp>
            <p:nvSpPr>
              <p:cNvPr id="58" name="îŝḷîḓé-Freeform: Shape 80"/>
              <p:cNvSpPr/>
              <p:nvPr/>
            </p:nvSpPr>
            <p:spPr bwMode="auto">
              <a:xfrm>
                <a:off x="3582988" y="1943100"/>
                <a:ext cx="38100" cy="11113"/>
              </a:xfrm>
              <a:custGeom>
                <a:avLst/>
                <a:gdLst>
                  <a:gd name="T0" fmla="*/ 21 w 22"/>
                  <a:gd name="T1" fmla="*/ 1 h 7"/>
                  <a:gd name="T2" fmla="*/ 19 w 22"/>
                  <a:gd name="T3" fmla="*/ 0 h 7"/>
                  <a:gd name="T4" fmla="*/ 4 w 22"/>
                  <a:gd name="T5" fmla="*/ 0 h 7"/>
                  <a:gd name="T6" fmla="*/ 1 w 22"/>
                  <a:gd name="T7" fmla="*/ 1 h 7"/>
                  <a:gd name="T8" fmla="*/ 0 w 22"/>
                  <a:gd name="T9" fmla="*/ 3 h 7"/>
                  <a:gd name="T10" fmla="*/ 1 w 22"/>
                  <a:gd name="T11" fmla="*/ 6 h 7"/>
                  <a:gd name="T12" fmla="*/ 4 w 22"/>
                  <a:gd name="T13" fmla="*/ 7 h 7"/>
                  <a:gd name="T14" fmla="*/ 19 w 22"/>
                  <a:gd name="T15" fmla="*/ 7 h 7"/>
                  <a:gd name="T16" fmla="*/ 21 w 22"/>
                  <a:gd name="T17" fmla="*/ 6 h 7"/>
                  <a:gd name="T18" fmla="*/ 22 w 22"/>
                  <a:gd name="T19" fmla="*/ 3 h 7"/>
                  <a:gd name="T20" fmla="*/ 21 w 22"/>
                  <a:gd name="T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7">
                    <a:moveTo>
                      <a:pt x="21" y="1"/>
                    </a:moveTo>
                    <a:cubicBezTo>
                      <a:pt x="21" y="0"/>
                      <a:pt x="20" y="0"/>
                      <a:pt x="19" y="0"/>
                    </a:cubicBezTo>
                    <a:cubicBezTo>
                      <a:pt x="4" y="0"/>
                      <a:pt x="4" y="0"/>
                      <a:pt x="4" y="0"/>
                    </a:cubicBezTo>
                    <a:cubicBezTo>
                      <a:pt x="3" y="0"/>
                      <a:pt x="2" y="0"/>
                      <a:pt x="1" y="1"/>
                    </a:cubicBezTo>
                    <a:cubicBezTo>
                      <a:pt x="0" y="1"/>
                      <a:pt x="0" y="2"/>
                      <a:pt x="0" y="3"/>
                    </a:cubicBezTo>
                    <a:cubicBezTo>
                      <a:pt x="0" y="4"/>
                      <a:pt x="1" y="5"/>
                      <a:pt x="1" y="6"/>
                    </a:cubicBezTo>
                    <a:cubicBezTo>
                      <a:pt x="2" y="6"/>
                      <a:pt x="3" y="7"/>
                      <a:pt x="4" y="7"/>
                    </a:cubicBezTo>
                    <a:cubicBezTo>
                      <a:pt x="19" y="7"/>
                      <a:pt x="19" y="7"/>
                      <a:pt x="19" y="7"/>
                    </a:cubicBezTo>
                    <a:cubicBezTo>
                      <a:pt x="20" y="7"/>
                      <a:pt x="21" y="6"/>
                      <a:pt x="21" y="6"/>
                    </a:cubicBezTo>
                    <a:cubicBezTo>
                      <a:pt x="22" y="5"/>
                      <a:pt x="22" y="4"/>
                      <a:pt x="22" y="3"/>
                    </a:cubicBezTo>
                    <a:cubicBezTo>
                      <a:pt x="22" y="2"/>
                      <a:pt x="22" y="1"/>
                      <a:pt x="2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59" name="îŝḷîḓé-Freeform: Shape 81"/>
              <p:cNvSpPr/>
              <p:nvPr/>
            </p:nvSpPr>
            <p:spPr bwMode="auto">
              <a:xfrm>
                <a:off x="3575050" y="1885950"/>
                <a:ext cx="34925" cy="25400"/>
              </a:xfrm>
              <a:custGeom>
                <a:avLst/>
                <a:gdLst>
                  <a:gd name="T0" fmla="*/ 4 w 21"/>
                  <a:gd name="T1" fmla="*/ 15 h 15"/>
                  <a:gd name="T2" fmla="*/ 6 w 21"/>
                  <a:gd name="T3" fmla="*/ 14 h 15"/>
                  <a:gd name="T4" fmla="*/ 19 w 21"/>
                  <a:gd name="T5" fmla="*/ 7 h 15"/>
                  <a:gd name="T6" fmla="*/ 19 w 21"/>
                  <a:gd name="T7" fmla="*/ 6 h 15"/>
                  <a:gd name="T8" fmla="*/ 19 w 21"/>
                  <a:gd name="T9" fmla="*/ 6 h 15"/>
                  <a:gd name="T10" fmla="*/ 20 w 21"/>
                  <a:gd name="T11" fmla="*/ 2 h 15"/>
                  <a:gd name="T12" fmla="*/ 18 w 21"/>
                  <a:gd name="T13" fmla="*/ 0 h 15"/>
                  <a:gd name="T14" fmla="*/ 15 w 21"/>
                  <a:gd name="T15" fmla="*/ 1 h 15"/>
                  <a:gd name="T16" fmla="*/ 2 w 21"/>
                  <a:gd name="T17" fmla="*/ 8 h 15"/>
                  <a:gd name="T18" fmla="*/ 1 w 21"/>
                  <a:gd name="T19" fmla="*/ 9 h 15"/>
                  <a:gd name="T20" fmla="*/ 1 w 21"/>
                  <a:gd name="T21" fmla="*/ 13 h 15"/>
                  <a:gd name="T22" fmla="*/ 4 w 21"/>
                  <a:gd name="T23"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5">
                    <a:moveTo>
                      <a:pt x="4" y="15"/>
                    </a:moveTo>
                    <a:cubicBezTo>
                      <a:pt x="4" y="15"/>
                      <a:pt x="5" y="15"/>
                      <a:pt x="6" y="14"/>
                    </a:cubicBezTo>
                    <a:cubicBezTo>
                      <a:pt x="19" y="7"/>
                      <a:pt x="19" y="7"/>
                      <a:pt x="19" y="7"/>
                    </a:cubicBezTo>
                    <a:cubicBezTo>
                      <a:pt x="19" y="6"/>
                      <a:pt x="19" y="6"/>
                      <a:pt x="19" y="6"/>
                    </a:cubicBezTo>
                    <a:cubicBezTo>
                      <a:pt x="19" y="6"/>
                      <a:pt x="19" y="6"/>
                      <a:pt x="19" y="6"/>
                    </a:cubicBezTo>
                    <a:cubicBezTo>
                      <a:pt x="20" y="5"/>
                      <a:pt x="21" y="3"/>
                      <a:pt x="20" y="2"/>
                    </a:cubicBezTo>
                    <a:cubicBezTo>
                      <a:pt x="19" y="1"/>
                      <a:pt x="19" y="0"/>
                      <a:pt x="18" y="0"/>
                    </a:cubicBezTo>
                    <a:cubicBezTo>
                      <a:pt x="17" y="0"/>
                      <a:pt x="16" y="0"/>
                      <a:pt x="15" y="1"/>
                    </a:cubicBezTo>
                    <a:cubicBezTo>
                      <a:pt x="2" y="8"/>
                      <a:pt x="2" y="8"/>
                      <a:pt x="2" y="8"/>
                    </a:cubicBezTo>
                    <a:cubicBezTo>
                      <a:pt x="1" y="9"/>
                      <a:pt x="1" y="9"/>
                      <a:pt x="1" y="9"/>
                    </a:cubicBezTo>
                    <a:cubicBezTo>
                      <a:pt x="0" y="10"/>
                      <a:pt x="0" y="12"/>
                      <a:pt x="1" y="13"/>
                    </a:cubicBezTo>
                    <a:cubicBezTo>
                      <a:pt x="1" y="14"/>
                      <a:pt x="3" y="15"/>
                      <a:pt x="4"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61" name="îŝḷîḓé-Freeform: Shape 82"/>
              <p:cNvSpPr/>
              <p:nvPr/>
            </p:nvSpPr>
            <p:spPr bwMode="auto">
              <a:xfrm>
                <a:off x="3540125" y="1836738"/>
                <a:ext cx="25400" cy="36513"/>
              </a:xfrm>
              <a:custGeom>
                <a:avLst/>
                <a:gdLst>
                  <a:gd name="T0" fmla="*/ 13 w 15"/>
                  <a:gd name="T1" fmla="*/ 1 h 21"/>
                  <a:gd name="T2" fmla="*/ 9 w 15"/>
                  <a:gd name="T3" fmla="*/ 2 h 21"/>
                  <a:gd name="T4" fmla="*/ 8 w 15"/>
                  <a:gd name="T5" fmla="*/ 2 h 21"/>
                  <a:gd name="T6" fmla="*/ 1 w 15"/>
                  <a:gd name="T7" fmla="*/ 15 h 21"/>
                  <a:gd name="T8" fmla="*/ 2 w 15"/>
                  <a:gd name="T9" fmla="*/ 20 h 21"/>
                  <a:gd name="T10" fmla="*/ 4 w 15"/>
                  <a:gd name="T11" fmla="*/ 21 h 21"/>
                  <a:gd name="T12" fmla="*/ 7 w 15"/>
                  <a:gd name="T13" fmla="*/ 20 h 21"/>
                  <a:gd name="T14" fmla="*/ 7 w 15"/>
                  <a:gd name="T15" fmla="*/ 19 h 21"/>
                  <a:gd name="T16" fmla="*/ 15 w 15"/>
                  <a:gd name="T17" fmla="*/ 6 h 21"/>
                  <a:gd name="T18" fmla="*/ 13 w 15"/>
                  <a:gd name="T19"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21">
                    <a:moveTo>
                      <a:pt x="13" y="1"/>
                    </a:moveTo>
                    <a:cubicBezTo>
                      <a:pt x="12" y="0"/>
                      <a:pt x="10" y="0"/>
                      <a:pt x="9" y="2"/>
                    </a:cubicBezTo>
                    <a:cubicBezTo>
                      <a:pt x="8" y="2"/>
                      <a:pt x="8" y="2"/>
                      <a:pt x="8" y="2"/>
                    </a:cubicBezTo>
                    <a:cubicBezTo>
                      <a:pt x="1" y="15"/>
                      <a:pt x="1" y="15"/>
                      <a:pt x="1" y="15"/>
                    </a:cubicBezTo>
                    <a:cubicBezTo>
                      <a:pt x="0" y="17"/>
                      <a:pt x="1" y="19"/>
                      <a:pt x="2" y="20"/>
                    </a:cubicBezTo>
                    <a:cubicBezTo>
                      <a:pt x="3" y="21"/>
                      <a:pt x="3" y="21"/>
                      <a:pt x="4" y="21"/>
                    </a:cubicBezTo>
                    <a:cubicBezTo>
                      <a:pt x="5" y="21"/>
                      <a:pt x="6" y="20"/>
                      <a:pt x="7" y="20"/>
                    </a:cubicBezTo>
                    <a:cubicBezTo>
                      <a:pt x="7" y="19"/>
                      <a:pt x="7" y="19"/>
                      <a:pt x="7" y="19"/>
                    </a:cubicBezTo>
                    <a:cubicBezTo>
                      <a:pt x="15" y="6"/>
                      <a:pt x="15" y="6"/>
                      <a:pt x="15" y="6"/>
                    </a:cubicBezTo>
                    <a:cubicBezTo>
                      <a:pt x="15" y="4"/>
                      <a:pt x="15" y="2"/>
                      <a:pt x="1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62" name="îŝḷîḓé-Freeform: Shape 83"/>
              <p:cNvSpPr/>
              <p:nvPr/>
            </p:nvSpPr>
            <p:spPr bwMode="auto">
              <a:xfrm>
                <a:off x="3376613" y="1884363"/>
                <a:ext cx="36513" cy="25400"/>
              </a:xfrm>
              <a:custGeom>
                <a:avLst/>
                <a:gdLst>
                  <a:gd name="T0" fmla="*/ 3 w 21"/>
                  <a:gd name="T1" fmla="*/ 7 h 15"/>
                  <a:gd name="T2" fmla="*/ 16 w 21"/>
                  <a:gd name="T3" fmla="*/ 14 h 15"/>
                  <a:gd name="T4" fmla="*/ 17 w 21"/>
                  <a:gd name="T5" fmla="*/ 15 h 15"/>
                  <a:gd name="T6" fmla="*/ 20 w 21"/>
                  <a:gd name="T7" fmla="*/ 14 h 15"/>
                  <a:gd name="T8" fmla="*/ 20 w 21"/>
                  <a:gd name="T9" fmla="*/ 13 h 15"/>
                  <a:gd name="T10" fmla="*/ 19 w 21"/>
                  <a:gd name="T11" fmla="*/ 8 h 15"/>
                  <a:gd name="T12" fmla="*/ 6 w 21"/>
                  <a:gd name="T13" fmla="*/ 0 h 15"/>
                  <a:gd name="T14" fmla="*/ 2 w 21"/>
                  <a:gd name="T15" fmla="*/ 1 h 15"/>
                  <a:gd name="T16" fmla="*/ 1 w 21"/>
                  <a:gd name="T17" fmla="*/ 2 h 15"/>
                  <a:gd name="T18" fmla="*/ 3 w 21"/>
                  <a:gd name="T19"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5">
                    <a:moveTo>
                      <a:pt x="3" y="7"/>
                    </a:moveTo>
                    <a:cubicBezTo>
                      <a:pt x="16" y="14"/>
                      <a:pt x="16" y="14"/>
                      <a:pt x="16" y="14"/>
                    </a:cubicBezTo>
                    <a:cubicBezTo>
                      <a:pt x="16" y="14"/>
                      <a:pt x="17" y="15"/>
                      <a:pt x="17" y="15"/>
                    </a:cubicBezTo>
                    <a:cubicBezTo>
                      <a:pt x="18" y="15"/>
                      <a:pt x="19" y="14"/>
                      <a:pt x="20" y="14"/>
                    </a:cubicBezTo>
                    <a:cubicBezTo>
                      <a:pt x="20" y="13"/>
                      <a:pt x="20" y="13"/>
                      <a:pt x="20" y="13"/>
                    </a:cubicBezTo>
                    <a:cubicBezTo>
                      <a:pt x="21" y="11"/>
                      <a:pt x="21" y="9"/>
                      <a:pt x="19" y="8"/>
                    </a:cubicBezTo>
                    <a:cubicBezTo>
                      <a:pt x="6" y="0"/>
                      <a:pt x="6" y="0"/>
                      <a:pt x="6" y="0"/>
                    </a:cubicBezTo>
                    <a:cubicBezTo>
                      <a:pt x="5" y="0"/>
                      <a:pt x="3" y="0"/>
                      <a:pt x="2" y="1"/>
                    </a:cubicBezTo>
                    <a:cubicBezTo>
                      <a:pt x="1" y="2"/>
                      <a:pt x="1" y="2"/>
                      <a:pt x="1" y="2"/>
                    </a:cubicBezTo>
                    <a:cubicBezTo>
                      <a:pt x="0" y="3"/>
                      <a:pt x="1" y="6"/>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64" name="îŝḷîḓé-Freeform: Shape 84"/>
              <p:cNvSpPr/>
              <p:nvPr/>
            </p:nvSpPr>
            <p:spPr bwMode="auto">
              <a:xfrm>
                <a:off x="3575050" y="1982788"/>
                <a:ext cx="34925" cy="25400"/>
              </a:xfrm>
              <a:custGeom>
                <a:avLst/>
                <a:gdLst>
                  <a:gd name="T0" fmla="*/ 19 w 21"/>
                  <a:gd name="T1" fmla="*/ 8 h 15"/>
                  <a:gd name="T2" fmla="*/ 6 w 21"/>
                  <a:gd name="T3" fmla="*/ 1 h 15"/>
                  <a:gd name="T4" fmla="*/ 1 w 21"/>
                  <a:gd name="T5" fmla="*/ 1 h 15"/>
                  <a:gd name="T6" fmla="*/ 1 w 21"/>
                  <a:gd name="T7" fmla="*/ 2 h 15"/>
                  <a:gd name="T8" fmla="*/ 2 w 21"/>
                  <a:gd name="T9" fmla="*/ 7 h 15"/>
                  <a:gd name="T10" fmla="*/ 15 w 21"/>
                  <a:gd name="T11" fmla="*/ 15 h 15"/>
                  <a:gd name="T12" fmla="*/ 17 w 21"/>
                  <a:gd name="T13" fmla="*/ 15 h 15"/>
                  <a:gd name="T14" fmla="*/ 19 w 21"/>
                  <a:gd name="T15" fmla="*/ 14 h 15"/>
                  <a:gd name="T16" fmla="*/ 20 w 21"/>
                  <a:gd name="T17" fmla="*/ 13 h 15"/>
                  <a:gd name="T18" fmla="*/ 19 w 21"/>
                  <a:gd name="T1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5">
                    <a:moveTo>
                      <a:pt x="19" y="8"/>
                    </a:moveTo>
                    <a:cubicBezTo>
                      <a:pt x="6" y="1"/>
                      <a:pt x="6" y="1"/>
                      <a:pt x="6" y="1"/>
                    </a:cubicBezTo>
                    <a:cubicBezTo>
                      <a:pt x="4" y="0"/>
                      <a:pt x="3" y="0"/>
                      <a:pt x="1" y="1"/>
                    </a:cubicBezTo>
                    <a:cubicBezTo>
                      <a:pt x="1" y="2"/>
                      <a:pt x="1" y="2"/>
                      <a:pt x="1" y="2"/>
                    </a:cubicBezTo>
                    <a:cubicBezTo>
                      <a:pt x="0" y="4"/>
                      <a:pt x="0" y="6"/>
                      <a:pt x="2" y="7"/>
                    </a:cubicBezTo>
                    <a:cubicBezTo>
                      <a:pt x="15" y="15"/>
                      <a:pt x="15" y="15"/>
                      <a:pt x="15" y="15"/>
                    </a:cubicBezTo>
                    <a:cubicBezTo>
                      <a:pt x="16" y="15"/>
                      <a:pt x="16" y="15"/>
                      <a:pt x="17" y="15"/>
                    </a:cubicBezTo>
                    <a:cubicBezTo>
                      <a:pt x="18" y="15"/>
                      <a:pt x="19" y="15"/>
                      <a:pt x="19" y="14"/>
                    </a:cubicBezTo>
                    <a:cubicBezTo>
                      <a:pt x="20" y="13"/>
                      <a:pt x="20" y="13"/>
                      <a:pt x="20" y="13"/>
                    </a:cubicBezTo>
                    <a:cubicBezTo>
                      <a:pt x="21" y="12"/>
                      <a:pt x="20" y="9"/>
                      <a:pt x="1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65" name="îŝḷîḓé-Freeform: Shape 85"/>
              <p:cNvSpPr/>
              <p:nvPr/>
            </p:nvSpPr>
            <p:spPr bwMode="auto">
              <a:xfrm>
                <a:off x="3378200" y="1985963"/>
                <a:ext cx="34925" cy="26988"/>
              </a:xfrm>
              <a:custGeom>
                <a:avLst/>
                <a:gdLst>
                  <a:gd name="T0" fmla="*/ 17 w 20"/>
                  <a:gd name="T1" fmla="*/ 0 h 15"/>
                  <a:gd name="T2" fmla="*/ 15 w 20"/>
                  <a:gd name="T3" fmla="*/ 1 h 15"/>
                  <a:gd name="T4" fmla="*/ 2 w 20"/>
                  <a:gd name="T5" fmla="*/ 8 h 15"/>
                  <a:gd name="T6" fmla="*/ 1 w 20"/>
                  <a:gd name="T7" fmla="*/ 9 h 15"/>
                  <a:gd name="T8" fmla="*/ 0 w 20"/>
                  <a:gd name="T9" fmla="*/ 13 h 15"/>
                  <a:gd name="T10" fmla="*/ 4 w 20"/>
                  <a:gd name="T11" fmla="*/ 15 h 15"/>
                  <a:gd name="T12" fmla="*/ 5 w 20"/>
                  <a:gd name="T13" fmla="*/ 14 h 15"/>
                  <a:gd name="T14" fmla="*/ 18 w 20"/>
                  <a:gd name="T15" fmla="*/ 7 h 15"/>
                  <a:gd name="T16" fmla="*/ 19 w 20"/>
                  <a:gd name="T17" fmla="*/ 6 h 15"/>
                  <a:gd name="T18" fmla="*/ 20 w 20"/>
                  <a:gd name="T19" fmla="*/ 2 h 15"/>
                  <a:gd name="T20" fmla="*/ 17 w 20"/>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5">
                    <a:moveTo>
                      <a:pt x="17" y="0"/>
                    </a:moveTo>
                    <a:cubicBezTo>
                      <a:pt x="17" y="0"/>
                      <a:pt x="16" y="0"/>
                      <a:pt x="15" y="1"/>
                    </a:cubicBezTo>
                    <a:cubicBezTo>
                      <a:pt x="2" y="8"/>
                      <a:pt x="2" y="8"/>
                      <a:pt x="2" y="8"/>
                    </a:cubicBezTo>
                    <a:cubicBezTo>
                      <a:pt x="1" y="9"/>
                      <a:pt x="1" y="9"/>
                      <a:pt x="1" y="9"/>
                    </a:cubicBezTo>
                    <a:cubicBezTo>
                      <a:pt x="0" y="10"/>
                      <a:pt x="0" y="12"/>
                      <a:pt x="0" y="13"/>
                    </a:cubicBezTo>
                    <a:cubicBezTo>
                      <a:pt x="1" y="14"/>
                      <a:pt x="2" y="15"/>
                      <a:pt x="4" y="15"/>
                    </a:cubicBezTo>
                    <a:cubicBezTo>
                      <a:pt x="4" y="15"/>
                      <a:pt x="5" y="15"/>
                      <a:pt x="5" y="14"/>
                    </a:cubicBezTo>
                    <a:cubicBezTo>
                      <a:pt x="18" y="7"/>
                      <a:pt x="18" y="7"/>
                      <a:pt x="18" y="7"/>
                    </a:cubicBezTo>
                    <a:cubicBezTo>
                      <a:pt x="19" y="6"/>
                      <a:pt x="19" y="6"/>
                      <a:pt x="19" y="6"/>
                    </a:cubicBezTo>
                    <a:cubicBezTo>
                      <a:pt x="20" y="5"/>
                      <a:pt x="20" y="3"/>
                      <a:pt x="20" y="2"/>
                    </a:cubicBezTo>
                    <a:cubicBezTo>
                      <a:pt x="19" y="1"/>
                      <a:pt x="18" y="1"/>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67" name="îŝḷîḓé-Freeform: Shape 86"/>
              <p:cNvSpPr/>
              <p:nvPr/>
            </p:nvSpPr>
            <p:spPr bwMode="auto">
              <a:xfrm>
                <a:off x="3421063" y="1835150"/>
                <a:ext cx="26988" cy="34925"/>
              </a:xfrm>
              <a:custGeom>
                <a:avLst/>
                <a:gdLst>
                  <a:gd name="T0" fmla="*/ 7 w 15"/>
                  <a:gd name="T1" fmla="*/ 2 h 20"/>
                  <a:gd name="T2" fmla="*/ 4 w 15"/>
                  <a:gd name="T3" fmla="*/ 0 h 20"/>
                  <a:gd name="T4" fmla="*/ 2 w 15"/>
                  <a:gd name="T5" fmla="*/ 1 h 20"/>
                  <a:gd name="T6" fmla="*/ 1 w 15"/>
                  <a:gd name="T7" fmla="*/ 1 h 20"/>
                  <a:gd name="T8" fmla="*/ 0 w 15"/>
                  <a:gd name="T9" fmla="*/ 6 h 20"/>
                  <a:gd name="T10" fmla="*/ 8 w 15"/>
                  <a:gd name="T11" fmla="*/ 19 h 20"/>
                  <a:gd name="T12" fmla="*/ 11 w 15"/>
                  <a:gd name="T13" fmla="*/ 20 h 20"/>
                  <a:gd name="T14" fmla="*/ 13 w 15"/>
                  <a:gd name="T15" fmla="*/ 20 h 20"/>
                  <a:gd name="T16" fmla="*/ 14 w 15"/>
                  <a:gd name="T17" fmla="*/ 19 h 20"/>
                  <a:gd name="T18" fmla="*/ 14 w 15"/>
                  <a:gd name="T19" fmla="*/ 15 h 20"/>
                  <a:gd name="T20" fmla="*/ 7 w 15"/>
                  <a:gd name="T21"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20">
                    <a:moveTo>
                      <a:pt x="7" y="2"/>
                    </a:moveTo>
                    <a:cubicBezTo>
                      <a:pt x="6" y="1"/>
                      <a:pt x="5" y="1"/>
                      <a:pt x="4" y="0"/>
                    </a:cubicBezTo>
                    <a:cubicBezTo>
                      <a:pt x="4" y="0"/>
                      <a:pt x="3" y="0"/>
                      <a:pt x="2" y="1"/>
                    </a:cubicBezTo>
                    <a:cubicBezTo>
                      <a:pt x="1" y="1"/>
                      <a:pt x="1" y="1"/>
                      <a:pt x="1" y="1"/>
                    </a:cubicBezTo>
                    <a:cubicBezTo>
                      <a:pt x="0" y="2"/>
                      <a:pt x="0" y="4"/>
                      <a:pt x="0" y="6"/>
                    </a:cubicBezTo>
                    <a:cubicBezTo>
                      <a:pt x="8" y="19"/>
                      <a:pt x="8" y="19"/>
                      <a:pt x="8" y="19"/>
                    </a:cubicBezTo>
                    <a:cubicBezTo>
                      <a:pt x="9" y="20"/>
                      <a:pt x="10" y="20"/>
                      <a:pt x="11" y="20"/>
                    </a:cubicBezTo>
                    <a:cubicBezTo>
                      <a:pt x="12" y="20"/>
                      <a:pt x="12" y="20"/>
                      <a:pt x="13" y="20"/>
                    </a:cubicBezTo>
                    <a:cubicBezTo>
                      <a:pt x="14" y="19"/>
                      <a:pt x="14" y="19"/>
                      <a:pt x="14" y="19"/>
                    </a:cubicBezTo>
                    <a:cubicBezTo>
                      <a:pt x="15" y="18"/>
                      <a:pt x="15" y="16"/>
                      <a:pt x="14" y="15"/>
                    </a:cubicBezTo>
                    <a:lnTo>
                      <a:pt x="7"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68" name="îŝḷîḓé-Freeform: Shape 87"/>
              <p:cNvSpPr/>
              <p:nvPr/>
            </p:nvSpPr>
            <p:spPr bwMode="auto">
              <a:xfrm>
                <a:off x="3489325" y="1820863"/>
                <a:ext cx="12700" cy="38100"/>
              </a:xfrm>
              <a:custGeom>
                <a:avLst/>
                <a:gdLst>
                  <a:gd name="T0" fmla="*/ 3 w 7"/>
                  <a:gd name="T1" fmla="*/ 0 h 22"/>
                  <a:gd name="T2" fmla="*/ 1 w 7"/>
                  <a:gd name="T3" fmla="*/ 1 h 22"/>
                  <a:gd name="T4" fmla="*/ 0 w 7"/>
                  <a:gd name="T5" fmla="*/ 4 h 22"/>
                  <a:gd name="T6" fmla="*/ 0 w 7"/>
                  <a:gd name="T7" fmla="*/ 19 h 22"/>
                  <a:gd name="T8" fmla="*/ 3 w 7"/>
                  <a:gd name="T9" fmla="*/ 22 h 22"/>
                  <a:gd name="T10" fmla="*/ 6 w 7"/>
                  <a:gd name="T11" fmla="*/ 21 h 22"/>
                  <a:gd name="T12" fmla="*/ 7 w 7"/>
                  <a:gd name="T13" fmla="*/ 19 h 22"/>
                  <a:gd name="T14" fmla="*/ 7 w 7"/>
                  <a:gd name="T15" fmla="*/ 3 h 22"/>
                  <a:gd name="T16" fmla="*/ 3 w 7"/>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2">
                    <a:moveTo>
                      <a:pt x="3" y="0"/>
                    </a:moveTo>
                    <a:cubicBezTo>
                      <a:pt x="2" y="0"/>
                      <a:pt x="1" y="0"/>
                      <a:pt x="1" y="1"/>
                    </a:cubicBezTo>
                    <a:cubicBezTo>
                      <a:pt x="0" y="2"/>
                      <a:pt x="0" y="3"/>
                      <a:pt x="0" y="4"/>
                    </a:cubicBezTo>
                    <a:cubicBezTo>
                      <a:pt x="0" y="19"/>
                      <a:pt x="0" y="19"/>
                      <a:pt x="0" y="19"/>
                    </a:cubicBezTo>
                    <a:cubicBezTo>
                      <a:pt x="0" y="21"/>
                      <a:pt x="1" y="22"/>
                      <a:pt x="3" y="22"/>
                    </a:cubicBezTo>
                    <a:cubicBezTo>
                      <a:pt x="4" y="22"/>
                      <a:pt x="5" y="22"/>
                      <a:pt x="6" y="21"/>
                    </a:cubicBezTo>
                    <a:cubicBezTo>
                      <a:pt x="6" y="20"/>
                      <a:pt x="7" y="19"/>
                      <a:pt x="7" y="19"/>
                    </a:cubicBezTo>
                    <a:cubicBezTo>
                      <a:pt x="7" y="3"/>
                      <a:pt x="7" y="3"/>
                      <a:pt x="7" y="3"/>
                    </a:cubicBezTo>
                    <a:cubicBezTo>
                      <a:pt x="7" y="2"/>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70" name="îŝḷîḓé-Freeform: Shape 88"/>
              <p:cNvSpPr/>
              <p:nvPr/>
            </p:nvSpPr>
            <p:spPr bwMode="auto">
              <a:xfrm>
                <a:off x="3371850" y="1943100"/>
                <a:ext cx="38100" cy="11113"/>
              </a:xfrm>
              <a:custGeom>
                <a:avLst/>
                <a:gdLst>
                  <a:gd name="T0" fmla="*/ 21 w 22"/>
                  <a:gd name="T1" fmla="*/ 6 h 7"/>
                  <a:gd name="T2" fmla="*/ 22 w 22"/>
                  <a:gd name="T3" fmla="*/ 4 h 7"/>
                  <a:gd name="T4" fmla="*/ 21 w 22"/>
                  <a:gd name="T5" fmla="*/ 1 h 7"/>
                  <a:gd name="T6" fmla="*/ 19 w 22"/>
                  <a:gd name="T7" fmla="*/ 0 h 7"/>
                  <a:gd name="T8" fmla="*/ 4 w 22"/>
                  <a:gd name="T9" fmla="*/ 0 h 7"/>
                  <a:gd name="T10" fmla="*/ 1 w 22"/>
                  <a:gd name="T11" fmla="*/ 1 h 7"/>
                  <a:gd name="T12" fmla="*/ 0 w 22"/>
                  <a:gd name="T13" fmla="*/ 4 h 7"/>
                  <a:gd name="T14" fmla="*/ 4 w 22"/>
                  <a:gd name="T15" fmla="*/ 7 h 7"/>
                  <a:gd name="T16" fmla="*/ 19 w 22"/>
                  <a:gd name="T17" fmla="*/ 7 h 7"/>
                  <a:gd name="T18" fmla="*/ 21 w 22"/>
                  <a:gd name="T19"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7">
                    <a:moveTo>
                      <a:pt x="21" y="6"/>
                    </a:moveTo>
                    <a:cubicBezTo>
                      <a:pt x="22" y="5"/>
                      <a:pt x="22" y="5"/>
                      <a:pt x="22" y="4"/>
                    </a:cubicBezTo>
                    <a:cubicBezTo>
                      <a:pt x="22" y="3"/>
                      <a:pt x="22" y="2"/>
                      <a:pt x="21" y="1"/>
                    </a:cubicBezTo>
                    <a:cubicBezTo>
                      <a:pt x="20" y="0"/>
                      <a:pt x="20" y="0"/>
                      <a:pt x="19" y="0"/>
                    </a:cubicBezTo>
                    <a:cubicBezTo>
                      <a:pt x="4" y="0"/>
                      <a:pt x="4" y="0"/>
                      <a:pt x="4" y="0"/>
                    </a:cubicBezTo>
                    <a:cubicBezTo>
                      <a:pt x="3" y="0"/>
                      <a:pt x="2" y="0"/>
                      <a:pt x="1" y="1"/>
                    </a:cubicBezTo>
                    <a:cubicBezTo>
                      <a:pt x="0" y="2"/>
                      <a:pt x="0" y="3"/>
                      <a:pt x="0" y="4"/>
                    </a:cubicBezTo>
                    <a:cubicBezTo>
                      <a:pt x="0" y="6"/>
                      <a:pt x="2" y="7"/>
                      <a:pt x="4" y="7"/>
                    </a:cubicBezTo>
                    <a:cubicBezTo>
                      <a:pt x="19" y="7"/>
                      <a:pt x="19" y="7"/>
                      <a:pt x="19" y="7"/>
                    </a:cubicBezTo>
                    <a:cubicBezTo>
                      <a:pt x="20" y="7"/>
                      <a:pt x="20" y="7"/>
                      <a:pt x="2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71" name="îŝḷîḓé-Freeform: Shape 89"/>
              <p:cNvSpPr/>
              <p:nvPr/>
            </p:nvSpPr>
            <p:spPr bwMode="auto">
              <a:xfrm>
                <a:off x="3467100" y="2044700"/>
                <a:ext cx="58738" cy="15875"/>
              </a:xfrm>
              <a:custGeom>
                <a:avLst/>
                <a:gdLst>
                  <a:gd name="T0" fmla="*/ 34 w 34"/>
                  <a:gd name="T1" fmla="*/ 3 h 9"/>
                  <a:gd name="T2" fmla="*/ 30 w 34"/>
                  <a:gd name="T3" fmla="*/ 7 h 9"/>
                  <a:gd name="T4" fmla="*/ 3 w 34"/>
                  <a:gd name="T5" fmla="*/ 7 h 9"/>
                  <a:gd name="T6" fmla="*/ 0 w 34"/>
                  <a:gd name="T7" fmla="*/ 3 h 9"/>
                  <a:gd name="T8" fmla="*/ 5 w 34"/>
                  <a:gd name="T9" fmla="*/ 0 h 9"/>
                  <a:gd name="T10" fmla="*/ 29 w 34"/>
                  <a:gd name="T11" fmla="*/ 0 h 9"/>
                  <a:gd name="T12" fmla="*/ 34 w 34"/>
                  <a:gd name="T13" fmla="*/ 3 h 9"/>
                </a:gdLst>
                <a:ahLst/>
                <a:cxnLst>
                  <a:cxn ang="0">
                    <a:pos x="T0" y="T1"/>
                  </a:cxn>
                  <a:cxn ang="0">
                    <a:pos x="T2" y="T3"/>
                  </a:cxn>
                  <a:cxn ang="0">
                    <a:pos x="T4" y="T5"/>
                  </a:cxn>
                  <a:cxn ang="0">
                    <a:pos x="T6" y="T7"/>
                  </a:cxn>
                  <a:cxn ang="0">
                    <a:pos x="T8" y="T9"/>
                  </a:cxn>
                  <a:cxn ang="0">
                    <a:pos x="T10" y="T11"/>
                  </a:cxn>
                  <a:cxn ang="0">
                    <a:pos x="T12" y="T13"/>
                  </a:cxn>
                </a:cxnLst>
                <a:rect l="0" t="0" r="r" b="b"/>
                <a:pathLst>
                  <a:path w="34" h="9">
                    <a:moveTo>
                      <a:pt x="34" y="3"/>
                    </a:moveTo>
                    <a:cubicBezTo>
                      <a:pt x="34" y="5"/>
                      <a:pt x="33" y="7"/>
                      <a:pt x="30" y="7"/>
                    </a:cubicBezTo>
                    <a:cubicBezTo>
                      <a:pt x="22" y="9"/>
                      <a:pt x="12" y="9"/>
                      <a:pt x="3" y="7"/>
                    </a:cubicBezTo>
                    <a:cubicBezTo>
                      <a:pt x="1" y="7"/>
                      <a:pt x="0" y="5"/>
                      <a:pt x="0" y="3"/>
                    </a:cubicBezTo>
                    <a:cubicBezTo>
                      <a:pt x="1" y="1"/>
                      <a:pt x="3" y="0"/>
                      <a:pt x="5" y="0"/>
                    </a:cubicBezTo>
                    <a:cubicBezTo>
                      <a:pt x="13" y="1"/>
                      <a:pt x="21" y="1"/>
                      <a:pt x="29" y="0"/>
                    </a:cubicBezTo>
                    <a:cubicBezTo>
                      <a:pt x="31" y="0"/>
                      <a:pt x="33" y="1"/>
                      <a:pt x="3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72" name="îŝḷîḓé-Freeform: Shape 90"/>
              <p:cNvSpPr/>
              <p:nvPr/>
            </p:nvSpPr>
            <p:spPr bwMode="auto">
              <a:xfrm>
                <a:off x="3465513" y="2058988"/>
                <a:ext cx="58738" cy="15875"/>
              </a:xfrm>
              <a:custGeom>
                <a:avLst/>
                <a:gdLst>
                  <a:gd name="T0" fmla="*/ 34 w 34"/>
                  <a:gd name="T1" fmla="*/ 3 h 9"/>
                  <a:gd name="T2" fmla="*/ 31 w 34"/>
                  <a:gd name="T3" fmla="*/ 7 h 9"/>
                  <a:gd name="T4" fmla="*/ 4 w 34"/>
                  <a:gd name="T5" fmla="*/ 7 h 9"/>
                  <a:gd name="T6" fmla="*/ 1 w 34"/>
                  <a:gd name="T7" fmla="*/ 3 h 9"/>
                  <a:gd name="T8" fmla="*/ 5 w 34"/>
                  <a:gd name="T9" fmla="*/ 0 h 9"/>
                  <a:gd name="T10" fmla="*/ 30 w 34"/>
                  <a:gd name="T11" fmla="*/ 0 h 9"/>
                  <a:gd name="T12" fmla="*/ 34 w 34"/>
                  <a:gd name="T13" fmla="*/ 3 h 9"/>
                </a:gdLst>
                <a:ahLst/>
                <a:cxnLst>
                  <a:cxn ang="0">
                    <a:pos x="T0" y="T1"/>
                  </a:cxn>
                  <a:cxn ang="0">
                    <a:pos x="T2" y="T3"/>
                  </a:cxn>
                  <a:cxn ang="0">
                    <a:pos x="T4" y="T5"/>
                  </a:cxn>
                  <a:cxn ang="0">
                    <a:pos x="T6" y="T7"/>
                  </a:cxn>
                  <a:cxn ang="0">
                    <a:pos x="T8" y="T9"/>
                  </a:cxn>
                  <a:cxn ang="0">
                    <a:pos x="T10" y="T11"/>
                  </a:cxn>
                  <a:cxn ang="0">
                    <a:pos x="T12" y="T13"/>
                  </a:cxn>
                </a:cxnLst>
                <a:rect l="0" t="0" r="r" b="b"/>
                <a:pathLst>
                  <a:path w="34" h="9">
                    <a:moveTo>
                      <a:pt x="34" y="3"/>
                    </a:moveTo>
                    <a:cubicBezTo>
                      <a:pt x="34" y="5"/>
                      <a:pt x="33" y="7"/>
                      <a:pt x="31" y="7"/>
                    </a:cubicBezTo>
                    <a:cubicBezTo>
                      <a:pt x="22" y="9"/>
                      <a:pt x="13" y="9"/>
                      <a:pt x="4" y="7"/>
                    </a:cubicBezTo>
                    <a:cubicBezTo>
                      <a:pt x="2" y="7"/>
                      <a:pt x="0" y="5"/>
                      <a:pt x="1" y="3"/>
                    </a:cubicBezTo>
                    <a:cubicBezTo>
                      <a:pt x="1" y="1"/>
                      <a:pt x="3" y="0"/>
                      <a:pt x="5" y="0"/>
                    </a:cubicBezTo>
                    <a:cubicBezTo>
                      <a:pt x="13" y="2"/>
                      <a:pt x="22" y="2"/>
                      <a:pt x="30" y="0"/>
                    </a:cubicBezTo>
                    <a:cubicBezTo>
                      <a:pt x="32" y="0"/>
                      <a:pt x="34" y="1"/>
                      <a:pt x="3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73" name="îŝḷîḓé-Freeform: Shape 91"/>
              <p:cNvSpPr/>
              <p:nvPr/>
            </p:nvSpPr>
            <p:spPr bwMode="auto">
              <a:xfrm>
                <a:off x="3465513" y="2073275"/>
                <a:ext cx="58738" cy="15875"/>
              </a:xfrm>
              <a:custGeom>
                <a:avLst/>
                <a:gdLst>
                  <a:gd name="T0" fmla="*/ 34 w 34"/>
                  <a:gd name="T1" fmla="*/ 3 h 9"/>
                  <a:gd name="T2" fmla="*/ 31 w 34"/>
                  <a:gd name="T3" fmla="*/ 7 h 9"/>
                  <a:gd name="T4" fmla="*/ 4 w 34"/>
                  <a:gd name="T5" fmla="*/ 7 h 9"/>
                  <a:gd name="T6" fmla="*/ 1 w 34"/>
                  <a:gd name="T7" fmla="*/ 3 h 9"/>
                  <a:gd name="T8" fmla="*/ 5 w 34"/>
                  <a:gd name="T9" fmla="*/ 0 h 9"/>
                  <a:gd name="T10" fmla="*/ 30 w 34"/>
                  <a:gd name="T11" fmla="*/ 0 h 9"/>
                  <a:gd name="T12" fmla="*/ 34 w 34"/>
                  <a:gd name="T13" fmla="*/ 3 h 9"/>
                </a:gdLst>
                <a:ahLst/>
                <a:cxnLst>
                  <a:cxn ang="0">
                    <a:pos x="T0" y="T1"/>
                  </a:cxn>
                  <a:cxn ang="0">
                    <a:pos x="T2" y="T3"/>
                  </a:cxn>
                  <a:cxn ang="0">
                    <a:pos x="T4" y="T5"/>
                  </a:cxn>
                  <a:cxn ang="0">
                    <a:pos x="T6" y="T7"/>
                  </a:cxn>
                  <a:cxn ang="0">
                    <a:pos x="T8" y="T9"/>
                  </a:cxn>
                  <a:cxn ang="0">
                    <a:pos x="T10" y="T11"/>
                  </a:cxn>
                  <a:cxn ang="0">
                    <a:pos x="T12" y="T13"/>
                  </a:cxn>
                </a:cxnLst>
                <a:rect l="0" t="0" r="r" b="b"/>
                <a:pathLst>
                  <a:path w="34" h="9">
                    <a:moveTo>
                      <a:pt x="34" y="3"/>
                    </a:moveTo>
                    <a:cubicBezTo>
                      <a:pt x="34" y="5"/>
                      <a:pt x="33" y="7"/>
                      <a:pt x="31" y="7"/>
                    </a:cubicBezTo>
                    <a:cubicBezTo>
                      <a:pt x="22" y="9"/>
                      <a:pt x="13" y="9"/>
                      <a:pt x="4" y="7"/>
                    </a:cubicBezTo>
                    <a:cubicBezTo>
                      <a:pt x="2" y="7"/>
                      <a:pt x="0" y="5"/>
                      <a:pt x="1" y="3"/>
                    </a:cubicBezTo>
                    <a:cubicBezTo>
                      <a:pt x="1" y="1"/>
                      <a:pt x="3" y="0"/>
                      <a:pt x="5" y="0"/>
                    </a:cubicBezTo>
                    <a:cubicBezTo>
                      <a:pt x="13" y="2"/>
                      <a:pt x="22" y="2"/>
                      <a:pt x="30" y="0"/>
                    </a:cubicBezTo>
                    <a:cubicBezTo>
                      <a:pt x="32" y="0"/>
                      <a:pt x="34" y="1"/>
                      <a:pt x="3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74" name="îŝḷîḓé-Freeform: Shape 92"/>
              <p:cNvSpPr/>
              <p:nvPr/>
            </p:nvSpPr>
            <p:spPr bwMode="auto">
              <a:xfrm>
                <a:off x="3478213" y="2084388"/>
                <a:ext cx="33338" cy="11113"/>
              </a:xfrm>
              <a:custGeom>
                <a:avLst/>
                <a:gdLst>
                  <a:gd name="T0" fmla="*/ 19 w 19"/>
                  <a:gd name="T1" fmla="*/ 2 h 6"/>
                  <a:gd name="T2" fmla="*/ 17 w 19"/>
                  <a:gd name="T3" fmla="*/ 5 h 6"/>
                  <a:gd name="T4" fmla="*/ 2 w 19"/>
                  <a:gd name="T5" fmla="*/ 5 h 6"/>
                  <a:gd name="T6" fmla="*/ 0 w 19"/>
                  <a:gd name="T7" fmla="*/ 2 h 6"/>
                  <a:gd name="T8" fmla="*/ 2 w 19"/>
                  <a:gd name="T9" fmla="*/ 0 h 6"/>
                  <a:gd name="T10" fmla="*/ 16 w 19"/>
                  <a:gd name="T11" fmla="*/ 0 h 6"/>
                  <a:gd name="T12" fmla="*/ 19 w 19"/>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19" h="6">
                    <a:moveTo>
                      <a:pt x="19" y="2"/>
                    </a:moveTo>
                    <a:cubicBezTo>
                      <a:pt x="19" y="3"/>
                      <a:pt x="18" y="5"/>
                      <a:pt x="17" y="5"/>
                    </a:cubicBezTo>
                    <a:cubicBezTo>
                      <a:pt x="12" y="6"/>
                      <a:pt x="7" y="6"/>
                      <a:pt x="2" y="5"/>
                    </a:cubicBezTo>
                    <a:cubicBezTo>
                      <a:pt x="0" y="5"/>
                      <a:pt x="0" y="3"/>
                      <a:pt x="0" y="2"/>
                    </a:cubicBezTo>
                    <a:cubicBezTo>
                      <a:pt x="0" y="1"/>
                      <a:pt x="1" y="0"/>
                      <a:pt x="2" y="0"/>
                    </a:cubicBezTo>
                    <a:cubicBezTo>
                      <a:pt x="7" y="1"/>
                      <a:pt x="12" y="1"/>
                      <a:pt x="16" y="0"/>
                    </a:cubicBezTo>
                    <a:cubicBezTo>
                      <a:pt x="18" y="0"/>
                      <a:pt x="19" y="1"/>
                      <a:pt x="1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75" name="îŝḷîḓé-Freeform: Shape 93"/>
              <p:cNvSpPr/>
              <p:nvPr/>
            </p:nvSpPr>
            <p:spPr bwMode="auto">
              <a:xfrm>
                <a:off x="3417888" y="1866900"/>
                <a:ext cx="157163" cy="179388"/>
              </a:xfrm>
              <a:custGeom>
                <a:avLst/>
                <a:gdLst>
                  <a:gd name="T0" fmla="*/ 45 w 90"/>
                  <a:gd name="T1" fmla="*/ 0 h 104"/>
                  <a:gd name="T2" fmla="*/ 0 w 90"/>
                  <a:gd name="T3" fmla="*/ 45 h 104"/>
                  <a:gd name="T4" fmla="*/ 27 w 90"/>
                  <a:gd name="T5" fmla="*/ 99 h 104"/>
                  <a:gd name="T6" fmla="*/ 63 w 90"/>
                  <a:gd name="T7" fmla="*/ 99 h 104"/>
                  <a:gd name="T8" fmla="*/ 90 w 90"/>
                  <a:gd name="T9" fmla="*/ 45 h 104"/>
                  <a:gd name="T10" fmla="*/ 45 w 90"/>
                  <a:gd name="T11" fmla="*/ 0 h 104"/>
                  <a:gd name="T12" fmla="*/ 76 w 90"/>
                  <a:gd name="T13" fmla="*/ 40 h 104"/>
                  <a:gd name="T14" fmla="*/ 76 w 90"/>
                  <a:gd name="T15" fmla="*/ 40 h 104"/>
                  <a:gd name="T16" fmla="*/ 63 w 90"/>
                  <a:gd name="T17" fmla="*/ 20 h 104"/>
                  <a:gd name="T18" fmla="*/ 61 w 90"/>
                  <a:gd name="T19" fmla="*/ 15 h 104"/>
                  <a:gd name="T20" fmla="*/ 66 w 90"/>
                  <a:gd name="T21" fmla="*/ 14 h 104"/>
                  <a:gd name="T22" fmla="*/ 83 w 90"/>
                  <a:gd name="T23" fmla="*/ 36 h 104"/>
                  <a:gd name="T24" fmla="*/ 80 w 90"/>
                  <a:gd name="T25" fmla="*/ 42 h 104"/>
                  <a:gd name="T26" fmla="*/ 76 w 90"/>
                  <a:gd name="T27" fmla="*/ 4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4">
                    <a:moveTo>
                      <a:pt x="45" y="0"/>
                    </a:moveTo>
                    <a:cubicBezTo>
                      <a:pt x="20" y="0"/>
                      <a:pt x="0" y="20"/>
                      <a:pt x="0" y="45"/>
                    </a:cubicBezTo>
                    <a:cubicBezTo>
                      <a:pt x="0" y="64"/>
                      <a:pt x="20" y="84"/>
                      <a:pt x="27" y="99"/>
                    </a:cubicBezTo>
                    <a:cubicBezTo>
                      <a:pt x="29" y="103"/>
                      <a:pt x="62" y="104"/>
                      <a:pt x="63" y="99"/>
                    </a:cubicBezTo>
                    <a:cubicBezTo>
                      <a:pt x="68" y="88"/>
                      <a:pt x="90" y="64"/>
                      <a:pt x="90" y="45"/>
                    </a:cubicBezTo>
                    <a:cubicBezTo>
                      <a:pt x="90" y="20"/>
                      <a:pt x="70" y="0"/>
                      <a:pt x="45" y="0"/>
                    </a:cubicBezTo>
                    <a:close/>
                    <a:moveTo>
                      <a:pt x="76" y="40"/>
                    </a:moveTo>
                    <a:cubicBezTo>
                      <a:pt x="76" y="40"/>
                      <a:pt x="76" y="40"/>
                      <a:pt x="76" y="40"/>
                    </a:cubicBezTo>
                    <a:cubicBezTo>
                      <a:pt x="74" y="31"/>
                      <a:pt x="69" y="24"/>
                      <a:pt x="63" y="20"/>
                    </a:cubicBezTo>
                    <a:cubicBezTo>
                      <a:pt x="61" y="19"/>
                      <a:pt x="61" y="17"/>
                      <a:pt x="61" y="15"/>
                    </a:cubicBezTo>
                    <a:cubicBezTo>
                      <a:pt x="62" y="14"/>
                      <a:pt x="64" y="13"/>
                      <a:pt x="66" y="14"/>
                    </a:cubicBezTo>
                    <a:cubicBezTo>
                      <a:pt x="73" y="18"/>
                      <a:pt x="80" y="25"/>
                      <a:pt x="83" y="36"/>
                    </a:cubicBezTo>
                    <a:cubicBezTo>
                      <a:pt x="83" y="38"/>
                      <a:pt x="82" y="41"/>
                      <a:pt x="80" y="42"/>
                    </a:cubicBezTo>
                    <a:cubicBezTo>
                      <a:pt x="79" y="43"/>
                      <a:pt x="77" y="42"/>
                      <a:pt x="7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1300">
        <p14:pan/>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781095"/>
          </a:xfrm>
        </p:spPr>
        <p:txBody>
          <a:bodyPr>
            <a:normAutofit fontScale="90000"/>
          </a:bodyPr>
          <a:lstStyle/>
          <a:p>
            <a:r>
              <a:rPr lang="en-US" altLang="zh-CN" dirty="0" smtClean="0"/>
              <a:t>Ongoing Coaching</a:t>
            </a:r>
            <a:endParaRPr lang="zh-CN" altLang="en-US" dirty="0"/>
          </a:p>
        </p:txBody>
      </p:sp>
      <p:sp>
        <p:nvSpPr>
          <p:cNvPr id="3" name="灯片编号占位符 2"/>
          <p:cNvSpPr>
            <a:spLocks noGrp="1"/>
          </p:cNvSpPr>
          <p:nvPr>
            <p:ph type="sldNum" sz="quarter" idx="12"/>
          </p:nvPr>
        </p:nvSpPr>
        <p:spPr/>
        <p:txBody>
          <a:bodyPr/>
          <a:lstStyle/>
          <a:p>
            <a:fld id="{370D8578-DDD4-487D-A316-C8E65CC577E1}" type="slidenum">
              <a:rPr lang="zh-CN" altLang="en-US" smtClean="0"/>
            </a:fld>
            <a:endParaRPr lang="zh-CN" altLang="en-US" dirty="0"/>
          </a:p>
        </p:txBody>
      </p:sp>
      <p:sp>
        <p:nvSpPr>
          <p:cNvPr id="6" name="出自【趣你的PPT】(微信:qunideppt)：最优质的PPT资源库"/>
          <p:cNvSpPr>
            <a:spLocks noEditPoints="1"/>
          </p:cNvSpPr>
          <p:nvPr/>
        </p:nvSpPr>
        <p:spPr bwMode="auto">
          <a:xfrm>
            <a:off x="5981695" y="1677309"/>
            <a:ext cx="1860605" cy="4521367"/>
          </a:xfrm>
          <a:custGeom>
            <a:avLst/>
            <a:gdLst>
              <a:gd name="T0" fmla="*/ 1133 w 1878"/>
              <a:gd name="T1" fmla="*/ 0 h 4564"/>
              <a:gd name="T2" fmla="*/ 57 w 1878"/>
              <a:gd name="T3" fmla="*/ 2063 h 4564"/>
              <a:gd name="T4" fmla="*/ 70 w 1878"/>
              <a:gd name="T5" fmla="*/ 4564 h 4564"/>
              <a:gd name="T6" fmla="*/ 180 w 1878"/>
              <a:gd name="T7" fmla="*/ 2095 h 4564"/>
              <a:gd name="T8" fmla="*/ 1133 w 1878"/>
              <a:gd name="T9" fmla="*/ 1488 h 4564"/>
              <a:gd name="T10" fmla="*/ 1878 w 1878"/>
              <a:gd name="T11" fmla="*/ 744 h 4564"/>
              <a:gd name="T12" fmla="*/ 1133 w 1878"/>
              <a:gd name="T13" fmla="*/ 0 h 4564"/>
              <a:gd name="T14" fmla="*/ 1133 w 1878"/>
              <a:gd name="T15" fmla="*/ 1356 h 4564"/>
              <a:gd name="T16" fmla="*/ 544 w 1878"/>
              <a:gd name="T17" fmla="*/ 1457 h 4564"/>
              <a:gd name="T18" fmla="*/ 307 w 1878"/>
              <a:gd name="T19" fmla="*/ 1236 h 4564"/>
              <a:gd name="T20" fmla="*/ 631 w 1878"/>
              <a:gd name="T21" fmla="*/ 394 h 4564"/>
              <a:gd name="T22" fmla="*/ 631 w 1878"/>
              <a:gd name="T23" fmla="*/ 394 h 4564"/>
              <a:gd name="T24" fmla="*/ 1133 w 1878"/>
              <a:gd name="T25" fmla="*/ 131 h 4564"/>
              <a:gd name="T26" fmla="*/ 1746 w 1878"/>
              <a:gd name="T27" fmla="*/ 744 h 4564"/>
              <a:gd name="T28" fmla="*/ 1133 w 1878"/>
              <a:gd name="T29" fmla="*/ 1356 h 4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78" h="4564">
                <a:moveTo>
                  <a:pt x="1133" y="0"/>
                </a:moveTo>
                <a:cubicBezTo>
                  <a:pt x="284" y="0"/>
                  <a:pt x="91" y="1190"/>
                  <a:pt x="57" y="2063"/>
                </a:cubicBezTo>
                <a:cubicBezTo>
                  <a:pt x="50" y="2249"/>
                  <a:pt x="0" y="4564"/>
                  <a:pt x="70" y="4564"/>
                </a:cubicBezTo>
                <a:cubicBezTo>
                  <a:pt x="141" y="4564"/>
                  <a:pt x="62" y="2554"/>
                  <a:pt x="180" y="2095"/>
                </a:cubicBezTo>
                <a:cubicBezTo>
                  <a:pt x="271" y="1743"/>
                  <a:pt x="585" y="1488"/>
                  <a:pt x="1133" y="1488"/>
                </a:cubicBezTo>
                <a:cubicBezTo>
                  <a:pt x="1544" y="1488"/>
                  <a:pt x="1878" y="1155"/>
                  <a:pt x="1878" y="744"/>
                </a:cubicBezTo>
                <a:cubicBezTo>
                  <a:pt x="1878" y="333"/>
                  <a:pt x="1544" y="0"/>
                  <a:pt x="1133" y="0"/>
                </a:cubicBezTo>
                <a:close/>
                <a:moveTo>
                  <a:pt x="1133" y="1356"/>
                </a:moveTo>
                <a:cubicBezTo>
                  <a:pt x="843" y="1356"/>
                  <a:pt x="682" y="1392"/>
                  <a:pt x="544" y="1457"/>
                </a:cubicBezTo>
                <a:cubicBezTo>
                  <a:pt x="337" y="1554"/>
                  <a:pt x="265" y="1452"/>
                  <a:pt x="307" y="1236"/>
                </a:cubicBezTo>
                <a:cubicBezTo>
                  <a:pt x="364" y="947"/>
                  <a:pt x="451" y="638"/>
                  <a:pt x="631" y="394"/>
                </a:cubicBezTo>
                <a:cubicBezTo>
                  <a:pt x="631" y="394"/>
                  <a:pt x="631" y="394"/>
                  <a:pt x="631" y="394"/>
                </a:cubicBezTo>
                <a:cubicBezTo>
                  <a:pt x="741" y="235"/>
                  <a:pt x="925" y="131"/>
                  <a:pt x="1133" y="131"/>
                </a:cubicBezTo>
                <a:cubicBezTo>
                  <a:pt x="1472" y="131"/>
                  <a:pt x="1746" y="406"/>
                  <a:pt x="1746" y="744"/>
                </a:cubicBezTo>
                <a:cubicBezTo>
                  <a:pt x="1746" y="1082"/>
                  <a:pt x="1472" y="1356"/>
                  <a:pt x="1133" y="1356"/>
                </a:cubicBezTo>
                <a:close/>
              </a:path>
            </a:pathLst>
          </a:custGeom>
          <a:solidFill>
            <a:schemeClr val="accent1"/>
          </a:solidFill>
          <a:ln>
            <a:noFill/>
          </a:ln>
          <a:effectLst>
            <a:outerShdw dist="38100" dir="5400000" algn="ctr" rotWithShape="0">
              <a:srgbClr val="000000">
                <a:alpha val="10000"/>
              </a:srgbClr>
            </a:outerShdw>
          </a:effectLst>
        </p:spPr>
        <p:txBody>
          <a:bodyPr vert="horz" wrap="square" lIns="91440" tIns="45720" rIns="91440" bIns="45720" numCol="1" anchor="t" anchorCtr="0" compatLnSpc="1"/>
          <a:p>
            <a:endParaRPr lang="id-ID" dirty="0">
              <a:solidFill>
                <a:prstClr val="black"/>
              </a:solidFill>
              <a:latin typeface="Roboto Condensed Light" charset="0"/>
            </a:endParaRPr>
          </a:p>
        </p:txBody>
      </p:sp>
      <p:sp>
        <p:nvSpPr>
          <p:cNvPr id="11" name="出自【趣你的PPT】(微信:qunideppt)：最优质的PPT资源库"/>
          <p:cNvSpPr>
            <a:spLocks noEditPoints="1"/>
          </p:cNvSpPr>
          <p:nvPr/>
        </p:nvSpPr>
        <p:spPr bwMode="auto">
          <a:xfrm>
            <a:off x="6071202" y="3101997"/>
            <a:ext cx="1710130" cy="3106736"/>
          </a:xfrm>
          <a:custGeom>
            <a:avLst/>
            <a:gdLst>
              <a:gd name="T0" fmla="*/ 1072 w 1726"/>
              <a:gd name="T1" fmla="*/ 73 h 3136"/>
              <a:gd name="T2" fmla="*/ 60 w 1726"/>
              <a:gd name="T3" fmla="*/ 1513 h 3136"/>
              <a:gd name="T4" fmla="*/ 57 w 1726"/>
              <a:gd name="T5" fmla="*/ 3119 h 3136"/>
              <a:gd name="T6" fmla="*/ 149 w 1726"/>
              <a:gd name="T7" fmla="*/ 1789 h 3136"/>
              <a:gd name="T8" fmla="*/ 1072 w 1726"/>
              <a:gd name="T9" fmla="*/ 1382 h 3136"/>
              <a:gd name="T10" fmla="*/ 1726 w 1726"/>
              <a:gd name="T11" fmla="*/ 728 h 3136"/>
              <a:gd name="T12" fmla="*/ 1072 w 1726"/>
              <a:gd name="T13" fmla="*/ 73 h 3136"/>
              <a:gd name="T14" fmla="*/ 1072 w 1726"/>
              <a:gd name="T15" fmla="*/ 1263 h 3136"/>
              <a:gd name="T16" fmla="*/ 399 w 1726"/>
              <a:gd name="T17" fmla="*/ 1365 h 3136"/>
              <a:gd name="T18" fmla="*/ 209 w 1726"/>
              <a:gd name="T19" fmla="*/ 1260 h 3136"/>
              <a:gd name="T20" fmla="*/ 867 w 1726"/>
              <a:gd name="T21" fmla="*/ 232 h 3136"/>
              <a:gd name="T22" fmla="*/ 867 w 1726"/>
              <a:gd name="T23" fmla="*/ 232 h 3136"/>
              <a:gd name="T24" fmla="*/ 1607 w 1726"/>
              <a:gd name="T25" fmla="*/ 727 h 3136"/>
              <a:gd name="T26" fmla="*/ 1072 w 1726"/>
              <a:gd name="T27" fmla="*/ 1263 h 3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6" h="3136">
                <a:moveTo>
                  <a:pt x="1072" y="73"/>
                </a:moveTo>
                <a:cubicBezTo>
                  <a:pt x="1072" y="73"/>
                  <a:pt x="60" y="0"/>
                  <a:pt x="60" y="1513"/>
                </a:cubicBezTo>
                <a:cubicBezTo>
                  <a:pt x="60" y="1513"/>
                  <a:pt x="0" y="3102"/>
                  <a:pt x="57" y="3119"/>
                </a:cubicBezTo>
                <a:cubicBezTo>
                  <a:pt x="111" y="3136"/>
                  <a:pt x="75" y="2081"/>
                  <a:pt x="149" y="1789"/>
                </a:cubicBezTo>
                <a:cubicBezTo>
                  <a:pt x="255" y="1368"/>
                  <a:pt x="1072" y="1382"/>
                  <a:pt x="1072" y="1382"/>
                </a:cubicBezTo>
                <a:cubicBezTo>
                  <a:pt x="1433" y="1382"/>
                  <a:pt x="1726" y="1089"/>
                  <a:pt x="1726" y="728"/>
                </a:cubicBezTo>
                <a:cubicBezTo>
                  <a:pt x="1726" y="366"/>
                  <a:pt x="1433" y="73"/>
                  <a:pt x="1072" y="73"/>
                </a:cubicBezTo>
                <a:close/>
                <a:moveTo>
                  <a:pt x="1072" y="1263"/>
                </a:moveTo>
                <a:cubicBezTo>
                  <a:pt x="750" y="1254"/>
                  <a:pt x="536" y="1306"/>
                  <a:pt x="399" y="1365"/>
                </a:cubicBezTo>
                <a:cubicBezTo>
                  <a:pt x="239" y="1434"/>
                  <a:pt x="196" y="1352"/>
                  <a:pt x="209" y="1260"/>
                </a:cubicBezTo>
                <a:cubicBezTo>
                  <a:pt x="265" y="872"/>
                  <a:pt x="424" y="379"/>
                  <a:pt x="867" y="232"/>
                </a:cubicBezTo>
                <a:cubicBezTo>
                  <a:pt x="867" y="232"/>
                  <a:pt x="867" y="232"/>
                  <a:pt x="867" y="232"/>
                </a:cubicBezTo>
                <a:cubicBezTo>
                  <a:pt x="1262" y="101"/>
                  <a:pt x="1607" y="431"/>
                  <a:pt x="1607" y="727"/>
                </a:cubicBezTo>
                <a:cubicBezTo>
                  <a:pt x="1607" y="1023"/>
                  <a:pt x="1367" y="1263"/>
                  <a:pt x="1072" y="1263"/>
                </a:cubicBezTo>
                <a:close/>
              </a:path>
            </a:pathLst>
          </a:custGeom>
          <a:solidFill>
            <a:srgbClr val="F25A31"/>
          </a:solidFill>
          <a:ln>
            <a:noFill/>
          </a:ln>
          <a:effectLst>
            <a:outerShdw dist="38100" dir="5400000" algn="ctr" rotWithShape="0">
              <a:srgbClr val="000000">
                <a:alpha val="10000"/>
              </a:srgbClr>
            </a:outerShdw>
          </a:effectLst>
        </p:spPr>
        <p:txBody>
          <a:bodyPr vert="horz" wrap="square" lIns="91440" tIns="45720" rIns="91440" bIns="45720" numCol="1" anchor="t" anchorCtr="0" compatLnSpc="1"/>
          <a:p>
            <a:endParaRPr lang="id-ID" dirty="0">
              <a:solidFill>
                <a:prstClr val="black"/>
              </a:solidFill>
              <a:latin typeface="Roboto Condensed Light" charset="0"/>
            </a:endParaRPr>
          </a:p>
        </p:txBody>
      </p:sp>
      <p:sp>
        <p:nvSpPr>
          <p:cNvPr id="12" name="出自【趣你的PPT】(微信:qunideppt)：最优质的PPT资源库"/>
          <p:cNvSpPr>
            <a:spLocks noEditPoints="1"/>
          </p:cNvSpPr>
          <p:nvPr/>
        </p:nvSpPr>
        <p:spPr bwMode="auto">
          <a:xfrm>
            <a:off x="6152097" y="4544291"/>
            <a:ext cx="1430976" cy="1637617"/>
          </a:xfrm>
          <a:custGeom>
            <a:avLst/>
            <a:gdLst>
              <a:gd name="T0" fmla="*/ 790 w 1444"/>
              <a:gd name="T1" fmla="*/ 20 h 1653"/>
              <a:gd name="T2" fmla="*/ 172 w 1444"/>
              <a:gd name="T3" fmla="*/ 389 h 1653"/>
              <a:gd name="T4" fmla="*/ 58 w 1444"/>
              <a:gd name="T5" fmla="*/ 1653 h 1653"/>
              <a:gd name="T6" fmla="*/ 136 w 1444"/>
              <a:gd name="T7" fmla="*/ 1463 h 1653"/>
              <a:gd name="T8" fmla="*/ 783 w 1444"/>
              <a:gd name="T9" fmla="*/ 1329 h 1653"/>
              <a:gd name="T10" fmla="*/ 1444 w 1444"/>
              <a:gd name="T11" fmla="*/ 675 h 1653"/>
              <a:gd name="T12" fmla="*/ 790 w 1444"/>
              <a:gd name="T13" fmla="*/ 20 h 1653"/>
              <a:gd name="T14" fmla="*/ 792 w 1444"/>
              <a:gd name="T15" fmla="*/ 1206 h 1653"/>
              <a:gd name="T16" fmla="*/ 324 w 1444"/>
              <a:gd name="T17" fmla="*/ 1248 h 1653"/>
              <a:gd name="T18" fmla="*/ 170 w 1444"/>
              <a:gd name="T19" fmla="*/ 1129 h 1653"/>
              <a:gd name="T20" fmla="*/ 337 w 1444"/>
              <a:gd name="T21" fmla="*/ 389 h 1653"/>
              <a:gd name="T22" fmla="*/ 792 w 1444"/>
              <a:gd name="T23" fmla="*/ 135 h 1653"/>
              <a:gd name="T24" fmla="*/ 1328 w 1444"/>
              <a:gd name="T25" fmla="*/ 671 h 1653"/>
              <a:gd name="T26" fmla="*/ 792 w 1444"/>
              <a:gd name="T27" fmla="*/ 1206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4" h="1653">
                <a:moveTo>
                  <a:pt x="790" y="20"/>
                </a:moveTo>
                <a:cubicBezTo>
                  <a:pt x="453" y="39"/>
                  <a:pt x="262" y="224"/>
                  <a:pt x="172" y="389"/>
                </a:cubicBezTo>
                <a:cubicBezTo>
                  <a:pt x="0" y="703"/>
                  <a:pt x="0" y="1653"/>
                  <a:pt x="58" y="1653"/>
                </a:cubicBezTo>
                <a:cubicBezTo>
                  <a:pt x="99" y="1653"/>
                  <a:pt x="57" y="1579"/>
                  <a:pt x="136" y="1463"/>
                </a:cubicBezTo>
                <a:cubicBezTo>
                  <a:pt x="221" y="1338"/>
                  <a:pt x="783" y="1329"/>
                  <a:pt x="783" y="1329"/>
                </a:cubicBezTo>
                <a:cubicBezTo>
                  <a:pt x="1151" y="1329"/>
                  <a:pt x="1444" y="1036"/>
                  <a:pt x="1444" y="675"/>
                </a:cubicBezTo>
                <a:cubicBezTo>
                  <a:pt x="1444" y="313"/>
                  <a:pt x="1151" y="0"/>
                  <a:pt x="790" y="20"/>
                </a:cubicBezTo>
                <a:close/>
                <a:moveTo>
                  <a:pt x="792" y="1206"/>
                </a:moveTo>
                <a:cubicBezTo>
                  <a:pt x="582" y="1199"/>
                  <a:pt x="427" y="1223"/>
                  <a:pt x="324" y="1248"/>
                </a:cubicBezTo>
                <a:cubicBezTo>
                  <a:pt x="222" y="1273"/>
                  <a:pt x="170" y="1254"/>
                  <a:pt x="170" y="1129"/>
                </a:cubicBezTo>
                <a:cubicBezTo>
                  <a:pt x="170" y="923"/>
                  <a:pt x="204" y="603"/>
                  <a:pt x="337" y="389"/>
                </a:cubicBezTo>
                <a:cubicBezTo>
                  <a:pt x="432" y="237"/>
                  <a:pt x="600" y="135"/>
                  <a:pt x="792" y="135"/>
                </a:cubicBezTo>
                <a:cubicBezTo>
                  <a:pt x="1088" y="135"/>
                  <a:pt x="1328" y="375"/>
                  <a:pt x="1328" y="671"/>
                </a:cubicBezTo>
                <a:cubicBezTo>
                  <a:pt x="1328" y="966"/>
                  <a:pt x="1088" y="1206"/>
                  <a:pt x="792" y="1206"/>
                </a:cubicBezTo>
                <a:close/>
              </a:path>
            </a:pathLst>
          </a:custGeom>
          <a:solidFill>
            <a:schemeClr val="accent1"/>
          </a:solidFill>
          <a:ln>
            <a:noFill/>
          </a:ln>
          <a:effectLst>
            <a:outerShdw dist="38100" dir="5400000" algn="ctr" rotWithShape="0">
              <a:srgbClr val="000000">
                <a:alpha val="10000"/>
              </a:srgbClr>
            </a:outerShdw>
          </a:effectLst>
        </p:spPr>
        <p:txBody>
          <a:bodyPr vert="horz" wrap="square" lIns="91440" tIns="45720" rIns="91440" bIns="45720" numCol="1" anchor="t" anchorCtr="0" compatLnSpc="1"/>
          <a:p>
            <a:endParaRPr lang="id-ID" dirty="0">
              <a:solidFill>
                <a:prstClr val="black"/>
              </a:solidFill>
              <a:latin typeface="Roboto Condensed Light" charset="0"/>
            </a:endParaRPr>
          </a:p>
        </p:txBody>
      </p:sp>
      <p:sp>
        <p:nvSpPr>
          <p:cNvPr id="13" name="出自【趣你的PPT】(微信:qunideppt)：最优质的PPT资源库"/>
          <p:cNvSpPr>
            <a:spLocks noEditPoints="1"/>
          </p:cNvSpPr>
          <p:nvPr/>
        </p:nvSpPr>
        <p:spPr bwMode="auto">
          <a:xfrm>
            <a:off x="4171899" y="1677309"/>
            <a:ext cx="1861024" cy="4521367"/>
          </a:xfrm>
          <a:custGeom>
            <a:avLst/>
            <a:gdLst>
              <a:gd name="T0" fmla="*/ 0 w 1878"/>
              <a:gd name="T1" fmla="*/ 744 h 4564"/>
              <a:gd name="T2" fmla="*/ 744 w 1878"/>
              <a:gd name="T3" fmla="*/ 1488 h 4564"/>
              <a:gd name="T4" fmla="*/ 1697 w 1878"/>
              <a:gd name="T5" fmla="*/ 2095 h 4564"/>
              <a:gd name="T6" fmla="*/ 1808 w 1878"/>
              <a:gd name="T7" fmla="*/ 4564 h 4564"/>
              <a:gd name="T8" fmla="*/ 1820 w 1878"/>
              <a:gd name="T9" fmla="*/ 2063 h 4564"/>
              <a:gd name="T10" fmla="*/ 744 w 1878"/>
              <a:gd name="T11" fmla="*/ 0 h 4564"/>
              <a:gd name="T12" fmla="*/ 0 w 1878"/>
              <a:gd name="T13" fmla="*/ 744 h 4564"/>
              <a:gd name="T14" fmla="*/ 132 w 1878"/>
              <a:gd name="T15" fmla="*/ 744 h 4564"/>
              <a:gd name="T16" fmla="*/ 744 w 1878"/>
              <a:gd name="T17" fmla="*/ 131 h 4564"/>
              <a:gd name="T18" fmla="*/ 1247 w 1878"/>
              <a:gd name="T19" fmla="*/ 394 h 4564"/>
              <a:gd name="T20" fmla="*/ 1247 w 1878"/>
              <a:gd name="T21" fmla="*/ 394 h 4564"/>
              <a:gd name="T22" fmla="*/ 1571 w 1878"/>
              <a:gd name="T23" fmla="*/ 1236 h 4564"/>
              <a:gd name="T24" fmla="*/ 1334 w 1878"/>
              <a:gd name="T25" fmla="*/ 1457 h 4564"/>
              <a:gd name="T26" fmla="*/ 744 w 1878"/>
              <a:gd name="T27" fmla="*/ 1356 h 4564"/>
              <a:gd name="T28" fmla="*/ 132 w 1878"/>
              <a:gd name="T29" fmla="*/ 744 h 4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78" h="4564">
                <a:moveTo>
                  <a:pt x="0" y="744"/>
                </a:moveTo>
                <a:cubicBezTo>
                  <a:pt x="0" y="1155"/>
                  <a:pt x="333" y="1488"/>
                  <a:pt x="744" y="1488"/>
                </a:cubicBezTo>
                <a:cubicBezTo>
                  <a:pt x="1292" y="1488"/>
                  <a:pt x="1607" y="1743"/>
                  <a:pt x="1697" y="2095"/>
                </a:cubicBezTo>
                <a:cubicBezTo>
                  <a:pt x="1816" y="2554"/>
                  <a:pt x="1737" y="4564"/>
                  <a:pt x="1808" y="4564"/>
                </a:cubicBezTo>
                <a:cubicBezTo>
                  <a:pt x="1878" y="4564"/>
                  <a:pt x="1827" y="2249"/>
                  <a:pt x="1820" y="2063"/>
                </a:cubicBezTo>
                <a:cubicBezTo>
                  <a:pt x="1786" y="1190"/>
                  <a:pt x="1594" y="0"/>
                  <a:pt x="744" y="0"/>
                </a:cubicBezTo>
                <a:cubicBezTo>
                  <a:pt x="333" y="0"/>
                  <a:pt x="0" y="333"/>
                  <a:pt x="0" y="744"/>
                </a:cubicBezTo>
                <a:close/>
                <a:moveTo>
                  <a:pt x="132" y="744"/>
                </a:moveTo>
                <a:cubicBezTo>
                  <a:pt x="132" y="406"/>
                  <a:pt x="406" y="131"/>
                  <a:pt x="744" y="131"/>
                </a:cubicBezTo>
                <a:cubicBezTo>
                  <a:pt x="952" y="131"/>
                  <a:pt x="1136" y="235"/>
                  <a:pt x="1247" y="394"/>
                </a:cubicBezTo>
                <a:cubicBezTo>
                  <a:pt x="1247" y="394"/>
                  <a:pt x="1247" y="394"/>
                  <a:pt x="1247" y="394"/>
                </a:cubicBezTo>
                <a:cubicBezTo>
                  <a:pt x="1426" y="638"/>
                  <a:pt x="1514" y="947"/>
                  <a:pt x="1571" y="1236"/>
                </a:cubicBezTo>
                <a:cubicBezTo>
                  <a:pt x="1613" y="1452"/>
                  <a:pt x="1541" y="1554"/>
                  <a:pt x="1334" y="1457"/>
                </a:cubicBezTo>
                <a:cubicBezTo>
                  <a:pt x="1195" y="1392"/>
                  <a:pt x="1035" y="1356"/>
                  <a:pt x="744" y="1356"/>
                </a:cubicBezTo>
                <a:cubicBezTo>
                  <a:pt x="406" y="1356"/>
                  <a:pt x="132" y="1082"/>
                  <a:pt x="132" y="744"/>
                </a:cubicBezTo>
                <a:close/>
              </a:path>
            </a:pathLst>
          </a:custGeom>
          <a:solidFill>
            <a:schemeClr val="accent1"/>
          </a:solidFill>
          <a:ln>
            <a:noFill/>
          </a:ln>
          <a:effectLst>
            <a:outerShdw dist="38100" dir="5400000" algn="ctr" rotWithShape="0">
              <a:srgbClr val="000000">
                <a:alpha val="10000"/>
              </a:srgbClr>
            </a:outerShdw>
          </a:effectLst>
        </p:spPr>
        <p:txBody>
          <a:bodyPr vert="horz" wrap="square" lIns="91440" tIns="45720" rIns="91440" bIns="45720" numCol="1" anchor="t" anchorCtr="0" compatLnSpc="1"/>
          <a:p>
            <a:endParaRPr lang="id-ID" dirty="0">
              <a:solidFill>
                <a:prstClr val="black"/>
              </a:solidFill>
              <a:latin typeface="Roboto Condensed Light" charset="0"/>
            </a:endParaRPr>
          </a:p>
        </p:txBody>
      </p:sp>
      <p:sp>
        <p:nvSpPr>
          <p:cNvPr id="14" name="出自【趣你的PPT】(微信:qunideppt)：最优质的PPT资源库"/>
          <p:cNvSpPr>
            <a:spLocks noEditPoints="1"/>
          </p:cNvSpPr>
          <p:nvPr/>
        </p:nvSpPr>
        <p:spPr bwMode="auto">
          <a:xfrm>
            <a:off x="4239382" y="3107867"/>
            <a:ext cx="1709291" cy="3106736"/>
          </a:xfrm>
          <a:custGeom>
            <a:avLst/>
            <a:gdLst>
              <a:gd name="T0" fmla="*/ 0 w 1725"/>
              <a:gd name="T1" fmla="*/ 728 h 3136"/>
              <a:gd name="T2" fmla="*/ 654 w 1725"/>
              <a:gd name="T3" fmla="*/ 1382 h 3136"/>
              <a:gd name="T4" fmla="*/ 1577 w 1725"/>
              <a:gd name="T5" fmla="*/ 1789 h 3136"/>
              <a:gd name="T6" fmla="*/ 1669 w 1725"/>
              <a:gd name="T7" fmla="*/ 3119 h 3136"/>
              <a:gd name="T8" fmla="*/ 1666 w 1725"/>
              <a:gd name="T9" fmla="*/ 1513 h 3136"/>
              <a:gd name="T10" fmla="*/ 654 w 1725"/>
              <a:gd name="T11" fmla="*/ 73 h 3136"/>
              <a:gd name="T12" fmla="*/ 0 w 1725"/>
              <a:gd name="T13" fmla="*/ 728 h 3136"/>
              <a:gd name="T14" fmla="*/ 119 w 1725"/>
              <a:gd name="T15" fmla="*/ 727 h 3136"/>
              <a:gd name="T16" fmla="*/ 858 w 1725"/>
              <a:gd name="T17" fmla="*/ 232 h 3136"/>
              <a:gd name="T18" fmla="*/ 858 w 1725"/>
              <a:gd name="T19" fmla="*/ 232 h 3136"/>
              <a:gd name="T20" fmla="*/ 1517 w 1725"/>
              <a:gd name="T21" fmla="*/ 1260 h 3136"/>
              <a:gd name="T22" fmla="*/ 1327 w 1725"/>
              <a:gd name="T23" fmla="*/ 1365 h 3136"/>
              <a:gd name="T24" fmla="*/ 654 w 1725"/>
              <a:gd name="T25" fmla="*/ 1263 h 3136"/>
              <a:gd name="T26" fmla="*/ 119 w 1725"/>
              <a:gd name="T27" fmla="*/ 727 h 3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5" h="3136">
                <a:moveTo>
                  <a:pt x="0" y="728"/>
                </a:moveTo>
                <a:cubicBezTo>
                  <a:pt x="0" y="1089"/>
                  <a:pt x="293" y="1382"/>
                  <a:pt x="654" y="1382"/>
                </a:cubicBezTo>
                <a:cubicBezTo>
                  <a:pt x="654" y="1382"/>
                  <a:pt x="1471" y="1368"/>
                  <a:pt x="1577" y="1789"/>
                </a:cubicBezTo>
                <a:cubicBezTo>
                  <a:pt x="1650" y="2081"/>
                  <a:pt x="1614" y="3136"/>
                  <a:pt x="1669" y="3119"/>
                </a:cubicBezTo>
                <a:cubicBezTo>
                  <a:pt x="1725" y="3102"/>
                  <a:pt x="1666" y="1513"/>
                  <a:pt x="1666" y="1513"/>
                </a:cubicBezTo>
                <a:cubicBezTo>
                  <a:pt x="1666" y="0"/>
                  <a:pt x="654" y="73"/>
                  <a:pt x="654" y="73"/>
                </a:cubicBezTo>
                <a:cubicBezTo>
                  <a:pt x="293" y="73"/>
                  <a:pt x="0" y="366"/>
                  <a:pt x="0" y="728"/>
                </a:cubicBezTo>
                <a:close/>
                <a:moveTo>
                  <a:pt x="119" y="727"/>
                </a:moveTo>
                <a:cubicBezTo>
                  <a:pt x="119" y="431"/>
                  <a:pt x="464" y="101"/>
                  <a:pt x="858" y="232"/>
                </a:cubicBezTo>
                <a:cubicBezTo>
                  <a:pt x="858" y="232"/>
                  <a:pt x="858" y="232"/>
                  <a:pt x="858" y="232"/>
                </a:cubicBezTo>
                <a:cubicBezTo>
                  <a:pt x="1302" y="379"/>
                  <a:pt x="1461" y="872"/>
                  <a:pt x="1517" y="1260"/>
                </a:cubicBezTo>
                <a:cubicBezTo>
                  <a:pt x="1530" y="1352"/>
                  <a:pt x="1487" y="1434"/>
                  <a:pt x="1327" y="1365"/>
                </a:cubicBezTo>
                <a:cubicBezTo>
                  <a:pt x="1190" y="1306"/>
                  <a:pt x="976" y="1254"/>
                  <a:pt x="654" y="1263"/>
                </a:cubicBezTo>
                <a:cubicBezTo>
                  <a:pt x="358" y="1263"/>
                  <a:pt x="119" y="1023"/>
                  <a:pt x="119" y="727"/>
                </a:cubicBezTo>
                <a:close/>
              </a:path>
            </a:pathLst>
          </a:custGeom>
          <a:solidFill>
            <a:srgbClr val="F25A31"/>
          </a:solidFill>
          <a:ln>
            <a:noFill/>
          </a:ln>
          <a:effectLst>
            <a:outerShdw dist="38100" dir="5400000" algn="ctr" rotWithShape="0">
              <a:srgbClr val="000000">
                <a:alpha val="10000"/>
              </a:srgbClr>
            </a:outerShdw>
          </a:effectLst>
        </p:spPr>
        <p:txBody>
          <a:bodyPr vert="horz" wrap="square" lIns="91440" tIns="45720" rIns="91440" bIns="45720" numCol="1" anchor="t" anchorCtr="0" compatLnSpc="1"/>
          <a:p>
            <a:endParaRPr lang="id-ID" dirty="0">
              <a:solidFill>
                <a:prstClr val="black"/>
              </a:solidFill>
              <a:latin typeface="Roboto Condensed Light" charset="0"/>
            </a:endParaRPr>
          </a:p>
        </p:txBody>
      </p:sp>
      <p:sp>
        <p:nvSpPr>
          <p:cNvPr id="15" name="出自【趣你的PPT】(微信:qunideppt)：最优质的PPT资源库"/>
          <p:cNvSpPr>
            <a:spLocks noEditPoints="1"/>
          </p:cNvSpPr>
          <p:nvPr/>
        </p:nvSpPr>
        <p:spPr bwMode="auto">
          <a:xfrm>
            <a:off x="4430514" y="4544291"/>
            <a:ext cx="1431815" cy="1637617"/>
          </a:xfrm>
          <a:custGeom>
            <a:avLst/>
            <a:gdLst>
              <a:gd name="T0" fmla="*/ 0 w 1445"/>
              <a:gd name="T1" fmla="*/ 675 h 1653"/>
              <a:gd name="T2" fmla="*/ 662 w 1445"/>
              <a:gd name="T3" fmla="*/ 1329 h 1653"/>
              <a:gd name="T4" fmla="*/ 1309 w 1445"/>
              <a:gd name="T5" fmla="*/ 1463 h 1653"/>
              <a:gd name="T6" fmla="*/ 1387 w 1445"/>
              <a:gd name="T7" fmla="*/ 1653 h 1653"/>
              <a:gd name="T8" fmla="*/ 1273 w 1445"/>
              <a:gd name="T9" fmla="*/ 389 h 1653"/>
              <a:gd name="T10" fmla="*/ 655 w 1445"/>
              <a:gd name="T11" fmla="*/ 20 h 1653"/>
              <a:gd name="T12" fmla="*/ 0 w 1445"/>
              <a:gd name="T13" fmla="*/ 675 h 1653"/>
              <a:gd name="T14" fmla="*/ 117 w 1445"/>
              <a:gd name="T15" fmla="*/ 671 h 1653"/>
              <a:gd name="T16" fmla="*/ 652 w 1445"/>
              <a:gd name="T17" fmla="*/ 135 h 1653"/>
              <a:gd name="T18" fmla="*/ 1108 w 1445"/>
              <a:gd name="T19" fmla="*/ 389 h 1653"/>
              <a:gd name="T20" fmla="*/ 1275 w 1445"/>
              <a:gd name="T21" fmla="*/ 1129 h 1653"/>
              <a:gd name="T22" fmla="*/ 1121 w 1445"/>
              <a:gd name="T23" fmla="*/ 1248 h 1653"/>
              <a:gd name="T24" fmla="*/ 652 w 1445"/>
              <a:gd name="T25" fmla="*/ 1206 h 1653"/>
              <a:gd name="T26" fmla="*/ 117 w 1445"/>
              <a:gd name="T27" fmla="*/ 671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5" h="1653">
                <a:moveTo>
                  <a:pt x="0" y="675"/>
                </a:moveTo>
                <a:cubicBezTo>
                  <a:pt x="0" y="1036"/>
                  <a:pt x="294" y="1329"/>
                  <a:pt x="662" y="1329"/>
                </a:cubicBezTo>
                <a:cubicBezTo>
                  <a:pt x="662" y="1329"/>
                  <a:pt x="1224" y="1338"/>
                  <a:pt x="1309" y="1463"/>
                </a:cubicBezTo>
                <a:cubicBezTo>
                  <a:pt x="1388" y="1579"/>
                  <a:pt x="1346" y="1653"/>
                  <a:pt x="1387" y="1653"/>
                </a:cubicBezTo>
                <a:cubicBezTo>
                  <a:pt x="1445" y="1653"/>
                  <a:pt x="1445" y="703"/>
                  <a:pt x="1273" y="389"/>
                </a:cubicBezTo>
                <a:cubicBezTo>
                  <a:pt x="1183" y="224"/>
                  <a:pt x="992" y="39"/>
                  <a:pt x="655" y="20"/>
                </a:cubicBezTo>
                <a:cubicBezTo>
                  <a:pt x="294" y="0"/>
                  <a:pt x="0" y="313"/>
                  <a:pt x="0" y="675"/>
                </a:cubicBezTo>
                <a:close/>
                <a:moveTo>
                  <a:pt x="117" y="671"/>
                </a:moveTo>
                <a:cubicBezTo>
                  <a:pt x="117" y="375"/>
                  <a:pt x="357" y="135"/>
                  <a:pt x="652" y="135"/>
                </a:cubicBezTo>
                <a:cubicBezTo>
                  <a:pt x="845" y="135"/>
                  <a:pt x="1013" y="237"/>
                  <a:pt x="1108" y="389"/>
                </a:cubicBezTo>
                <a:cubicBezTo>
                  <a:pt x="1241" y="603"/>
                  <a:pt x="1275" y="923"/>
                  <a:pt x="1275" y="1129"/>
                </a:cubicBezTo>
                <a:cubicBezTo>
                  <a:pt x="1275" y="1254"/>
                  <a:pt x="1223" y="1273"/>
                  <a:pt x="1121" y="1248"/>
                </a:cubicBezTo>
                <a:cubicBezTo>
                  <a:pt x="1018" y="1223"/>
                  <a:pt x="863" y="1199"/>
                  <a:pt x="652" y="1206"/>
                </a:cubicBezTo>
                <a:cubicBezTo>
                  <a:pt x="357" y="1206"/>
                  <a:pt x="117" y="966"/>
                  <a:pt x="117" y="671"/>
                </a:cubicBezTo>
                <a:close/>
              </a:path>
            </a:pathLst>
          </a:custGeom>
          <a:solidFill>
            <a:schemeClr val="accent1"/>
          </a:solidFill>
          <a:ln>
            <a:noFill/>
          </a:ln>
          <a:effectLst>
            <a:outerShdw dist="38100" dir="5400000" algn="ctr" rotWithShape="0">
              <a:srgbClr val="000000">
                <a:alpha val="10000"/>
              </a:srgbClr>
            </a:outerShdw>
          </a:effectLst>
        </p:spPr>
        <p:txBody>
          <a:bodyPr vert="horz" wrap="square" lIns="91440" tIns="45720" rIns="91440" bIns="45720" numCol="1" anchor="t" anchorCtr="0" compatLnSpc="1"/>
          <a:p>
            <a:endParaRPr lang="id-ID" dirty="0">
              <a:solidFill>
                <a:prstClr val="black"/>
              </a:solidFill>
              <a:latin typeface="Roboto Condensed Light" charset="0"/>
            </a:endParaRPr>
          </a:p>
        </p:txBody>
      </p:sp>
      <p:cxnSp>
        <p:nvCxnSpPr>
          <p:cNvPr id="16" name="出自【趣你的PPT】(微信:qunideppt)：最优质的PPT资源库"/>
          <p:cNvCxnSpPr/>
          <p:nvPr/>
        </p:nvCxnSpPr>
        <p:spPr>
          <a:xfrm flipH="1">
            <a:off x="3217570" y="2899335"/>
            <a:ext cx="1172356" cy="0"/>
          </a:xfrm>
          <a:prstGeom prst="line">
            <a:avLst/>
          </a:prstGeom>
          <a:ln>
            <a:solidFill>
              <a:schemeClr val="bg1">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7" name="出自【趣你的PPT】(微信:qunideppt)：最优质的PPT资源库"/>
          <p:cNvCxnSpPr/>
          <p:nvPr/>
        </p:nvCxnSpPr>
        <p:spPr>
          <a:xfrm flipH="1">
            <a:off x="3166365" y="4060698"/>
            <a:ext cx="1073017" cy="0"/>
          </a:xfrm>
          <a:prstGeom prst="line">
            <a:avLst/>
          </a:prstGeom>
          <a:ln>
            <a:solidFill>
              <a:schemeClr val="bg1">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8" name="出自【趣你的PPT】(微信:qunideppt)：最优质的PPT资源库"/>
          <p:cNvCxnSpPr/>
          <p:nvPr/>
        </p:nvCxnSpPr>
        <p:spPr>
          <a:xfrm flipH="1">
            <a:off x="3217570" y="5108448"/>
            <a:ext cx="1202797" cy="0"/>
          </a:xfrm>
          <a:prstGeom prst="line">
            <a:avLst/>
          </a:prstGeom>
          <a:ln>
            <a:solidFill>
              <a:schemeClr val="bg1">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9" name="出自【趣你的PPT】(微信:qunideppt)：最优质的PPT资源库"/>
          <p:cNvCxnSpPr/>
          <p:nvPr/>
        </p:nvCxnSpPr>
        <p:spPr>
          <a:xfrm>
            <a:off x="7677916" y="2899335"/>
            <a:ext cx="1201619" cy="0"/>
          </a:xfrm>
          <a:prstGeom prst="line">
            <a:avLst/>
          </a:prstGeom>
          <a:ln>
            <a:solidFill>
              <a:schemeClr val="bg1">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0" name="出自【趣你的PPT】(微信:qunideppt)：最优质的PPT资源库"/>
          <p:cNvCxnSpPr/>
          <p:nvPr/>
        </p:nvCxnSpPr>
        <p:spPr>
          <a:xfrm>
            <a:off x="7781332" y="4060698"/>
            <a:ext cx="1098203" cy="0"/>
          </a:xfrm>
          <a:prstGeom prst="line">
            <a:avLst/>
          </a:prstGeom>
          <a:ln>
            <a:solidFill>
              <a:schemeClr val="bg1">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1" name="出自【趣你的PPT】(微信:qunideppt)：最优质的PPT资源库"/>
          <p:cNvCxnSpPr/>
          <p:nvPr/>
        </p:nvCxnSpPr>
        <p:spPr>
          <a:xfrm>
            <a:off x="7677916" y="5108448"/>
            <a:ext cx="1201619" cy="0"/>
          </a:xfrm>
          <a:prstGeom prst="line">
            <a:avLst/>
          </a:prstGeom>
          <a:ln>
            <a:solidFill>
              <a:schemeClr val="bg1">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2" name="出自【趣你的PPT】(微信:qunideppt)：最优质的PPT资源库"/>
          <p:cNvSpPr txBox="1"/>
          <p:nvPr/>
        </p:nvSpPr>
        <p:spPr>
          <a:xfrm>
            <a:off x="4750446" y="2159260"/>
            <a:ext cx="470000" cy="707886"/>
          </a:xfrm>
          <a:prstGeom prst="rect">
            <a:avLst/>
          </a:prstGeom>
          <a:noFill/>
        </p:spPr>
        <p:txBody>
          <a:bodyPr wrap="none" rtlCol="0">
            <a:spAutoFit/>
          </a:bodyPr>
          <a:p>
            <a:r>
              <a:rPr lang="en-US" sz="4000" dirty="0">
                <a:solidFill>
                  <a:prstClr val="black"/>
                </a:solidFill>
                <a:latin typeface="linea-ecommerce-10" charset="0"/>
              </a:rPr>
              <a:t>1</a:t>
            </a:r>
            <a:endParaRPr lang="en-US" sz="4000" dirty="0">
              <a:solidFill>
                <a:prstClr val="black"/>
              </a:solidFill>
            </a:endParaRPr>
          </a:p>
        </p:txBody>
      </p:sp>
      <p:sp>
        <p:nvSpPr>
          <p:cNvPr id="23" name="出自【趣你的PPT】(微信:qunideppt)：最优质的PPT资源库"/>
          <p:cNvSpPr txBox="1"/>
          <p:nvPr/>
        </p:nvSpPr>
        <p:spPr>
          <a:xfrm>
            <a:off x="6809897" y="2159260"/>
            <a:ext cx="470000" cy="707886"/>
          </a:xfrm>
          <a:prstGeom prst="rect">
            <a:avLst/>
          </a:prstGeom>
          <a:noFill/>
        </p:spPr>
        <p:txBody>
          <a:bodyPr wrap="none" rtlCol="0">
            <a:spAutoFit/>
          </a:bodyPr>
          <a:p>
            <a:r>
              <a:rPr lang="en-US" sz="4000" dirty="0">
                <a:solidFill>
                  <a:prstClr val="black"/>
                </a:solidFill>
                <a:latin typeface="linea-ecommerce-10" charset="0"/>
              </a:rPr>
              <a:t>2</a:t>
            </a:r>
            <a:endParaRPr lang="en-US" sz="4000" dirty="0">
              <a:solidFill>
                <a:prstClr val="black"/>
              </a:solidFill>
            </a:endParaRPr>
          </a:p>
        </p:txBody>
      </p:sp>
      <p:sp>
        <p:nvSpPr>
          <p:cNvPr id="24" name="出自【趣你的PPT】(微信:qunideppt)：最优质的PPT资源库"/>
          <p:cNvSpPr txBox="1"/>
          <p:nvPr/>
        </p:nvSpPr>
        <p:spPr>
          <a:xfrm>
            <a:off x="6829530" y="3564044"/>
            <a:ext cx="470000" cy="707886"/>
          </a:xfrm>
          <a:prstGeom prst="rect">
            <a:avLst/>
          </a:prstGeom>
          <a:noFill/>
        </p:spPr>
        <p:txBody>
          <a:bodyPr wrap="none" rtlCol="0">
            <a:spAutoFit/>
          </a:bodyPr>
          <a:p>
            <a:r>
              <a:rPr lang="en-US" altLang="zh-CN" sz="4000" dirty="0">
                <a:solidFill>
                  <a:prstClr val="black"/>
                </a:solidFill>
                <a:latin typeface="linea-ecommerce-10" charset="0"/>
                <a:ea typeface="linea-ecommerce-10" charset="0"/>
                <a:cs typeface="linea-ecommerce-10" charset="0"/>
              </a:rPr>
              <a:t>4</a:t>
            </a:r>
            <a:endParaRPr lang="en-US" sz="4000" dirty="0">
              <a:solidFill>
                <a:prstClr val="black"/>
              </a:solidFill>
            </a:endParaRPr>
          </a:p>
        </p:txBody>
      </p:sp>
      <p:sp>
        <p:nvSpPr>
          <p:cNvPr id="25" name="出自【趣你的PPT】(微信:qunideppt)：最优质的PPT资源库"/>
          <p:cNvSpPr txBox="1"/>
          <p:nvPr/>
        </p:nvSpPr>
        <p:spPr>
          <a:xfrm>
            <a:off x="4715811" y="3564044"/>
            <a:ext cx="470000" cy="707886"/>
          </a:xfrm>
          <a:prstGeom prst="rect">
            <a:avLst/>
          </a:prstGeom>
          <a:noFill/>
        </p:spPr>
        <p:txBody>
          <a:bodyPr wrap="none" rtlCol="0">
            <a:spAutoFit/>
          </a:bodyPr>
          <a:p>
            <a:r>
              <a:rPr lang="en-US" altLang="zh-CN" sz="4000" dirty="0">
                <a:solidFill>
                  <a:prstClr val="black"/>
                </a:solidFill>
                <a:latin typeface="linea-ecommerce-10" charset="0"/>
                <a:ea typeface="linea-ecommerce-10" charset="0"/>
                <a:cs typeface="linea-ecommerce-10" charset="0"/>
              </a:rPr>
              <a:t>3</a:t>
            </a:r>
            <a:endParaRPr lang="en-US" sz="4000" dirty="0">
              <a:solidFill>
                <a:prstClr val="black"/>
              </a:solidFill>
            </a:endParaRPr>
          </a:p>
        </p:txBody>
      </p:sp>
      <p:sp>
        <p:nvSpPr>
          <p:cNvPr id="26" name="出自【趣你的PPT】(微信:qunideppt)：最优质的PPT资源库"/>
          <p:cNvSpPr txBox="1"/>
          <p:nvPr/>
        </p:nvSpPr>
        <p:spPr>
          <a:xfrm>
            <a:off x="4733473" y="4923921"/>
            <a:ext cx="470000" cy="707886"/>
          </a:xfrm>
          <a:prstGeom prst="rect">
            <a:avLst/>
          </a:prstGeom>
          <a:noFill/>
        </p:spPr>
        <p:txBody>
          <a:bodyPr wrap="none" rtlCol="0">
            <a:spAutoFit/>
          </a:bodyPr>
          <a:p>
            <a:r>
              <a:rPr lang="en-US" altLang="zh-CN" sz="4000" dirty="0">
                <a:solidFill>
                  <a:prstClr val="black"/>
                </a:solidFill>
                <a:latin typeface="linea-ecommerce-10" charset="0"/>
                <a:ea typeface="linea-ecommerce-10" charset="0"/>
                <a:cs typeface="linea-ecommerce-10" charset="0"/>
              </a:rPr>
              <a:t>5</a:t>
            </a:r>
            <a:endParaRPr lang="en-US" sz="4000" dirty="0">
              <a:solidFill>
                <a:prstClr val="black"/>
              </a:solidFill>
            </a:endParaRPr>
          </a:p>
        </p:txBody>
      </p:sp>
      <p:sp>
        <p:nvSpPr>
          <p:cNvPr id="27" name="出自【趣你的PPT】(微信:qunideppt)：最优质的PPT资源库"/>
          <p:cNvSpPr txBox="1"/>
          <p:nvPr/>
        </p:nvSpPr>
        <p:spPr>
          <a:xfrm>
            <a:off x="6750908" y="4923921"/>
            <a:ext cx="470000" cy="707886"/>
          </a:xfrm>
          <a:prstGeom prst="rect">
            <a:avLst/>
          </a:prstGeom>
          <a:noFill/>
        </p:spPr>
        <p:txBody>
          <a:bodyPr wrap="none" rtlCol="0">
            <a:spAutoFit/>
          </a:bodyPr>
          <a:p>
            <a:r>
              <a:rPr lang="en-US" altLang="zh-CN" sz="4000" dirty="0">
                <a:solidFill>
                  <a:prstClr val="black"/>
                </a:solidFill>
                <a:latin typeface="linea-ecommerce-10" charset="0"/>
                <a:ea typeface="linea-ecommerce-10" charset="0"/>
                <a:cs typeface="linea-ecommerce-10" charset="0"/>
              </a:rPr>
              <a:t>6</a:t>
            </a:r>
            <a:endParaRPr lang="en-US" sz="4000" dirty="0">
              <a:solidFill>
                <a:prstClr val="black"/>
              </a:solidFill>
            </a:endParaRPr>
          </a:p>
        </p:txBody>
      </p:sp>
      <p:sp>
        <p:nvSpPr>
          <p:cNvPr id="28" name="出自【趣你的PPT】(微信:qunideppt)：最优质的PPT资源库"/>
          <p:cNvSpPr txBox="1"/>
          <p:nvPr/>
        </p:nvSpPr>
        <p:spPr>
          <a:xfrm>
            <a:off x="350231" y="2983390"/>
            <a:ext cx="2914609" cy="615519"/>
          </a:xfrm>
          <a:prstGeom prst="rect">
            <a:avLst/>
          </a:prstGeom>
          <a:noFill/>
        </p:spPr>
        <p:txBody>
          <a:bodyPr wrap="square" lIns="182843" tIns="91423" rIns="182843" bIns="91423" rtlCol="0">
            <a:spAutoFit/>
          </a:bodyPr>
          <a:p>
            <a:pPr algn="r"/>
            <a:r>
              <a:rPr lang="zh-CN" altLang="en-US" sz="1400" dirty="0">
                <a:solidFill>
                  <a:prstClr val="black">
                    <a:lumMod val="85000"/>
                    <a:lumOff val="15000"/>
                  </a:prstClr>
                </a:solidFill>
                <a:latin typeface="微软雅黑" panose="020B0503020204020204" charset="-122"/>
                <a:ea typeface="微软雅黑" panose="020B0503020204020204" charset="-122"/>
                <a:sym typeface="Arial" panose="020B0604020202020204" pitchFamily="34" charset="0"/>
              </a:rPr>
              <a:t>本模版所有图形线条及其相应素材均可自由编辑、改色、替换。</a:t>
            </a:r>
            <a:endParaRPr lang="en-US" sz="1400" dirty="0">
              <a:solidFill>
                <a:prstClr val="black"/>
              </a:solidFill>
              <a:latin typeface="微软雅黑" panose="020B0503020204020204" charset="-122"/>
              <a:ea typeface="微软雅黑" panose="020B0503020204020204" charset="-122"/>
              <a:cs typeface="Roboto Condensed Light" charset="0"/>
            </a:endParaRPr>
          </a:p>
        </p:txBody>
      </p:sp>
      <p:sp>
        <p:nvSpPr>
          <p:cNvPr id="29" name="出自【趣你的PPT】(微信:qunideppt)：最优质的PPT资源库"/>
          <p:cNvSpPr txBox="1"/>
          <p:nvPr/>
        </p:nvSpPr>
        <p:spPr>
          <a:xfrm>
            <a:off x="331906" y="2671144"/>
            <a:ext cx="2914609" cy="430853"/>
          </a:xfrm>
          <a:prstGeom prst="rect">
            <a:avLst/>
          </a:prstGeom>
          <a:noFill/>
        </p:spPr>
        <p:txBody>
          <a:bodyPr wrap="square" lIns="182843" tIns="91423" rIns="182843" bIns="91423" rtlCol="0">
            <a:spAutoFit/>
          </a:bodyPr>
          <a:p>
            <a:pPr algn="r"/>
            <a:r>
              <a:rPr lang="id-ID" altLang="zh-CN" sz="1600" b="1" dirty="0">
                <a:solidFill>
                  <a:srgbClr val="000000"/>
                </a:solidFill>
                <a:latin typeface="微软雅黑" panose="020B0503020204020204" charset="-122"/>
                <a:ea typeface="微软雅黑" panose="020B0503020204020204" charset="-122"/>
                <a:cs typeface="Roboto Condensed Light" charset="0"/>
              </a:rPr>
              <a:t>01.</a:t>
            </a:r>
            <a:r>
              <a:rPr lang="zh-CN" altLang="en-US" sz="1600" b="1" dirty="0">
                <a:solidFill>
                  <a:srgbClr val="000000"/>
                </a:solidFill>
                <a:latin typeface="微软雅黑" panose="020B0503020204020204" charset="-122"/>
                <a:ea typeface="微软雅黑" panose="020B0503020204020204" charset="-122"/>
                <a:sym typeface="Arial" panose="020B0604020202020204" pitchFamily="34" charset="0"/>
              </a:rPr>
              <a:t>标题</a:t>
            </a:r>
            <a:endParaRPr lang="en-US" altLang="zh-CN" sz="1600" b="1" dirty="0">
              <a:solidFill>
                <a:srgbClr val="000000"/>
              </a:solidFill>
              <a:latin typeface="微软雅黑" panose="020B0503020204020204" charset="-122"/>
              <a:ea typeface="微软雅黑" panose="020B0503020204020204" charset="-122"/>
              <a:sym typeface="Arial" panose="020B0604020202020204" pitchFamily="34" charset="0"/>
            </a:endParaRPr>
          </a:p>
        </p:txBody>
      </p:sp>
      <p:sp>
        <p:nvSpPr>
          <p:cNvPr id="30" name="出自【趣你的PPT】(微信:qunideppt)：最优质的PPT资源库"/>
          <p:cNvSpPr txBox="1"/>
          <p:nvPr/>
        </p:nvSpPr>
        <p:spPr>
          <a:xfrm>
            <a:off x="350231" y="4149746"/>
            <a:ext cx="2914609" cy="615519"/>
          </a:xfrm>
          <a:prstGeom prst="rect">
            <a:avLst/>
          </a:prstGeom>
          <a:noFill/>
        </p:spPr>
        <p:txBody>
          <a:bodyPr wrap="square" lIns="182843" tIns="91423" rIns="182843" bIns="91423" rtlCol="0">
            <a:spAutoFit/>
          </a:bodyPr>
          <a:p>
            <a:pPr algn="r"/>
            <a:r>
              <a:rPr lang="zh-CN" altLang="en-US" sz="1400" dirty="0">
                <a:solidFill>
                  <a:prstClr val="black">
                    <a:lumMod val="85000"/>
                    <a:lumOff val="15000"/>
                  </a:prstClr>
                </a:solidFill>
                <a:latin typeface="微软雅黑" panose="020B0503020204020204" charset="-122"/>
                <a:ea typeface="微软雅黑" panose="020B0503020204020204" charset="-122"/>
                <a:sym typeface="Arial" panose="020B0604020202020204" pitchFamily="34" charset="0"/>
              </a:rPr>
              <a:t>本模版所有图形线条及其相应素材均可自由编辑、改色、替换。</a:t>
            </a:r>
            <a:endParaRPr lang="en-US" sz="1400" dirty="0">
              <a:solidFill>
                <a:prstClr val="black"/>
              </a:solidFill>
              <a:latin typeface="微软雅黑" panose="020B0503020204020204" charset="-122"/>
              <a:ea typeface="微软雅黑" panose="020B0503020204020204" charset="-122"/>
              <a:cs typeface="Roboto Condensed Light" charset="0"/>
            </a:endParaRPr>
          </a:p>
        </p:txBody>
      </p:sp>
      <p:sp>
        <p:nvSpPr>
          <p:cNvPr id="31" name="出自【趣你的PPT】(微信:qunideppt)：最优质的PPT资源库"/>
          <p:cNvSpPr txBox="1"/>
          <p:nvPr/>
        </p:nvSpPr>
        <p:spPr>
          <a:xfrm>
            <a:off x="331906" y="3837500"/>
            <a:ext cx="2914609" cy="430853"/>
          </a:xfrm>
          <a:prstGeom prst="rect">
            <a:avLst/>
          </a:prstGeom>
          <a:noFill/>
        </p:spPr>
        <p:txBody>
          <a:bodyPr wrap="square" lIns="182843" tIns="91423" rIns="182843" bIns="91423" rtlCol="0">
            <a:spAutoFit/>
          </a:bodyPr>
          <a:p>
            <a:pPr algn="r"/>
            <a:r>
              <a:rPr lang="id-ID" altLang="zh-CN" sz="1600" b="1" dirty="0">
                <a:solidFill>
                  <a:srgbClr val="000000"/>
                </a:solidFill>
                <a:latin typeface="微软雅黑" panose="020B0503020204020204" charset="-122"/>
                <a:ea typeface="微软雅黑" panose="020B0503020204020204" charset="-122"/>
                <a:cs typeface="Roboto Condensed Light" charset="0"/>
              </a:rPr>
              <a:t>0</a:t>
            </a:r>
            <a:r>
              <a:rPr lang="en-US" altLang="zh-CN" sz="1600" b="1" dirty="0">
                <a:solidFill>
                  <a:srgbClr val="000000"/>
                </a:solidFill>
                <a:latin typeface="微软雅黑" panose="020B0503020204020204" charset="-122"/>
                <a:ea typeface="微软雅黑" panose="020B0503020204020204" charset="-122"/>
                <a:cs typeface="Roboto Condensed Light" charset="0"/>
              </a:rPr>
              <a:t>2</a:t>
            </a:r>
            <a:r>
              <a:rPr lang="id-ID" altLang="zh-CN" sz="1600" b="1" dirty="0">
                <a:solidFill>
                  <a:srgbClr val="000000"/>
                </a:solidFill>
                <a:latin typeface="微软雅黑" panose="020B0503020204020204" charset="-122"/>
                <a:ea typeface="微软雅黑" panose="020B0503020204020204" charset="-122"/>
                <a:cs typeface="Roboto Condensed Light" charset="0"/>
              </a:rPr>
              <a:t>.</a:t>
            </a:r>
            <a:r>
              <a:rPr lang="zh-CN" altLang="en-US" sz="1600" b="1" dirty="0">
                <a:solidFill>
                  <a:srgbClr val="000000"/>
                </a:solidFill>
                <a:latin typeface="微软雅黑" panose="020B0503020204020204" charset="-122"/>
                <a:ea typeface="微软雅黑" panose="020B0503020204020204" charset="-122"/>
                <a:sym typeface="Arial" panose="020B0604020202020204" pitchFamily="34" charset="0"/>
              </a:rPr>
              <a:t>标题</a:t>
            </a:r>
            <a:endParaRPr lang="en-US" altLang="zh-CN" sz="1600" b="1" dirty="0">
              <a:solidFill>
                <a:srgbClr val="000000"/>
              </a:solidFill>
              <a:latin typeface="微软雅黑" panose="020B0503020204020204" charset="-122"/>
              <a:ea typeface="微软雅黑" panose="020B0503020204020204" charset="-122"/>
              <a:sym typeface="Arial" panose="020B0604020202020204" pitchFamily="34" charset="0"/>
            </a:endParaRPr>
          </a:p>
        </p:txBody>
      </p:sp>
      <p:sp>
        <p:nvSpPr>
          <p:cNvPr id="32" name="出自【趣你的PPT】(微信:qunideppt)：最优质的PPT资源库"/>
          <p:cNvSpPr txBox="1"/>
          <p:nvPr/>
        </p:nvSpPr>
        <p:spPr>
          <a:xfrm>
            <a:off x="350231" y="5221184"/>
            <a:ext cx="2914609" cy="615519"/>
          </a:xfrm>
          <a:prstGeom prst="rect">
            <a:avLst/>
          </a:prstGeom>
          <a:noFill/>
        </p:spPr>
        <p:txBody>
          <a:bodyPr wrap="square" lIns="182843" tIns="91423" rIns="182843" bIns="91423" rtlCol="0">
            <a:spAutoFit/>
          </a:bodyPr>
          <a:p>
            <a:pPr algn="r"/>
            <a:r>
              <a:rPr lang="zh-CN" altLang="en-US" sz="1400" dirty="0">
                <a:solidFill>
                  <a:prstClr val="black">
                    <a:lumMod val="85000"/>
                    <a:lumOff val="15000"/>
                  </a:prstClr>
                </a:solidFill>
                <a:latin typeface="微软雅黑" panose="020B0503020204020204" charset="-122"/>
                <a:ea typeface="微软雅黑" panose="020B0503020204020204" charset="-122"/>
                <a:sym typeface="Arial" panose="020B0604020202020204" pitchFamily="34" charset="0"/>
              </a:rPr>
              <a:t>本模版所有图形线条及其相应素材均可自由编辑、改色、替换。</a:t>
            </a:r>
            <a:endParaRPr lang="en-US" sz="1400" dirty="0">
              <a:solidFill>
                <a:prstClr val="black"/>
              </a:solidFill>
              <a:latin typeface="微软雅黑" panose="020B0503020204020204" charset="-122"/>
              <a:ea typeface="微软雅黑" panose="020B0503020204020204" charset="-122"/>
              <a:cs typeface="Roboto Condensed Light" charset="0"/>
            </a:endParaRPr>
          </a:p>
        </p:txBody>
      </p:sp>
      <p:sp>
        <p:nvSpPr>
          <p:cNvPr id="33" name="出自【趣你的PPT】(微信:qunideppt)：最优质的PPT资源库"/>
          <p:cNvSpPr txBox="1"/>
          <p:nvPr/>
        </p:nvSpPr>
        <p:spPr>
          <a:xfrm>
            <a:off x="331906" y="4908938"/>
            <a:ext cx="2914609" cy="430853"/>
          </a:xfrm>
          <a:prstGeom prst="rect">
            <a:avLst/>
          </a:prstGeom>
          <a:noFill/>
        </p:spPr>
        <p:txBody>
          <a:bodyPr wrap="square" lIns="182843" tIns="91423" rIns="182843" bIns="91423" rtlCol="0">
            <a:spAutoFit/>
          </a:bodyPr>
          <a:p>
            <a:pPr algn="r"/>
            <a:r>
              <a:rPr lang="id-ID" altLang="zh-CN" sz="1600" b="1" dirty="0">
                <a:solidFill>
                  <a:srgbClr val="000000"/>
                </a:solidFill>
                <a:latin typeface="微软雅黑" panose="020B0503020204020204" charset="-122"/>
                <a:ea typeface="微软雅黑" panose="020B0503020204020204" charset="-122"/>
                <a:cs typeface="Roboto Condensed Light" charset="0"/>
              </a:rPr>
              <a:t>0</a:t>
            </a:r>
            <a:r>
              <a:rPr lang="en-US" altLang="zh-CN" sz="1600" b="1" dirty="0">
                <a:solidFill>
                  <a:srgbClr val="000000"/>
                </a:solidFill>
                <a:latin typeface="微软雅黑" panose="020B0503020204020204" charset="-122"/>
                <a:ea typeface="微软雅黑" panose="020B0503020204020204" charset="-122"/>
                <a:cs typeface="Roboto Condensed Light" charset="0"/>
              </a:rPr>
              <a:t>3</a:t>
            </a:r>
            <a:r>
              <a:rPr lang="id-ID" altLang="zh-CN" sz="1600" b="1" dirty="0">
                <a:solidFill>
                  <a:srgbClr val="000000"/>
                </a:solidFill>
                <a:latin typeface="微软雅黑" panose="020B0503020204020204" charset="-122"/>
                <a:ea typeface="微软雅黑" panose="020B0503020204020204" charset="-122"/>
                <a:cs typeface="Roboto Condensed Light" charset="0"/>
              </a:rPr>
              <a:t>.</a:t>
            </a:r>
            <a:r>
              <a:rPr lang="zh-CN" altLang="en-US" sz="1600" b="1" dirty="0">
                <a:solidFill>
                  <a:srgbClr val="000000"/>
                </a:solidFill>
                <a:latin typeface="微软雅黑" panose="020B0503020204020204" charset="-122"/>
                <a:ea typeface="微软雅黑" panose="020B0503020204020204" charset="-122"/>
                <a:sym typeface="Arial" panose="020B0604020202020204" pitchFamily="34" charset="0"/>
              </a:rPr>
              <a:t>标题</a:t>
            </a:r>
            <a:endParaRPr lang="en-US" altLang="zh-CN" sz="1600" b="1" dirty="0">
              <a:solidFill>
                <a:srgbClr val="000000"/>
              </a:solidFill>
              <a:latin typeface="微软雅黑" panose="020B0503020204020204" charset="-122"/>
              <a:ea typeface="微软雅黑" panose="020B0503020204020204" charset="-122"/>
              <a:sym typeface="Arial" panose="020B0604020202020204" pitchFamily="34" charset="0"/>
            </a:endParaRPr>
          </a:p>
        </p:txBody>
      </p:sp>
      <p:sp>
        <p:nvSpPr>
          <p:cNvPr id="34" name="出自【趣你的PPT】(微信:qunideppt)：最优质的PPT资源库"/>
          <p:cNvSpPr txBox="1"/>
          <p:nvPr/>
        </p:nvSpPr>
        <p:spPr>
          <a:xfrm>
            <a:off x="8879535" y="2996154"/>
            <a:ext cx="2914609" cy="615519"/>
          </a:xfrm>
          <a:prstGeom prst="rect">
            <a:avLst/>
          </a:prstGeom>
          <a:noFill/>
        </p:spPr>
        <p:txBody>
          <a:bodyPr wrap="square" lIns="182843" tIns="91423" rIns="182843" bIns="91423" rtlCol="0">
            <a:spAutoFit/>
          </a:bodyPr>
          <a:p>
            <a:pPr algn="r"/>
            <a:r>
              <a:rPr lang="zh-CN" altLang="en-US" sz="1400" dirty="0">
                <a:solidFill>
                  <a:prstClr val="black">
                    <a:lumMod val="85000"/>
                    <a:lumOff val="15000"/>
                  </a:prstClr>
                </a:solidFill>
                <a:latin typeface="微软雅黑" panose="020B0503020204020204" charset="-122"/>
                <a:ea typeface="微软雅黑" panose="020B0503020204020204" charset="-122"/>
                <a:sym typeface="Arial" panose="020B0604020202020204" pitchFamily="34" charset="0"/>
              </a:rPr>
              <a:t>本模版所有图形线条及其相应素材均可自由编辑、改色、替换。</a:t>
            </a:r>
            <a:endParaRPr lang="en-US" sz="1400" dirty="0">
              <a:solidFill>
                <a:prstClr val="black"/>
              </a:solidFill>
              <a:latin typeface="微软雅黑" panose="020B0503020204020204" charset="-122"/>
              <a:ea typeface="微软雅黑" panose="020B0503020204020204" charset="-122"/>
              <a:cs typeface="Roboto Condensed Light" charset="0"/>
            </a:endParaRPr>
          </a:p>
        </p:txBody>
      </p:sp>
      <p:sp>
        <p:nvSpPr>
          <p:cNvPr id="35" name="出自【趣你的PPT】(微信:qunideppt)：最优质的PPT资源库"/>
          <p:cNvSpPr txBox="1"/>
          <p:nvPr/>
        </p:nvSpPr>
        <p:spPr>
          <a:xfrm>
            <a:off x="8879535" y="2683908"/>
            <a:ext cx="2914609" cy="430853"/>
          </a:xfrm>
          <a:prstGeom prst="rect">
            <a:avLst/>
          </a:prstGeom>
          <a:noFill/>
        </p:spPr>
        <p:txBody>
          <a:bodyPr wrap="square" lIns="182843" tIns="91423" rIns="182843" bIns="91423" rtlCol="0">
            <a:spAutoFit/>
          </a:bodyPr>
          <a:p>
            <a:r>
              <a:rPr lang="id-ID" altLang="zh-CN" sz="1600" b="1" dirty="0">
                <a:solidFill>
                  <a:prstClr val="black"/>
                </a:solidFill>
                <a:latin typeface="微软雅黑" panose="020B0503020204020204" charset="-122"/>
                <a:ea typeface="微软雅黑" panose="020B0503020204020204" charset="-122"/>
                <a:cs typeface="Roboto Condensed Light" charset="0"/>
              </a:rPr>
              <a:t>0</a:t>
            </a:r>
            <a:r>
              <a:rPr lang="en-US" altLang="zh-CN" sz="1600" b="1" dirty="0">
                <a:solidFill>
                  <a:prstClr val="black"/>
                </a:solidFill>
                <a:latin typeface="微软雅黑" panose="020B0503020204020204" charset="-122"/>
                <a:ea typeface="微软雅黑" panose="020B0503020204020204" charset="-122"/>
                <a:cs typeface="Roboto Condensed Light" charset="0"/>
              </a:rPr>
              <a:t>4</a:t>
            </a:r>
            <a:r>
              <a:rPr lang="id-ID" altLang="zh-CN" sz="1600" b="1" dirty="0">
                <a:solidFill>
                  <a:prstClr val="black"/>
                </a:solidFill>
                <a:latin typeface="微软雅黑" panose="020B0503020204020204" charset="-122"/>
                <a:ea typeface="微软雅黑" panose="020B0503020204020204" charset="-122"/>
                <a:cs typeface="Roboto Condensed Light" charset="0"/>
              </a:rPr>
              <a:t>.</a:t>
            </a:r>
            <a:r>
              <a:rPr lang="zh-CN" altLang="en-US" sz="1600" b="1" dirty="0">
                <a:solidFill>
                  <a:prstClr val="black"/>
                </a:solidFill>
                <a:latin typeface="微软雅黑" panose="020B0503020204020204" charset="-122"/>
                <a:ea typeface="微软雅黑" panose="020B0503020204020204" charset="-122"/>
                <a:cs typeface="Roboto Condensed Light" charset="0"/>
                <a:sym typeface="Arial" panose="020B0604020202020204" pitchFamily="34" charset="0"/>
              </a:rPr>
              <a:t>标题</a:t>
            </a:r>
            <a:endParaRPr lang="en-US" altLang="zh-CN" sz="1600" b="1" dirty="0">
              <a:solidFill>
                <a:prstClr val="black"/>
              </a:solidFill>
              <a:latin typeface="微软雅黑" panose="020B0503020204020204" charset="-122"/>
              <a:ea typeface="微软雅黑" panose="020B0503020204020204" charset="-122"/>
              <a:cs typeface="Roboto Condensed Light" charset="0"/>
              <a:sym typeface="Arial" panose="020B0604020202020204" pitchFamily="34" charset="0"/>
            </a:endParaRPr>
          </a:p>
        </p:txBody>
      </p:sp>
      <p:sp>
        <p:nvSpPr>
          <p:cNvPr id="36" name="出自【趣你的PPT】(微信:qunideppt)：最优质的PPT资源库"/>
          <p:cNvSpPr txBox="1"/>
          <p:nvPr/>
        </p:nvSpPr>
        <p:spPr>
          <a:xfrm>
            <a:off x="8879535" y="4154565"/>
            <a:ext cx="2914609" cy="615519"/>
          </a:xfrm>
          <a:prstGeom prst="rect">
            <a:avLst/>
          </a:prstGeom>
          <a:noFill/>
        </p:spPr>
        <p:txBody>
          <a:bodyPr wrap="square" lIns="182843" tIns="91423" rIns="182843" bIns="91423" rtlCol="0">
            <a:spAutoFit/>
          </a:bodyPr>
          <a:p>
            <a:pPr algn="r"/>
            <a:r>
              <a:rPr lang="zh-CN" altLang="en-US" sz="1400" dirty="0">
                <a:solidFill>
                  <a:prstClr val="black">
                    <a:lumMod val="85000"/>
                    <a:lumOff val="15000"/>
                  </a:prstClr>
                </a:solidFill>
                <a:latin typeface="微软雅黑" panose="020B0503020204020204" charset="-122"/>
                <a:ea typeface="微软雅黑" panose="020B0503020204020204" charset="-122"/>
                <a:sym typeface="Arial" panose="020B0604020202020204" pitchFamily="34" charset="0"/>
              </a:rPr>
              <a:t>本模版所有图形线条及其相应素材均可自由编辑、改色、替换。</a:t>
            </a:r>
            <a:endParaRPr lang="en-US" sz="1400" dirty="0">
              <a:solidFill>
                <a:prstClr val="black"/>
              </a:solidFill>
              <a:latin typeface="微软雅黑" panose="020B0503020204020204" charset="-122"/>
              <a:ea typeface="微软雅黑" panose="020B0503020204020204" charset="-122"/>
              <a:cs typeface="Roboto Condensed Light" charset="0"/>
            </a:endParaRPr>
          </a:p>
        </p:txBody>
      </p:sp>
      <p:sp>
        <p:nvSpPr>
          <p:cNvPr id="37" name="出自【趣你的PPT】(微信:qunideppt)：最优质的PPT资源库"/>
          <p:cNvSpPr txBox="1"/>
          <p:nvPr/>
        </p:nvSpPr>
        <p:spPr>
          <a:xfrm>
            <a:off x="8879535" y="3842319"/>
            <a:ext cx="2914609" cy="430853"/>
          </a:xfrm>
          <a:prstGeom prst="rect">
            <a:avLst/>
          </a:prstGeom>
          <a:noFill/>
        </p:spPr>
        <p:txBody>
          <a:bodyPr wrap="square" lIns="182843" tIns="91423" rIns="182843" bIns="91423" rtlCol="0">
            <a:spAutoFit/>
          </a:bodyPr>
          <a:p>
            <a:r>
              <a:rPr lang="id-ID" altLang="zh-CN" sz="1600" b="1" dirty="0">
                <a:solidFill>
                  <a:prstClr val="black"/>
                </a:solidFill>
                <a:latin typeface="微软雅黑" panose="020B0503020204020204" charset="-122"/>
                <a:ea typeface="微软雅黑" panose="020B0503020204020204" charset="-122"/>
                <a:cs typeface="Roboto Condensed Light" charset="0"/>
              </a:rPr>
              <a:t>0</a:t>
            </a:r>
            <a:r>
              <a:rPr lang="en-US" altLang="zh-CN" sz="1600" b="1" dirty="0">
                <a:solidFill>
                  <a:prstClr val="black"/>
                </a:solidFill>
                <a:latin typeface="微软雅黑" panose="020B0503020204020204" charset="-122"/>
                <a:ea typeface="微软雅黑" panose="020B0503020204020204" charset="-122"/>
                <a:cs typeface="Roboto Condensed Light" charset="0"/>
              </a:rPr>
              <a:t>5</a:t>
            </a:r>
            <a:r>
              <a:rPr lang="id-ID" altLang="zh-CN" sz="1600" b="1" dirty="0">
                <a:solidFill>
                  <a:prstClr val="black"/>
                </a:solidFill>
                <a:latin typeface="微软雅黑" panose="020B0503020204020204" charset="-122"/>
                <a:ea typeface="微软雅黑" panose="020B0503020204020204" charset="-122"/>
                <a:cs typeface="Roboto Condensed Light" charset="0"/>
              </a:rPr>
              <a:t>.</a:t>
            </a:r>
            <a:r>
              <a:rPr lang="zh-CN" altLang="en-US" sz="1600" b="1" dirty="0">
                <a:solidFill>
                  <a:prstClr val="black"/>
                </a:solidFill>
                <a:latin typeface="微软雅黑" panose="020B0503020204020204" charset="-122"/>
                <a:ea typeface="微软雅黑" panose="020B0503020204020204" charset="-122"/>
                <a:cs typeface="Roboto Condensed Light" charset="0"/>
                <a:sym typeface="Arial" panose="020B0604020202020204" pitchFamily="34" charset="0"/>
              </a:rPr>
              <a:t>标题</a:t>
            </a:r>
            <a:endParaRPr lang="en-US" altLang="zh-CN" sz="1600" b="1" dirty="0">
              <a:solidFill>
                <a:prstClr val="black"/>
              </a:solidFill>
              <a:latin typeface="微软雅黑" panose="020B0503020204020204" charset="-122"/>
              <a:ea typeface="微软雅黑" panose="020B0503020204020204" charset="-122"/>
              <a:cs typeface="Roboto Condensed Light" charset="0"/>
              <a:sym typeface="Arial" panose="020B0604020202020204" pitchFamily="34" charset="0"/>
            </a:endParaRPr>
          </a:p>
        </p:txBody>
      </p:sp>
      <p:sp>
        <p:nvSpPr>
          <p:cNvPr id="38" name="出自【趣你的PPT】(微信:qunideppt)：最优质的PPT资源库"/>
          <p:cNvSpPr txBox="1"/>
          <p:nvPr/>
        </p:nvSpPr>
        <p:spPr>
          <a:xfrm>
            <a:off x="8879535" y="5221184"/>
            <a:ext cx="2914609" cy="615519"/>
          </a:xfrm>
          <a:prstGeom prst="rect">
            <a:avLst/>
          </a:prstGeom>
          <a:noFill/>
        </p:spPr>
        <p:txBody>
          <a:bodyPr wrap="square" lIns="182843" tIns="91423" rIns="182843" bIns="91423" rtlCol="0">
            <a:spAutoFit/>
          </a:bodyPr>
          <a:p>
            <a:pPr algn="r"/>
            <a:r>
              <a:rPr lang="zh-CN" altLang="en-US" sz="1400" dirty="0">
                <a:solidFill>
                  <a:prstClr val="black">
                    <a:lumMod val="85000"/>
                    <a:lumOff val="15000"/>
                  </a:prstClr>
                </a:solidFill>
                <a:latin typeface="微软雅黑" panose="020B0503020204020204" charset="-122"/>
                <a:ea typeface="微软雅黑" panose="020B0503020204020204" charset="-122"/>
                <a:sym typeface="Arial" panose="020B0604020202020204" pitchFamily="34" charset="0"/>
              </a:rPr>
              <a:t>本模版所有图形线条及其相应素材均可自由编辑、改色、替换。</a:t>
            </a:r>
            <a:endParaRPr lang="en-US" sz="1400" dirty="0">
              <a:solidFill>
                <a:prstClr val="black"/>
              </a:solidFill>
              <a:latin typeface="微软雅黑" panose="020B0503020204020204" charset="-122"/>
              <a:ea typeface="微软雅黑" panose="020B0503020204020204" charset="-122"/>
              <a:cs typeface="Roboto Condensed Light" charset="0"/>
            </a:endParaRPr>
          </a:p>
        </p:txBody>
      </p:sp>
      <p:sp>
        <p:nvSpPr>
          <p:cNvPr id="39" name="出自【趣你的PPT】(微信:qunideppt)：最优质的PPT资源库"/>
          <p:cNvSpPr txBox="1"/>
          <p:nvPr/>
        </p:nvSpPr>
        <p:spPr>
          <a:xfrm>
            <a:off x="8879535" y="4908938"/>
            <a:ext cx="2914609" cy="430853"/>
          </a:xfrm>
          <a:prstGeom prst="rect">
            <a:avLst/>
          </a:prstGeom>
          <a:noFill/>
        </p:spPr>
        <p:txBody>
          <a:bodyPr wrap="square" lIns="182843" tIns="91423" rIns="182843" bIns="91423" rtlCol="0">
            <a:spAutoFit/>
          </a:bodyPr>
          <a:p>
            <a:r>
              <a:rPr lang="id-ID" altLang="zh-CN" sz="1600" b="1" dirty="0">
                <a:solidFill>
                  <a:prstClr val="black"/>
                </a:solidFill>
                <a:latin typeface="微软雅黑" panose="020B0503020204020204" charset="-122"/>
                <a:ea typeface="微软雅黑" panose="020B0503020204020204" charset="-122"/>
                <a:cs typeface="Roboto Condensed Light" charset="0"/>
              </a:rPr>
              <a:t>0</a:t>
            </a:r>
            <a:r>
              <a:rPr lang="en-US" altLang="zh-CN" sz="1600" b="1" dirty="0">
                <a:solidFill>
                  <a:prstClr val="black"/>
                </a:solidFill>
                <a:latin typeface="微软雅黑" panose="020B0503020204020204" charset="-122"/>
                <a:ea typeface="微软雅黑" panose="020B0503020204020204" charset="-122"/>
                <a:cs typeface="Roboto Condensed Light" charset="0"/>
              </a:rPr>
              <a:t>6</a:t>
            </a:r>
            <a:r>
              <a:rPr lang="id-ID" altLang="zh-CN" sz="1600" b="1" dirty="0">
                <a:solidFill>
                  <a:prstClr val="black"/>
                </a:solidFill>
                <a:latin typeface="微软雅黑" panose="020B0503020204020204" charset="-122"/>
                <a:ea typeface="微软雅黑" panose="020B0503020204020204" charset="-122"/>
                <a:cs typeface="Roboto Condensed Light" charset="0"/>
              </a:rPr>
              <a:t>.</a:t>
            </a:r>
            <a:r>
              <a:rPr lang="zh-CN" altLang="en-US" sz="1600" b="1" dirty="0">
                <a:solidFill>
                  <a:prstClr val="black"/>
                </a:solidFill>
                <a:latin typeface="微软雅黑" panose="020B0503020204020204" charset="-122"/>
                <a:ea typeface="微软雅黑" panose="020B0503020204020204" charset="-122"/>
                <a:cs typeface="Roboto Condensed Light" charset="0"/>
                <a:sym typeface="Arial" panose="020B0604020202020204" pitchFamily="34" charset="0"/>
              </a:rPr>
              <a:t>标题</a:t>
            </a:r>
            <a:endParaRPr lang="en-US" altLang="zh-CN" sz="1600" b="1" dirty="0">
              <a:solidFill>
                <a:prstClr val="black"/>
              </a:solidFill>
              <a:latin typeface="微软雅黑" panose="020B0503020204020204" charset="-122"/>
              <a:ea typeface="微软雅黑" panose="020B0503020204020204" charset="-122"/>
              <a:cs typeface="Roboto Condensed Light" charset="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300">
        <p14:pan/>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7"/>
          <p:cNvSpPr txBox="1"/>
          <p:nvPr/>
        </p:nvSpPr>
        <p:spPr>
          <a:xfrm>
            <a:off x="5848829" y="3895639"/>
            <a:ext cx="2938780" cy="922020"/>
          </a:xfrm>
          <a:prstGeom prst="rect">
            <a:avLst/>
          </a:prstGeom>
          <a:noFill/>
        </p:spPr>
        <p:txBody>
          <a:bodyPr wrap="none" rtlCol="0">
            <a:spAutoFit/>
          </a:bodyPr>
          <a:lstStyle>
            <a:defPPr>
              <a:defRPr lang="zh-CN"/>
            </a:defPPr>
            <a:lvl1pPr>
              <a:defRPr sz="2800">
                <a:gradFill>
                  <a:gsLst>
                    <a:gs pos="30000">
                      <a:srgbClr val="EAD3B8"/>
                    </a:gs>
                    <a:gs pos="100000">
                      <a:srgbClr val="C49766"/>
                    </a:gs>
                    <a:gs pos="0">
                      <a:srgbClr val="C49166"/>
                    </a:gs>
                    <a:gs pos="66000">
                      <a:srgbClr val="9B723B"/>
                    </a:gs>
                  </a:gsLst>
                  <a:lin ang="5400000" scaled="0"/>
                </a:gradFill>
                <a:latin typeface="HelveticaNeueLT Pro 55 Roman" pitchFamily="34" charset="0"/>
              </a:defRPr>
            </a:lvl1pPr>
          </a:lstStyle>
          <a:p>
            <a:pPr algn="ctr"/>
            <a:r>
              <a:rPr lang="zh-CN" altLang="en-US" sz="5400" b="1" dirty="0">
                <a:solidFill>
                  <a:schemeClr val="tx1">
                    <a:lumMod val="75000"/>
                    <a:lumOff val="25000"/>
                  </a:schemeClr>
                </a:solidFill>
                <a:latin typeface="+mj-ea"/>
                <a:ea typeface="+mj-ea"/>
              </a:rPr>
              <a:t>输入标题</a:t>
            </a:r>
            <a:endParaRPr lang="zh-CN" altLang="en-US" sz="5400" b="1" dirty="0">
              <a:solidFill>
                <a:schemeClr val="tx1">
                  <a:lumMod val="75000"/>
                  <a:lumOff val="25000"/>
                </a:schemeClr>
              </a:solidFill>
              <a:latin typeface="+mj-ea"/>
              <a:ea typeface="+mj-ea"/>
            </a:endParaRPr>
          </a:p>
        </p:txBody>
      </p:sp>
      <p:sp>
        <p:nvSpPr>
          <p:cNvPr id="9" name="TextBox 17"/>
          <p:cNvSpPr txBox="1"/>
          <p:nvPr/>
        </p:nvSpPr>
        <p:spPr>
          <a:xfrm>
            <a:off x="4965266" y="4817900"/>
            <a:ext cx="4705904" cy="490584"/>
          </a:xfrm>
          <a:prstGeom prst="rect">
            <a:avLst/>
          </a:prstGeom>
          <a:noFill/>
        </p:spPr>
        <p:txBody>
          <a:bodyPr wrap="square" rtlCol="0">
            <a:spAutoFit/>
          </a:bodyPr>
          <a:lstStyle/>
          <a:p>
            <a:pPr algn="ctr">
              <a:lnSpc>
                <a:spcPct val="130000"/>
              </a:lnSpc>
            </a:pPr>
            <a:r>
              <a:rPr lang="en-US" altLang="zh-CN" sz="1050" b="1" dirty="0">
                <a:solidFill>
                  <a:schemeClr val="tx1">
                    <a:lumMod val="65000"/>
                    <a:lumOff val="35000"/>
                  </a:schemeClr>
                </a:solidFill>
                <a:ea typeface="Roboto Light" charset="0"/>
                <a:cs typeface="Roboto Light" charset="0"/>
              </a:rPr>
              <a:t>Enter the text content that you want to add here, the picture can change according to oneself requirement</a:t>
            </a:r>
            <a:endParaRPr lang="en-US" altLang="zh-CN" sz="1050" dirty="0">
              <a:solidFill>
                <a:schemeClr val="tx1">
                  <a:lumMod val="65000"/>
                  <a:lumOff val="35000"/>
                </a:schemeClr>
              </a:solidFill>
              <a:ea typeface="Roboto Light" charset="0"/>
              <a:cs typeface="Roboto Light" charset="0"/>
            </a:endParaRPr>
          </a:p>
        </p:txBody>
      </p:sp>
      <p:grpSp>
        <p:nvGrpSpPr>
          <p:cNvPr id="12" name="组合 11"/>
          <p:cNvGrpSpPr/>
          <p:nvPr/>
        </p:nvGrpSpPr>
        <p:grpSpPr>
          <a:xfrm>
            <a:off x="-1399540" y="-999490"/>
            <a:ext cx="7748905" cy="7861935"/>
            <a:chOff x="-663" y="-413"/>
            <a:chExt cx="3657" cy="3803"/>
          </a:xfrm>
        </p:grpSpPr>
        <p:sp>
          <p:nvSpPr>
            <p:cNvPr id="2" name="任意多边形: 形状 41"/>
            <p:cNvSpPr/>
            <p:nvPr/>
          </p:nvSpPr>
          <p:spPr>
            <a:xfrm rot="13732419" flipH="1">
              <a:off x="234" y="-1310"/>
              <a:ext cx="1863" cy="3657"/>
            </a:xfrm>
            <a:custGeom>
              <a:avLst/>
              <a:gdLst>
                <a:gd name="connsiteX0" fmla="*/ 0 w 2536333"/>
                <a:gd name="connsiteY0" fmla="*/ 2083447 h 4980141"/>
                <a:gd name="connsiteX1" fmla="*/ 2529293 w 2536333"/>
                <a:gd name="connsiteY1" fmla="*/ 4980141 h 4980141"/>
                <a:gd name="connsiteX2" fmla="*/ 2536333 w 2536333"/>
                <a:gd name="connsiteY2" fmla="*/ 4894236 h 4980141"/>
                <a:gd name="connsiteX3" fmla="*/ 2536333 w 2536333"/>
                <a:gd name="connsiteY3" fmla="*/ 542765 h 4980141"/>
                <a:gd name="connsiteX4" fmla="*/ 2450841 w 2536333"/>
                <a:gd name="connsiteY4" fmla="*/ 119305 h 4980141"/>
                <a:gd name="connsiteX5" fmla="*/ 2386084 w 2536333"/>
                <a:gd name="connsiteY5" fmla="*/ 0 h 498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6333" h="4980141">
                  <a:moveTo>
                    <a:pt x="0" y="2083447"/>
                  </a:moveTo>
                  <a:lnTo>
                    <a:pt x="2529293" y="4980141"/>
                  </a:lnTo>
                  <a:lnTo>
                    <a:pt x="2536333" y="4894236"/>
                  </a:lnTo>
                  <a:lnTo>
                    <a:pt x="2536333" y="542765"/>
                  </a:lnTo>
                  <a:cubicBezTo>
                    <a:pt x="2536333" y="392557"/>
                    <a:pt x="2505891" y="249460"/>
                    <a:pt x="2450841" y="119305"/>
                  </a:cubicBezTo>
                  <a:lnTo>
                    <a:pt x="2386084" y="0"/>
                  </a:lnTo>
                  <a:close/>
                </a:path>
              </a:pathLst>
            </a:custGeom>
            <a:solidFill>
              <a:srgbClr val="11B59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mn-ea"/>
                <a:sym typeface="+mn-lt"/>
              </a:endParaRPr>
            </a:p>
          </p:txBody>
        </p:sp>
        <p:sp>
          <p:nvSpPr>
            <p:cNvPr id="5" name="任意多边形 4"/>
            <p:cNvSpPr/>
            <p:nvPr/>
          </p:nvSpPr>
          <p:spPr>
            <a:xfrm>
              <a:off x="-16" y="-18"/>
              <a:ext cx="1889" cy="3408"/>
            </a:xfrm>
            <a:custGeom>
              <a:avLst/>
              <a:gdLst>
                <a:gd name="connsiteX0" fmla="*/ 0 w 2931"/>
                <a:gd name="connsiteY0" fmla="*/ 0 h 5289"/>
                <a:gd name="connsiteX1" fmla="*/ 2931 w 2931"/>
                <a:gd name="connsiteY1" fmla="*/ 0 h 5289"/>
                <a:gd name="connsiteX2" fmla="*/ 6 w 2931"/>
                <a:gd name="connsiteY2" fmla="*/ 5289 h 5289"/>
                <a:gd name="connsiteX3" fmla="*/ 0 w 2931"/>
                <a:gd name="connsiteY3" fmla="*/ 0 h 5289"/>
              </a:gdLst>
              <a:ahLst/>
              <a:cxnLst>
                <a:cxn ang="0">
                  <a:pos x="connsiteX0" y="connsiteY0"/>
                </a:cxn>
                <a:cxn ang="0">
                  <a:pos x="connsiteX1" y="connsiteY1"/>
                </a:cxn>
                <a:cxn ang="0">
                  <a:pos x="connsiteX2" y="connsiteY2"/>
                </a:cxn>
                <a:cxn ang="0">
                  <a:pos x="connsiteX3" y="connsiteY3"/>
                </a:cxn>
              </a:cxnLst>
              <a:rect l="l" t="t" r="r" b="b"/>
              <a:pathLst>
                <a:path w="2931" h="5289">
                  <a:moveTo>
                    <a:pt x="0" y="0"/>
                  </a:moveTo>
                  <a:lnTo>
                    <a:pt x="2931" y="0"/>
                  </a:lnTo>
                  <a:lnTo>
                    <a:pt x="6" y="5289"/>
                  </a:lnTo>
                  <a:lnTo>
                    <a:pt x="0" y="0"/>
                  </a:lnTo>
                  <a:close/>
                </a:path>
              </a:pathLst>
            </a:custGeom>
            <a:solidFill>
              <a:srgbClr val="F25A3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a typeface="微软雅黑" panose="020B0503020204020204" charset="-122"/>
                <a:sym typeface="Arial" panose="020B0604020202020204" pitchFamily="34" charset="0"/>
              </a:endParaRPr>
            </a:p>
          </p:txBody>
        </p:sp>
      </p:grpSp>
      <p:grpSp>
        <p:nvGrpSpPr>
          <p:cNvPr id="8" name="组合 7"/>
          <p:cNvGrpSpPr/>
          <p:nvPr/>
        </p:nvGrpSpPr>
        <p:grpSpPr>
          <a:xfrm>
            <a:off x="9189960" y="4073525"/>
            <a:ext cx="3002040" cy="2788920"/>
            <a:chOff x="15829" y="7675"/>
            <a:chExt cx="3371" cy="3132"/>
          </a:xfrm>
        </p:grpSpPr>
        <p:sp>
          <p:nvSpPr>
            <p:cNvPr id="10" name="任意多边形 9"/>
            <p:cNvSpPr/>
            <p:nvPr/>
          </p:nvSpPr>
          <p:spPr>
            <a:xfrm rot="10800000">
              <a:off x="15829" y="9266"/>
              <a:ext cx="3365" cy="1541"/>
            </a:xfrm>
            <a:custGeom>
              <a:avLst/>
              <a:gdLst>
                <a:gd name="connsiteX0" fmla="*/ 0 w 4719"/>
                <a:gd name="connsiteY0" fmla="*/ 0 h 2161"/>
                <a:gd name="connsiteX1" fmla="*/ 4719 w 4719"/>
                <a:gd name="connsiteY1" fmla="*/ 0 h 2161"/>
                <a:gd name="connsiteX2" fmla="*/ 0 w 4719"/>
                <a:gd name="connsiteY2" fmla="*/ 2161 h 2161"/>
                <a:gd name="connsiteX3" fmla="*/ 0 w 4719"/>
                <a:gd name="connsiteY3" fmla="*/ 0 h 2161"/>
              </a:gdLst>
              <a:ahLst/>
              <a:cxnLst>
                <a:cxn ang="0">
                  <a:pos x="connsiteX0" y="connsiteY0"/>
                </a:cxn>
                <a:cxn ang="0">
                  <a:pos x="connsiteX1" y="connsiteY1"/>
                </a:cxn>
                <a:cxn ang="0">
                  <a:pos x="connsiteX2" y="connsiteY2"/>
                </a:cxn>
                <a:cxn ang="0">
                  <a:pos x="connsiteX3" y="connsiteY3"/>
                </a:cxn>
              </a:cxnLst>
              <a:rect l="l" t="t" r="r" b="b"/>
              <a:pathLst>
                <a:path w="4719" h="2161">
                  <a:moveTo>
                    <a:pt x="0" y="0"/>
                  </a:moveTo>
                  <a:lnTo>
                    <a:pt x="4719" y="0"/>
                  </a:lnTo>
                  <a:lnTo>
                    <a:pt x="0" y="2161"/>
                  </a:lnTo>
                  <a:lnTo>
                    <a:pt x="0" y="0"/>
                  </a:lnTo>
                  <a:close/>
                </a:path>
              </a:pathLst>
            </a:custGeom>
            <a:solidFill>
              <a:srgbClr val="11B59A"/>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13" name="任意多边形 12"/>
            <p:cNvSpPr/>
            <p:nvPr/>
          </p:nvSpPr>
          <p:spPr>
            <a:xfrm>
              <a:off x="17736" y="7675"/>
              <a:ext cx="1464" cy="3132"/>
            </a:xfrm>
            <a:custGeom>
              <a:avLst/>
              <a:gdLst>
                <a:gd name="connisteX0" fmla="*/ 929640 w 929640"/>
                <a:gd name="connsiteY0" fmla="*/ 0 h 1988820"/>
                <a:gd name="connisteX1" fmla="*/ 929640 w 929640"/>
                <a:gd name="connsiteY1" fmla="*/ 1988820 h 1988820"/>
                <a:gd name="connisteX2" fmla="*/ 0 w 929640"/>
                <a:gd name="connsiteY2" fmla="*/ 1988820 h 1988820"/>
                <a:gd name="connisteX3" fmla="*/ 929640 w 929640"/>
                <a:gd name="connsiteY3" fmla="*/ 0 h 1988820"/>
              </a:gdLst>
              <a:ahLst/>
              <a:cxnLst>
                <a:cxn ang="0">
                  <a:pos x="connisteX0" y="connsiteY0"/>
                </a:cxn>
                <a:cxn ang="0">
                  <a:pos x="connisteX1" y="connsiteY1"/>
                </a:cxn>
                <a:cxn ang="0">
                  <a:pos x="connisteX2" y="connsiteY2"/>
                </a:cxn>
                <a:cxn ang="0">
                  <a:pos x="connisteX3" y="connsiteY3"/>
                </a:cxn>
              </a:cxnLst>
              <a:rect l="l" t="t" r="r" b="b"/>
              <a:pathLst>
                <a:path w="929640" h="1988820">
                  <a:moveTo>
                    <a:pt x="929640" y="0"/>
                  </a:moveTo>
                  <a:lnTo>
                    <a:pt x="929640" y="1988820"/>
                  </a:lnTo>
                  <a:lnTo>
                    <a:pt x="0" y="1988820"/>
                  </a:lnTo>
                  <a:lnTo>
                    <a:pt x="929640" y="0"/>
                  </a:lnTo>
                  <a:close/>
                </a:path>
              </a:pathLst>
            </a:custGeom>
            <a:solidFill>
              <a:srgbClr val="F25A3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a typeface="微软雅黑" panose="020B0503020204020204" charset="-122"/>
                <a:sym typeface="Arial" panose="020B0604020202020204" pitchFamily="34" charset="0"/>
              </a:endParaRPr>
            </a:p>
          </p:txBody>
        </p:sp>
      </p:grpSp>
      <p:sp>
        <p:nvSpPr>
          <p:cNvPr id="3" name="TextBox 37"/>
          <p:cNvSpPr txBox="1"/>
          <p:nvPr/>
        </p:nvSpPr>
        <p:spPr>
          <a:xfrm>
            <a:off x="6632737" y="1735369"/>
            <a:ext cx="1066165" cy="2214880"/>
          </a:xfrm>
          <a:prstGeom prst="rect">
            <a:avLst/>
          </a:prstGeom>
          <a:noFill/>
        </p:spPr>
        <p:txBody>
          <a:bodyPr wrap="none" rtlCol="0">
            <a:spAutoFit/>
          </a:bodyPr>
          <a:lstStyle>
            <a:defPPr>
              <a:defRPr lang="zh-CN"/>
            </a:defPPr>
            <a:lvl1pPr>
              <a:defRPr sz="2800">
                <a:gradFill>
                  <a:gsLst>
                    <a:gs pos="30000">
                      <a:srgbClr val="EAD3B8"/>
                    </a:gs>
                    <a:gs pos="100000">
                      <a:srgbClr val="C49766"/>
                    </a:gs>
                    <a:gs pos="0">
                      <a:srgbClr val="C49166"/>
                    </a:gs>
                    <a:gs pos="66000">
                      <a:srgbClr val="9B723B"/>
                    </a:gs>
                  </a:gsLst>
                  <a:lin ang="5400000" scaled="0"/>
                </a:gradFill>
                <a:latin typeface="HelveticaNeueLT Pro 55 Roman" pitchFamily="34" charset="0"/>
              </a:defRPr>
            </a:lvl1pPr>
          </a:lstStyle>
          <a:p>
            <a:pPr algn="ctr"/>
            <a:r>
              <a:rPr lang="en-US" altLang="zh-CN" sz="13800" b="1" dirty="0">
                <a:solidFill>
                  <a:schemeClr val="accent1"/>
                </a:solidFill>
                <a:latin typeface="+mj-ea"/>
                <a:ea typeface="+mj-ea"/>
              </a:rPr>
              <a:t>2</a:t>
            </a:r>
            <a:endParaRPr lang="en-US" altLang="zh-CN" sz="13800" b="1" dirty="0">
              <a:solidFill>
                <a:schemeClr val="accent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37"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outVertical)">
                                      <p:cBhvr>
                                        <p:cTn id="12" dur="500"/>
                                        <p:tgtEl>
                                          <p:spTgt spid="9"/>
                                        </p:tgtEl>
                                      </p:cBhvr>
                                    </p:animEffect>
                                  </p:childTnLst>
                                </p:cTn>
                              </p:par>
                            </p:childTnLst>
                          </p:cTn>
                        </p:par>
                        <p:par>
                          <p:cTn id="13" fill="hold">
                            <p:stCondLst>
                              <p:cond delay="1000"/>
                            </p:stCondLst>
                            <p:childTnLst>
                              <p:par>
                                <p:cTn id="14" presetID="2" presetClass="entr" presetSubtype="4" decel="10000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781095"/>
          </a:xfrm>
        </p:spPr>
        <p:txBody>
          <a:bodyPr>
            <a:normAutofit fontScale="90000"/>
          </a:bodyPr>
          <a:lstStyle/>
          <a:p>
            <a:r>
              <a:rPr lang="en-US" altLang="zh-CN" dirty="0" smtClean="0"/>
              <a:t>Ongoing Coaching</a:t>
            </a:r>
            <a:endParaRPr lang="zh-CN" altLang="en-US" dirty="0"/>
          </a:p>
        </p:txBody>
      </p:sp>
      <p:grpSp>
        <p:nvGrpSpPr>
          <p:cNvPr id="4" name="Group 3出自【趣你的PPT】(微信:qunideppt)：最优质的PPT资源库"/>
          <p:cNvGrpSpPr/>
          <p:nvPr/>
        </p:nvGrpSpPr>
        <p:grpSpPr>
          <a:xfrm>
            <a:off x="2063848" y="2011679"/>
            <a:ext cx="8276988" cy="2762960"/>
            <a:chOff x="1865" y="1977"/>
            <a:chExt cx="2437" cy="814"/>
          </a:xfrm>
        </p:grpSpPr>
        <p:sp>
          <p:nvSpPr>
            <p:cNvPr id="5" name="出自【趣你的PPT】(微信:qunideppt)：最优质的PPT资源库"/>
            <p:cNvSpPr/>
            <p:nvPr/>
          </p:nvSpPr>
          <p:spPr>
            <a:xfrm>
              <a:off x="1865" y="1977"/>
              <a:ext cx="1558" cy="814"/>
            </a:xfrm>
            <a:custGeom>
              <a:avLst/>
              <a:gdLst/>
              <a:ahLst/>
              <a:cxnLst>
                <a:cxn ang="0">
                  <a:pos x="1558" y="337"/>
                </a:cxn>
                <a:cxn ang="0">
                  <a:pos x="1221" y="0"/>
                </a:cxn>
                <a:cxn ang="0">
                  <a:pos x="407" y="814"/>
                </a:cxn>
                <a:cxn ang="0">
                  <a:pos x="0" y="407"/>
                </a:cxn>
                <a:cxn ang="0">
                  <a:pos x="402" y="5"/>
                </a:cxn>
                <a:cxn ang="0">
                  <a:pos x="734" y="337"/>
                </a:cxn>
              </a:cxnLst>
              <a:rect l="0" t="0" r="0" b="0"/>
              <a:pathLst>
                <a:path w="1558" h="814">
                  <a:moveTo>
                    <a:pt x="1558" y="337"/>
                  </a:moveTo>
                  <a:lnTo>
                    <a:pt x="1221" y="0"/>
                  </a:lnTo>
                  <a:lnTo>
                    <a:pt x="407" y="814"/>
                  </a:lnTo>
                  <a:lnTo>
                    <a:pt x="0" y="407"/>
                  </a:lnTo>
                  <a:lnTo>
                    <a:pt x="402" y="5"/>
                  </a:lnTo>
                  <a:lnTo>
                    <a:pt x="734" y="337"/>
                  </a:lnTo>
                </a:path>
              </a:pathLst>
            </a:custGeom>
            <a:noFill/>
            <a:ln w="25400" cap="flat" cmpd="sng">
              <a:solidFill>
                <a:schemeClr val="accent1"/>
              </a:solidFill>
              <a:prstDash val="solid"/>
              <a:round/>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出自【趣你的PPT】(微信:qunideppt)：最优质的PPT资源库"/>
            <p:cNvSpPr/>
            <p:nvPr/>
          </p:nvSpPr>
          <p:spPr>
            <a:xfrm flipH="1" flipV="1">
              <a:off x="2744" y="1977"/>
              <a:ext cx="1558" cy="814"/>
            </a:xfrm>
            <a:custGeom>
              <a:avLst/>
              <a:gdLst/>
              <a:ahLst/>
              <a:cxnLst>
                <a:cxn ang="0">
                  <a:pos x="1558" y="337"/>
                </a:cxn>
                <a:cxn ang="0">
                  <a:pos x="1221" y="0"/>
                </a:cxn>
                <a:cxn ang="0">
                  <a:pos x="407" y="814"/>
                </a:cxn>
                <a:cxn ang="0">
                  <a:pos x="0" y="407"/>
                </a:cxn>
                <a:cxn ang="0">
                  <a:pos x="402" y="5"/>
                </a:cxn>
                <a:cxn ang="0">
                  <a:pos x="734" y="337"/>
                </a:cxn>
              </a:cxnLst>
              <a:rect l="0" t="0" r="0" b="0"/>
              <a:pathLst>
                <a:path w="1558" h="814">
                  <a:moveTo>
                    <a:pt x="1558" y="337"/>
                  </a:moveTo>
                  <a:lnTo>
                    <a:pt x="1221" y="0"/>
                  </a:lnTo>
                  <a:lnTo>
                    <a:pt x="407" y="814"/>
                  </a:lnTo>
                  <a:lnTo>
                    <a:pt x="0" y="407"/>
                  </a:lnTo>
                  <a:lnTo>
                    <a:pt x="402" y="5"/>
                  </a:lnTo>
                  <a:lnTo>
                    <a:pt x="734" y="337"/>
                  </a:lnTo>
                </a:path>
              </a:pathLst>
            </a:custGeom>
            <a:noFill/>
            <a:ln w="25400" cap="flat" cmpd="sng">
              <a:solidFill>
                <a:schemeClr val="accent1"/>
              </a:solidFill>
              <a:prstDash val="solid"/>
              <a:round/>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8" name="出自【趣你的PPT】(微信:qunideppt)：最优质的PPT资源库"/>
          <p:cNvSpPr/>
          <p:nvPr/>
        </p:nvSpPr>
        <p:spPr>
          <a:xfrm rot="18900000">
            <a:off x="2731794" y="2733141"/>
            <a:ext cx="1325984" cy="1325982"/>
          </a:xfrm>
          <a:prstGeom prst="rect">
            <a:avLst/>
          </a:prstGeom>
          <a:solidFill>
            <a:schemeClr val="accent1"/>
          </a:solidFill>
          <a:ln w="6350">
            <a:noFill/>
            <a:miter/>
          </a:ln>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zh-CN" altLang="en-US" dirty="0">
              <a:latin typeface="Arial" panose="020B0604020202020204" pitchFamily="34" charset="0"/>
              <a:ea typeface="宋体" panose="02010600030101010101" pitchFamily="2" charset="-122"/>
            </a:endParaRPr>
          </a:p>
        </p:txBody>
      </p:sp>
      <p:sp>
        <p:nvSpPr>
          <p:cNvPr id="9" name="出自【趣你的PPT】(微信:qunideppt)：最优质的PPT资源库"/>
          <p:cNvSpPr/>
          <p:nvPr/>
        </p:nvSpPr>
        <p:spPr>
          <a:xfrm rot="18900000">
            <a:off x="5532413" y="2733141"/>
            <a:ext cx="1325982" cy="1325982"/>
          </a:xfrm>
          <a:prstGeom prst="rect">
            <a:avLst/>
          </a:prstGeom>
          <a:solidFill>
            <a:srgbClr val="F25A31"/>
          </a:solidFill>
          <a:ln w="6350">
            <a:noFill/>
            <a:miter/>
          </a:ln>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zh-CN" altLang="en-US" dirty="0">
              <a:latin typeface="Arial" panose="020B0604020202020204" pitchFamily="34" charset="0"/>
              <a:ea typeface="宋体" panose="02010600030101010101" pitchFamily="2" charset="-122"/>
            </a:endParaRPr>
          </a:p>
        </p:txBody>
      </p:sp>
      <p:sp>
        <p:nvSpPr>
          <p:cNvPr id="10" name="出自【趣你的PPT】(微信:qunideppt)：最优质的PPT资源库"/>
          <p:cNvSpPr/>
          <p:nvPr/>
        </p:nvSpPr>
        <p:spPr>
          <a:xfrm rot="18900000">
            <a:off x="8307266" y="2733141"/>
            <a:ext cx="1325982" cy="1325982"/>
          </a:xfrm>
          <a:prstGeom prst="rect">
            <a:avLst/>
          </a:prstGeom>
          <a:solidFill>
            <a:schemeClr val="accent1"/>
          </a:solidFill>
          <a:ln w="6350">
            <a:noFill/>
            <a:miter/>
          </a:ln>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zh-CN" altLang="en-US" dirty="0">
              <a:latin typeface="Arial" panose="020B0604020202020204" pitchFamily="34" charset="0"/>
              <a:ea typeface="宋体" panose="02010600030101010101" pitchFamily="2" charset="-122"/>
            </a:endParaRPr>
          </a:p>
        </p:txBody>
      </p:sp>
      <p:sp>
        <p:nvSpPr>
          <p:cNvPr id="40" name="出自【趣你的PPT】(微信:qunideppt)：最优质的PPT资源库"/>
          <p:cNvSpPr txBox="1"/>
          <p:nvPr/>
        </p:nvSpPr>
        <p:spPr>
          <a:xfrm>
            <a:off x="6176542" y="2649147"/>
            <a:ext cx="65" cy="277000"/>
          </a:xfrm>
          <a:prstGeom prst="rect">
            <a:avLst/>
          </a:prstGeom>
          <a:noFill/>
          <a:ln w="6350">
            <a:noFill/>
            <a:miter/>
          </a:ln>
        </p:spPr>
        <p:txBody>
          <a:bodyPr wrap="none" lIns="0" tIns="0" rIns="0" bIns="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dirty="0">
              <a:solidFill>
                <a:schemeClr val="tx1"/>
              </a:solidFill>
              <a:latin typeface="Arial" panose="020B0604020202020204" pitchFamily="34" charset="0"/>
              <a:ea typeface="宋体" panose="02010600030101010101" pitchFamily="2" charset="-122"/>
            </a:endParaRPr>
          </a:p>
        </p:txBody>
      </p:sp>
      <p:sp>
        <p:nvSpPr>
          <p:cNvPr id="41" name="出自【趣你的PPT】(微信:qunideppt)：最优质的PPT资源库"/>
          <p:cNvSpPr/>
          <p:nvPr/>
        </p:nvSpPr>
        <p:spPr>
          <a:xfrm>
            <a:off x="2681285" y="3205519"/>
            <a:ext cx="1665620" cy="339107"/>
          </a:xfrm>
          <a:prstGeom prst="rect">
            <a:avLst/>
          </a:prstGeom>
        </p:spPr>
        <p:txBody>
          <a:bodyPr wrap="square">
            <a:spAutoFit/>
          </a:bodyPr>
          <a:lstStyle/>
          <a:p>
            <a:pPr marL="269875" indent="-269875">
              <a:lnSpc>
                <a:spcPct val="120000"/>
              </a:lnSpc>
              <a:spcBef>
                <a:spcPct val="15000"/>
              </a:spcBef>
              <a:buClr>
                <a:srgbClr val="1C1C1C"/>
              </a:buClr>
              <a:buFont typeface="Wingdings" panose="05000000000000000000" pitchFamily="2" charset="2"/>
              <a:buNone/>
            </a:pPr>
            <a:r>
              <a:rPr lang="zh-CN" altLang="en-US" sz="1200" dirty="0">
                <a:solidFill>
                  <a:srgbClr val="FFFFFF"/>
                </a:solidFill>
                <a:latin typeface="微软雅黑" panose="020B0503020204020204" charset="-122"/>
                <a:ea typeface="微软雅黑" panose="020B0503020204020204" charset="-122"/>
              </a:rPr>
              <a:t>此处输入您的内容</a:t>
            </a:r>
            <a:endParaRPr lang="zh-CN" altLang="en-US" sz="1200" dirty="0">
              <a:solidFill>
                <a:srgbClr val="FFFFFF"/>
              </a:solidFill>
              <a:latin typeface="微软雅黑" panose="020B0503020204020204" charset="-122"/>
              <a:ea typeface="微软雅黑" panose="020B0503020204020204" charset="-122"/>
            </a:endParaRPr>
          </a:p>
        </p:txBody>
      </p:sp>
      <p:sp>
        <p:nvSpPr>
          <p:cNvPr id="42" name="出自【趣你的PPT】(微信:qunideppt)：最优质的PPT资源库"/>
          <p:cNvSpPr/>
          <p:nvPr/>
        </p:nvSpPr>
        <p:spPr>
          <a:xfrm>
            <a:off x="5471945" y="3238352"/>
            <a:ext cx="1665620" cy="339107"/>
          </a:xfrm>
          <a:prstGeom prst="rect">
            <a:avLst/>
          </a:prstGeom>
        </p:spPr>
        <p:txBody>
          <a:bodyPr wrap="square">
            <a:spAutoFit/>
          </a:bodyPr>
          <a:lstStyle/>
          <a:p>
            <a:pPr marL="269875" indent="-269875">
              <a:lnSpc>
                <a:spcPct val="120000"/>
              </a:lnSpc>
              <a:spcBef>
                <a:spcPct val="15000"/>
              </a:spcBef>
              <a:buClr>
                <a:srgbClr val="1C1C1C"/>
              </a:buClr>
              <a:buFont typeface="Wingdings" panose="05000000000000000000" pitchFamily="2" charset="2"/>
              <a:buNone/>
            </a:pPr>
            <a:r>
              <a:rPr lang="zh-CN" altLang="en-US" sz="1200" dirty="0">
                <a:solidFill>
                  <a:srgbClr val="FFFFFF"/>
                </a:solidFill>
                <a:latin typeface="微软雅黑" panose="020B0503020204020204" charset="-122"/>
                <a:ea typeface="微软雅黑" panose="020B0503020204020204" charset="-122"/>
              </a:rPr>
              <a:t>此处输入您的内容</a:t>
            </a:r>
            <a:endParaRPr lang="zh-CN" altLang="en-US" sz="1200" dirty="0">
              <a:solidFill>
                <a:srgbClr val="FFFFFF"/>
              </a:solidFill>
              <a:latin typeface="微软雅黑" panose="020B0503020204020204" charset="-122"/>
              <a:ea typeface="微软雅黑" panose="020B0503020204020204" charset="-122"/>
            </a:endParaRPr>
          </a:p>
        </p:txBody>
      </p:sp>
      <p:sp>
        <p:nvSpPr>
          <p:cNvPr id="43" name="出自【趣你的PPT】(微信:qunideppt)：最优质的PPT资源库"/>
          <p:cNvSpPr/>
          <p:nvPr/>
        </p:nvSpPr>
        <p:spPr>
          <a:xfrm>
            <a:off x="8251660" y="3238352"/>
            <a:ext cx="1665620" cy="339107"/>
          </a:xfrm>
          <a:prstGeom prst="rect">
            <a:avLst/>
          </a:prstGeom>
        </p:spPr>
        <p:txBody>
          <a:bodyPr wrap="square">
            <a:spAutoFit/>
          </a:bodyPr>
          <a:lstStyle/>
          <a:p>
            <a:pPr marL="269875" indent="-269875">
              <a:lnSpc>
                <a:spcPct val="120000"/>
              </a:lnSpc>
              <a:spcBef>
                <a:spcPct val="15000"/>
              </a:spcBef>
              <a:buClr>
                <a:srgbClr val="1C1C1C"/>
              </a:buClr>
              <a:buFont typeface="Wingdings" panose="05000000000000000000" pitchFamily="2" charset="2"/>
              <a:buNone/>
            </a:pPr>
            <a:r>
              <a:rPr lang="zh-CN" altLang="en-US" sz="1200" dirty="0">
                <a:solidFill>
                  <a:srgbClr val="FFFFFF"/>
                </a:solidFill>
                <a:latin typeface="微软雅黑" panose="020B0503020204020204" charset="-122"/>
                <a:ea typeface="微软雅黑" panose="020B0503020204020204" charset="-122"/>
              </a:rPr>
              <a:t>此处输入您的内容</a:t>
            </a:r>
            <a:endParaRPr lang="zh-CN" altLang="en-US" sz="1200" dirty="0">
              <a:solidFill>
                <a:srgbClr val="FFFFFF"/>
              </a:solidFill>
              <a:latin typeface="微软雅黑" panose="020B0503020204020204" charset="-122"/>
              <a:ea typeface="微软雅黑" panose="020B0503020204020204" charset="-122"/>
            </a:endParaRPr>
          </a:p>
        </p:txBody>
      </p:sp>
      <p:sp>
        <p:nvSpPr>
          <p:cNvPr id="44" name="出自【趣你的PPT】(微信:qunideppt)：最优质的PPT资源库"/>
          <p:cNvSpPr txBox="1"/>
          <p:nvPr/>
        </p:nvSpPr>
        <p:spPr>
          <a:xfrm>
            <a:off x="2489983" y="4793510"/>
            <a:ext cx="2100775" cy="830997"/>
          </a:xfrm>
          <a:prstGeom prst="rect">
            <a:avLst/>
          </a:prstGeom>
          <a:noFill/>
        </p:spPr>
        <p:txBody>
          <a:bodyPr wrap="square" rtlCol="0">
            <a:spAutoFit/>
          </a:bodyPr>
          <a:lstStyle/>
          <a:p>
            <a:r>
              <a:rPr lang="zh-CN" altLang="en-US" sz="1600" dirty="0">
                <a:latin typeface="微软雅黑" panose="020B0503020204020204" charset="-122"/>
                <a:ea typeface="微软雅黑" panose="020B0503020204020204" charset="-122"/>
              </a:rPr>
              <a:t>点击此处编辑内容点击此处编辑内容点击此处编辑内容</a:t>
            </a:r>
            <a:endParaRPr lang="zh-CN" altLang="en-US" sz="1600" dirty="0">
              <a:latin typeface="微软雅黑" panose="020B0503020204020204" charset="-122"/>
              <a:ea typeface="微软雅黑" panose="020B0503020204020204" charset="-122"/>
            </a:endParaRPr>
          </a:p>
        </p:txBody>
      </p:sp>
      <p:sp>
        <p:nvSpPr>
          <p:cNvPr id="45" name="出自【趣你的PPT】(微信:qunideppt)：最优质的PPT资源库"/>
          <p:cNvSpPr txBox="1"/>
          <p:nvPr/>
        </p:nvSpPr>
        <p:spPr>
          <a:xfrm>
            <a:off x="5192054" y="4793510"/>
            <a:ext cx="2100775" cy="830997"/>
          </a:xfrm>
          <a:prstGeom prst="rect">
            <a:avLst/>
          </a:prstGeom>
          <a:noFill/>
        </p:spPr>
        <p:txBody>
          <a:bodyPr wrap="square" rtlCol="0">
            <a:spAutoFit/>
          </a:bodyPr>
          <a:lstStyle/>
          <a:p>
            <a:r>
              <a:rPr lang="zh-CN" altLang="en-US" sz="1600" dirty="0">
                <a:latin typeface="微软雅黑" panose="020B0503020204020204" charset="-122"/>
                <a:ea typeface="微软雅黑" panose="020B0503020204020204" charset="-122"/>
              </a:rPr>
              <a:t>点击此处编辑内容点击此处编辑内容点击此处编辑内容</a:t>
            </a:r>
            <a:endParaRPr lang="zh-CN" altLang="en-US" sz="1600" dirty="0">
              <a:latin typeface="微软雅黑" panose="020B0503020204020204" charset="-122"/>
              <a:ea typeface="微软雅黑" panose="020B0503020204020204" charset="-122"/>
            </a:endParaRPr>
          </a:p>
        </p:txBody>
      </p:sp>
      <p:sp>
        <p:nvSpPr>
          <p:cNvPr id="46" name="出自【趣你的PPT】(微信:qunideppt)：最优质的PPT资源库"/>
          <p:cNvSpPr txBox="1"/>
          <p:nvPr/>
        </p:nvSpPr>
        <p:spPr>
          <a:xfrm>
            <a:off x="7894125" y="4793510"/>
            <a:ext cx="2100775" cy="830997"/>
          </a:xfrm>
          <a:prstGeom prst="rect">
            <a:avLst/>
          </a:prstGeom>
          <a:noFill/>
        </p:spPr>
        <p:txBody>
          <a:bodyPr wrap="square" rtlCol="0">
            <a:spAutoFit/>
          </a:bodyPr>
          <a:lstStyle/>
          <a:p>
            <a:r>
              <a:rPr lang="zh-CN" altLang="en-US" sz="1600" dirty="0">
                <a:latin typeface="微软雅黑" panose="020B0503020204020204" charset="-122"/>
                <a:ea typeface="微软雅黑" panose="020B0503020204020204" charset="-122"/>
              </a:rPr>
              <a:t>点击此处编辑内容点击此处编辑内容点击此处编辑内容</a:t>
            </a:r>
            <a:endParaRPr lang="zh-CN" altLang="en-US" sz="1600" dirty="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300">
        <p14:pan/>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838200" y="365125"/>
            <a:ext cx="10515600" cy="781095"/>
          </a:xfrm>
        </p:spPr>
        <p:txBody>
          <a:bodyPr>
            <a:normAutofit fontScale="90000"/>
          </a:bodyPr>
          <a:lstStyle/>
          <a:p>
            <a:r>
              <a:rPr lang="en-US" altLang="zh-CN" dirty="0" smtClean="0"/>
              <a:t>Learning System</a:t>
            </a:r>
            <a:endParaRPr lang="zh-CN" altLang="en-US" dirty="0"/>
          </a:p>
        </p:txBody>
      </p:sp>
      <p:sp>
        <p:nvSpPr>
          <p:cNvPr id="26" name="灯片编号占位符 25"/>
          <p:cNvSpPr>
            <a:spLocks noGrp="1"/>
          </p:cNvSpPr>
          <p:nvPr>
            <p:ph type="sldNum" sz="quarter" idx="12"/>
          </p:nvPr>
        </p:nvSpPr>
        <p:spPr/>
        <p:txBody>
          <a:bodyPr/>
          <a:lstStyle/>
          <a:p>
            <a:fld id="{370D8578-DDD4-487D-A316-C8E65CC577E1}" type="slidenum">
              <a:rPr lang="zh-CN" altLang="en-US" smtClean="0"/>
            </a:fld>
            <a:endParaRPr lang="zh-CN" altLang="en-US"/>
          </a:p>
        </p:txBody>
      </p:sp>
      <p:cxnSp>
        <p:nvCxnSpPr>
          <p:cNvPr id="35" name="直接连接符 34"/>
          <p:cNvCxnSpPr>
            <a:endCxn id="25" idx="5"/>
          </p:cNvCxnSpPr>
          <p:nvPr/>
        </p:nvCxnSpPr>
        <p:spPr>
          <a:xfrm flipH="1" flipV="1">
            <a:off x="2579204" y="2266760"/>
            <a:ext cx="1910293" cy="677115"/>
          </a:xfrm>
          <a:prstGeom prst="line">
            <a:avLst/>
          </a:prstGeom>
          <a:ln w="57150">
            <a:solidFill>
              <a:srgbClr val="3DB39E"/>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endCxn id="22" idx="0"/>
          </p:cNvCxnSpPr>
          <p:nvPr/>
        </p:nvCxnSpPr>
        <p:spPr>
          <a:xfrm>
            <a:off x="4731802" y="3886143"/>
            <a:ext cx="689227" cy="1343670"/>
          </a:xfrm>
          <a:prstGeom prst="line">
            <a:avLst/>
          </a:prstGeom>
          <a:ln w="57150">
            <a:solidFill>
              <a:srgbClr val="3DB39E"/>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1595910" y="1283466"/>
            <a:ext cx="1152000" cy="1152000"/>
            <a:chOff x="461981" y="4418393"/>
            <a:chExt cx="1152000" cy="1152000"/>
          </a:xfrm>
        </p:grpSpPr>
        <p:sp>
          <p:nvSpPr>
            <p:cNvPr id="25" name="椭圆 24"/>
            <p:cNvSpPr/>
            <p:nvPr/>
          </p:nvSpPr>
          <p:spPr>
            <a:xfrm>
              <a:off x="461981" y="4418393"/>
              <a:ext cx="1152000" cy="1152000"/>
            </a:xfrm>
            <a:prstGeom prst="ellipse">
              <a:avLst/>
            </a:prstGeom>
            <a:solidFill>
              <a:srgbClr val="F25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95081" y="4556243"/>
              <a:ext cx="685800" cy="876300"/>
            </a:xfrm>
            <a:prstGeom prst="rect">
              <a:avLst/>
            </a:prstGeom>
          </p:spPr>
        </p:pic>
      </p:grpSp>
      <p:grpSp>
        <p:nvGrpSpPr>
          <p:cNvPr id="6" name="组合 5"/>
          <p:cNvGrpSpPr/>
          <p:nvPr/>
        </p:nvGrpSpPr>
        <p:grpSpPr>
          <a:xfrm>
            <a:off x="3665075" y="2293260"/>
            <a:ext cx="1639484" cy="1639485"/>
            <a:chOff x="4979737" y="2819400"/>
            <a:chExt cx="1152000" cy="1152000"/>
          </a:xfrm>
          <a:solidFill>
            <a:srgbClr val="F25A31"/>
          </a:solidFill>
        </p:grpSpPr>
        <p:sp>
          <p:nvSpPr>
            <p:cNvPr id="5" name="椭圆 4"/>
            <p:cNvSpPr/>
            <p:nvPr/>
          </p:nvSpPr>
          <p:spPr>
            <a:xfrm>
              <a:off x="4979737" y="2819400"/>
              <a:ext cx="1152000" cy="115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6162" y="3023925"/>
              <a:ext cx="819150" cy="742950"/>
            </a:xfrm>
            <a:prstGeom prst="rect">
              <a:avLst/>
            </a:prstGeom>
            <a:grpFill/>
          </p:spPr>
        </p:pic>
      </p:grpSp>
      <p:sp>
        <p:nvSpPr>
          <p:cNvPr id="20" name="文本框 19"/>
          <p:cNvSpPr txBox="1"/>
          <p:nvPr/>
        </p:nvSpPr>
        <p:spPr>
          <a:xfrm>
            <a:off x="2932517" y="1726673"/>
            <a:ext cx="3222368" cy="461666"/>
          </a:xfrm>
          <a:prstGeom prst="rect">
            <a:avLst/>
          </a:prstGeom>
          <a:noFill/>
        </p:spPr>
        <p:txBody>
          <a:bodyPr wrap="square" rtlCol="0">
            <a:spAutoFit/>
          </a:bodyPr>
          <a:lstStyle/>
          <a:p>
            <a:pPr algn="ctr"/>
            <a:r>
              <a:rPr lang="en-US" altLang="zh-CN" sz="2400" b="1" dirty="0" smtClean="0">
                <a:solidFill>
                  <a:srgbClr val="3DB39E"/>
                </a:solidFill>
                <a:latin typeface="微软雅黑 Light" panose="020B0502040204020203" pitchFamily="34" charset="-122"/>
                <a:ea typeface="微软雅黑 Light" panose="020B0502040204020203" pitchFamily="34" charset="-122"/>
              </a:rPr>
              <a:t>Learning System</a:t>
            </a:r>
            <a:endParaRPr lang="zh-CN" altLang="en-US" sz="2400" b="1" dirty="0">
              <a:solidFill>
                <a:srgbClr val="3DB39E"/>
              </a:solidFill>
              <a:latin typeface="微软雅黑 Light" panose="020B0502040204020203" pitchFamily="34" charset="-122"/>
              <a:ea typeface="微软雅黑 Light" panose="020B0502040204020203" pitchFamily="34" charset="-122"/>
            </a:endParaRPr>
          </a:p>
        </p:txBody>
      </p:sp>
      <p:grpSp>
        <p:nvGrpSpPr>
          <p:cNvPr id="13" name="组合 12"/>
          <p:cNvGrpSpPr/>
          <p:nvPr/>
        </p:nvGrpSpPr>
        <p:grpSpPr>
          <a:xfrm>
            <a:off x="4985600" y="5229813"/>
            <a:ext cx="870857" cy="870857"/>
            <a:chOff x="823931" y="1946320"/>
            <a:chExt cx="1152000" cy="1152000"/>
          </a:xfrm>
        </p:grpSpPr>
        <p:sp>
          <p:nvSpPr>
            <p:cNvPr id="22" name="椭圆 21"/>
            <p:cNvSpPr/>
            <p:nvPr/>
          </p:nvSpPr>
          <p:spPr>
            <a:xfrm>
              <a:off x="823931" y="1946320"/>
              <a:ext cx="1152000" cy="1152000"/>
            </a:xfrm>
            <a:prstGeom prst="ellipse">
              <a:avLst/>
            </a:prstGeom>
            <a:solidFill>
              <a:srgbClr val="F25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981" y="2122270"/>
              <a:ext cx="723900" cy="800100"/>
            </a:xfrm>
            <a:prstGeom prst="rect">
              <a:avLst/>
            </a:prstGeom>
          </p:spPr>
        </p:pic>
      </p:grpSp>
      <p:grpSp>
        <p:nvGrpSpPr>
          <p:cNvPr id="16" name="组合 15"/>
          <p:cNvGrpSpPr/>
          <p:nvPr/>
        </p:nvGrpSpPr>
        <p:grpSpPr>
          <a:xfrm>
            <a:off x="1925414" y="4831387"/>
            <a:ext cx="1069682" cy="1069682"/>
            <a:chOff x="-1539254" y="3427532"/>
            <a:chExt cx="1152000" cy="1152000"/>
          </a:xfrm>
        </p:grpSpPr>
        <p:sp>
          <p:nvSpPr>
            <p:cNvPr id="34" name="椭圆 33"/>
            <p:cNvSpPr/>
            <p:nvPr/>
          </p:nvSpPr>
          <p:spPr>
            <a:xfrm>
              <a:off x="-1539254" y="3427532"/>
              <a:ext cx="1152000" cy="1152000"/>
            </a:xfrm>
            <a:prstGeom prst="ellipse">
              <a:avLst/>
            </a:prstGeom>
            <a:solidFill>
              <a:srgbClr val="3DB39E"/>
            </a:solidFill>
            <a:ln>
              <a:solidFill>
                <a:srgbClr val="3DB3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9504" y="3651107"/>
              <a:ext cx="952500" cy="704850"/>
            </a:xfrm>
            <a:prstGeom prst="rect">
              <a:avLst/>
            </a:prstGeom>
          </p:spPr>
        </p:pic>
      </p:grpSp>
      <p:cxnSp>
        <p:nvCxnSpPr>
          <p:cNvPr id="18" name="直接连接符 17"/>
          <p:cNvCxnSpPr>
            <a:stCxn id="5" idx="3"/>
            <a:endCxn id="34" idx="7"/>
          </p:cNvCxnSpPr>
          <p:nvPr/>
        </p:nvCxnSpPr>
        <p:spPr>
          <a:xfrm flipH="1">
            <a:off x="2838445" y="3692647"/>
            <a:ext cx="1066727" cy="1295391"/>
          </a:xfrm>
          <a:prstGeom prst="line">
            <a:avLst/>
          </a:prstGeom>
          <a:ln w="57150">
            <a:solidFill>
              <a:srgbClr val="3DB39E"/>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509438" y="2618477"/>
            <a:ext cx="3222368" cy="369332"/>
          </a:xfrm>
          <a:prstGeom prst="rect">
            <a:avLst/>
          </a:prstGeom>
          <a:noFill/>
        </p:spPr>
        <p:txBody>
          <a:bodyPr wrap="square" rtlCol="0">
            <a:spAutoFit/>
          </a:bodyPr>
          <a:lstStyle/>
          <a:p>
            <a:pPr algn="ctr"/>
            <a:r>
              <a:rPr lang="en-US" altLang="zh-CN" dirty="0" smtClean="0">
                <a:solidFill>
                  <a:srgbClr val="3DB39E"/>
                </a:solidFill>
                <a:latin typeface="微软雅黑 Light" panose="020B0502040204020203" pitchFamily="34" charset="-122"/>
                <a:ea typeface="微软雅黑 Light" panose="020B0502040204020203" pitchFamily="34" charset="-122"/>
              </a:rPr>
              <a:t>Course System</a:t>
            </a:r>
            <a:endParaRPr lang="zh-CN" altLang="en-US" dirty="0">
              <a:solidFill>
                <a:srgbClr val="3DB39E"/>
              </a:solidFill>
              <a:latin typeface="微软雅黑 Light" panose="020B0502040204020203" pitchFamily="34" charset="-122"/>
              <a:ea typeface="微软雅黑 Light" panose="020B0502040204020203" pitchFamily="34" charset="-122"/>
            </a:endParaRPr>
          </a:p>
        </p:txBody>
      </p:sp>
      <p:sp>
        <p:nvSpPr>
          <p:cNvPr id="45" name="文本框 44"/>
          <p:cNvSpPr txBox="1"/>
          <p:nvPr/>
        </p:nvSpPr>
        <p:spPr>
          <a:xfrm>
            <a:off x="849071" y="5963587"/>
            <a:ext cx="3222368" cy="369332"/>
          </a:xfrm>
          <a:prstGeom prst="rect">
            <a:avLst/>
          </a:prstGeom>
          <a:noFill/>
        </p:spPr>
        <p:txBody>
          <a:bodyPr wrap="square" rtlCol="0">
            <a:spAutoFit/>
          </a:bodyPr>
          <a:lstStyle/>
          <a:p>
            <a:pPr algn="ctr"/>
            <a:r>
              <a:rPr lang="en-US" altLang="zh-CN" dirty="0" smtClean="0">
                <a:solidFill>
                  <a:srgbClr val="3DB39E"/>
                </a:solidFill>
                <a:latin typeface="微软雅黑 Light" panose="020B0502040204020203" pitchFamily="34" charset="-122"/>
                <a:ea typeface="微软雅黑 Light" panose="020B0502040204020203" pitchFamily="34" charset="-122"/>
              </a:rPr>
              <a:t>Instructor Database</a:t>
            </a:r>
            <a:endParaRPr lang="zh-CN" altLang="en-US" dirty="0">
              <a:solidFill>
                <a:srgbClr val="3DB39E"/>
              </a:solidFill>
              <a:latin typeface="微软雅黑 Light" panose="020B0502040204020203" pitchFamily="34" charset="-122"/>
              <a:ea typeface="微软雅黑 Light" panose="020B0502040204020203" pitchFamily="34" charset="-122"/>
            </a:endParaRPr>
          </a:p>
        </p:txBody>
      </p:sp>
      <p:sp>
        <p:nvSpPr>
          <p:cNvPr id="46" name="文本框 45"/>
          <p:cNvSpPr txBox="1"/>
          <p:nvPr/>
        </p:nvSpPr>
        <p:spPr>
          <a:xfrm>
            <a:off x="5030941" y="6055905"/>
            <a:ext cx="3222368" cy="369332"/>
          </a:xfrm>
          <a:prstGeom prst="rect">
            <a:avLst/>
          </a:prstGeom>
          <a:noFill/>
        </p:spPr>
        <p:txBody>
          <a:bodyPr wrap="square" rtlCol="0">
            <a:spAutoFit/>
          </a:bodyPr>
          <a:lstStyle/>
          <a:p>
            <a:pPr algn="ctr"/>
            <a:r>
              <a:rPr lang="en-US" altLang="zh-CN" dirty="0" smtClean="0">
                <a:solidFill>
                  <a:srgbClr val="3DB39E"/>
                </a:solidFill>
                <a:latin typeface="微软雅黑 Light" panose="020B0502040204020203" pitchFamily="34" charset="-122"/>
                <a:ea typeface="微软雅黑 Light" panose="020B0502040204020203" pitchFamily="34" charset="-122"/>
              </a:rPr>
              <a:t>Evaluation Database</a:t>
            </a:r>
            <a:endParaRPr lang="zh-CN" altLang="en-US" dirty="0">
              <a:solidFill>
                <a:srgbClr val="3DB39E"/>
              </a:solidFill>
              <a:latin typeface="微软雅黑 Light" panose="020B0502040204020203" pitchFamily="34" charset="-122"/>
              <a:ea typeface="微软雅黑 Light" panose="020B0502040204020203" pitchFamily="34" charset="-122"/>
            </a:endParaRPr>
          </a:p>
        </p:txBody>
      </p:sp>
      <p:grpSp>
        <p:nvGrpSpPr>
          <p:cNvPr id="50" name="组合 49"/>
          <p:cNvGrpSpPr/>
          <p:nvPr/>
        </p:nvGrpSpPr>
        <p:grpSpPr>
          <a:xfrm>
            <a:off x="7832908" y="2302717"/>
            <a:ext cx="1152000" cy="1152000"/>
            <a:chOff x="5989543" y="3162502"/>
            <a:chExt cx="1152000" cy="1152000"/>
          </a:xfrm>
        </p:grpSpPr>
        <p:sp>
          <p:nvSpPr>
            <p:cNvPr id="49" name="椭圆 48"/>
            <p:cNvSpPr/>
            <p:nvPr/>
          </p:nvSpPr>
          <p:spPr>
            <a:xfrm>
              <a:off x="5989543" y="3162502"/>
              <a:ext cx="1152000" cy="1152000"/>
            </a:xfrm>
            <a:prstGeom prst="ellipse">
              <a:avLst/>
            </a:prstGeom>
            <a:solidFill>
              <a:srgbClr val="3DB39E"/>
            </a:solidFill>
            <a:ln>
              <a:solidFill>
                <a:srgbClr val="3DB3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7" name="图片 4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86488" y="3324987"/>
              <a:ext cx="758110" cy="827030"/>
            </a:xfrm>
            <a:prstGeom prst="rect">
              <a:avLst/>
            </a:prstGeom>
          </p:spPr>
        </p:pic>
      </p:grpSp>
      <p:cxnSp>
        <p:nvCxnSpPr>
          <p:cNvPr id="51" name="直接连接符 50"/>
          <p:cNvCxnSpPr>
            <a:stCxn id="5" idx="6"/>
            <a:endCxn id="49" idx="2"/>
          </p:cNvCxnSpPr>
          <p:nvPr/>
        </p:nvCxnSpPr>
        <p:spPr>
          <a:xfrm flipV="1">
            <a:off x="5304558" y="2878717"/>
            <a:ext cx="2528350" cy="234286"/>
          </a:xfrm>
          <a:prstGeom prst="line">
            <a:avLst/>
          </a:prstGeom>
          <a:ln w="57150">
            <a:solidFill>
              <a:srgbClr val="3DB39E"/>
            </a:solidFill>
          </a:ln>
        </p:spPr>
        <p:style>
          <a:lnRef idx="1">
            <a:schemeClr val="accent1"/>
          </a:lnRef>
          <a:fillRef idx="0">
            <a:schemeClr val="accent1"/>
          </a:fillRef>
          <a:effectRef idx="0">
            <a:schemeClr val="accent1"/>
          </a:effectRef>
          <a:fontRef idx="minor">
            <a:schemeClr val="tx1"/>
          </a:fontRef>
        </p:style>
      </p:cxnSp>
      <p:sp>
        <p:nvSpPr>
          <p:cNvPr id="56" name="文本框 55"/>
          <p:cNvSpPr txBox="1"/>
          <p:nvPr/>
        </p:nvSpPr>
        <p:spPr>
          <a:xfrm>
            <a:off x="6797724" y="3476326"/>
            <a:ext cx="3222368" cy="369332"/>
          </a:xfrm>
          <a:prstGeom prst="rect">
            <a:avLst/>
          </a:prstGeom>
          <a:noFill/>
        </p:spPr>
        <p:txBody>
          <a:bodyPr wrap="square" rtlCol="0">
            <a:spAutoFit/>
          </a:bodyPr>
          <a:lstStyle/>
          <a:p>
            <a:pPr algn="ctr"/>
            <a:r>
              <a:rPr lang="en-US" altLang="zh-CN" dirty="0" smtClean="0">
                <a:solidFill>
                  <a:srgbClr val="3DB39E"/>
                </a:solidFill>
                <a:latin typeface="微软雅黑 Light" panose="020B0502040204020203" pitchFamily="34" charset="-122"/>
                <a:ea typeface="微软雅黑 Light" panose="020B0502040204020203" pitchFamily="34" charset="-122"/>
              </a:rPr>
              <a:t>Training Paper Files</a:t>
            </a:r>
            <a:endParaRPr lang="zh-CN" altLang="en-US" dirty="0">
              <a:solidFill>
                <a:srgbClr val="3DB39E"/>
              </a:solidFill>
              <a:latin typeface="微软雅黑 Light" panose="020B0502040204020203" pitchFamily="34" charset="-122"/>
              <a:ea typeface="微软雅黑 Light" panose="020B0502040204020203" pitchFamily="34" charset="-122"/>
            </a:endParaRPr>
          </a:p>
        </p:txBody>
      </p:sp>
      <p:grpSp>
        <p:nvGrpSpPr>
          <p:cNvPr id="59" name="组合 58"/>
          <p:cNvGrpSpPr/>
          <p:nvPr/>
        </p:nvGrpSpPr>
        <p:grpSpPr>
          <a:xfrm>
            <a:off x="8144562" y="4282851"/>
            <a:ext cx="1458124" cy="1458124"/>
            <a:chOff x="5466141" y="2694030"/>
            <a:chExt cx="1152000" cy="1152000"/>
          </a:xfrm>
        </p:grpSpPr>
        <p:sp>
          <p:nvSpPr>
            <p:cNvPr id="58" name="椭圆 57"/>
            <p:cNvSpPr/>
            <p:nvPr/>
          </p:nvSpPr>
          <p:spPr>
            <a:xfrm>
              <a:off x="5466141" y="2694030"/>
              <a:ext cx="1152000" cy="11520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7" name="图片 5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61141" y="2759380"/>
              <a:ext cx="762000" cy="952500"/>
            </a:xfrm>
            <a:prstGeom prst="rect">
              <a:avLst/>
            </a:prstGeom>
          </p:spPr>
        </p:pic>
      </p:grpSp>
      <p:cxnSp>
        <p:nvCxnSpPr>
          <p:cNvPr id="66" name="直接连接符 65"/>
          <p:cNvCxnSpPr>
            <a:stCxn id="5" idx="5"/>
            <a:endCxn id="58" idx="2"/>
          </p:cNvCxnSpPr>
          <p:nvPr/>
        </p:nvCxnSpPr>
        <p:spPr>
          <a:xfrm>
            <a:off x="5064462" y="3692648"/>
            <a:ext cx="3080100" cy="1319265"/>
          </a:xfrm>
          <a:prstGeom prst="line">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9" name="文本框 68"/>
          <p:cNvSpPr txBox="1"/>
          <p:nvPr/>
        </p:nvSpPr>
        <p:spPr>
          <a:xfrm>
            <a:off x="9602686" y="4417536"/>
            <a:ext cx="2404576" cy="1200329"/>
          </a:xfrm>
          <a:prstGeom prst="rect">
            <a:avLst/>
          </a:prstGeom>
          <a:noFill/>
        </p:spPr>
        <p:txBody>
          <a:bodyPr wrap="square" rtlCol="0">
            <a:spAutoFit/>
          </a:bodyPr>
          <a:lstStyle/>
          <a:p>
            <a:pPr algn="ctr"/>
            <a:r>
              <a:rPr lang="en-US" altLang="zh-CN" dirty="0" smtClean="0">
                <a:solidFill>
                  <a:schemeClr val="tx1">
                    <a:lumMod val="50000"/>
                    <a:lumOff val="50000"/>
                  </a:schemeClr>
                </a:solidFill>
                <a:latin typeface="微软雅黑 Light" panose="020B0502040204020203" pitchFamily="34" charset="-122"/>
                <a:ea typeface="微软雅黑 Light" panose="020B0502040204020203" pitchFamily="34" charset="-122"/>
              </a:rPr>
              <a:t>A system which will cover all database and delete all paper work.</a:t>
            </a:r>
            <a:endParaRPr lang="zh-CN" altLang="en-US"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Tree>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838200" y="479425"/>
            <a:ext cx="10515600" cy="781095"/>
          </a:xfrm>
        </p:spPr>
        <p:txBody>
          <a:bodyPr>
            <a:normAutofit fontScale="90000"/>
          </a:bodyPr>
          <a:lstStyle/>
          <a:p>
            <a:r>
              <a:rPr lang="en-US" altLang="zh-CN" dirty="0" smtClean="0"/>
              <a:t>Learning System</a:t>
            </a:r>
            <a:endParaRPr lang="zh-CN" altLang="en-US" dirty="0"/>
          </a:p>
        </p:txBody>
      </p:sp>
      <p:sp>
        <p:nvSpPr>
          <p:cNvPr id="26" name="灯片编号占位符 25"/>
          <p:cNvSpPr>
            <a:spLocks noGrp="1"/>
          </p:cNvSpPr>
          <p:nvPr>
            <p:ph type="sldNum" sz="quarter" idx="12"/>
          </p:nvPr>
        </p:nvSpPr>
        <p:spPr/>
        <p:txBody>
          <a:bodyPr/>
          <a:lstStyle/>
          <a:p>
            <a:fld id="{370D8578-DDD4-487D-A316-C8E65CC577E1}" type="slidenum">
              <a:rPr lang="zh-CN" altLang="en-US" smtClean="0"/>
            </a:fld>
            <a:endParaRPr lang="zh-CN" altLang="en-US"/>
          </a:p>
        </p:txBody>
      </p:sp>
      <p:grpSp>
        <p:nvGrpSpPr>
          <p:cNvPr id="6" name="eeedec19-c14f-4220-beb3-ba3b2f1d26cd"/>
          <p:cNvGrpSpPr>
            <a:grpSpLocks noChangeAspect="1"/>
          </p:cNvGrpSpPr>
          <p:nvPr/>
        </p:nvGrpSpPr>
        <p:grpSpPr>
          <a:xfrm>
            <a:off x="978597" y="2085267"/>
            <a:ext cx="10200896" cy="3797222"/>
            <a:chOff x="737297" y="1475667"/>
            <a:chExt cx="10200896" cy="3797222"/>
          </a:xfrm>
        </p:grpSpPr>
        <p:grpSp>
          <p:nvGrpSpPr>
            <p:cNvPr id="11" name="组合 10"/>
            <p:cNvGrpSpPr/>
            <p:nvPr/>
          </p:nvGrpSpPr>
          <p:grpSpPr>
            <a:xfrm>
              <a:off x="3334932" y="4437112"/>
              <a:ext cx="2407615" cy="835777"/>
              <a:chOff x="609599" y="3139323"/>
              <a:chExt cx="2407615" cy="835777"/>
            </a:xfrm>
          </p:grpSpPr>
          <p:sp>
            <p:nvSpPr>
              <p:cNvPr id="35" name="文本框 4"/>
              <p:cNvSpPr txBox="1"/>
              <p:nvPr/>
            </p:nvSpPr>
            <p:spPr>
              <a:xfrm>
                <a:off x="609599" y="3385544"/>
                <a:ext cx="2407615" cy="589556"/>
              </a:xfrm>
              <a:prstGeom prst="rect">
                <a:avLst/>
              </a:prstGeom>
              <a:noFill/>
            </p:spPr>
            <p:txBody>
              <a:bodyPr wrap="square" lIns="72000" tIns="0" rIns="72000" bIns="0" anchor="ctr" anchorCtr="0">
                <a:normAutofit/>
              </a:bodyPr>
              <a:lstStyle/>
              <a:p>
                <a:pPr defTabSz="914400">
                  <a:lnSpc>
                    <a:spcPct val="120000"/>
                  </a:lnSpc>
                  <a:defRPr/>
                </a:pPr>
                <a:r>
                  <a:rPr lang="zh-CN" altLang="en-US" sz="1000" dirty="0"/>
                  <a:t>点击此处编辑内容点击此处编辑内容</a:t>
                </a:r>
                <a:br>
                  <a:rPr lang="zh-CN" altLang="en-US" sz="1000" dirty="0"/>
                </a:br>
                <a:r>
                  <a:rPr lang="zh-CN" altLang="en-US" sz="1000" dirty="0"/>
                  <a:t>点击此处编辑内容</a:t>
                </a:r>
                <a:endParaRPr lang="zh-CN" altLang="en-US" sz="1000" dirty="0"/>
              </a:p>
            </p:txBody>
          </p:sp>
          <p:sp>
            <p:nvSpPr>
              <p:cNvPr id="36" name="矩形 35"/>
              <p:cNvSpPr/>
              <p:nvPr/>
            </p:nvSpPr>
            <p:spPr>
              <a:xfrm>
                <a:off x="609599" y="3139323"/>
                <a:ext cx="2407615" cy="246221"/>
              </a:xfrm>
              <a:prstGeom prst="rect">
                <a:avLst/>
              </a:prstGeom>
            </p:spPr>
            <p:txBody>
              <a:bodyPr wrap="none" lIns="72000" tIns="0" rIns="72000" bIns="0">
                <a:normAutofit/>
              </a:bodyPr>
              <a:lstStyle/>
              <a:p>
                <a:pPr lvl="0" defTabSz="914400">
                  <a:defRPr/>
                </a:pPr>
                <a:r>
                  <a:rPr lang="zh-CN" altLang="en-US" sz="1600" b="1" dirty="0"/>
                  <a:t>单击编辑标题</a:t>
                </a:r>
                <a:endParaRPr lang="zh-CN" altLang="en-US" sz="1600" b="1" dirty="0"/>
              </a:p>
            </p:txBody>
          </p:sp>
        </p:grpSp>
        <p:grpSp>
          <p:nvGrpSpPr>
            <p:cNvPr id="12" name="组合 11"/>
            <p:cNvGrpSpPr/>
            <p:nvPr/>
          </p:nvGrpSpPr>
          <p:grpSpPr>
            <a:xfrm>
              <a:off x="5860590" y="4437112"/>
              <a:ext cx="2457329" cy="835777"/>
              <a:chOff x="9029821" y="3139323"/>
              <a:chExt cx="2457329" cy="835777"/>
            </a:xfrm>
          </p:grpSpPr>
          <p:sp>
            <p:nvSpPr>
              <p:cNvPr id="3" name="文本框 9"/>
              <p:cNvSpPr txBox="1"/>
              <p:nvPr/>
            </p:nvSpPr>
            <p:spPr>
              <a:xfrm>
                <a:off x="9029821" y="3385544"/>
                <a:ext cx="2457329" cy="589556"/>
              </a:xfrm>
              <a:prstGeom prst="rect">
                <a:avLst/>
              </a:prstGeom>
              <a:noFill/>
            </p:spPr>
            <p:txBody>
              <a:bodyPr wrap="square" lIns="72000" tIns="0" rIns="72000" bIns="0" anchor="ctr" anchorCtr="0">
                <a:normAutofit/>
              </a:bodyPr>
              <a:lstStyle/>
              <a:p>
                <a:pPr algn="r" defTabSz="914400">
                  <a:lnSpc>
                    <a:spcPct val="120000"/>
                  </a:lnSpc>
                  <a:defRPr/>
                </a:pPr>
                <a:r>
                  <a:rPr lang="zh-CN" altLang="en-US" sz="1000" dirty="0"/>
                  <a:t>点击此处编辑内容点击此处编辑内容</a:t>
                </a:r>
                <a:br>
                  <a:rPr lang="zh-CN" altLang="en-US" sz="1000" dirty="0"/>
                </a:br>
                <a:r>
                  <a:rPr lang="zh-CN" altLang="en-US" sz="1000" dirty="0"/>
                  <a:t>点击此处编辑内容</a:t>
                </a:r>
                <a:endParaRPr lang="zh-CN" altLang="en-US" sz="1000" dirty="0"/>
              </a:p>
            </p:txBody>
          </p:sp>
          <p:sp>
            <p:nvSpPr>
              <p:cNvPr id="34" name="矩形 33"/>
              <p:cNvSpPr/>
              <p:nvPr/>
            </p:nvSpPr>
            <p:spPr>
              <a:xfrm>
                <a:off x="9029821" y="3139323"/>
                <a:ext cx="2457329" cy="246221"/>
              </a:xfrm>
              <a:prstGeom prst="rect">
                <a:avLst/>
              </a:prstGeom>
            </p:spPr>
            <p:txBody>
              <a:bodyPr wrap="none" lIns="72000" tIns="0" rIns="72000" bIns="0">
                <a:normAutofit/>
              </a:bodyPr>
              <a:lstStyle/>
              <a:p>
                <a:pPr lvl="0" algn="r" defTabSz="914400">
                  <a:defRPr/>
                </a:pPr>
                <a:r>
                  <a:rPr lang="zh-CN" altLang="en-US" sz="1600" b="1" dirty="0"/>
                  <a:t>单击编辑标题</a:t>
                </a:r>
                <a:endParaRPr lang="zh-CN" altLang="en-US" sz="1600" b="1" dirty="0"/>
              </a:p>
            </p:txBody>
          </p:sp>
        </p:grpSp>
        <p:grpSp>
          <p:nvGrpSpPr>
            <p:cNvPr id="13" name="组合 12"/>
            <p:cNvGrpSpPr/>
            <p:nvPr/>
          </p:nvGrpSpPr>
          <p:grpSpPr>
            <a:xfrm>
              <a:off x="5829899" y="1475668"/>
              <a:ext cx="2044743" cy="2529609"/>
              <a:chOff x="6362101" y="2164196"/>
              <a:chExt cx="2044743" cy="2529609"/>
            </a:xfrm>
          </p:grpSpPr>
          <p:sp>
            <p:nvSpPr>
              <p:cNvPr id="5" name="任意多边形: 形状 30"/>
              <p:cNvSpPr/>
              <p:nvPr/>
            </p:nvSpPr>
            <p:spPr>
              <a:xfrm>
                <a:off x="6362101" y="2164196"/>
                <a:ext cx="2044743" cy="2529609"/>
              </a:xfrm>
              <a:custGeom>
                <a:avLst/>
                <a:gdLst>
                  <a:gd name="connsiteX0" fmla="*/ 0 w 2044743"/>
                  <a:gd name="connsiteY0" fmla="*/ 0 h 2529609"/>
                  <a:gd name="connsiteX1" fmla="*/ 1428764 w 2044743"/>
                  <a:gd name="connsiteY1" fmla="*/ 0 h 2529609"/>
                  <a:gd name="connsiteX2" fmla="*/ 2044743 w 2044743"/>
                  <a:gd name="connsiteY2" fmla="*/ 1264805 h 2529609"/>
                  <a:gd name="connsiteX3" fmla="*/ 1428764 w 2044743"/>
                  <a:gd name="connsiteY3" fmla="*/ 2529609 h 2529609"/>
                  <a:gd name="connsiteX4" fmla="*/ 0 w 2044743"/>
                  <a:gd name="connsiteY4" fmla="*/ 2529609 h 2529609"/>
                  <a:gd name="connsiteX5" fmla="*/ 0 w 2044743"/>
                  <a:gd name="connsiteY5" fmla="*/ 0 h 2529609"/>
                  <a:gd name="connsiteX6" fmla="*/ 1741055 w 2044743"/>
                  <a:gd name="connsiteY6" fmla="*/ 1158586 h 2529609"/>
                  <a:gd name="connsiteX7" fmla="*/ 1634837 w 2044743"/>
                  <a:gd name="connsiteY7" fmla="*/ 1264804 h 2529609"/>
                  <a:gd name="connsiteX8" fmla="*/ 1741055 w 2044743"/>
                  <a:gd name="connsiteY8" fmla="*/ 1371022 h 2529609"/>
                  <a:gd name="connsiteX9" fmla="*/ 1847273 w 2044743"/>
                  <a:gd name="connsiteY9" fmla="*/ 1264804 h 2529609"/>
                  <a:gd name="connsiteX10" fmla="*/ 1741055 w 2044743"/>
                  <a:gd name="connsiteY10" fmla="*/ 1158586 h 2529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44743" h="2529609">
                    <a:moveTo>
                      <a:pt x="0" y="0"/>
                    </a:moveTo>
                    <a:lnTo>
                      <a:pt x="1428764" y="0"/>
                    </a:lnTo>
                    <a:lnTo>
                      <a:pt x="2044743" y="1264805"/>
                    </a:lnTo>
                    <a:lnTo>
                      <a:pt x="1428764" y="2529609"/>
                    </a:lnTo>
                    <a:lnTo>
                      <a:pt x="0" y="2529609"/>
                    </a:lnTo>
                    <a:lnTo>
                      <a:pt x="0" y="0"/>
                    </a:lnTo>
                    <a:close/>
                    <a:moveTo>
                      <a:pt x="1741055" y="1158586"/>
                    </a:moveTo>
                    <a:cubicBezTo>
                      <a:pt x="1682392" y="1158586"/>
                      <a:pt x="1634837" y="1206141"/>
                      <a:pt x="1634837" y="1264804"/>
                    </a:cubicBezTo>
                    <a:cubicBezTo>
                      <a:pt x="1634837" y="1323467"/>
                      <a:pt x="1682392" y="1371022"/>
                      <a:pt x="1741055" y="1371022"/>
                    </a:cubicBezTo>
                    <a:cubicBezTo>
                      <a:pt x="1799718" y="1371022"/>
                      <a:pt x="1847273" y="1323467"/>
                      <a:pt x="1847273" y="1264804"/>
                    </a:cubicBezTo>
                    <a:cubicBezTo>
                      <a:pt x="1847273" y="1206141"/>
                      <a:pt x="1799718" y="1158586"/>
                      <a:pt x="1741055" y="1158586"/>
                    </a:cubicBezTo>
                    <a:close/>
                  </a:path>
                </a:pathLst>
              </a:cu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7" name="任意多边形: 形状 31"/>
              <p:cNvSpPr/>
              <p:nvPr/>
            </p:nvSpPr>
            <p:spPr bwMode="auto">
              <a:xfrm>
                <a:off x="6896898" y="3054849"/>
                <a:ext cx="600454" cy="605426"/>
              </a:xfrm>
              <a:custGeom>
                <a:avLst/>
                <a:gdLst>
                  <a:gd name="connsiteX0" fmla="*/ 127971 w 596840"/>
                  <a:gd name="connsiteY0" fmla="*/ 403597 h 601782"/>
                  <a:gd name="connsiteX1" fmla="*/ 93674 w 596840"/>
                  <a:gd name="connsiteY1" fmla="*/ 415017 h 601782"/>
                  <a:gd name="connsiteX2" fmla="*/ 90354 w 596840"/>
                  <a:gd name="connsiteY2" fmla="*/ 417595 h 601782"/>
                  <a:gd name="connsiteX3" fmla="*/ 81503 w 596840"/>
                  <a:gd name="connsiteY3" fmla="*/ 420174 h 601782"/>
                  <a:gd name="connsiteX4" fmla="*/ 81503 w 596840"/>
                  <a:gd name="connsiteY4" fmla="*/ 545789 h 601782"/>
                  <a:gd name="connsiteX5" fmla="*/ 81872 w 596840"/>
                  <a:gd name="connsiteY5" fmla="*/ 545789 h 601782"/>
                  <a:gd name="connsiteX6" fmla="*/ 90354 w 596840"/>
                  <a:gd name="connsiteY6" fmla="*/ 548736 h 601782"/>
                  <a:gd name="connsiteX7" fmla="*/ 147149 w 596840"/>
                  <a:gd name="connsiteY7" fmla="*/ 570102 h 601782"/>
                  <a:gd name="connsiteX8" fmla="*/ 307943 w 596840"/>
                  <a:gd name="connsiteY8" fmla="*/ 570102 h 601782"/>
                  <a:gd name="connsiteX9" fmla="*/ 555772 w 596840"/>
                  <a:gd name="connsiteY9" fmla="*/ 463642 h 601782"/>
                  <a:gd name="connsiteX10" fmla="*/ 568311 w 596840"/>
                  <a:gd name="connsiteY10" fmla="*/ 446697 h 601782"/>
                  <a:gd name="connsiteX11" fmla="*/ 553559 w 596840"/>
                  <a:gd name="connsiteY11" fmla="*/ 431593 h 601782"/>
                  <a:gd name="connsiteX12" fmla="*/ 519630 w 596840"/>
                  <a:gd name="connsiteY12" fmla="*/ 420174 h 601782"/>
                  <a:gd name="connsiteX13" fmla="*/ 474637 w 596840"/>
                  <a:gd name="connsiteY13" fmla="*/ 447434 h 601782"/>
                  <a:gd name="connsiteX14" fmla="*/ 474268 w 596840"/>
                  <a:gd name="connsiteY14" fmla="*/ 447802 h 601782"/>
                  <a:gd name="connsiteX15" fmla="*/ 360680 w 596840"/>
                  <a:gd name="connsiteY15" fmla="*/ 501953 h 601782"/>
                  <a:gd name="connsiteX16" fmla="*/ 353304 w 596840"/>
                  <a:gd name="connsiteY16" fmla="*/ 501953 h 601782"/>
                  <a:gd name="connsiteX17" fmla="*/ 216851 w 596840"/>
                  <a:gd name="connsiteY17" fmla="*/ 501953 h 601782"/>
                  <a:gd name="connsiteX18" fmla="*/ 202836 w 596840"/>
                  <a:gd name="connsiteY18" fmla="*/ 487586 h 601782"/>
                  <a:gd name="connsiteX19" fmla="*/ 216851 w 596840"/>
                  <a:gd name="connsiteY19" fmla="*/ 473220 h 601782"/>
                  <a:gd name="connsiteX20" fmla="*/ 345191 w 596840"/>
                  <a:gd name="connsiteY20" fmla="*/ 473220 h 601782"/>
                  <a:gd name="connsiteX21" fmla="*/ 358836 w 596840"/>
                  <a:gd name="connsiteY21" fmla="*/ 452959 h 601782"/>
                  <a:gd name="connsiteX22" fmla="*/ 302779 w 596840"/>
                  <a:gd name="connsiteY22" fmla="*/ 403597 h 601782"/>
                  <a:gd name="connsiteX23" fmla="*/ 25816 w 596840"/>
                  <a:gd name="connsiteY23" fmla="*/ 389599 h 601782"/>
                  <a:gd name="connsiteX24" fmla="*/ 25816 w 596840"/>
                  <a:gd name="connsiteY24" fmla="*/ 417964 h 601782"/>
                  <a:gd name="connsiteX25" fmla="*/ 54213 w 596840"/>
                  <a:gd name="connsiteY25" fmla="*/ 417964 h 601782"/>
                  <a:gd name="connsiteX26" fmla="*/ 54213 w 596840"/>
                  <a:gd name="connsiteY26" fmla="*/ 389599 h 601782"/>
                  <a:gd name="connsiteX27" fmla="*/ 0 w 596840"/>
                  <a:gd name="connsiteY27" fmla="*/ 366023 h 601782"/>
                  <a:gd name="connsiteX28" fmla="*/ 81503 w 596840"/>
                  <a:gd name="connsiteY28" fmla="*/ 366023 h 601782"/>
                  <a:gd name="connsiteX29" fmla="*/ 81503 w 596840"/>
                  <a:gd name="connsiteY29" fmla="*/ 388862 h 601782"/>
                  <a:gd name="connsiteX30" fmla="*/ 127971 w 596840"/>
                  <a:gd name="connsiteY30" fmla="*/ 375232 h 601782"/>
                  <a:gd name="connsiteX31" fmla="*/ 303148 w 596840"/>
                  <a:gd name="connsiteY31" fmla="*/ 374864 h 601782"/>
                  <a:gd name="connsiteX32" fmla="*/ 387233 w 596840"/>
                  <a:gd name="connsiteY32" fmla="*/ 452959 h 601782"/>
                  <a:gd name="connsiteX33" fmla="*/ 384283 w 596840"/>
                  <a:gd name="connsiteY33" fmla="*/ 471378 h 601782"/>
                  <a:gd name="connsiteX34" fmla="*/ 451403 w 596840"/>
                  <a:gd name="connsiteY34" fmla="*/ 430488 h 601782"/>
                  <a:gd name="connsiteX35" fmla="*/ 519630 w 596840"/>
                  <a:gd name="connsiteY35" fmla="*/ 391809 h 601782"/>
                  <a:gd name="connsiteX36" fmla="*/ 571261 w 596840"/>
                  <a:gd name="connsiteY36" fmla="*/ 409123 h 601782"/>
                  <a:gd name="connsiteX37" fmla="*/ 596708 w 596840"/>
                  <a:gd name="connsiteY37" fmla="*/ 444487 h 601782"/>
                  <a:gd name="connsiteX38" fmla="*/ 576793 w 596840"/>
                  <a:gd name="connsiteY38" fmla="*/ 482797 h 601782"/>
                  <a:gd name="connsiteX39" fmla="*/ 307943 w 596840"/>
                  <a:gd name="connsiteY39" fmla="*/ 598835 h 601782"/>
                  <a:gd name="connsiteX40" fmla="*/ 147149 w 596840"/>
                  <a:gd name="connsiteY40" fmla="*/ 598835 h 601782"/>
                  <a:gd name="connsiteX41" fmla="*/ 88879 w 596840"/>
                  <a:gd name="connsiteY41" fmla="*/ 581521 h 601782"/>
                  <a:gd name="connsiteX42" fmla="*/ 81503 w 596840"/>
                  <a:gd name="connsiteY42" fmla="*/ 576733 h 601782"/>
                  <a:gd name="connsiteX43" fmla="*/ 81503 w 596840"/>
                  <a:gd name="connsiteY43" fmla="*/ 601782 h 601782"/>
                  <a:gd name="connsiteX44" fmla="*/ 0 w 596840"/>
                  <a:gd name="connsiteY44" fmla="*/ 601782 h 601782"/>
                  <a:gd name="connsiteX45" fmla="*/ 293937 w 596840"/>
                  <a:gd name="connsiteY45" fmla="*/ 151010 h 601782"/>
                  <a:gd name="connsiteX46" fmla="*/ 322336 w 596840"/>
                  <a:gd name="connsiteY46" fmla="*/ 151010 h 601782"/>
                  <a:gd name="connsiteX47" fmla="*/ 322336 w 596840"/>
                  <a:gd name="connsiteY47" fmla="*/ 172738 h 601782"/>
                  <a:gd name="connsiteX48" fmla="*/ 351471 w 596840"/>
                  <a:gd name="connsiteY48" fmla="*/ 180472 h 601782"/>
                  <a:gd name="connsiteX49" fmla="*/ 355159 w 596840"/>
                  <a:gd name="connsiteY49" fmla="*/ 182313 h 601782"/>
                  <a:gd name="connsiteX50" fmla="*/ 346308 w 596840"/>
                  <a:gd name="connsiteY50" fmla="*/ 212144 h 601782"/>
                  <a:gd name="connsiteX51" fmla="*/ 340038 w 596840"/>
                  <a:gd name="connsiteY51" fmla="*/ 209566 h 601782"/>
                  <a:gd name="connsiteX52" fmla="*/ 311640 w 596840"/>
                  <a:gd name="connsiteY52" fmla="*/ 202569 h 601782"/>
                  <a:gd name="connsiteX53" fmla="*/ 294306 w 596840"/>
                  <a:gd name="connsiteY53" fmla="*/ 214354 h 601782"/>
                  <a:gd name="connsiteX54" fmla="*/ 319385 w 596840"/>
                  <a:gd name="connsiteY54" fmla="*/ 232767 h 601782"/>
                  <a:gd name="connsiteX55" fmla="*/ 359954 w 596840"/>
                  <a:gd name="connsiteY55" fmla="*/ 279907 h 601782"/>
                  <a:gd name="connsiteX56" fmla="*/ 320860 w 596840"/>
                  <a:gd name="connsiteY56" fmla="*/ 324836 h 601782"/>
                  <a:gd name="connsiteX57" fmla="*/ 320860 w 596840"/>
                  <a:gd name="connsiteY57" fmla="*/ 349511 h 601782"/>
                  <a:gd name="connsiteX58" fmla="*/ 292462 w 596840"/>
                  <a:gd name="connsiteY58" fmla="*/ 349511 h 601782"/>
                  <a:gd name="connsiteX59" fmla="*/ 292462 w 596840"/>
                  <a:gd name="connsiteY59" fmla="*/ 326678 h 601782"/>
                  <a:gd name="connsiteX60" fmla="*/ 257056 w 596840"/>
                  <a:gd name="connsiteY60" fmla="*/ 315998 h 601782"/>
                  <a:gd name="connsiteX61" fmla="*/ 254106 w 596840"/>
                  <a:gd name="connsiteY61" fmla="*/ 314156 h 601782"/>
                  <a:gd name="connsiteX62" fmla="*/ 262957 w 596840"/>
                  <a:gd name="connsiteY62" fmla="*/ 283590 h 601782"/>
                  <a:gd name="connsiteX63" fmla="*/ 268121 w 596840"/>
                  <a:gd name="connsiteY63" fmla="*/ 286536 h 601782"/>
                  <a:gd name="connsiteX64" fmla="*/ 302051 w 596840"/>
                  <a:gd name="connsiteY64" fmla="*/ 296111 h 601782"/>
                  <a:gd name="connsiteX65" fmla="*/ 321967 w 596840"/>
                  <a:gd name="connsiteY65" fmla="*/ 282485 h 601782"/>
                  <a:gd name="connsiteX66" fmla="*/ 299838 w 596840"/>
                  <a:gd name="connsiteY66" fmla="*/ 263334 h 601782"/>
                  <a:gd name="connsiteX67" fmla="*/ 256688 w 596840"/>
                  <a:gd name="connsiteY67" fmla="*/ 217668 h 601782"/>
                  <a:gd name="connsiteX68" fmla="*/ 293937 w 596840"/>
                  <a:gd name="connsiteY68" fmla="*/ 174580 h 601782"/>
                  <a:gd name="connsiteX69" fmla="*/ 312389 w 596840"/>
                  <a:gd name="connsiteY69" fmla="*/ 0 h 601782"/>
                  <a:gd name="connsiteX70" fmla="*/ 324190 w 596840"/>
                  <a:gd name="connsiteY70" fmla="*/ 8102 h 601782"/>
                  <a:gd name="connsiteX71" fmla="*/ 524442 w 596840"/>
                  <a:gd name="connsiteY71" fmla="*/ 145097 h 601782"/>
                  <a:gd name="connsiteX72" fmla="*/ 501208 w 596840"/>
                  <a:gd name="connsiteY72" fmla="*/ 178977 h 601782"/>
                  <a:gd name="connsiteX73" fmla="*/ 476499 w 596840"/>
                  <a:gd name="connsiteY73" fmla="*/ 162037 h 601782"/>
                  <a:gd name="connsiteX74" fmla="*/ 476499 w 596840"/>
                  <a:gd name="connsiteY74" fmla="*/ 367529 h 601782"/>
                  <a:gd name="connsiteX75" fmla="*/ 466173 w 596840"/>
                  <a:gd name="connsiteY75" fmla="*/ 377472 h 601782"/>
                  <a:gd name="connsiteX76" fmla="*/ 435195 w 596840"/>
                  <a:gd name="connsiteY76" fmla="*/ 403987 h 601782"/>
                  <a:gd name="connsiteX77" fmla="*/ 435195 w 596840"/>
                  <a:gd name="connsiteY77" fmla="*/ 136258 h 601782"/>
                  <a:gd name="connsiteX78" fmla="*/ 312389 w 596840"/>
                  <a:gd name="connsiteY78" fmla="*/ 50084 h 601782"/>
                  <a:gd name="connsiteX79" fmla="*/ 186632 w 596840"/>
                  <a:gd name="connsiteY79" fmla="*/ 136626 h 601782"/>
                  <a:gd name="connsiteX80" fmla="*/ 186632 w 596840"/>
                  <a:gd name="connsiteY80" fmla="*/ 354271 h 601782"/>
                  <a:gd name="connsiteX81" fmla="*/ 145327 w 596840"/>
                  <a:gd name="connsiteY81" fmla="*/ 354271 h 601782"/>
                  <a:gd name="connsiteX82" fmla="*/ 145327 w 596840"/>
                  <a:gd name="connsiteY82" fmla="*/ 164246 h 601782"/>
                  <a:gd name="connsiteX83" fmla="*/ 125413 w 596840"/>
                  <a:gd name="connsiteY83" fmla="*/ 177872 h 601782"/>
                  <a:gd name="connsiteX84" fmla="*/ 102179 w 596840"/>
                  <a:gd name="connsiteY84" fmla="*/ 143623 h 601782"/>
                  <a:gd name="connsiteX85" fmla="*/ 156391 w 596840"/>
                  <a:gd name="connsiteY85" fmla="*/ 106797 h 601782"/>
                  <a:gd name="connsiteX86" fmla="*/ 156391 w 596840"/>
                  <a:gd name="connsiteY86" fmla="*/ 39036 h 601782"/>
                  <a:gd name="connsiteX87" fmla="*/ 208021 w 596840"/>
                  <a:gd name="connsiteY87" fmla="*/ 39036 h 601782"/>
                  <a:gd name="connsiteX88" fmla="*/ 208021 w 596840"/>
                  <a:gd name="connsiteY88" fmla="*/ 71443 h 601782"/>
                  <a:gd name="connsiteX89" fmla="*/ 300956 w 596840"/>
                  <a:gd name="connsiteY89" fmla="*/ 8102 h 60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596840" h="601782">
                    <a:moveTo>
                      <a:pt x="127971" y="403597"/>
                    </a:moveTo>
                    <a:cubicBezTo>
                      <a:pt x="115432" y="403597"/>
                      <a:pt x="103262" y="407649"/>
                      <a:pt x="93674" y="415017"/>
                    </a:cubicBezTo>
                    <a:lnTo>
                      <a:pt x="90354" y="417595"/>
                    </a:lnTo>
                    <a:cubicBezTo>
                      <a:pt x="87773" y="419437"/>
                      <a:pt x="84822" y="420174"/>
                      <a:pt x="81503" y="420174"/>
                    </a:cubicBezTo>
                    <a:lnTo>
                      <a:pt x="81503" y="545789"/>
                    </a:lnTo>
                    <a:cubicBezTo>
                      <a:pt x="81872" y="545789"/>
                      <a:pt x="81872" y="545789"/>
                      <a:pt x="81872" y="545789"/>
                    </a:cubicBezTo>
                    <a:cubicBezTo>
                      <a:pt x="84822" y="545789"/>
                      <a:pt x="87773" y="546894"/>
                      <a:pt x="90354" y="548736"/>
                    </a:cubicBezTo>
                    <a:cubicBezTo>
                      <a:pt x="90723" y="549105"/>
                      <a:pt x="119858" y="570102"/>
                      <a:pt x="147149" y="570102"/>
                    </a:cubicBezTo>
                    <a:lnTo>
                      <a:pt x="307943" y="570102"/>
                    </a:lnTo>
                    <a:cubicBezTo>
                      <a:pt x="435176" y="570102"/>
                      <a:pt x="523687" y="499374"/>
                      <a:pt x="555772" y="463642"/>
                    </a:cubicBezTo>
                    <a:cubicBezTo>
                      <a:pt x="559091" y="459958"/>
                      <a:pt x="568311" y="449644"/>
                      <a:pt x="568311" y="446697"/>
                    </a:cubicBezTo>
                    <a:cubicBezTo>
                      <a:pt x="568311" y="446697"/>
                      <a:pt x="567942" y="443013"/>
                      <a:pt x="553559" y="431593"/>
                    </a:cubicBezTo>
                    <a:cubicBezTo>
                      <a:pt x="548765" y="427541"/>
                      <a:pt x="535488" y="420174"/>
                      <a:pt x="519630" y="420174"/>
                    </a:cubicBezTo>
                    <a:cubicBezTo>
                      <a:pt x="502297" y="420174"/>
                      <a:pt x="487176" y="429383"/>
                      <a:pt x="474637" y="447434"/>
                    </a:cubicBezTo>
                    <a:cubicBezTo>
                      <a:pt x="474268" y="447434"/>
                      <a:pt x="474268" y="447434"/>
                      <a:pt x="474268" y="447802"/>
                    </a:cubicBezTo>
                    <a:cubicBezTo>
                      <a:pt x="435914" y="496796"/>
                      <a:pt x="382070" y="501953"/>
                      <a:pt x="360680" y="501953"/>
                    </a:cubicBezTo>
                    <a:lnTo>
                      <a:pt x="353304" y="501953"/>
                    </a:lnTo>
                    <a:lnTo>
                      <a:pt x="216851" y="501953"/>
                    </a:lnTo>
                    <a:cubicBezTo>
                      <a:pt x="209106" y="501953"/>
                      <a:pt x="202836" y="495322"/>
                      <a:pt x="202836" y="487586"/>
                    </a:cubicBezTo>
                    <a:cubicBezTo>
                      <a:pt x="202836" y="479850"/>
                      <a:pt x="209106" y="473220"/>
                      <a:pt x="216851" y="473220"/>
                    </a:cubicBezTo>
                    <a:lnTo>
                      <a:pt x="345191" y="473220"/>
                    </a:lnTo>
                    <a:cubicBezTo>
                      <a:pt x="345928" y="473220"/>
                      <a:pt x="358836" y="472115"/>
                      <a:pt x="358836" y="452959"/>
                    </a:cubicBezTo>
                    <a:cubicBezTo>
                      <a:pt x="358836" y="419806"/>
                      <a:pt x="330808" y="403597"/>
                      <a:pt x="302779" y="403597"/>
                    </a:cubicBezTo>
                    <a:close/>
                    <a:moveTo>
                      <a:pt x="25816" y="389599"/>
                    </a:moveTo>
                    <a:lnTo>
                      <a:pt x="25816" y="417964"/>
                    </a:lnTo>
                    <a:lnTo>
                      <a:pt x="54213" y="417964"/>
                    </a:lnTo>
                    <a:lnTo>
                      <a:pt x="54213" y="389599"/>
                    </a:lnTo>
                    <a:close/>
                    <a:moveTo>
                      <a:pt x="0" y="366023"/>
                    </a:moveTo>
                    <a:lnTo>
                      <a:pt x="81503" y="366023"/>
                    </a:lnTo>
                    <a:lnTo>
                      <a:pt x="81503" y="388862"/>
                    </a:lnTo>
                    <a:cubicBezTo>
                      <a:pt x="95149" y="380021"/>
                      <a:pt x="111376" y="375232"/>
                      <a:pt x="127971" y="375232"/>
                    </a:cubicBezTo>
                    <a:lnTo>
                      <a:pt x="303148" y="374864"/>
                    </a:lnTo>
                    <a:cubicBezTo>
                      <a:pt x="352198" y="375232"/>
                      <a:pt x="387602" y="408754"/>
                      <a:pt x="387233" y="452959"/>
                    </a:cubicBezTo>
                    <a:cubicBezTo>
                      <a:pt x="387233" y="461063"/>
                      <a:pt x="386127" y="466589"/>
                      <a:pt x="384283" y="471378"/>
                    </a:cubicBezTo>
                    <a:cubicBezTo>
                      <a:pt x="405304" y="467326"/>
                      <a:pt x="430751" y="456643"/>
                      <a:pt x="451403" y="430488"/>
                    </a:cubicBezTo>
                    <a:cubicBezTo>
                      <a:pt x="474268" y="398440"/>
                      <a:pt x="501190" y="391809"/>
                      <a:pt x="519630" y="391809"/>
                    </a:cubicBezTo>
                    <a:cubicBezTo>
                      <a:pt x="541758" y="391809"/>
                      <a:pt x="561304" y="401018"/>
                      <a:pt x="571261" y="409123"/>
                    </a:cubicBezTo>
                    <a:cubicBezTo>
                      <a:pt x="586013" y="420542"/>
                      <a:pt x="595601" y="431225"/>
                      <a:pt x="596708" y="444487"/>
                    </a:cubicBezTo>
                    <a:cubicBezTo>
                      <a:pt x="598183" y="459221"/>
                      <a:pt x="587119" y="471378"/>
                      <a:pt x="576793" y="482797"/>
                    </a:cubicBezTo>
                    <a:cubicBezTo>
                      <a:pt x="542126" y="521108"/>
                      <a:pt x="446609" y="598835"/>
                      <a:pt x="307943" y="598835"/>
                    </a:cubicBezTo>
                    <a:lnTo>
                      <a:pt x="147149" y="598835"/>
                    </a:lnTo>
                    <a:cubicBezTo>
                      <a:pt x="125021" y="598835"/>
                      <a:pt x="103262" y="589257"/>
                      <a:pt x="88879" y="581521"/>
                    </a:cubicBezTo>
                    <a:cubicBezTo>
                      <a:pt x="88879" y="581521"/>
                      <a:pt x="84822" y="578206"/>
                      <a:pt x="81503" y="576733"/>
                    </a:cubicBezTo>
                    <a:lnTo>
                      <a:pt x="81503" y="601782"/>
                    </a:lnTo>
                    <a:lnTo>
                      <a:pt x="0" y="601782"/>
                    </a:lnTo>
                    <a:close/>
                    <a:moveTo>
                      <a:pt x="293937" y="151010"/>
                    </a:moveTo>
                    <a:lnTo>
                      <a:pt x="322336" y="151010"/>
                    </a:lnTo>
                    <a:lnTo>
                      <a:pt x="322336" y="172738"/>
                    </a:lnTo>
                    <a:cubicBezTo>
                      <a:pt x="333031" y="173475"/>
                      <a:pt x="342620" y="176053"/>
                      <a:pt x="351471" y="180472"/>
                    </a:cubicBezTo>
                    <a:lnTo>
                      <a:pt x="355159" y="182313"/>
                    </a:lnTo>
                    <a:lnTo>
                      <a:pt x="346308" y="212144"/>
                    </a:lnTo>
                    <a:lnTo>
                      <a:pt x="340038" y="209566"/>
                    </a:lnTo>
                    <a:cubicBezTo>
                      <a:pt x="334506" y="206988"/>
                      <a:pt x="325286" y="202569"/>
                      <a:pt x="311640" y="202569"/>
                    </a:cubicBezTo>
                    <a:cubicBezTo>
                      <a:pt x="300945" y="202569"/>
                      <a:pt x="294306" y="206988"/>
                      <a:pt x="294306" y="214354"/>
                    </a:cubicBezTo>
                    <a:cubicBezTo>
                      <a:pt x="294306" y="220614"/>
                      <a:pt x="300576" y="225034"/>
                      <a:pt x="319385" y="232767"/>
                    </a:cubicBezTo>
                    <a:cubicBezTo>
                      <a:pt x="347783" y="243447"/>
                      <a:pt x="359954" y="257442"/>
                      <a:pt x="359954" y="279907"/>
                    </a:cubicBezTo>
                    <a:cubicBezTo>
                      <a:pt x="359954" y="302372"/>
                      <a:pt x="344833" y="319681"/>
                      <a:pt x="320860" y="324836"/>
                    </a:cubicBezTo>
                    <a:lnTo>
                      <a:pt x="320860" y="349511"/>
                    </a:lnTo>
                    <a:lnTo>
                      <a:pt x="292462" y="349511"/>
                    </a:lnTo>
                    <a:lnTo>
                      <a:pt x="292462" y="326678"/>
                    </a:lnTo>
                    <a:cubicBezTo>
                      <a:pt x="279185" y="325573"/>
                      <a:pt x="265539" y="321522"/>
                      <a:pt x="257056" y="315998"/>
                    </a:cubicBezTo>
                    <a:lnTo>
                      <a:pt x="254106" y="314156"/>
                    </a:lnTo>
                    <a:lnTo>
                      <a:pt x="262957" y="283590"/>
                    </a:lnTo>
                    <a:lnTo>
                      <a:pt x="268121" y="286536"/>
                    </a:lnTo>
                    <a:cubicBezTo>
                      <a:pt x="278447" y="292796"/>
                      <a:pt x="290987" y="296111"/>
                      <a:pt x="302051" y="296111"/>
                    </a:cubicBezTo>
                    <a:cubicBezTo>
                      <a:pt x="314222" y="296111"/>
                      <a:pt x="321967" y="290587"/>
                      <a:pt x="321967" y="282485"/>
                    </a:cubicBezTo>
                    <a:cubicBezTo>
                      <a:pt x="321967" y="276592"/>
                      <a:pt x="319385" y="270332"/>
                      <a:pt x="299838" y="263334"/>
                    </a:cubicBezTo>
                    <a:cubicBezTo>
                      <a:pt x="278447" y="255601"/>
                      <a:pt x="256688" y="244184"/>
                      <a:pt x="256688" y="217668"/>
                    </a:cubicBezTo>
                    <a:cubicBezTo>
                      <a:pt x="256688" y="196308"/>
                      <a:pt x="270702" y="179736"/>
                      <a:pt x="293937" y="174580"/>
                    </a:cubicBezTo>
                    <a:close/>
                    <a:moveTo>
                      <a:pt x="312389" y="0"/>
                    </a:moveTo>
                    <a:lnTo>
                      <a:pt x="324190" y="8102"/>
                    </a:lnTo>
                    <a:lnTo>
                      <a:pt x="524442" y="145097"/>
                    </a:lnTo>
                    <a:lnTo>
                      <a:pt x="501208" y="178977"/>
                    </a:lnTo>
                    <a:lnTo>
                      <a:pt x="476499" y="162037"/>
                    </a:lnTo>
                    <a:lnTo>
                      <a:pt x="476499" y="367529"/>
                    </a:lnTo>
                    <a:cubicBezTo>
                      <a:pt x="473180" y="370843"/>
                      <a:pt x="469861" y="374158"/>
                      <a:pt x="466173" y="377472"/>
                    </a:cubicBezTo>
                    <a:cubicBezTo>
                      <a:pt x="456216" y="386679"/>
                      <a:pt x="445890" y="395149"/>
                      <a:pt x="435195" y="403987"/>
                    </a:cubicBezTo>
                    <a:lnTo>
                      <a:pt x="435195" y="136258"/>
                    </a:lnTo>
                    <a:lnTo>
                      <a:pt x="312389" y="50084"/>
                    </a:lnTo>
                    <a:lnTo>
                      <a:pt x="186632" y="136626"/>
                    </a:lnTo>
                    <a:lnTo>
                      <a:pt x="186632" y="354271"/>
                    </a:lnTo>
                    <a:lnTo>
                      <a:pt x="145327" y="354271"/>
                    </a:lnTo>
                    <a:lnTo>
                      <a:pt x="145327" y="164246"/>
                    </a:lnTo>
                    <a:lnTo>
                      <a:pt x="125413" y="177872"/>
                    </a:lnTo>
                    <a:lnTo>
                      <a:pt x="102179" y="143623"/>
                    </a:lnTo>
                    <a:lnTo>
                      <a:pt x="156391" y="106797"/>
                    </a:lnTo>
                    <a:lnTo>
                      <a:pt x="156391" y="39036"/>
                    </a:lnTo>
                    <a:lnTo>
                      <a:pt x="208021" y="39036"/>
                    </a:lnTo>
                    <a:lnTo>
                      <a:pt x="208021" y="71443"/>
                    </a:lnTo>
                    <a:lnTo>
                      <a:pt x="300956" y="8102"/>
                    </a:ln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grpSp>
        <p:grpSp>
          <p:nvGrpSpPr>
            <p:cNvPr id="14" name="组合 13"/>
            <p:cNvGrpSpPr/>
            <p:nvPr/>
          </p:nvGrpSpPr>
          <p:grpSpPr>
            <a:xfrm>
              <a:off x="3785156" y="1475667"/>
              <a:ext cx="2044743" cy="2529609"/>
              <a:chOff x="3785156" y="2164196"/>
              <a:chExt cx="2044743" cy="2529609"/>
            </a:xfrm>
          </p:grpSpPr>
          <p:sp>
            <p:nvSpPr>
              <p:cNvPr id="8" name="任意多边形: 形状 28"/>
              <p:cNvSpPr/>
              <p:nvPr/>
            </p:nvSpPr>
            <p:spPr>
              <a:xfrm flipH="1">
                <a:off x="3785156" y="2164196"/>
                <a:ext cx="2044743" cy="2529609"/>
              </a:xfrm>
              <a:custGeom>
                <a:avLst/>
                <a:gdLst>
                  <a:gd name="connsiteX0" fmla="*/ 0 w 2044743"/>
                  <a:gd name="connsiteY0" fmla="*/ 0 h 2529609"/>
                  <a:gd name="connsiteX1" fmla="*/ 1428764 w 2044743"/>
                  <a:gd name="connsiteY1" fmla="*/ 0 h 2529609"/>
                  <a:gd name="connsiteX2" fmla="*/ 2044743 w 2044743"/>
                  <a:gd name="connsiteY2" fmla="*/ 1264805 h 2529609"/>
                  <a:gd name="connsiteX3" fmla="*/ 1428764 w 2044743"/>
                  <a:gd name="connsiteY3" fmla="*/ 2529609 h 2529609"/>
                  <a:gd name="connsiteX4" fmla="*/ 0 w 2044743"/>
                  <a:gd name="connsiteY4" fmla="*/ 2529609 h 2529609"/>
                  <a:gd name="connsiteX5" fmla="*/ 0 w 2044743"/>
                  <a:gd name="connsiteY5" fmla="*/ 0 h 2529609"/>
                  <a:gd name="connsiteX6" fmla="*/ 1741055 w 2044743"/>
                  <a:gd name="connsiteY6" fmla="*/ 1158586 h 2529609"/>
                  <a:gd name="connsiteX7" fmla="*/ 1634837 w 2044743"/>
                  <a:gd name="connsiteY7" fmla="*/ 1264804 h 2529609"/>
                  <a:gd name="connsiteX8" fmla="*/ 1741055 w 2044743"/>
                  <a:gd name="connsiteY8" fmla="*/ 1371022 h 2529609"/>
                  <a:gd name="connsiteX9" fmla="*/ 1847273 w 2044743"/>
                  <a:gd name="connsiteY9" fmla="*/ 1264804 h 2529609"/>
                  <a:gd name="connsiteX10" fmla="*/ 1741055 w 2044743"/>
                  <a:gd name="connsiteY10" fmla="*/ 1158586 h 2529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44743" h="2529609">
                    <a:moveTo>
                      <a:pt x="0" y="0"/>
                    </a:moveTo>
                    <a:lnTo>
                      <a:pt x="1428764" y="0"/>
                    </a:lnTo>
                    <a:lnTo>
                      <a:pt x="2044743" y="1264805"/>
                    </a:lnTo>
                    <a:lnTo>
                      <a:pt x="1428764" y="2529609"/>
                    </a:lnTo>
                    <a:lnTo>
                      <a:pt x="0" y="2529609"/>
                    </a:lnTo>
                    <a:lnTo>
                      <a:pt x="0" y="0"/>
                    </a:lnTo>
                    <a:close/>
                    <a:moveTo>
                      <a:pt x="1741055" y="1158586"/>
                    </a:moveTo>
                    <a:cubicBezTo>
                      <a:pt x="1682392" y="1158586"/>
                      <a:pt x="1634837" y="1206141"/>
                      <a:pt x="1634837" y="1264804"/>
                    </a:cubicBezTo>
                    <a:cubicBezTo>
                      <a:pt x="1634837" y="1323467"/>
                      <a:pt x="1682392" y="1371022"/>
                      <a:pt x="1741055" y="1371022"/>
                    </a:cubicBezTo>
                    <a:cubicBezTo>
                      <a:pt x="1799718" y="1371022"/>
                      <a:pt x="1847273" y="1323467"/>
                      <a:pt x="1847273" y="1264804"/>
                    </a:cubicBezTo>
                    <a:cubicBezTo>
                      <a:pt x="1847273" y="1206141"/>
                      <a:pt x="1799718" y="1158586"/>
                      <a:pt x="1741055" y="1158586"/>
                    </a:cubicBezTo>
                    <a:close/>
                  </a:path>
                </a:pathLst>
              </a:custGeom>
              <a:solidFill>
                <a:srgbClr val="F25A3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10" name="任意多边形: 形状 29"/>
              <p:cNvSpPr>
                <a:spLocks noChangeAspect="1"/>
              </p:cNvSpPr>
              <p:nvPr/>
            </p:nvSpPr>
            <p:spPr bwMode="auto">
              <a:xfrm>
                <a:off x="4738671" y="3054850"/>
                <a:ext cx="556431" cy="605426"/>
              </a:xfrm>
              <a:custGeom>
                <a:avLst/>
                <a:gdLst>
                  <a:gd name="connsiteX0" fmla="*/ 256195 w 556902"/>
                  <a:gd name="connsiteY0" fmla="*/ 511374 h 605937"/>
                  <a:gd name="connsiteX1" fmla="*/ 256195 w 556902"/>
                  <a:gd name="connsiteY1" fmla="*/ 578847 h 605937"/>
                  <a:gd name="connsiteX2" fmla="*/ 289630 w 556902"/>
                  <a:gd name="connsiteY2" fmla="*/ 578847 h 605937"/>
                  <a:gd name="connsiteX3" fmla="*/ 289630 w 556902"/>
                  <a:gd name="connsiteY3" fmla="*/ 511374 h 605937"/>
                  <a:gd name="connsiteX4" fmla="*/ 180686 w 556902"/>
                  <a:gd name="connsiteY4" fmla="*/ 421832 h 605937"/>
                  <a:gd name="connsiteX5" fmla="*/ 376216 w 556902"/>
                  <a:gd name="connsiteY5" fmla="*/ 421832 h 605937"/>
                  <a:gd name="connsiteX6" fmla="*/ 389732 w 556902"/>
                  <a:gd name="connsiteY6" fmla="*/ 435330 h 605937"/>
                  <a:gd name="connsiteX7" fmla="*/ 376216 w 556902"/>
                  <a:gd name="connsiteY7" fmla="*/ 448929 h 605937"/>
                  <a:gd name="connsiteX8" fmla="*/ 180686 w 556902"/>
                  <a:gd name="connsiteY8" fmla="*/ 448929 h 605937"/>
                  <a:gd name="connsiteX9" fmla="*/ 167169 w 556902"/>
                  <a:gd name="connsiteY9" fmla="*/ 435330 h 605937"/>
                  <a:gd name="connsiteX10" fmla="*/ 180686 w 556902"/>
                  <a:gd name="connsiteY10" fmla="*/ 421832 h 605937"/>
                  <a:gd name="connsiteX11" fmla="*/ 180686 w 556902"/>
                  <a:gd name="connsiteY11" fmla="*/ 355077 h 605937"/>
                  <a:gd name="connsiteX12" fmla="*/ 376216 w 556902"/>
                  <a:gd name="connsiteY12" fmla="*/ 355077 h 605937"/>
                  <a:gd name="connsiteX13" fmla="*/ 389732 w 556902"/>
                  <a:gd name="connsiteY13" fmla="*/ 368676 h 605937"/>
                  <a:gd name="connsiteX14" fmla="*/ 376216 w 556902"/>
                  <a:gd name="connsiteY14" fmla="*/ 382174 h 605937"/>
                  <a:gd name="connsiteX15" fmla="*/ 180686 w 556902"/>
                  <a:gd name="connsiteY15" fmla="*/ 382174 h 605937"/>
                  <a:gd name="connsiteX16" fmla="*/ 167169 w 556902"/>
                  <a:gd name="connsiteY16" fmla="*/ 368676 h 605937"/>
                  <a:gd name="connsiteX17" fmla="*/ 180686 w 556902"/>
                  <a:gd name="connsiteY17" fmla="*/ 355077 h 605937"/>
                  <a:gd name="connsiteX18" fmla="*/ 180686 w 556902"/>
                  <a:gd name="connsiteY18" fmla="*/ 288322 h 605937"/>
                  <a:gd name="connsiteX19" fmla="*/ 376216 w 556902"/>
                  <a:gd name="connsiteY19" fmla="*/ 288322 h 605937"/>
                  <a:gd name="connsiteX20" fmla="*/ 389732 w 556902"/>
                  <a:gd name="connsiteY20" fmla="*/ 301921 h 605937"/>
                  <a:gd name="connsiteX21" fmla="*/ 376216 w 556902"/>
                  <a:gd name="connsiteY21" fmla="*/ 315419 h 605937"/>
                  <a:gd name="connsiteX22" fmla="*/ 180686 w 556902"/>
                  <a:gd name="connsiteY22" fmla="*/ 315419 h 605937"/>
                  <a:gd name="connsiteX23" fmla="*/ 167169 w 556902"/>
                  <a:gd name="connsiteY23" fmla="*/ 301921 h 605937"/>
                  <a:gd name="connsiteX24" fmla="*/ 180686 w 556902"/>
                  <a:gd name="connsiteY24" fmla="*/ 288322 h 605937"/>
                  <a:gd name="connsiteX25" fmla="*/ 180686 w 556902"/>
                  <a:gd name="connsiteY25" fmla="*/ 221708 h 605937"/>
                  <a:gd name="connsiteX26" fmla="*/ 376216 w 556902"/>
                  <a:gd name="connsiteY26" fmla="*/ 221708 h 605937"/>
                  <a:gd name="connsiteX27" fmla="*/ 389732 w 556902"/>
                  <a:gd name="connsiteY27" fmla="*/ 235186 h 605937"/>
                  <a:gd name="connsiteX28" fmla="*/ 376216 w 556902"/>
                  <a:gd name="connsiteY28" fmla="*/ 248664 h 605937"/>
                  <a:gd name="connsiteX29" fmla="*/ 180686 w 556902"/>
                  <a:gd name="connsiteY29" fmla="*/ 248664 h 605937"/>
                  <a:gd name="connsiteX30" fmla="*/ 167169 w 556902"/>
                  <a:gd name="connsiteY30" fmla="*/ 235186 h 605937"/>
                  <a:gd name="connsiteX31" fmla="*/ 180686 w 556902"/>
                  <a:gd name="connsiteY31" fmla="*/ 221708 h 605937"/>
                  <a:gd name="connsiteX32" fmla="*/ 438002 w 556902"/>
                  <a:gd name="connsiteY32" fmla="*/ 218149 h 605937"/>
                  <a:gd name="connsiteX33" fmla="*/ 438002 w 556902"/>
                  <a:gd name="connsiteY33" fmla="*/ 249197 h 605937"/>
                  <a:gd name="connsiteX34" fmla="*/ 493590 w 556902"/>
                  <a:gd name="connsiteY34" fmla="*/ 249197 h 605937"/>
                  <a:gd name="connsiteX35" fmla="*/ 507208 w 556902"/>
                  <a:gd name="connsiteY35" fmla="*/ 262691 h 605937"/>
                  <a:gd name="connsiteX36" fmla="*/ 493590 w 556902"/>
                  <a:gd name="connsiteY36" fmla="*/ 276186 h 605937"/>
                  <a:gd name="connsiteX37" fmla="*/ 438002 w 556902"/>
                  <a:gd name="connsiteY37" fmla="*/ 276186 h 605937"/>
                  <a:gd name="connsiteX38" fmla="*/ 438002 w 556902"/>
                  <a:gd name="connsiteY38" fmla="*/ 315857 h 605937"/>
                  <a:gd name="connsiteX39" fmla="*/ 493590 w 556902"/>
                  <a:gd name="connsiteY39" fmla="*/ 315857 h 605937"/>
                  <a:gd name="connsiteX40" fmla="*/ 507208 w 556902"/>
                  <a:gd name="connsiteY40" fmla="*/ 329453 h 605937"/>
                  <a:gd name="connsiteX41" fmla="*/ 493590 w 556902"/>
                  <a:gd name="connsiteY41" fmla="*/ 342948 h 605937"/>
                  <a:gd name="connsiteX42" fmla="*/ 438002 w 556902"/>
                  <a:gd name="connsiteY42" fmla="*/ 342948 h 605937"/>
                  <a:gd name="connsiteX43" fmla="*/ 438002 w 556902"/>
                  <a:gd name="connsiteY43" fmla="*/ 382619 h 605937"/>
                  <a:gd name="connsiteX44" fmla="*/ 493590 w 556902"/>
                  <a:gd name="connsiteY44" fmla="*/ 382619 h 605937"/>
                  <a:gd name="connsiteX45" fmla="*/ 507208 w 556902"/>
                  <a:gd name="connsiteY45" fmla="*/ 396114 h 605937"/>
                  <a:gd name="connsiteX46" fmla="*/ 493590 w 556902"/>
                  <a:gd name="connsiteY46" fmla="*/ 409710 h 605937"/>
                  <a:gd name="connsiteX47" fmla="*/ 438002 w 556902"/>
                  <a:gd name="connsiteY47" fmla="*/ 409710 h 605937"/>
                  <a:gd name="connsiteX48" fmla="*/ 438002 w 556902"/>
                  <a:gd name="connsiteY48" fmla="*/ 449381 h 605937"/>
                  <a:gd name="connsiteX49" fmla="*/ 493590 w 556902"/>
                  <a:gd name="connsiteY49" fmla="*/ 449381 h 605937"/>
                  <a:gd name="connsiteX50" fmla="*/ 507208 w 556902"/>
                  <a:gd name="connsiteY50" fmla="*/ 462876 h 605937"/>
                  <a:gd name="connsiteX51" fmla="*/ 493590 w 556902"/>
                  <a:gd name="connsiteY51" fmla="*/ 476370 h 605937"/>
                  <a:gd name="connsiteX52" fmla="*/ 438002 w 556902"/>
                  <a:gd name="connsiteY52" fmla="*/ 476370 h 605937"/>
                  <a:gd name="connsiteX53" fmla="*/ 438002 w 556902"/>
                  <a:gd name="connsiteY53" fmla="*/ 516042 h 605937"/>
                  <a:gd name="connsiteX54" fmla="*/ 493590 w 556902"/>
                  <a:gd name="connsiteY54" fmla="*/ 516042 h 605937"/>
                  <a:gd name="connsiteX55" fmla="*/ 507208 w 556902"/>
                  <a:gd name="connsiteY55" fmla="*/ 529638 h 605937"/>
                  <a:gd name="connsiteX56" fmla="*/ 493590 w 556902"/>
                  <a:gd name="connsiteY56" fmla="*/ 543132 h 605937"/>
                  <a:gd name="connsiteX57" fmla="*/ 438002 w 556902"/>
                  <a:gd name="connsiteY57" fmla="*/ 543132 h 605937"/>
                  <a:gd name="connsiteX58" fmla="*/ 438002 w 556902"/>
                  <a:gd name="connsiteY58" fmla="*/ 578847 h 605937"/>
                  <a:gd name="connsiteX59" fmla="*/ 529870 w 556902"/>
                  <a:gd name="connsiteY59" fmla="*/ 578847 h 605937"/>
                  <a:gd name="connsiteX60" fmla="*/ 529870 w 556902"/>
                  <a:gd name="connsiteY60" fmla="*/ 218149 h 605937"/>
                  <a:gd name="connsiteX61" fmla="*/ 27032 w 556902"/>
                  <a:gd name="connsiteY61" fmla="*/ 218149 h 605937"/>
                  <a:gd name="connsiteX62" fmla="*/ 27032 w 556902"/>
                  <a:gd name="connsiteY62" fmla="*/ 578847 h 605937"/>
                  <a:gd name="connsiteX63" fmla="*/ 118900 w 556902"/>
                  <a:gd name="connsiteY63" fmla="*/ 578847 h 605937"/>
                  <a:gd name="connsiteX64" fmla="*/ 118900 w 556902"/>
                  <a:gd name="connsiteY64" fmla="*/ 543132 h 605937"/>
                  <a:gd name="connsiteX65" fmla="*/ 63312 w 556902"/>
                  <a:gd name="connsiteY65" fmla="*/ 543132 h 605937"/>
                  <a:gd name="connsiteX66" fmla="*/ 49796 w 556902"/>
                  <a:gd name="connsiteY66" fmla="*/ 529638 h 605937"/>
                  <a:gd name="connsiteX67" fmla="*/ 63312 w 556902"/>
                  <a:gd name="connsiteY67" fmla="*/ 516042 h 605937"/>
                  <a:gd name="connsiteX68" fmla="*/ 118900 w 556902"/>
                  <a:gd name="connsiteY68" fmla="*/ 516042 h 605937"/>
                  <a:gd name="connsiteX69" fmla="*/ 118900 w 556902"/>
                  <a:gd name="connsiteY69" fmla="*/ 476370 h 605937"/>
                  <a:gd name="connsiteX70" fmla="*/ 63312 w 556902"/>
                  <a:gd name="connsiteY70" fmla="*/ 476370 h 605937"/>
                  <a:gd name="connsiteX71" fmla="*/ 49796 w 556902"/>
                  <a:gd name="connsiteY71" fmla="*/ 462876 h 605937"/>
                  <a:gd name="connsiteX72" fmla="*/ 63312 w 556902"/>
                  <a:gd name="connsiteY72" fmla="*/ 449381 h 605937"/>
                  <a:gd name="connsiteX73" fmla="*/ 118900 w 556902"/>
                  <a:gd name="connsiteY73" fmla="*/ 449381 h 605937"/>
                  <a:gd name="connsiteX74" fmla="*/ 118900 w 556902"/>
                  <a:gd name="connsiteY74" fmla="*/ 409710 h 605937"/>
                  <a:gd name="connsiteX75" fmla="*/ 63312 w 556902"/>
                  <a:gd name="connsiteY75" fmla="*/ 409710 h 605937"/>
                  <a:gd name="connsiteX76" fmla="*/ 49796 w 556902"/>
                  <a:gd name="connsiteY76" fmla="*/ 396114 h 605937"/>
                  <a:gd name="connsiteX77" fmla="*/ 63312 w 556902"/>
                  <a:gd name="connsiteY77" fmla="*/ 382619 h 605937"/>
                  <a:gd name="connsiteX78" fmla="*/ 118900 w 556902"/>
                  <a:gd name="connsiteY78" fmla="*/ 382619 h 605937"/>
                  <a:gd name="connsiteX79" fmla="*/ 118900 w 556902"/>
                  <a:gd name="connsiteY79" fmla="*/ 342948 h 605937"/>
                  <a:gd name="connsiteX80" fmla="*/ 63312 w 556902"/>
                  <a:gd name="connsiteY80" fmla="*/ 342948 h 605937"/>
                  <a:gd name="connsiteX81" fmla="*/ 49796 w 556902"/>
                  <a:gd name="connsiteY81" fmla="*/ 329453 h 605937"/>
                  <a:gd name="connsiteX82" fmla="*/ 63312 w 556902"/>
                  <a:gd name="connsiteY82" fmla="*/ 315857 h 605937"/>
                  <a:gd name="connsiteX83" fmla="*/ 118900 w 556902"/>
                  <a:gd name="connsiteY83" fmla="*/ 315857 h 605937"/>
                  <a:gd name="connsiteX84" fmla="*/ 118900 w 556902"/>
                  <a:gd name="connsiteY84" fmla="*/ 276186 h 605937"/>
                  <a:gd name="connsiteX85" fmla="*/ 63312 w 556902"/>
                  <a:gd name="connsiteY85" fmla="*/ 276186 h 605937"/>
                  <a:gd name="connsiteX86" fmla="*/ 49796 w 556902"/>
                  <a:gd name="connsiteY86" fmla="*/ 262691 h 605937"/>
                  <a:gd name="connsiteX87" fmla="*/ 63312 w 556902"/>
                  <a:gd name="connsiteY87" fmla="*/ 249197 h 605937"/>
                  <a:gd name="connsiteX88" fmla="*/ 118900 w 556902"/>
                  <a:gd name="connsiteY88" fmla="*/ 249197 h 605937"/>
                  <a:gd name="connsiteX89" fmla="*/ 118900 w 556902"/>
                  <a:gd name="connsiteY89" fmla="*/ 218149 h 605937"/>
                  <a:gd name="connsiteX90" fmla="*/ 180686 w 556902"/>
                  <a:gd name="connsiteY90" fmla="*/ 154954 h 605937"/>
                  <a:gd name="connsiteX91" fmla="*/ 376216 w 556902"/>
                  <a:gd name="connsiteY91" fmla="*/ 154954 h 605937"/>
                  <a:gd name="connsiteX92" fmla="*/ 389732 w 556902"/>
                  <a:gd name="connsiteY92" fmla="*/ 168417 h 605937"/>
                  <a:gd name="connsiteX93" fmla="*/ 376216 w 556902"/>
                  <a:gd name="connsiteY93" fmla="*/ 181981 h 605937"/>
                  <a:gd name="connsiteX94" fmla="*/ 180686 w 556902"/>
                  <a:gd name="connsiteY94" fmla="*/ 181981 h 605937"/>
                  <a:gd name="connsiteX95" fmla="*/ 167169 w 556902"/>
                  <a:gd name="connsiteY95" fmla="*/ 168417 h 605937"/>
                  <a:gd name="connsiteX96" fmla="*/ 180686 w 556902"/>
                  <a:gd name="connsiteY96" fmla="*/ 154954 h 605937"/>
                  <a:gd name="connsiteX97" fmla="*/ 145933 w 556902"/>
                  <a:gd name="connsiteY97" fmla="*/ 69812 h 605937"/>
                  <a:gd name="connsiteX98" fmla="*/ 145933 w 556902"/>
                  <a:gd name="connsiteY98" fmla="*/ 578847 h 605937"/>
                  <a:gd name="connsiteX99" fmla="*/ 229062 w 556902"/>
                  <a:gd name="connsiteY99" fmla="*/ 578847 h 605937"/>
                  <a:gd name="connsiteX100" fmla="*/ 229062 w 556902"/>
                  <a:gd name="connsiteY100" fmla="*/ 497880 h 605937"/>
                  <a:gd name="connsiteX101" fmla="*/ 242679 w 556902"/>
                  <a:gd name="connsiteY101" fmla="*/ 484284 h 605937"/>
                  <a:gd name="connsiteX102" fmla="*/ 303146 w 556902"/>
                  <a:gd name="connsiteY102" fmla="*/ 484284 h 605937"/>
                  <a:gd name="connsiteX103" fmla="*/ 316764 w 556902"/>
                  <a:gd name="connsiteY103" fmla="*/ 497880 h 605937"/>
                  <a:gd name="connsiteX104" fmla="*/ 316764 w 556902"/>
                  <a:gd name="connsiteY104" fmla="*/ 578847 h 605937"/>
                  <a:gd name="connsiteX105" fmla="*/ 410969 w 556902"/>
                  <a:gd name="connsiteY105" fmla="*/ 578847 h 605937"/>
                  <a:gd name="connsiteX106" fmla="*/ 410969 w 556902"/>
                  <a:gd name="connsiteY106" fmla="*/ 69812 h 605937"/>
                  <a:gd name="connsiteX107" fmla="*/ 335971 w 556902"/>
                  <a:gd name="connsiteY107" fmla="*/ 69812 h 605937"/>
                  <a:gd name="connsiteX108" fmla="*/ 331397 w 556902"/>
                  <a:gd name="connsiteY108" fmla="*/ 75291 h 605937"/>
                  <a:gd name="connsiteX109" fmla="*/ 289020 w 556902"/>
                  <a:gd name="connsiteY109" fmla="*/ 117499 h 605937"/>
                  <a:gd name="connsiteX110" fmla="*/ 279467 w 556902"/>
                  <a:gd name="connsiteY110" fmla="*/ 121456 h 605937"/>
                  <a:gd name="connsiteX111" fmla="*/ 269915 w 556902"/>
                  <a:gd name="connsiteY111" fmla="*/ 117499 h 605937"/>
                  <a:gd name="connsiteX112" fmla="*/ 226724 w 556902"/>
                  <a:gd name="connsiteY112" fmla="*/ 74378 h 605937"/>
                  <a:gd name="connsiteX113" fmla="*/ 222761 w 556902"/>
                  <a:gd name="connsiteY113" fmla="*/ 69812 h 605937"/>
                  <a:gd name="connsiteX114" fmla="*/ 256805 w 556902"/>
                  <a:gd name="connsiteY114" fmla="*/ 26995 h 605937"/>
                  <a:gd name="connsiteX115" fmla="*/ 245423 w 556902"/>
                  <a:gd name="connsiteY115" fmla="*/ 31662 h 605937"/>
                  <a:gd name="connsiteX116" fmla="*/ 240748 w 556902"/>
                  <a:gd name="connsiteY116" fmla="*/ 43229 h 605937"/>
                  <a:gd name="connsiteX117" fmla="*/ 245830 w 556902"/>
                  <a:gd name="connsiteY117" fmla="*/ 55201 h 605937"/>
                  <a:gd name="connsiteX118" fmla="*/ 279467 w 556902"/>
                  <a:gd name="connsiteY118" fmla="*/ 88785 h 605937"/>
                  <a:gd name="connsiteX119" fmla="*/ 312190 w 556902"/>
                  <a:gd name="connsiteY119" fmla="*/ 56115 h 605937"/>
                  <a:gd name="connsiteX120" fmla="*/ 316865 w 556902"/>
                  <a:gd name="connsiteY120" fmla="*/ 44548 h 605937"/>
                  <a:gd name="connsiteX121" fmla="*/ 311784 w 556902"/>
                  <a:gd name="connsiteY121" fmla="*/ 32575 h 605937"/>
                  <a:gd name="connsiteX122" fmla="*/ 299691 w 556902"/>
                  <a:gd name="connsiteY122" fmla="*/ 27502 h 605937"/>
                  <a:gd name="connsiteX123" fmla="*/ 288207 w 556902"/>
                  <a:gd name="connsiteY123" fmla="*/ 32170 h 605937"/>
                  <a:gd name="connsiteX124" fmla="*/ 278553 w 556902"/>
                  <a:gd name="connsiteY124" fmla="*/ 36127 h 605937"/>
                  <a:gd name="connsiteX125" fmla="*/ 269000 w 556902"/>
                  <a:gd name="connsiteY125" fmla="*/ 32170 h 605937"/>
                  <a:gd name="connsiteX126" fmla="*/ 257008 w 556902"/>
                  <a:gd name="connsiteY126" fmla="*/ 26995 h 605937"/>
                  <a:gd name="connsiteX127" fmla="*/ 251457 w 556902"/>
                  <a:gd name="connsiteY127" fmla="*/ 323 h 605937"/>
                  <a:gd name="connsiteX128" fmla="*/ 278654 w 556902"/>
                  <a:gd name="connsiteY128" fmla="*/ 5789 h 605937"/>
                  <a:gd name="connsiteX129" fmla="*/ 299996 w 556902"/>
                  <a:gd name="connsiteY129" fmla="*/ 412 h 605937"/>
                  <a:gd name="connsiteX130" fmla="*/ 330889 w 556902"/>
                  <a:gd name="connsiteY130" fmla="*/ 13501 h 605937"/>
                  <a:gd name="connsiteX131" fmla="*/ 343897 w 556902"/>
                  <a:gd name="connsiteY131" fmla="*/ 42823 h 605937"/>
                  <a:gd name="connsiteX132" fmla="*/ 424485 w 556902"/>
                  <a:gd name="connsiteY132" fmla="*/ 42823 h 605937"/>
                  <a:gd name="connsiteX133" fmla="*/ 438002 w 556902"/>
                  <a:gd name="connsiteY133" fmla="*/ 56317 h 605937"/>
                  <a:gd name="connsiteX134" fmla="*/ 438002 w 556902"/>
                  <a:gd name="connsiteY134" fmla="*/ 191059 h 605937"/>
                  <a:gd name="connsiteX135" fmla="*/ 543386 w 556902"/>
                  <a:gd name="connsiteY135" fmla="*/ 191059 h 605937"/>
                  <a:gd name="connsiteX136" fmla="*/ 556902 w 556902"/>
                  <a:gd name="connsiteY136" fmla="*/ 204655 h 605937"/>
                  <a:gd name="connsiteX137" fmla="*/ 556902 w 556902"/>
                  <a:gd name="connsiteY137" fmla="*/ 592443 h 605937"/>
                  <a:gd name="connsiteX138" fmla="*/ 543386 w 556902"/>
                  <a:gd name="connsiteY138" fmla="*/ 605937 h 605937"/>
                  <a:gd name="connsiteX139" fmla="*/ 13516 w 556902"/>
                  <a:gd name="connsiteY139" fmla="*/ 605937 h 605937"/>
                  <a:gd name="connsiteX140" fmla="*/ 0 w 556902"/>
                  <a:gd name="connsiteY140" fmla="*/ 592443 h 605937"/>
                  <a:gd name="connsiteX141" fmla="*/ 0 w 556902"/>
                  <a:gd name="connsiteY141" fmla="*/ 204655 h 605937"/>
                  <a:gd name="connsiteX142" fmla="*/ 13516 w 556902"/>
                  <a:gd name="connsiteY142" fmla="*/ 191059 h 605937"/>
                  <a:gd name="connsiteX143" fmla="*/ 118900 w 556902"/>
                  <a:gd name="connsiteY143" fmla="*/ 191059 h 605937"/>
                  <a:gd name="connsiteX144" fmla="*/ 118900 w 556902"/>
                  <a:gd name="connsiteY144" fmla="*/ 56317 h 605937"/>
                  <a:gd name="connsiteX145" fmla="*/ 132417 w 556902"/>
                  <a:gd name="connsiteY145" fmla="*/ 42823 h 605937"/>
                  <a:gd name="connsiteX146" fmla="*/ 213716 w 556902"/>
                  <a:gd name="connsiteY146" fmla="*/ 42823 h 605937"/>
                  <a:gd name="connsiteX147" fmla="*/ 226318 w 556902"/>
                  <a:gd name="connsiteY147" fmla="*/ 12587 h 605937"/>
                  <a:gd name="connsiteX148" fmla="*/ 251457 w 556902"/>
                  <a:gd name="connsiteY148" fmla="*/ 323 h 605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556902" h="605937">
                    <a:moveTo>
                      <a:pt x="256195" y="511374"/>
                    </a:moveTo>
                    <a:lnTo>
                      <a:pt x="256195" y="578847"/>
                    </a:lnTo>
                    <a:lnTo>
                      <a:pt x="289630" y="578847"/>
                    </a:lnTo>
                    <a:lnTo>
                      <a:pt x="289630" y="511374"/>
                    </a:lnTo>
                    <a:close/>
                    <a:moveTo>
                      <a:pt x="180686" y="421832"/>
                    </a:moveTo>
                    <a:lnTo>
                      <a:pt x="376216" y="421832"/>
                    </a:lnTo>
                    <a:cubicBezTo>
                      <a:pt x="383635" y="421832"/>
                      <a:pt x="389732" y="427921"/>
                      <a:pt x="389732" y="435330"/>
                    </a:cubicBezTo>
                    <a:cubicBezTo>
                      <a:pt x="389732" y="442840"/>
                      <a:pt x="383635" y="448929"/>
                      <a:pt x="376216" y="448929"/>
                    </a:cubicBezTo>
                    <a:lnTo>
                      <a:pt x="180686" y="448929"/>
                    </a:lnTo>
                    <a:cubicBezTo>
                      <a:pt x="173267" y="448929"/>
                      <a:pt x="167169" y="442840"/>
                      <a:pt x="167169" y="435330"/>
                    </a:cubicBezTo>
                    <a:cubicBezTo>
                      <a:pt x="167169" y="427921"/>
                      <a:pt x="173267" y="421832"/>
                      <a:pt x="180686" y="421832"/>
                    </a:cubicBezTo>
                    <a:close/>
                    <a:moveTo>
                      <a:pt x="180686" y="355077"/>
                    </a:moveTo>
                    <a:lnTo>
                      <a:pt x="376216" y="355077"/>
                    </a:lnTo>
                    <a:cubicBezTo>
                      <a:pt x="383635" y="355077"/>
                      <a:pt x="389732" y="361166"/>
                      <a:pt x="389732" y="368676"/>
                    </a:cubicBezTo>
                    <a:cubicBezTo>
                      <a:pt x="389732" y="376085"/>
                      <a:pt x="383635" y="382174"/>
                      <a:pt x="376216" y="382174"/>
                    </a:cubicBezTo>
                    <a:lnTo>
                      <a:pt x="180686" y="382174"/>
                    </a:lnTo>
                    <a:cubicBezTo>
                      <a:pt x="173267" y="382174"/>
                      <a:pt x="167169" y="376085"/>
                      <a:pt x="167169" y="368676"/>
                    </a:cubicBezTo>
                    <a:cubicBezTo>
                      <a:pt x="167169" y="361166"/>
                      <a:pt x="173267" y="355077"/>
                      <a:pt x="180686" y="355077"/>
                    </a:cubicBezTo>
                    <a:close/>
                    <a:moveTo>
                      <a:pt x="180686" y="288322"/>
                    </a:moveTo>
                    <a:lnTo>
                      <a:pt x="376216" y="288322"/>
                    </a:lnTo>
                    <a:cubicBezTo>
                      <a:pt x="383635" y="288322"/>
                      <a:pt x="389732" y="294411"/>
                      <a:pt x="389732" y="301921"/>
                    </a:cubicBezTo>
                    <a:cubicBezTo>
                      <a:pt x="389732" y="309330"/>
                      <a:pt x="383635" y="315419"/>
                      <a:pt x="376216" y="315419"/>
                    </a:cubicBezTo>
                    <a:lnTo>
                      <a:pt x="180686" y="315419"/>
                    </a:lnTo>
                    <a:cubicBezTo>
                      <a:pt x="173267" y="315419"/>
                      <a:pt x="167169" y="309330"/>
                      <a:pt x="167169" y="301921"/>
                    </a:cubicBezTo>
                    <a:cubicBezTo>
                      <a:pt x="167169" y="294411"/>
                      <a:pt x="173267" y="288322"/>
                      <a:pt x="180686" y="288322"/>
                    </a:cubicBezTo>
                    <a:close/>
                    <a:moveTo>
                      <a:pt x="180686" y="221708"/>
                    </a:moveTo>
                    <a:lnTo>
                      <a:pt x="376216" y="221708"/>
                    </a:lnTo>
                    <a:cubicBezTo>
                      <a:pt x="383635" y="221708"/>
                      <a:pt x="389732" y="227687"/>
                      <a:pt x="389732" y="235186"/>
                    </a:cubicBezTo>
                    <a:cubicBezTo>
                      <a:pt x="389732" y="242685"/>
                      <a:pt x="383635" y="248664"/>
                      <a:pt x="376216" y="248664"/>
                    </a:cubicBezTo>
                    <a:lnTo>
                      <a:pt x="180686" y="248664"/>
                    </a:lnTo>
                    <a:cubicBezTo>
                      <a:pt x="173267" y="248664"/>
                      <a:pt x="167169" y="242685"/>
                      <a:pt x="167169" y="235186"/>
                    </a:cubicBezTo>
                    <a:cubicBezTo>
                      <a:pt x="167169" y="227687"/>
                      <a:pt x="173267" y="221708"/>
                      <a:pt x="180686" y="221708"/>
                    </a:cubicBezTo>
                    <a:close/>
                    <a:moveTo>
                      <a:pt x="438002" y="218149"/>
                    </a:moveTo>
                    <a:lnTo>
                      <a:pt x="438002" y="249197"/>
                    </a:lnTo>
                    <a:lnTo>
                      <a:pt x="493590" y="249197"/>
                    </a:lnTo>
                    <a:cubicBezTo>
                      <a:pt x="501110" y="249197"/>
                      <a:pt x="507208" y="255183"/>
                      <a:pt x="507208" y="262691"/>
                    </a:cubicBezTo>
                    <a:cubicBezTo>
                      <a:pt x="507208" y="270199"/>
                      <a:pt x="501110" y="276186"/>
                      <a:pt x="493590" y="276186"/>
                    </a:cubicBezTo>
                    <a:lnTo>
                      <a:pt x="438002" y="276186"/>
                    </a:lnTo>
                    <a:lnTo>
                      <a:pt x="438002" y="315857"/>
                    </a:lnTo>
                    <a:lnTo>
                      <a:pt x="493590" y="315857"/>
                    </a:lnTo>
                    <a:cubicBezTo>
                      <a:pt x="501110" y="315857"/>
                      <a:pt x="507208" y="321945"/>
                      <a:pt x="507208" y="329453"/>
                    </a:cubicBezTo>
                    <a:cubicBezTo>
                      <a:pt x="507208" y="336860"/>
                      <a:pt x="501110" y="342948"/>
                      <a:pt x="493590" y="342948"/>
                    </a:cubicBezTo>
                    <a:lnTo>
                      <a:pt x="438002" y="342948"/>
                    </a:lnTo>
                    <a:lnTo>
                      <a:pt x="438002" y="382619"/>
                    </a:lnTo>
                    <a:lnTo>
                      <a:pt x="493590" y="382619"/>
                    </a:lnTo>
                    <a:cubicBezTo>
                      <a:pt x="501110" y="382619"/>
                      <a:pt x="507208" y="388707"/>
                      <a:pt x="507208" y="396114"/>
                    </a:cubicBezTo>
                    <a:cubicBezTo>
                      <a:pt x="507208" y="403622"/>
                      <a:pt x="501110" y="409710"/>
                      <a:pt x="493590" y="409710"/>
                    </a:cubicBezTo>
                    <a:lnTo>
                      <a:pt x="438002" y="409710"/>
                    </a:lnTo>
                    <a:lnTo>
                      <a:pt x="438002" y="449381"/>
                    </a:lnTo>
                    <a:lnTo>
                      <a:pt x="493590" y="449381"/>
                    </a:lnTo>
                    <a:cubicBezTo>
                      <a:pt x="501110" y="449381"/>
                      <a:pt x="507208" y="455367"/>
                      <a:pt x="507208" y="462876"/>
                    </a:cubicBezTo>
                    <a:cubicBezTo>
                      <a:pt x="507208" y="470384"/>
                      <a:pt x="501110" y="476370"/>
                      <a:pt x="493590" y="476370"/>
                    </a:cubicBezTo>
                    <a:lnTo>
                      <a:pt x="438002" y="476370"/>
                    </a:lnTo>
                    <a:lnTo>
                      <a:pt x="438002" y="516042"/>
                    </a:lnTo>
                    <a:lnTo>
                      <a:pt x="493590" y="516042"/>
                    </a:lnTo>
                    <a:cubicBezTo>
                      <a:pt x="501110" y="516042"/>
                      <a:pt x="507208" y="522129"/>
                      <a:pt x="507208" y="529638"/>
                    </a:cubicBezTo>
                    <a:cubicBezTo>
                      <a:pt x="507208" y="537044"/>
                      <a:pt x="501110" y="543132"/>
                      <a:pt x="493590" y="543132"/>
                    </a:cubicBezTo>
                    <a:lnTo>
                      <a:pt x="438002" y="543132"/>
                    </a:lnTo>
                    <a:lnTo>
                      <a:pt x="438002" y="578847"/>
                    </a:lnTo>
                    <a:lnTo>
                      <a:pt x="529870" y="578847"/>
                    </a:lnTo>
                    <a:lnTo>
                      <a:pt x="529870" y="218149"/>
                    </a:lnTo>
                    <a:close/>
                    <a:moveTo>
                      <a:pt x="27032" y="218149"/>
                    </a:moveTo>
                    <a:lnTo>
                      <a:pt x="27032" y="578847"/>
                    </a:lnTo>
                    <a:lnTo>
                      <a:pt x="118900" y="578847"/>
                    </a:lnTo>
                    <a:lnTo>
                      <a:pt x="118900" y="543132"/>
                    </a:lnTo>
                    <a:lnTo>
                      <a:pt x="63312" y="543132"/>
                    </a:lnTo>
                    <a:cubicBezTo>
                      <a:pt x="55792" y="543132"/>
                      <a:pt x="49796" y="537044"/>
                      <a:pt x="49796" y="529638"/>
                    </a:cubicBezTo>
                    <a:cubicBezTo>
                      <a:pt x="49796" y="522129"/>
                      <a:pt x="55792" y="516042"/>
                      <a:pt x="63312" y="516042"/>
                    </a:cubicBezTo>
                    <a:lnTo>
                      <a:pt x="118900" y="516042"/>
                    </a:lnTo>
                    <a:lnTo>
                      <a:pt x="118900" y="476370"/>
                    </a:lnTo>
                    <a:lnTo>
                      <a:pt x="63312" y="476370"/>
                    </a:lnTo>
                    <a:cubicBezTo>
                      <a:pt x="55792" y="476370"/>
                      <a:pt x="49796" y="470384"/>
                      <a:pt x="49796" y="462876"/>
                    </a:cubicBezTo>
                    <a:cubicBezTo>
                      <a:pt x="49796" y="455367"/>
                      <a:pt x="55792" y="449381"/>
                      <a:pt x="63312" y="449381"/>
                    </a:cubicBezTo>
                    <a:lnTo>
                      <a:pt x="118900" y="449381"/>
                    </a:lnTo>
                    <a:lnTo>
                      <a:pt x="118900" y="409710"/>
                    </a:lnTo>
                    <a:lnTo>
                      <a:pt x="63312" y="409710"/>
                    </a:lnTo>
                    <a:cubicBezTo>
                      <a:pt x="55792" y="409710"/>
                      <a:pt x="49796" y="403622"/>
                      <a:pt x="49796" y="396114"/>
                    </a:cubicBezTo>
                    <a:cubicBezTo>
                      <a:pt x="49796" y="388707"/>
                      <a:pt x="55792" y="382619"/>
                      <a:pt x="63312" y="382619"/>
                    </a:cubicBezTo>
                    <a:lnTo>
                      <a:pt x="118900" y="382619"/>
                    </a:lnTo>
                    <a:lnTo>
                      <a:pt x="118900" y="342948"/>
                    </a:lnTo>
                    <a:lnTo>
                      <a:pt x="63312" y="342948"/>
                    </a:lnTo>
                    <a:cubicBezTo>
                      <a:pt x="55792" y="342948"/>
                      <a:pt x="49796" y="336860"/>
                      <a:pt x="49796" y="329453"/>
                    </a:cubicBezTo>
                    <a:cubicBezTo>
                      <a:pt x="49796" y="321945"/>
                      <a:pt x="55792" y="315857"/>
                      <a:pt x="63312" y="315857"/>
                    </a:cubicBezTo>
                    <a:lnTo>
                      <a:pt x="118900" y="315857"/>
                    </a:lnTo>
                    <a:lnTo>
                      <a:pt x="118900" y="276186"/>
                    </a:lnTo>
                    <a:lnTo>
                      <a:pt x="63312" y="276186"/>
                    </a:lnTo>
                    <a:cubicBezTo>
                      <a:pt x="55792" y="276186"/>
                      <a:pt x="49796" y="270199"/>
                      <a:pt x="49796" y="262691"/>
                    </a:cubicBezTo>
                    <a:cubicBezTo>
                      <a:pt x="49796" y="255183"/>
                      <a:pt x="55792" y="249197"/>
                      <a:pt x="63312" y="249197"/>
                    </a:cubicBezTo>
                    <a:lnTo>
                      <a:pt x="118900" y="249197"/>
                    </a:lnTo>
                    <a:lnTo>
                      <a:pt x="118900" y="218149"/>
                    </a:lnTo>
                    <a:close/>
                    <a:moveTo>
                      <a:pt x="180686" y="154954"/>
                    </a:moveTo>
                    <a:lnTo>
                      <a:pt x="376216" y="154954"/>
                    </a:lnTo>
                    <a:cubicBezTo>
                      <a:pt x="383635" y="154954"/>
                      <a:pt x="389732" y="161027"/>
                      <a:pt x="389732" y="168417"/>
                    </a:cubicBezTo>
                    <a:cubicBezTo>
                      <a:pt x="389732" y="175908"/>
                      <a:pt x="383635" y="181981"/>
                      <a:pt x="376216" y="181981"/>
                    </a:cubicBezTo>
                    <a:lnTo>
                      <a:pt x="180686" y="181981"/>
                    </a:lnTo>
                    <a:cubicBezTo>
                      <a:pt x="173267" y="181981"/>
                      <a:pt x="167169" y="175908"/>
                      <a:pt x="167169" y="168417"/>
                    </a:cubicBezTo>
                    <a:cubicBezTo>
                      <a:pt x="167169" y="161027"/>
                      <a:pt x="173267" y="154954"/>
                      <a:pt x="180686" y="154954"/>
                    </a:cubicBezTo>
                    <a:close/>
                    <a:moveTo>
                      <a:pt x="145933" y="69812"/>
                    </a:moveTo>
                    <a:lnTo>
                      <a:pt x="145933" y="578847"/>
                    </a:lnTo>
                    <a:lnTo>
                      <a:pt x="229062" y="578847"/>
                    </a:lnTo>
                    <a:lnTo>
                      <a:pt x="229062" y="497880"/>
                    </a:lnTo>
                    <a:cubicBezTo>
                      <a:pt x="229062" y="490372"/>
                      <a:pt x="235159" y="484284"/>
                      <a:pt x="242679" y="484284"/>
                    </a:cubicBezTo>
                    <a:lnTo>
                      <a:pt x="303146" y="484284"/>
                    </a:lnTo>
                    <a:cubicBezTo>
                      <a:pt x="310666" y="484284"/>
                      <a:pt x="316764" y="490372"/>
                      <a:pt x="316764" y="497880"/>
                    </a:cubicBezTo>
                    <a:lnTo>
                      <a:pt x="316764" y="578847"/>
                    </a:lnTo>
                    <a:lnTo>
                      <a:pt x="410969" y="578847"/>
                    </a:lnTo>
                    <a:lnTo>
                      <a:pt x="410969" y="69812"/>
                    </a:lnTo>
                    <a:lnTo>
                      <a:pt x="335971" y="69812"/>
                    </a:lnTo>
                    <a:cubicBezTo>
                      <a:pt x="334548" y="71740"/>
                      <a:pt x="333023" y="73566"/>
                      <a:pt x="331397" y="75291"/>
                    </a:cubicBezTo>
                    <a:lnTo>
                      <a:pt x="289020" y="117499"/>
                    </a:lnTo>
                    <a:cubicBezTo>
                      <a:pt x="286479" y="120036"/>
                      <a:pt x="283126" y="121456"/>
                      <a:pt x="279467" y="121456"/>
                    </a:cubicBezTo>
                    <a:cubicBezTo>
                      <a:pt x="275911" y="121456"/>
                      <a:pt x="272455" y="120036"/>
                      <a:pt x="269915" y="117499"/>
                    </a:cubicBezTo>
                    <a:lnTo>
                      <a:pt x="226724" y="74378"/>
                    </a:lnTo>
                    <a:cubicBezTo>
                      <a:pt x="225302" y="72957"/>
                      <a:pt x="223980" y="71435"/>
                      <a:pt x="222761" y="69812"/>
                    </a:cubicBezTo>
                    <a:close/>
                    <a:moveTo>
                      <a:pt x="256805" y="26995"/>
                    </a:moveTo>
                    <a:cubicBezTo>
                      <a:pt x="252435" y="26995"/>
                      <a:pt x="248472" y="28720"/>
                      <a:pt x="245423" y="31662"/>
                    </a:cubicBezTo>
                    <a:cubicBezTo>
                      <a:pt x="242374" y="34706"/>
                      <a:pt x="240748" y="38866"/>
                      <a:pt x="240748" y="43229"/>
                    </a:cubicBezTo>
                    <a:cubicBezTo>
                      <a:pt x="240850" y="47693"/>
                      <a:pt x="242679" y="51955"/>
                      <a:pt x="245830" y="55201"/>
                    </a:cubicBezTo>
                    <a:lnTo>
                      <a:pt x="279467" y="88785"/>
                    </a:lnTo>
                    <a:lnTo>
                      <a:pt x="312190" y="56115"/>
                    </a:lnTo>
                    <a:cubicBezTo>
                      <a:pt x="315239" y="53071"/>
                      <a:pt x="316865" y="49012"/>
                      <a:pt x="316865" y="44548"/>
                    </a:cubicBezTo>
                    <a:cubicBezTo>
                      <a:pt x="316764" y="40084"/>
                      <a:pt x="315036" y="35822"/>
                      <a:pt x="311784" y="32575"/>
                    </a:cubicBezTo>
                    <a:cubicBezTo>
                      <a:pt x="308532" y="29329"/>
                      <a:pt x="304264" y="27502"/>
                      <a:pt x="299691" y="27502"/>
                    </a:cubicBezTo>
                    <a:cubicBezTo>
                      <a:pt x="295321" y="27502"/>
                      <a:pt x="291256" y="29126"/>
                      <a:pt x="288207" y="32170"/>
                    </a:cubicBezTo>
                    <a:cubicBezTo>
                      <a:pt x="285666" y="34706"/>
                      <a:pt x="282211" y="36127"/>
                      <a:pt x="278553" y="36127"/>
                    </a:cubicBezTo>
                    <a:cubicBezTo>
                      <a:pt x="274996" y="36127"/>
                      <a:pt x="271541" y="34706"/>
                      <a:pt x="269000" y="32170"/>
                    </a:cubicBezTo>
                    <a:cubicBezTo>
                      <a:pt x="265748" y="28923"/>
                      <a:pt x="261480" y="27096"/>
                      <a:pt x="257008" y="26995"/>
                    </a:cubicBezTo>
                    <a:close/>
                    <a:moveTo>
                      <a:pt x="251457" y="323"/>
                    </a:moveTo>
                    <a:cubicBezTo>
                      <a:pt x="260692" y="-806"/>
                      <a:pt x="270270" y="1021"/>
                      <a:pt x="278654" y="5789"/>
                    </a:cubicBezTo>
                    <a:cubicBezTo>
                      <a:pt x="285057" y="2238"/>
                      <a:pt x="292374" y="310"/>
                      <a:pt x="299996" y="412"/>
                    </a:cubicBezTo>
                    <a:cubicBezTo>
                      <a:pt x="311682" y="513"/>
                      <a:pt x="322658" y="5181"/>
                      <a:pt x="330889" y="13501"/>
                    </a:cubicBezTo>
                    <a:cubicBezTo>
                      <a:pt x="338816" y="21415"/>
                      <a:pt x="343389" y="31764"/>
                      <a:pt x="343897" y="42823"/>
                    </a:cubicBezTo>
                    <a:lnTo>
                      <a:pt x="424485" y="42823"/>
                    </a:lnTo>
                    <a:cubicBezTo>
                      <a:pt x="432006" y="42823"/>
                      <a:pt x="438002" y="48809"/>
                      <a:pt x="438002" y="56317"/>
                    </a:cubicBezTo>
                    <a:lnTo>
                      <a:pt x="438002" y="191059"/>
                    </a:lnTo>
                    <a:lnTo>
                      <a:pt x="543386" y="191059"/>
                    </a:lnTo>
                    <a:cubicBezTo>
                      <a:pt x="550906" y="191059"/>
                      <a:pt x="556902" y="197147"/>
                      <a:pt x="556902" y="204655"/>
                    </a:cubicBezTo>
                    <a:lnTo>
                      <a:pt x="556902" y="592443"/>
                    </a:lnTo>
                    <a:cubicBezTo>
                      <a:pt x="556902" y="599849"/>
                      <a:pt x="550906" y="605937"/>
                      <a:pt x="543386" y="605937"/>
                    </a:cubicBezTo>
                    <a:lnTo>
                      <a:pt x="13516" y="605937"/>
                    </a:lnTo>
                    <a:cubicBezTo>
                      <a:pt x="5996" y="605937"/>
                      <a:pt x="0" y="599849"/>
                      <a:pt x="0" y="592443"/>
                    </a:cubicBezTo>
                    <a:lnTo>
                      <a:pt x="0" y="204655"/>
                    </a:lnTo>
                    <a:cubicBezTo>
                      <a:pt x="0" y="197147"/>
                      <a:pt x="5996" y="191059"/>
                      <a:pt x="13516" y="191059"/>
                    </a:cubicBezTo>
                    <a:lnTo>
                      <a:pt x="118900" y="191059"/>
                    </a:lnTo>
                    <a:lnTo>
                      <a:pt x="118900" y="56317"/>
                    </a:lnTo>
                    <a:cubicBezTo>
                      <a:pt x="118900" y="48809"/>
                      <a:pt x="124896" y="42823"/>
                      <a:pt x="132417" y="42823"/>
                    </a:cubicBezTo>
                    <a:lnTo>
                      <a:pt x="213716" y="42823"/>
                    </a:lnTo>
                    <a:cubicBezTo>
                      <a:pt x="213716" y="31358"/>
                      <a:pt x="218188" y="20603"/>
                      <a:pt x="226318" y="12587"/>
                    </a:cubicBezTo>
                    <a:cubicBezTo>
                      <a:pt x="233330" y="5536"/>
                      <a:pt x="242222" y="1452"/>
                      <a:pt x="251457" y="323"/>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grpSp>
        <p:grpSp>
          <p:nvGrpSpPr>
            <p:cNvPr id="15" name="组合 14"/>
            <p:cNvGrpSpPr/>
            <p:nvPr/>
          </p:nvGrpSpPr>
          <p:grpSpPr>
            <a:xfrm>
              <a:off x="737297" y="3748584"/>
              <a:ext cx="2407615" cy="1120576"/>
              <a:chOff x="609599" y="3139323"/>
              <a:chExt cx="2407615" cy="835777"/>
            </a:xfrm>
          </p:grpSpPr>
          <p:sp>
            <p:nvSpPr>
              <p:cNvPr id="16" name="文本框 14"/>
              <p:cNvSpPr txBox="1"/>
              <p:nvPr/>
            </p:nvSpPr>
            <p:spPr>
              <a:xfrm>
                <a:off x="609599" y="3385544"/>
                <a:ext cx="2407615" cy="589556"/>
              </a:xfrm>
              <a:prstGeom prst="rect">
                <a:avLst/>
              </a:prstGeom>
              <a:noFill/>
            </p:spPr>
            <p:txBody>
              <a:bodyPr wrap="square" lIns="72000" tIns="0" rIns="72000" bIns="0" anchor="ctr" anchorCtr="0">
                <a:normAutofit/>
              </a:bodyPr>
              <a:lstStyle/>
              <a:p>
                <a:pPr algn="ctr">
                  <a:lnSpc>
                    <a:spcPct val="150000"/>
                  </a:lnSpc>
                </a:pPr>
                <a:r>
                  <a:rPr lang="zh-CN" altLang="en-US" sz="1000" dirty="0"/>
                  <a:t>点击此处编辑内容点击此处编辑内容</a:t>
                </a:r>
                <a:br>
                  <a:rPr lang="zh-CN" altLang="en-US" sz="1000" dirty="0"/>
                </a:br>
                <a:r>
                  <a:rPr lang="zh-CN" altLang="en-US" sz="1000" dirty="0"/>
                  <a:t>此部分内容作为文字</a:t>
                </a:r>
                <a:endParaRPr lang="en-US" altLang="zh-CN" sz="1000" dirty="0"/>
              </a:p>
              <a:p>
                <a:pPr algn="ctr">
                  <a:lnSpc>
                    <a:spcPct val="150000"/>
                  </a:lnSpc>
                </a:pPr>
                <a:r>
                  <a:rPr lang="zh-CN" altLang="en-US" sz="1000" dirty="0"/>
                  <a:t>排版占位显示</a:t>
                </a:r>
                <a:endParaRPr lang="zh-CN" altLang="en-US" sz="1000" dirty="0"/>
              </a:p>
            </p:txBody>
          </p:sp>
          <p:sp>
            <p:nvSpPr>
              <p:cNvPr id="17" name="矩形 16"/>
              <p:cNvSpPr/>
              <p:nvPr/>
            </p:nvSpPr>
            <p:spPr>
              <a:xfrm>
                <a:off x="609599" y="3139323"/>
                <a:ext cx="2407615" cy="246221"/>
              </a:xfrm>
              <a:prstGeom prst="rect">
                <a:avLst/>
              </a:prstGeom>
            </p:spPr>
            <p:txBody>
              <a:bodyPr wrap="none" lIns="72000" tIns="0" rIns="72000" bIns="0">
                <a:normAutofit/>
              </a:bodyPr>
              <a:lstStyle/>
              <a:p>
                <a:pPr lvl="0" algn="ctr" defTabSz="914400">
                  <a:defRPr/>
                </a:pPr>
                <a:r>
                  <a:rPr lang="zh-CN" altLang="en-US" sz="1600" b="1" dirty="0"/>
                  <a:t>单击编辑标题</a:t>
                </a:r>
                <a:endParaRPr lang="zh-CN" altLang="en-US" sz="1600" b="1" dirty="0"/>
              </a:p>
            </p:txBody>
          </p:sp>
        </p:grpSp>
        <p:grpSp>
          <p:nvGrpSpPr>
            <p:cNvPr id="18" name="组合 17"/>
            <p:cNvGrpSpPr/>
            <p:nvPr/>
          </p:nvGrpSpPr>
          <p:grpSpPr>
            <a:xfrm>
              <a:off x="8480864" y="3677061"/>
              <a:ext cx="2457329" cy="1120576"/>
              <a:chOff x="9029821" y="3139323"/>
              <a:chExt cx="2457329" cy="835777"/>
            </a:xfrm>
          </p:grpSpPr>
          <p:sp>
            <p:nvSpPr>
              <p:cNvPr id="25" name="文本框 17"/>
              <p:cNvSpPr txBox="1"/>
              <p:nvPr/>
            </p:nvSpPr>
            <p:spPr>
              <a:xfrm>
                <a:off x="9029821" y="3385544"/>
                <a:ext cx="2457329" cy="589556"/>
              </a:xfrm>
              <a:prstGeom prst="rect">
                <a:avLst/>
              </a:prstGeom>
              <a:noFill/>
            </p:spPr>
            <p:txBody>
              <a:bodyPr wrap="square" lIns="72000" tIns="0" rIns="72000" bIns="0" anchor="ctr" anchorCtr="0">
                <a:normAutofit/>
              </a:bodyPr>
              <a:lstStyle/>
              <a:p>
                <a:pPr algn="ctr">
                  <a:lnSpc>
                    <a:spcPct val="150000"/>
                  </a:lnSpc>
                </a:pPr>
                <a:r>
                  <a:rPr lang="zh-CN" altLang="en-US" sz="1000" dirty="0"/>
                  <a:t>点击此处编辑内容点击此处编辑内容</a:t>
                </a:r>
                <a:br>
                  <a:rPr lang="zh-CN" altLang="en-US" sz="1000" dirty="0"/>
                </a:br>
                <a:r>
                  <a:rPr lang="zh-CN" altLang="en-US" sz="1000" dirty="0"/>
                  <a:t>此部分内容作为文字</a:t>
                </a:r>
                <a:endParaRPr lang="en-US" altLang="zh-CN" sz="1000" dirty="0"/>
              </a:p>
              <a:p>
                <a:pPr algn="ctr">
                  <a:lnSpc>
                    <a:spcPct val="150000"/>
                  </a:lnSpc>
                </a:pPr>
                <a:r>
                  <a:rPr lang="zh-CN" altLang="en-US" sz="1000" dirty="0"/>
                  <a:t>排版占位显示</a:t>
                </a:r>
                <a:endParaRPr lang="zh-CN" altLang="en-US" sz="1000" dirty="0"/>
              </a:p>
            </p:txBody>
          </p:sp>
          <p:sp>
            <p:nvSpPr>
              <p:cNvPr id="19" name="矩形 18"/>
              <p:cNvSpPr/>
              <p:nvPr/>
            </p:nvSpPr>
            <p:spPr>
              <a:xfrm>
                <a:off x="9029821" y="3139323"/>
                <a:ext cx="2457329" cy="246221"/>
              </a:xfrm>
              <a:prstGeom prst="rect">
                <a:avLst/>
              </a:prstGeom>
            </p:spPr>
            <p:txBody>
              <a:bodyPr wrap="none" lIns="72000" tIns="0" rIns="72000" bIns="0">
                <a:normAutofit/>
              </a:bodyPr>
              <a:lstStyle/>
              <a:p>
                <a:pPr lvl="0" algn="ctr" defTabSz="914400">
                  <a:defRPr/>
                </a:pPr>
                <a:r>
                  <a:rPr lang="zh-CN" altLang="en-US" sz="1600" b="1" dirty="0"/>
                  <a:t>单击编辑标题</a:t>
                </a:r>
                <a:endParaRPr lang="zh-CN" altLang="en-US" sz="1600" b="1" dirty="0"/>
              </a:p>
            </p:txBody>
          </p:sp>
        </p:grpSp>
        <p:sp>
          <p:nvSpPr>
            <p:cNvPr id="20" name="矩形 19"/>
            <p:cNvSpPr/>
            <p:nvPr/>
          </p:nvSpPr>
          <p:spPr>
            <a:xfrm>
              <a:off x="4693720" y="3073013"/>
              <a:ext cx="646331" cy="276999"/>
            </a:xfrm>
            <a:prstGeom prst="rect">
              <a:avLst/>
            </a:prstGeom>
          </p:spPr>
          <p:txBody>
            <a:bodyPr wrap="none">
              <a:spAutoFit/>
            </a:bodyPr>
            <a:lstStyle/>
            <a:p>
              <a:pPr algn="ctr"/>
              <a:r>
                <a:rPr lang="zh-CN" altLang="en-US" sz="1200" b="1">
                  <a:solidFill>
                    <a:schemeClr val="bg1"/>
                  </a:solidFill>
                </a:rPr>
                <a:t>关键词</a:t>
              </a:r>
              <a:endParaRPr lang="zh-CN" altLang="en-US" sz="1200">
                <a:solidFill>
                  <a:schemeClr val="bg1"/>
                </a:solidFill>
              </a:endParaRPr>
            </a:p>
          </p:txBody>
        </p:sp>
        <p:sp>
          <p:nvSpPr>
            <p:cNvPr id="21" name="矩形 20"/>
            <p:cNvSpPr/>
            <p:nvPr/>
          </p:nvSpPr>
          <p:spPr>
            <a:xfrm>
              <a:off x="6341757" y="3073013"/>
              <a:ext cx="646331" cy="276999"/>
            </a:xfrm>
            <a:prstGeom prst="rect">
              <a:avLst/>
            </a:prstGeom>
          </p:spPr>
          <p:txBody>
            <a:bodyPr wrap="none">
              <a:spAutoFit/>
            </a:bodyPr>
            <a:lstStyle/>
            <a:p>
              <a:pPr algn="ctr"/>
              <a:r>
                <a:rPr lang="zh-CN" altLang="en-US" sz="1200" b="1">
                  <a:solidFill>
                    <a:schemeClr val="bg1"/>
                  </a:solidFill>
                </a:rPr>
                <a:t>关键词</a:t>
              </a:r>
              <a:endParaRPr lang="zh-CN" altLang="en-US" sz="1200">
                <a:solidFill>
                  <a:schemeClr val="bg1"/>
                </a:solidFill>
              </a:endParaRPr>
            </a:p>
          </p:txBody>
        </p:sp>
        <p:sp>
          <p:nvSpPr>
            <p:cNvPr id="22" name="椭圆 21"/>
            <p:cNvSpPr/>
            <p:nvPr/>
          </p:nvSpPr>
          <p:spPr>
            <a:xfrm>
              <a:off x="3334932" y="2223286"/>
              <a:ext cx="1034370" cy="1034370"/>
            </a:xfrm>
            <a:prstGeom prst="ellipse">
              <a:avLst/>
            </a:prstGeom>
            <a:solidFill>
              <a:schemeClr val="bg1"/>
            </a:solidFill>
            <a:ln w="28575">
              <a:gradFill>
                <a:gsLst>
                  <a:gs pos="0">
                    <a:schemeClr val="accent1"/>
                  </a:gs>
                  <a:gs pos="58000">
                    <a:schemeClr val="accent2"/>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lvl="0" indent="-225425" algn="ctr" fontAlgn="base">
                <a:spcBef>
                  <a:spcPct val="0"/>
                </a:spcBef>
                <a:spcAft>
                  <a:spcPct val="0"/>
                </a:spcAft>
                <a:defRPr/>
              </a:pPr>
              <a:r>
                <a:rPr lang="zh-CN" altLang="en-US" sz="1400" b="1" kern="0">
                  <a:solidFill>
                    <a:prstClr val="black"/>
                  </a:solidFill>
                  <a:cs typeface="Arial" panose="020B0604020202020204" pitchFamily="34" charset="0"/>
                </a:rPr>
                <a:t>关键词</a:t>
              </a:r>
              <a:endParaRPr lang="en-US" altLang="zh-CN" sz="800" b="1" kern="0">
                <a:solidFill>
                  <a:prstClr val="black"/>
                </a:solidFill>
                <a:cs typeface="Arial" panose="020B0604020202020204" pitchFamily="34" charset="0"/>
              </a:endParaRPr>
            </a:p>
          </p:txBody>
        </p:sp>
        <p:sp>
          <p:nvSpPr>
            <p:cNvPr id="23" name="椭圆 22"/>
            <p:cNvSpPr/>
            <p:nvPr/>
          </p:nvSpPr>
          <p:spPr>
            <a:xfrm>
              <a:off x="7283549" y="2223286"/>
              <a:ext cx="1034370" cy="1034370"/>
            </a:xfrm>
            <a:prstGeom prst="ellipse">
              <a:avLst/>
            </a:prstGeom>
            <a:solidFill>
              <a:schemeClr val="bg1"/>
            </a:solidFill>
            <a:ln w="28575">
              <a:gradFill>
                <a:gsLst>
                  <a:gs pos="0">
                    <a:schemeClr val="accent1"/>
                  </a:gs>
                  <a:gs pos="58000">
                    <a:schemeClr val="accent2"/>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lvl="0" indent="-225425" algn="ctr" fontAlgn="base">
                <a:spcBef>
                  <a:spcPct val="0"/>
                </a:spcBef>
                <a:spcAft>
                  <a:spcPct val="0"/>
                </a:spcAft>
                <a:defRPr/>
              </a:pPr>
              <a:r>
                <a:rPr lang="zh-CN" altLang="en-US" sz="1400" b="1" kern="0">
                  <a:solidFill>
                    <a:prstClr val="black"/>
                  </a:solidFill>
                  <a:cs typeface="Arial" panose="020B0604020202020204" pitchFamily="34" charset="0"/>
                </a:rPr>
                <a:t>关键词</a:t>
              </a:r>
              <a:endParaRPr lang="en-US" altLang="zh-CN" sz="800" b="1" kern="0">
                <a:solidFill>
                  <a:prstClr val="black"/>
                </a:solidFill>
                <a:cs typeface="Arial" panose="020B0604020202020204" pitchFamily="34" charset="0"/>
              </a:endParaRPr>
            </a:p>
          </p:txBody>
        </p:sp>
        <p:sp>
          <p:nvSpPr>
            <p:cNvPr id="24" name="椭圆 23"/>
            <p:cNvSpPr/>
            <p:nvPr/>
          </p:nvSpPr>
          <p:spPr>
            <a:xfrm>
              <a:off x="1423920" y="2223286"/>
              <a:ext cx="1034370" cy="1034370"/>
            </a:xfrm>
            <a:prstGeom prst="ellipse">
              <a:avLst/>
            </a:prstGeom>
            <a:solidFill>
              <a:schemeClr val="bg1"/>
            </a:solidFill>
            <a:ln w="28575">
              <a:gradFill>
                <a:gsLst>
                  <a:gs pos="0">
                    <a:schemeClr val="accent1"/>
                  </a:gs>
                  <a:gs pos="58000">
                    <a:schemeClr val="accent2"/>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lvl="0" indent="-225425" algn="ctr" fontAlgn="base">
                <a:spcBef>
                  <a:spcPct val="0"/>
                </a:spcBef>
                <a:spcAft>
                  <a:spcPct val="0"/>
                </a:spcAft>
                <a:defRPr/>
              </a:pPr>
              <a:r>
                <a:rPr lang="zh-CN" altLang="en-US" sz="1400" b="1" kern="0">
                  <a:solidFill>
                    <a:prstClr val="black"/>
                  </a:solidFill>
                  <a:cs typeface="Arial" panose="020B0604020202020204" pitchFamily="34" charset="0"/>
                </a:rPr>
                <a:t>关键词</a:t>
              </a:r>
              <a:endParaRPr lang="en-US" altLang="zh-CN" sz="800" b="1" kern="0">
                <a:solidFill>
                  <a:prstClr val="black"/>
                </a:solidFill>
                <a:cs typeface="Arial" panose="020B0604020202020204" pitchFamily="34" charset="0"/>
              </a:endParaRPr>
            </a:p>
          </p:txBody>
        </p:sp>
        <p:sp>
          <p:nvSpPr>
            <p:cNvPr id="37" name="椭圆 36"/>
            <p:cNvSpPr/>
            <p:nvPr/>
          </p:nvSpPr>
          <p:spPr>
            <a:xfrm>
              <a:off x="9192344" y="2223286"/>
              <a:ext cx="1034370" cy="1034370"/>
            </a:xfrm>
            <a:prstGeom prst="ellipse">
              <a:avLst/>
            </a:prstGeom>
            <a:solidFill>
              <a:schemeClr val="bg1"/>
            </a:solidFill>
            <a:ln w="28575">
              <a:gradFill>
                <a:gsLst>
                  <a:gs pos="0">
                    <a:schemeClr val="accent1"/>
                  </a:gs>
                  <a:gs pos="58000">
                    <a:schemeClr val="accent2"/>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lvl="0" indent="-225425" algn="ctr" fontAlgn="base">
                <a:spcBef>
                  <a:spcPct val="0"/>
                </a:spcBef>
                <a:spcAft>
                  <a:spcPct val="0"/>
                </a:spcAft>
                <a:defRPr/>
              </a:pPr>
              <a:r>
                <a:rPr lang="zh-CN" altLang="en-US" sz="1400" b="1" kern="0">
                  <a:solidFill>
                    <a:prstClr val="black"/>
                  </a:solidFill>
                  <a:cs typeface="Arial" panose="020B0604020202020204" pitchFamily="34" charset="0"/>
                </a:rPr>
                <a:t>关键词</a:t>
              </a:r>
              <a:endParaRPr lang="en-US" altLang="zh-CN" sz="800" b="1" kern="0">
                <a:solidFill>
                  <a:prstClr val="black"/>
                </a:solidFill>
                <a:cs typeface="Arial" panose="020B0604020202020204" pitchFamily="34" charset="0"/>
              </a:endParaRPr>
            </a:p>
          </p:txBody>
        </p:sp>
        <p:cxnSp>
          <p:nvCxnSpPr>
            <p:cNvPr id="38" name="直接连接符 37"/>
            <p:cNvCxnSpPr>
              <a:stCxn id="24" idx="6"/>
              <a:endCxn id="22" idx="2"/>
            </p:cNvCxnSpPr>
            <p:nvPr/>
          </p:nvCxnSpPr>
          <p:spPr>
            <a:xfrm>
              <a:off x="2458290" y="2740471"/>
              <a:ext cx="87664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23" idx="6"/>
              <a:endCxn id="37" idx="2"/>
            </p:cNvCxnSpPr>
            <p:nvPr/>
          </p:nvCxnSpPr>
          <p:spPr>
            <a:xfrm>
              <a:off x="8317919" y="2740471"/>
              <a:ext cx="87442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7"/>
          <p:cNvSpPr txBox="1"/>
          <p:nvPr/>
        </p:nvSpPr>
        <p:spPr>
          <a:xfrm>
            <a:off x="5848829" y="3895639"/>
            <a:ext cx="2938780" cy="922020"/>
          </a:xfrm>
          <a:prstGeom prst="rect">
            <a:avLst/>
          </a:prstGeom>
          <a:noFill/>
        </p:spPr>
        <p:txBody>
          <a:bodyPr wrap="none" rtlCol="0">
            <a:spAutoFit/>
          </a:bodyPr>
          <a:lstStyle>
            <a:defPPr>
              <a:defRPr lang="zh-CN"/>
            </a:defPPr>
            <a:lvl1pPr>
              <a:defRPr sz="2800">
                <a:gradFill>
                  <a:gsLst>
                    <a:gs pos="30000">
                      <a:srgbClr val="EAD3B8"/>
                    </a:gs>
                    <a:gs pos="100000">
                      <a:srgbClr val="C49766"/>
                    </a:gs>
                    <a:gs pos="0">
                      <a:srgbClr val="C49166"/>
                    </a:gs>
                    <a:gs pos="66000">
                      <a:srgbClr val="9B723B"/>
                    </a:gs>
                  </a:gsLst>
                  <a:lin ang="5400000" scaled="0"/>
                </a:gradFill>
                <a:latin typeface="HelveticaNeueLT Pro 55 Roman" pitchFamily="34" charset="0"/>
              </a:defRPr>
            </a:lvl1pPr>
          </a:lstStyle>
          <a:p>
            <a:pPr algn="ctr"/>
            <a:r>
              <a:rPr lang="zh-CN" altLang="en-US" sz="5400" b="1" dirty="0">
                <a:solidFill>
                  <a:schemeClr val="tx1">
                    <a:lumMod val="75000"/>
                    <a:lumOff val="25000"/>
                  </a:schemeClr>
                </a:solidFill>
                <a:latin typeface="+mj-ea"/>
                <a:ea typeface="+mj-ea"/>
              </a:rPr>
              <a:t>输入标题</a:t>
            </a:r>
            <a:endParaRPr lang="zh-CN" altLang="en-US" sz="5400" b="1" dirty="0">
              <a:solidFill>
                <a:schemeClr val="tx1">
                  <a:lumMod val="75000"/>
                  <a:lumOff val="25000"/>
                </a:schemeClr>
              </a:solidFill>
              <a:latin typeface="+mj-ea"/>
              <a:ea typeface="+mj-ea"/>
            </a:endParaRPr>
          </a:p>
        </p:txBody>
      </p:sp>
      <p:sp>
        <p:nvSpPr>
          <p:cNvPr id="9" name="TextBox 17"/>
          <p:cNvSpPr txBox="1"/>
          <p:nvPr/>
        </p:nvSpPr>
        <p:spPr>
          <a:xfrm>
            <a:off x="4965266" y="4817900"/>
            <a:ext cx="4705904" cy="490584"/>
          </a:xfrm>
          <a:prstGeom prst="rect">
            <a:avLst/>
          </a:prstGeom>
          <a:noFill/>
        </p:spPr>
        <p:txBody>
          <a:bodyPr wrap="square" rtlCol="0">
            <a:spAutoFit/>
          </a:bodyPr>
          <a:lstStyle/>
          <a:p>
            <a:pPr algn="ctr">
              <a:lnSpc>
                <a:spcPct val="130000"/>
              </a:lnSpc>
            </a:pPr>
            <a:r>
              <a:rPr lang="en-US" altLang="zh-CN" sz="1050" b="1" dirty="0">
                <a:solidFill>
                  <a:schemeClr val="tx1">
                    <a:lumMod val="65000"/>
                    <a:lumOff val="35000"/>
                  </a:schemeClr>
                </a:solidFill>
                <a:ea typeface="Roboto Light" charset="0"/>
                <a:cs typeface="Roboto Light" charset="0"/>
              </a:rPr>
              <a:t>Enter the text content that you want to add here, the picture can change according to oneself requirement</a:t>
            </a:r>
            <a:endParaRPr lang="en-US" altLang="zh-CN" sz="1050" dirty="0">
              <a:solidFill>
                <a:schemeClr val="tx1">
                  <a:lumMod val="65000"/>
                  <a:lumOff val="35000"/>
                </a:schemeClr>
              </a:solidFill>
              <a:ea typeface="Roboto Light" charset="0"/>
              <a:cs typeface="Roboto Light" charset="0"/>
            </a:endParaRPr>
          </a:p>
        </p:txBody>
      </p:sp>
      <p:grpSp>
        <p:nvGrpSpPr>
          <p:cNvPr id="12" name="组合 11"/>
          <p:cNvGrpSpPr/>
          <p:nvPr/>
        </p:nvGrpSpPr>
        <p:grpSpPr>
          <a:xfrm>
            <a:off x="-1399540" y="-999490"/>
            <a:ext cx="7748905" cy="7861935"/>
            <a:chOff x="-663" y="-413"/>
            <a:chExt cx="3657" cy="3803"/>
          </a:xfrm>
        </p:grpSpPr>
        <p:sp>
          <p:nvSpPr>
            <p:cNvPr id="2" name="任意多边形: 形状 41"/>
            <p:cNvSpPr/>
            <p:nvPr/>
          </p:nvSpPr>
          <p:spPr>
            <a:xfrm rot="13732419" flipH="1">
              <a:off x="234" y="-1310"/>
              <a:ext cx="1863" cy="3657"/>
            </a:xfrm>
            <a:custGeom>
              <a:avLst/>
              <a:gdLst>
                <a:gd name="connsiteX0" fmla="*/ 0 w 2536333"/>
                <a:gd name="connsiteY0" fmla="*/ 2083447 h 4980141"/>
                <a:gd name="connsiteX1" fmla="*/ 2529293 w 2536333"/>
                <a:gd name="connsiteY1" fmla="*/ 4980141 h 4980141"/>
                <a:gd name="connsiteX2" fmla="*/ 2536333 w 2536333"/>
                <a:gd name="connsiteY2" fmla="*/ 4894236 h 4980141"/>
                <a:gd name="connsiteX3" fmla="*/ 2536333 w 2536333"/>
                <a:gd name="connsiteY3" fmla="*/ 542765 h 4980141"/>
                <a:gd name="connsiteX4" fmla="*/ 2450841 w 2536333"/>
                <a:gd name="connsiteY4" fmla="*/ 119305 h 4980141"/>
                <a:gd name="connsiteX5" fmla="*/ 2386084 w 2536333"/>
                <a:gd name="connsiteY5" fmla="*/ 0 h 498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6333" h="4980141">
                  <a:moveTo>
                    <a:pt x="0" y="2083447"/>
                  </a:moveTo>
                  <a:lnTo>
                    <a:pt x="2529293" y="4980141"/>
                  </a:lnTo>
                  <a:lnTo>
                    <a:pt x="2536333" y="4894236"/>
                  </a:lnTo>
                  <a:lnTo>
                    <a:pt x="2536333" y="542765"/>
                  </a:lnTo>
                  <a:cubicBezTo>
                    <a:pt x="2536333" y="392557"/>
                    <a:pt x="2505891" y="249460"/>
                    <a:pt x="2450841" y="119305"/>
                  </a:cubicBezTo>
                  <a:lnTo>
                    <a:pt x="2386084" y="0"/>
                  </a:lnTo>
                  <a:close/>
                </a:path>
              </a:pathLst>
            </a:custGeom>
            <a:solidFill>
              <a:srgbClr val="11B59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mn-ea"/>
                <a:sym typeface="+mn-lt"/>
              </a:endParaRPr>
            </a:p>
          </p:txBody>
        </p:sp>
        <p:sp>
          <p:nvSpPr>
            <p:cNvPr id="5" name="任意多边形 4"/>
            <p:cNvSpPr/>
            <p:nvPr/>
          </p:nvSpPr>
          <p:spPr>
            <a:xfrm>
              <a:off x="-16" y="-18"/>
              <a:ext cx="1889" cy="3408"/>
            </a:xfrm>
            <a:custGeom>
              <a:avLst/>
              <a:gdLst>
                <a:gd name="connsiteX0" fmla="*/ 0 w 2931"/>
                <a:gd name="connsiteY0" fmla="*/ 0 h 5289"/>
                <a:gd name="connsiteX1" fmla="*/ 2931 w 2931"/>
                <a:gd name="connsiteY1" fmla="*/ 0 h 5289"/>
                <a:gd name="connsiteX2" fmla="*/ 6 w 2931"/>
                <a:gd name="connsiteY2" fmla="*/ 5289 h 5289"/>
                <a:gd name="connsiteX3" fmla="*/ 0 w 2931"/>
                <a:gd name="connsiteY3" fmla="*/ 0 h 5289"/>
              </a:gdLst>
              <a:ahLst/>
              <a:cxnLst>
                <a:cxn ang="0">
                  <a:pos x="connsiteX0" y="connsiteY0"/>
                </a:cxn>
                <a:cxn ang="0">
                  <a:pos x="connsiteX1" y="connsiteY1"/>
                </a:cxn>
                <a:cxn ang="0">
                  <a:pos x="connsiteX2" y="connsiteY2"/>
                </a:cxn>
                <a:cxn ang="0">
                  <a:pos x="connsiteX3" y="connsiteY3"/>
                </a:cxn>
              </a:cxnLst>
              <a:rect l="l" t="t" r="r" b="b"/>
              <a:pathLst>
                <a:path w="2931" h="5289">
                  <a:moveTo>
                    <a:pt x="0" y="0"/>
                  </a:moveTo>
                  <a:lnTo>
                    <a:pt x="2931" y="0"/>
                  </a:lnTo>
                  <a:lnTo>
                    <a:pt x="6" y="5289"/>
                  </a:lnTo>
                  <a:lnTo>
                    <a:pt x="0" y="0"/>
                  </a:lnTo>
                  <a:close/>
                </a:path>
              </a:pathLst>
            </a:custGeom>
            <a:solidFill>
              <a:srgbClr val="F25A3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a typeface="微软雅黑" panose="020B0503020204020204" charset="-122"/>
                <a:sym typeface="Arial" panose="020B0604020202020204" pitchFamily="34" charset="0"/>
              </a:endParaRPr>
            </a:p>
          </p:txBody>
        </p:sp>
      </p:grpSp>
      <p:grpSp>
        <p:nvGrpSpPr>
          <p:cNvPr id="8" name="组合 7"/>
          <p:cNvGrpSpPr/>
          <p:nvPr/>
        </p:nvGrpSpPr>
        <p:grpSpPr>
          <a:xfrm>
            <a:off x="9189960" y="4073525"/>
            <a:ext cx="3002040" cy="2788920"/>
            <a:chOff x="15829" y="7675"/>
            <a:chExt cx="3371" cy="3132"/>
          </a:xfrm>
        </p:grpSpPr>
        <p:sp>
          <p:nvSpPr>
            <p:cNvPr id="10" name="任意多边形 9"/>
            <p:cNvSpPr/>
            <p:nvPr/>
          </p:nvSpPr>
          <p:spPr>
            <a:xfrm rot="10800000">
              <a:off x="15829" y="9266"/>
              <a:ext cx="3365" cy="1541"/>
            </a:xfrm>
            <a:custGeom>
              <a:avLst/>
              <a:gdLst>
                <a:gd name="connsiteX0" fmla="*/ 0 w 4719"/>
                <a:gd name="connsiteY0" fmla="*/ 0 h 2161"/>
                <a:gd name="connsiteX1" fmla="*/ 4719 w 4719"/>
                <a:gd name="connsiteY1" fmla="*/ 0 h 2161"/>
                <a:gd name="connsiteX2" fmla="*/ 0 w 4719"/>
                <a:gd name="connsiteY2" fmla="*/ 2161 h 2161"/>
                <a:gd name="connsiteX3" fmla="*/ 0 w 4719"/>
                <a:gd name="connsiteY3" fmla="*/ 0 h 2161"/>
              </a:gdLst>
              <a:ahLst/>
              <a:cxnLst>
                <a:cxn ang="0">
                  <a:pos x="connsiteX0" y="connsiteY0"/>
                </a:cxn>
                <a:cxn ang="0">
                  <a:pos x="connsiteX1" y="connsiteY1"/>
                </a:cxn>
                <a:cxn ang="0">
                  <a:pos x="connsiteX2" y="connsiteY2"/>
                </a:cxn>
                <a:cxn ang="0">
                  <a:pos x="connsiteX3" y="connsiteY3"/>
                </a:cxn>
              </a:cxnLst>
              <a:rect l="l" t="t" r="r" b="b"/>
              <a:pathLst>
                <a:path w="4719" h="2161">
                  <a:moveTo>
                    <a:pt x="0" y="0"/>
                  </a:moveTo>
                  <a:lnTo>
                    <a:pt x="4719" y="0"/>
                  </a:lnTo>
                  <a:lnTo>
                    <a:pt x="0" y="2161"/>
                  </a:lnTo>
                  <a:lnTo>
                    <a:pt x="0" y="0"/>
                  </a:lnTo>
                  <a:close/>
                </a:path>
              </a:pathLst>
            </a:custGeom>
            <a:solidFill>
              <a:srgbClr val="11B59A"/>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13" name="任意多边形 12"/>
            <p:cNvSpPr/>
            <p:nvPr/>
          </p:nvSpPr>
          <p:spPr>
            <a:xfrm>
              <a:off x="17736" y="7675"/>
              <a:ext cx="1464" cy="3132"/>
            </a:xfrm>
            <a:custGeom>
              <a:avLst/>
              <a:gdLst>
                <a:gd name="connisteX0" fmla="*/ 929640 w 929640"/>
                <a:gd name="connsiteY0" fmla="*/ 0 h 1988820"/>
                <a:gd name="connisteX1" fmla="*/ 929640 w 929640"/>
                <a:gd name="connsiteY1" fmla="*/ 1988820 h 1988820"/>
                <a:gd name="connisteX2" fmla="*/ 0 w 929640"/>
                <a:gd name="connsiteY2" fmla="*/ 1988820 h 1988820"/>
                <a:gd name="connisteX3" fmla="*/ 929640 w 929640"/>
                <a:gd name="connsiteY3" fmla="*/ 0 h 1988820"/>
              </a:gdLst>
              <a:ahLst/>
              <a:cxnLst>
                <a:cxn ang="0">
                  <a:pos x="connisteX0" y="connsiteY0"/>
                </a:cxn>
                <a:cxn ang="0">
                  <a:pos x="connisteX1" y="connsiteY1"/>
                </a:cxn>
                <a:cxn ang="0">
                  <a:pos x="connisteX2" y="connsiteY2"/>
                </a:cxn>
                <a:cxn ang="0">
                  <a:pos x="connisteX3" y="connsiteY3"/>
                </a:cxn>
              </a:cxnLst>
              <a:rect l="l" t="t" r="r" b="b"/>
              <a:pathLst>
                <a:path w="929640" h="1988820">
                  <a:moveTo>
                    <a:pt x="929640" y="0"/>
                  </a:moveTo>
                  <a:lnTo>
                    <a:pt x="929640" y="1988820"/>
                  </a:lnTo>
                  <a:lnTo>
                    <a:pt x="0" y="1988820"/>
                  </a:lnTo>
                  <a:lnTo>
                    <a:pt x="929640" y="0"/>
                  </a:lnTo>
                  <a:close/>
                </a:path>
              </a:pathLst>
            </a:custGeom>
            <a:solidFill>
              <a:srgbClr val="F25A3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a typeface="微软雅黑" panose="020B0503020204020204" charset="-122"/>
                <a:sym typeface="Arial" panose="020B0604020202020204" pitchFamily="34" charset="0"/>
              </a:endParaRPr>
            </a:p>
          </p:txBody>
        </p:sp>
      </p:grpSp>
      <p:sp>
        <p:nvSpPr>
          <p:cNvPr id="3" name="TextBox 37"/>
          <p:cNvSpPr txBox="1"/>
          <p:nvPr/>
        </p:nvSpPr>
        <p:spPr>
          <a:xfrm>
            <a:off x="6632737" y="1735369"/>
            <a:ext cx="1066165" cy="2214880"/>
          </a:xfrm>
          <a:prstGeom prst="rect">
            <a:avLst/>
          </a:prstGeom>
          <a:noFill/>
        </p:spPr>
        <p:txBody>
          <a:bodyPr wrap="none" rtlCol="0">
            <a:spAutoFit/>
          </a:bodyPr>
          <a:lstStyle>
            <a:defPPr>
              <a:defRPr lang="zh-CN"/>
            </a:defPPr>
            <a:lvl1pPr>
              <a:defRPr sz="2800">
                <a:gradFill>
                  <a:gsLst>
                    <a:gs pos="30000">
                      <a:srgbClr val="EAD3B8"/>
                    </a:gs>
                    <a:gs pos="100000">
                      <a:srgbClr val="C49766"/>
                    </a:gs>
                    <a:gs pos="0">
                      <a:srgbClr val="C49166"/>
                    </a:gs>
                    <a:gs pos="66000">
                      <a:srgbClr val="9B723B"/>
                    </a:gs>
                  </a:gsLst>
                  <a:lin ang="5400000" scaled="0"/>
                </a:gradFill>
                <a:latin typeface="HelveticaNeueLT Pro 55 Roman" pitchFamily="34" charset="0"/>
              </a:defRPr>
            </a:lvl1pPr>
          </a:lstStyle>
          <a:p>
            <a:pPr algn="ctr"/>
            <a:r>
              <a:rPr lang="en-US" altLang="zh-CN" sz="13800" b="1" dirty="0">
                <a:solidFill>
                  <a:schemeClr val="accent1"/>
                </a:solidFill>
                <a:latin typeface="+mj-ea"/>
                <a:ea typeface="+mj-ea"/>
              </a:rPr>
              <a:t>3</a:t>
            </a:r>
            <a:endParaRPr lang="en-US" altLang="zh-CN" sz="13800" b="1" dirty="0">
              <a:solidFill>
                <a:schemeClr val="accent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37"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outVertical)">
                                      <p:cBhvr>
                                        <p:cTn id="12" dur="500"/>
                                        <p:tgtEl>
                                          <p:spTgt spid="9"/>
                                        </p:tgtEl>
                                      </p:cBhvr>
                                    </p:animEffect>
                                  </p:childTnLst>
                                </p:cTn>
                              </p:par>
                            </p:childTnLst>
                          </p:cTn>
                        </p:par>
                        <p:par>
                          <p:cTn id="13" fill="hold">
                            <p:stCondLst>
                              <p:cond delay="1000"/>
                            </p:stCondLst>
                            <p:childTnLst>
                              <p:par>
                                <p:cTn id="14" presetID="2" presetClass="entr" presetSubtype="4" decel="10000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838200" y="365125"/>
            <a:ext cx="10515600" cy="781095"/>
          </a:xfrm>
        </p:spPr>
        <p:txBody>
          <a:bodyPr>
            <a:normAutofit fontScale="90000"/>
          </a:bodyPr>
          <a:lstStyle/>
          <a:p>
            <a:r>
              <a:rPr lang="en-US" altLang="zh-CN" dirty="0" smtClean="0"/>
              <a:t>Talent Management</a:t>
            </a:r>
            <a:endParaRPr lang="zh-CN" altLang="en-US" dirty="0"/>
          </a:p>
        </p:txBody>
      </p:sp>
      <p:grpSp>
        <p:nvGrpSpPr>
          <p:cNvPr id="3" name="04d5f7cc-512c-484a-a96f-27485b77b350"/>
          <p:cNvGrpSpPr>
            <a:grpSpLocks noChangeAspect="1"/>
          </p:cNvGrpSpPr>
          <p:nvPr/>
        </p:nvGrpSpPr>
        <p:grpSpPr>
          <a:xfrm rot="0">
            <a:off x="719455" y="2328545"/>
            <a:ext cx="10753090" cy="3021965"/>
            <a:chOff x="719667" y="1881028"/>
            <a:chExt cx="10753196" cy="3022190"/>
          </a:xfrm>
        </p:grpSpPr>
        <p:grpSp>
          <p:nvGrpSpPr>
            <p:cNvPr id="10" name="Group 4"/>
            <p:cNvGrpSpPr/>
            <p:nvPr/>
          </p:nvGrpSpPr>
          <p:grpSpPr>
            <a:xfrm>
              <a:off x="8368478" y="1882697"/>
              <a:ext cx="3104385" cy="1013483"/>
              <a:chOff x="8368478" y="1882697"/>
              <a:chExt cx="3104385" cy="1013483"/>
            </a:xfrm>
          </p:grpSpPr>
          <p:sp>
            <p:nvSpPr>
              <p:cNvPr id="22" name="íṩľíḍè-TextBox 41"/>
              <p:cNvSpPr txBox="1"/>
              <p:nvPr/>
            </p:nvSpPr>
            <p:spPr>
              <a:xfrm>
                <a:off x="8368478" y="1882697"/>
                <a:ext cx="3104385" cy="400110"/>
              </a:xfrm>
              <a:prstGeom prst="rect">
                <a:avLst/>
              </a:prstGeom>
              <a:noFill/>
            </p:spPr>
            <p:txBody>
              <a:bodyPr wrap="none" lIns="0" tIns="0" rIns="0" bIns="0" anchor="ctr">
                <a:normAutofit/>
              </a:bodyPr>
              <a:p>
                <a:r>
                  <a:rPr lang="zh-CN" altLang="en-US" sz="2000" b="1">
                    <a:solidFill>
                      <a:srgbClr val="475874"/>
                    </a:solidFill>
                    <a:latin typeface="Arial" panose="020B0604020202020204" pitchFamily="34" charset="0"/>
                    <a:ea typeface="微软雅黑" panose="020B0503020204020204" charset="-122"/>
                    <a:sym typeface="Arial" panose="020B0604020202020204" pitchFamily="34" charset="0"/>
                  </a:rPr>
                  <a:t>标题文本预设</a:t>
                </a:r>
                <a:endParaRPr lang="zh-CN" altLang="en-US" sz="2000" b="1">
                  <a:solidFill>
                    <a:srgbClr val="475874"/>
                  </a:solidFill>
                  <a:latin typeface="Arial" panose="020B0604020202020204" pitchFamily="34" charset="0"/>
                  <a:ea typeface="微软雅黑" panose="020B0503020204020204" charset="-122"/>
                  <a:sym typeface="Arial" panose="020B0604020202020204" pitchFamily="34" charset="0"/>
                </a:endParaRPr>
              </a:p>
            </p:txBody>
          </p:sp>
          <p:sp>
            <p:nvSpPr>
              <p:cNvPr id="23" name="íṩľíḍè-Rectangle 42"/>
              <p:cNvSpPr/>
              <p:nvPr/>
            </p:nvSpPr>
            <p:spPr>
              <a:xfrm>
                <a:off x="8368478" y="2282807"/>
                <a:ext cx="3104385" cy="613373"/>
              </a:xfrm>
              <a:prstGeom prst="rect">
                <a:avLst/>
              </a:prstGeom>
            </p:spPr>
            <p:txBody>
              <a:bodyPr wrap="square" lIns="0" tIns="0" rIns="0" bIns="0">
                <a:normAutofit/>
              </a:bodyPr>
              <a:p>
                <a:pPr>
                  <a:lnSpc>
                    <a:spcPct val="120000"/>
                  </a:lnSpc>
                </a:pPr>
                <a:r>
                  <a:rPr lang="zh-CN" altLang="en-US" sz="1200" dirty="0">
                    <a:solidFill>
                      <a:srgbClr val="475874"/>
                    </a:solidFill>
                    <a:latin typeface="Arial" panose="020B0604020202020204" pitchFamily="34" charset="0"/>
                    <a:ea typeface="微软雅黑" panose="020B0503020204020204" charset="-122"/>
                    <a:sym typeface="Arial" panose="020B0604020202020204" pitchFamily="34" charset="0"/>
                  </a:rPr>
                  <a:t>在此输入您要添加的文本内容，</a:t>
                </a:r>
                <a:endParaRPr lang="en-US" altLang="zh-CN" sz="1200" dirty="0">
                  <a:solidFill>
                    <a:srgbClr val="475874"/>
                  </a:solidFill>
                  <a:latin typeface="Arial" panose="020B0604020202020204" pitchFamily="34" charset="0"/>
                  <a:ea typeface="微软雅黑" panose="020B0503020204020204" charset="-122"/>
                  <a:sym typeface="Arial" panose="020B0604020202020204" pitchFamily="34" charset="0"/>
                </a:endParaRPr>
              </a:p>
              <a:p>
                <a:pPr>
                  <a:lnSpc>
                    <a:spcPct val="120000"/>
                  </a:lnSpc>
                </a:pPr>
                <a:r>
                  <a:rPr lang="zh-CN" altLang="en-US" sz="1200" dirty="0">
                    <a:solidFill>
                      <a:srgbClr val="475874"/>
                    </a:solidFill>
                    <a:latin typeface="Arial" panose="020B0604020202020204" pitchFamily="34" charset="0"/>
                    <a:ea typeface="微软雅黑" panose="020B0503020204020204" charset="-122"/>
                    <a:sym typeface="Arial" panose="020B0604020202020204" pitchFamily="34" charset="0"/>
                  </a:rPr>
                  <a:t>图片可根据自己需求更换</a:t>
                </a:r>
                <a:endParaRPr lang="zh-CN" altLang="en-US" sz="1200" dirty="0">
                  <a:solidFill>
                    <a:srgbClr val="475874"/>
                  </a:solidFill>
                  <a:latin typeface="Arial" panose="020B0604020202020204" pitchFamily="34" charset="0"/>
                  <a:ea typeface="微软雅黑" panose="020B0503020204020204" charset="-122"/>
                  <a:sym typeface="Arial" panose="020B0604020202020204" pitchFamily="34" charset="0"/>
                </a:endParaRPr>
              </a:p>
            </p:txBody>
          </p:sp>
        </p:grpSp>
        <p:grpSp>
          <p:nvGrpSpPr>
            <p:cNvPr id="11" name="Group 40"/>
            <p:cNvGrpSpPr/>
            <p:nvPr/>
          </p:nvGrpSpPr>
          <p:grpSpPr>
            <a:xfrm>
              <a:off x="8368478" y="3886710"/>
              <a:ext cx="3104385" cy="1013483"/>
              <a:chOff x="8368478" y="3886710"/>
              <a:chExt cx="3104385" cy="1013483"/>
            </a:xfrm>
          </p:grpSpPr>
          <p:sp>
            <p:nvSpPr>
              <p:cNvPr id="20" name="íṩľíḍè-TextBox 44"/>
              <p:cNvSpPr txBox="1"/>
              <p:nvPr/>
            </p:nvSpPr>
            <p:spPr>
              <a:xfrm>
                <a:off x="8368478" y="3886710"/>
                <a:ext cx="3104385" cy="400110"/>
              </a:xfrm>
              <a:prstGeom prst="rect">
                <a:avLst/>
              </a:prstGeom>
              <a:noFill/>
            </p:spPr>
            <p:txBody>
              <a:bodyPr wrap="none" lIns="0" tIns="0" rIns="0" bIns="0" anchor="ctr">
                <a:normAutofit/>
              </a:bodyPr>
              <a:p>
                <a:r>
                  <a:rPr lang="zh-CN" altLang="en-US" sz="2000" b="1">
                    <a:solidFill>
                      <a:srgbClr val="475874"/>
                    </a:solidFill>
                    <a:latin typeface="Arial" panose="020B0604020202020204" pitchFamily="34" charset="0"/>
                    <a:ea typeface="微软雅黑" panose="020B0503020204020204" charset="-122"/>
                    <a:sym typeface="Arial" panose="020B0604020202020204" pitchFamily="34" charset="0"/>
                  </a:rPr>
                  <a:t>标题文本预设</a:t>
                </a:r>
                <a:endParaRPr lang="zh-CN" altLang="en-US" sz="2000" b="1">
                  <a:solidFill>
                    <a:srgbClr val="475874"/>
                  </a:solidFill>
                  <a:latin typeface="Arial" panose="020B0604020202020204" pitchFamily="34" charset="0"/>
                  <a:ea typeface="微软雅黑" panose="020B0503020204020204" charset="-122"/>
                  <a:sym typeface="Arial" panose="020B0604020202020204" pitchFamily="34" charset="0"/>
                </a:endParaRPr>
              </a:p>
            </p:txBody>
          </p:sp>
          <p:sp>
            <p:nvSpPr>
              <p:cNvPr id="21" name="íṩľíḍè-Rectangle 45"/>
              <p:cNvSpPr/>
              <p:nvPr/>
            </p:nvSpPr>
            <p:spPr>
              <a:xfrm>
                <a:off x="8368478" y="4286820"/>
                <a:ext cx="3104385" cy="613373"/>
              </a:xfrm>
              <a:prstGeom prst="rect">
                <a:avLst/>
              </a:prstGeom>
            </p:spPr>
            <p:txBody>
              <a:bodyPr wrap="square" lIns="0" tIns="0" rIns="0" bIns="0">
                <a:normAutofit/>
              </a:bodyPr>
              <a:p>
                <a:pPr>
                  <a:lnSpc>
                    <a:spcPct val="120000"/>
                  </a:lnSpc>
                </a:pPr>
                <a:r>
                  <a:rPr lang="zh-CN" altLang="en-US" sz="1200" dirty="0">
                    <a:solidFill>
                      <a:srgbClr val="475874"/>
                    </a:solidFill>
                    <a:latin typeface="Arial" panose="020B0604020202020204" pitchFamily="34" charset="0"/>
                    <a:ea typeface="微软雅黑" panose="020B0503020204020204" charset="-122"/>
                    <a:sym typeface="Arial" panose="020B0604020202020204" pitchFamily="34" charset="0"/>
                  </a:rPr>
                  <a:t>在此输入您要添加的文本内容，</a:t>
                </a:r>
                <a:endParaRPr lang="en-US" altLang="zh-CN" sz="1200" dirty="0">
                  <a:solidFill>
                    <a:srgbClr val="475874"/>
                  </a:solidFill>
                  <a:latin typeface="Arial" panose="020B0604020202020204" pitchFamily="34" charset="0"/>
                  <a:ea typeface="微软雅黑" panose="020B0503020204020204" charset="-122"/>
                  <a:sym typeface="Arial" panose="020B0604020202020204" pitchFamily="34" charset="0"/>
                </a:endParaRPr>
              </a:p>
              <a:p>
                <a:pPr>
                  <a:lnSpc>
                    <a:spcPct val="120000"/>
                  </a:lnSpc>
                </a:pPr>
                <a:r>
                  <a:rPr lang="zh-CN" altLang="en-US" sz="1200" dirty="0">
                    <a:solidFill>
                      <a:srgbClr val="475874"/>
                    </a:solidFill>
                    <a:latin typeface="Arial" panose="020B0604020202020204" pitchFamily="34" charset="0"/>
                    <a:ea typeface="微软雅黑" panose="020B0503020204020204" charset="-122"/>
                    <a:sym typeface="Arial" panose="020B0604020202020204" pitchFamily="34" charset="0"/>
                  </a:rPr>
                  <a:t>图片可根据自己需求更换</a:t>
                </a:r>
                <a:endParaRPr lang="zh-CN" altLang="en-US" sz="1200" dirty="0">
                  <a:solidFill>
                    <a:srgbClr val="475874"/>
                  </a:solidFill>
                  <a:latin typeface="Arial" panose="020B0604020202020204" pitchFamily="34" charset="0"/>
                  <a:ea typeface="微软雅黑" panose="020B0503020204020204" charset="-122"/>
                  <a:sym typeface="Arial" panose="020B0604020202020204" pitchFamily="34" charset="0"/>
                </a:endParaRPr>
              </a:p>
            </p:txBody>
          </p:sp>
        </p:grpSp>
        <p:grpSp>
          <p:nvGrpSpPr>
            <p:cNvPr id="12" name="Group 1"/>
            <p:cNvGrpSpPr/>
            <p:nvPr/>
          </p:nvGrpSpPr>
          <p:grpSpPr>
            <a:xfrm>
              <a:off x="719667" y="1881028"/>
              <a:ext cx="3104385" cy="1013483"/>
              <a:chOff x="719667" y="1881028"/>
              <a:chExt cx="3104385" cy="1013483"/>
            </a:xfrm>
          </p:grpSpPr>
          <p:sp>
            <p:nvSpPr>
              <p:cNvPr id="18" name="íṩľíḍè-TextBox 47"/>
              <p:cNvSpPr txBox="1"/>
              <p:nvPr/>
            </p:nvSpPr>
            <p:spPr>
              <a:xfrm>
                <a:off x="719667" y="1881028"/>
                <a:ext cx="3104385" cy="400110"/>
              </a:xfrm>
              <a:prstGeom prst="rect">
                <a:avLst/>
              </a:prstGeom>
              <a:noFill/>
            </p:spPr>
            <p:txBody>
              <a:bodyPr wrap="none" lIns="0" tIns="0" rIns="0" bIns="0" anchor="ctr">
                <a:normAutofit/>
              </a:bodyPr>
              <a:p>
                <a:pPr algn="r"/>
                <a:r>
                  <a:rPr lang="zh-CN" altLang="en-US" sz="2000" b="1">
                    <a:solidFill>
                      <a:srgbClr val="475874"/>
                    </a:solidFill>
                    <a:latin typeface="Arial" panose="020B0604020202020204" pitchFamily="34" charset="0"/>
                    <a:ea typeface="微软雅黑" panose="020B0503020204020204" charset="-122"/>
                    <a:sym typeface="Arial" panose="020B0604020202020204" pitchFamily="34" charset="0"/>
                  </a:rPr>
                  <a:t>标题文本预设</a:t>
                </a:r>
                <a:endParaRPr lang="zh-CN" altLang="en-US" sz="2000" b="1">
                  <a:solidFill>
                    <a:srgbClr val="475874"/>
                  </a:solidFill>
                  <a:latin typeface="Arial" panose="020B0604020202020204" pitchFamily="34" charset="0"/>
                  <a:ea typeface="微软雅黑" panose="020B0503020204020204" charset="-122"/>
                  <a:sym typeface="Arial" panose="020B0604020202020204" pitchFamily="34" charset="0"/>
                </a:endParaRPr>
              </a:p>
            </p:txBody>
          </p:sp>
          <p:sp>
            <p:nvSpPr>
              <p:cNvPr id="19" name="íṩľíḍè-Rectangle 48"/>
              <p:cNvSpPr/>
              <p:nvPr/>
            </p:nvSpPr>
            <p:spPr>
              <a:xfrm>
                <a:off x="719667" y="2281138"/>
                <a:ext cx="3104385" cy="613373"/>
              </a:xfrm>
              <a:prstGeom prst="rect">
                <a:avLst/>
              </a:prstGeom>
            </p:spPr>
            <p:txBody>
              <a:bodyPr wrap="square" lIns="0" tIns="0" rIns="0" bIns="0">
                <a:normAutofit/>
              </a:bodyPr>
              <a:p>
                <a:pPr algn="r">
                  <a:lnSpc>
                    <a:spcPct val="120000"/>
                  </a:lnSpc>
                </a:pPr>
                <a:r>
                  <a:rPr lang="zh-CN" altLang="en-US" sz="1200" dirty="0">
                    <a:solidFill>
                      <a:srgbClr val="475874"/>
                    </a:solidFill>
                    <a:latin typeface="Arial" panose="020B0604020202020204" pitchFamily="34" charset="0"/>
                    <a:ea typeface="微软雅黑" panose="020B0503020204020204" charset="-122"/>
                    <a:sym typeface="Arial" panose="020B0604020202020204" pitchFamily="34" charset="0"/>
                  </a:rPr>
                  <a:t>在此输入您要添加的文本内容，</a:t>
                </a:r>
                <a:endParaRPr lang="en-US" altLang="zh-CN" sz="1200" dirty="0">
                  <a:solidFill>
                    <a:srgbClr val="475874"/>
                  </a:solidFill>
                  <a:latin typeface="Arial" panose="020B0604020202020204" pitchFamily="34" charset="0"/>
                  <a:ea typeface="微软雅黑" panose="020B0503020204020204" charset="-122"/>
                  <a:sym typeface="Arial" panose="020B0604020202020204" pitchFamily="34" charset="0"/>
                </a:endParaRPr>
              </a:p>
              <a:p>
                <a:pPr algn="r">
                  <a:lnSpc>
                    <a:spcPct val="120000"/>
                  </a:lnSpc>
                </a:pPr>
                <a:r>
                  <a:rPr lang="zh-CN" altLang="en-US" sz="1200" dirty="0">
                    <a:solidFill>
                      <a:srgbClr val="475874"/>
                    </a:solidFill>
                    <a:latin typeface="Arial" panose="020B0604020202020204" pitchFamily="34" charset="0"/>
                    <a:ea typeface="微软雅黑" panose="020B0503020204020204" charset="-122"/>
                    <a:sym typeface="Arial" panose="020B0604020202020204" pitchFamily="34" charset="0"/>
                  </a:rPr>
                  <a:t>图片可根据自己需求更换</a:t>
                </a:r>
                <a:endParaRPr lang="zh-CN" altLang="en-US" sz="1200" dirty="0">
                  <a:solidFill>
                    <a:srgbClr val="475874"/>
                  </a:solidFill>
                  <a:latin typeface="Arial" panose="020B0604020202020204" pitchFamily="34" charset="0"/>
                  <a:ea typeface="微软雅黑" panose="020B0503020204020204" charset="-122"/>
                  <a:sym typeface="Arial" panose="020B0604020202020204" pitchFamily="34" charset="0"/>
                </a:endParaRPr>
              </a:p>
            </p:txBody>
          </p:sp>
        </p:grpSp>
        <p:grpSp>
          <p:nvGrpSpPr>
            <p:cNvPr id="13" name="Group 3"/>
            <p:cNvGrpSpPr/>
            <p:nvPr/>
          </p:nvGrpSpPr>
          <p:grpSpPr>
            <a:xfrm>
              <a:off x="719667" y="3889735"/>
              <a:ext cx="3104385" cy="1013483"/>
              <a:chOff x="719667" y="3889735"/>
              <a:chExt cx="3104385" cy="1013483"/>
            </a:xfrm>
          </p:grpSpPr>
          <p:sp>
            <p:nvSpPr>
              <p:cNvPr id="16" name="íṩľíḍè-TextBox 50"/>
              <p:cNvSpPr txBox="1"/>
              <p:nvPr/>
            </p:nvSpPr>
            <p:spPr>
              <a:xfrm>
                <a:off x="719667" y="3889735"/>
                <a:ext cx="3104385" cy="400110"/>
              </a:xfrm>
              <a:prstGeom prst="rect">
                <a:avLst/>
              </a:prstGeom>
              <a:noFill/>
            </p:spPr>
            <p:txBody>
              <a:bodyPr wrap="none" lIns="0" tIns="0" rIns="0" bIns="0" anchor="ctr">
                <a:normAutofit/>
              </a:bodyPr>
              <a:p>
                <a:pPr algn="r"/>
                <a:r>
                  <a:rPr lang="zh-CN" altLang="en-US" sz="2000" b="1">
                    <a:solidFill>
                      <a:srgbClr val="475874"/>
                    </a:solidFill>
                    <a:latin typeface="Arial" panose="020B0604020202020204" pitchFamily="34" charset="0"/>
                    <a:ea typeface="微软雅黑" panose="020B0503020204020204" charset="-122"/>
                    <a:sym typeface="Arial" panose="020B0604020202020204" pitchFamily="34" charset="0"/>
                  </a:rPr>
                  <a:t>标题文本预设</a:t>
                </a:r>
                <a:endParaRPr lang="zh-CN" altLang="en-US" sz="2000" b="1">
                  <a:solidFill>
                    <a:srgbClr val="475874"/>
                  </a:solidFill>
                  <a:latin typeface="Arial" panose="020B0604020202020204" pitchFamily="34" charset="0"/>
                  <a:ea typeface="微软雅黑" panose="020B0503020204020204" charset="-122"/>
                  <a:sym typeface="Arial" panose="020B0604020202020204" pitchFamily="34" charset="0"/>
                </a:endParaRPr>
              </a:p>
            </p:txBody>
          </p:sp>
          <p:sp>
            <p:nvSpPr>
              <p:cNvPr id="17" name="íṩľíḍè-Rectangle 51"/>
              <p:cNvSpPr/>
              <p:nvPr/>
            </p:nvSpPr>
            <p:spPr>
              <a:xfrm>
                <a:off x="719667" y="4289845"/>
                <a:ext cx="3104385" cy="613373"/>
              </a:xfrm>
              <a:prstGeom prst="rect">
                <a:avLst/>
              </a:prstGeom>
            </p:spPr>
            <p:txBody>
              <a:bodyPr wrap="square" lIns="0" tIns="0" rIns="0" bIns="0">
                <a:normAutofit/>
              </a:bodyPr>
              <a:p>
                <a:pPr algn="r">
                  <a:lnSpc>
                    <a:spcPct val="120000"/>
                  </a:lnSpc>
                </a:pPr>
                <a:r>
                  <a:rPr lang="zh-CN" altLang="en-US" sz="1200" dirty="0">
                    <a:solidFill>
                      <a:srgbClr val="475874"/>
                    </a:solidFill>
                    <a:latin typeface="Arial" panose="020B0604020202020204" pitchFamily="34" charset="0"/>
                    <a:ea typeface="微软雅黑" panose="020B0503020204020204" charset="-122"/>
                    <a:sym typeface="Arial" panose="020B0604020202020204" pitchFamily="34" charset="0"/>
                  </a:rPr>
                  <a:t>在此输入您要添加的文本内容，</a:t>
                </a:r>
                <a:endParaRPr lang="en-US" altLang="zh-CN" sz="1200" dirty="0">
                  <a:solidFill>
                    <a:srgbClr val="475874"/>
                  </a:solidFill>
                  <a:latin typeface="Arial" panose="020B0604020202020204" pitchFamily="34" charset="0"/>
                  <a:ea typeface="微软雅黑" panose="020B0503020204020204" charset="-122"/>
                  <a:sym typeface="Arial" panose="020B0604020202020204" pitchFamily="34" charset="0"/>
                </a:endParaRPr>
              </a:p>
              <a:p>
                <a:pPr algn="r">
                  <a:lnSpc>
                    <a:spcPct val="120000"/>
                  </a:lnSpc>
                </a:pPr>
                <a:r>
                  <a:rPr lang="zh-CN" altLang="en-US" sz="1200" dirty="0">
                    <a:solidFill>
                      <a:srgbClr val="475874"/>
                    </a:solidFill>
                    <a:latin typeface="Arial" panose="020B0604020202020204" pitchFamily="34" charset="0"/>
                    <a:ea typeface="微软雅黑" panose="020B0503020204020204" charset="-122"/>
                    <a:sym typeface="Arial" panose="020B0604020202020204" pitchFamily="34" charset="0"/>
                  </a:rPr>
                  <a:t>图片可根据自己需求更换</a:t>
                </a:r>
                <a:endParaRPr lang="zh-CN" altLang="en-US" sz="1200" dirty="0">
                  <a:solidFill>
                    <a:srgbClr val="475874"/>
                  </a:solidFill>
                  <a:latin typeface="Arial" panose="020B0604020202020204" pitchFamily="34" charset="0"/>
                  <a:ea typeface="微软雅黑" panose="020B0503020204020204" charset="-122"/>
                  <a:sym typeface="Arial" panose="020B0604020202020204" pitchFamily="34" charset="0"/>
                </a:endParaRPr>
              </a:p>
            </p:txBody>
          </p:sp>
        </p:grpSp>
      </p:grpSp>
      <p:grpSp>
        <p:nvGrpSpPr>
          <p:cNvPr id="54" name="Group 79"/>
          <p:cNvGrpSpPr/>
          <p:nvPr/>
        </p:nvGrpSpPr>
        <p:grpSpPr>
          <a:xfrm rot="0">
            <a:off x="4381500" y="1862455"/>
            <a:ext cx="3409950" cy="3756660"/>
            <a:chOff x="3371850" y="1820863"/>
            <a:chExt cx="249238" cy="274638"/>
          </a:xfrm>
          <a:solidFill>
            <a:srgbClr val="F25A31"/>
          </a:solidFill>
        </p:grpSpPr>
        <p:sp>
          <p:nvSpPr>
            <p:cNvPr id="55" name="îŝḷîḓé-Freeform: Shape 80"/>
            <p:cNvSpPr/>
            <p:nvPr/>
          </p:nvSpPr>
          <p:spPr bwMode="auto">
            <a:xfrm>
              <a:off x="3582988" y="1943100"/>
              <a:ext cx="38100" cy="11113"/>
            </a:xfrm>
            <a:custGeom>
              <a:avLst/>
              <a:gdLst>
                <a:gd name="T0" fmla="*/ 21 w 22"/>
                <a:gd name="T1" fmla="*/ 1 h 7"/>
                <a:gd name="T2" fmla="*/ 19 w 22"/>
                <a:gd name="T3" fmla="*/ 0 h 7"/>
                <a:gd name="T4" fmla="*/ 4 w 22"/>
                <a:gd name="T5" fmla="*/ 0 h 7"/>
                <a:gd name="T6" fmla="*/ 1 w 22"/>
                <a:gd name="T7" fmla="*/ 1 h 7"/>
                <a:gd name="T8" fmla="*/ 0 w 22"/>
                <a:gd name="T9" fmla="*/ 3 h 7"/>
                <a:gd name="T10" fmla="*/ 1 w 22"/>
                <a:gd name="T11" fmla="*/ 6 h 7"/>
                <a:gd name="T12" fmla="*/ 4 w 22"/>
                <a:gd name="T13" fmla="*/ 7 h 7"/>
                <a:gd name="T14" fmla="*/ 19 w 22"/>
                <a:gd name="T15" fmla="*/ 7 h 7"/>
                <a:gd name="T16" fmla="*/ 21 w 22"/>
                <a:gd name="T17" fmla="*/ 6 h 7"/>
                <a:gd name="T18" fmla="*/ 22 w 22"/>
                <a:gd name="T19" fmla="*/ 3 h 7"/>
                <a:gd name="T20" fmla="*/ 21 w 22"/>
                <a:gd name="T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7">
                  <a:moveTo>
                    <a:pt x="21" y="1"/>
                  </a:moveTo>
                  <a:cubicBezTo>
                    <a:pt x="21" y="0"/>
                    <a:pt x="20" y="0"/>
                    <a:pt x="19" y="0"/>
                  </a:cubicBezTo>
                  <a:cubicBezTo>
                    <a:pt x="4" y="0"/>
                    <a:pt x="4" y="0"/>
                    <a:pt x="4" y="0"/>
                  </a:cubicBezTo>
                  <a:cubicBezTo>
                    <a:pt x="3" y="0"/>
                    <a:pt x="2" y="0"/>
                    <a:pt x="1" y="1"/>
                  </a:cubicBezTo>
                  <a:cubicBezTo>
                    <a:pt x="0" y="1"/>
                    <a:pt x="0" y="2"/>
                    <a:pt x="0" y="3"/>
                  </a:cubicBezTo>
                  <a:cubicBezTo>
                    <a:pt x="0" y="4"/>
                    <a:pt x="1" y="5"/>
                    <a:pt x="1" y="6"/>
                  </a:cubicBezTo>
                  <a:cubicBezTo>
                    <a:pt x="2" y="6"/>
                    <a:pt x="3" y="7"/>
                    <a:pt x="4" y="7"/>
                  </a:cubicBezTo>
                  <a:cubicBezTo>
                    <a:pt x="19" y="7"/>
                    <a:pt x="19" y="7"/>
                    <a:pt x="19" y="7"/>
                  </a:cubicBezTo>
                  <a:cubicBezTo>
                    <a:pt x="20" y="7"/>
                    <a:pt x="21" y="6"/>
                    <a:pt x="21" y="6"/>
                  </a:cubicBezTo>
                  <a:cubicBezTo>
                    <a:pt x="22" y="5"/>
                    <a:pt x="22" y="4"/>
                    <a:pt x="22" y="3"/>
                  </a:cubicBezTo>
                  <a:cubicBezTo>
                    <a:pt x="22" y="2"/>
                    <a:pt x="22" y="1"/>
                    <a:pt x="2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56" name="îŝḷîḓé-Freeform: Shape 81"/>
            <p:cNvSpPr/>
            <p:nvPr/>
          </p:nvSpPr>
          <p:spPr bwMode="auto">
            <a:xfrm>
              <a:off x="3575050" y="1885950"/>
              <a:ext cx="34925" cy="25400"/>
            </a:xfrm>
            <a:custGeom>
              <a:avLst/>
              <a:gdLst>
                <a:gd name="T0" fmla="*/ 4 w 21"/>
                <a:gd name="T1" fmla="*/ 15 h 15"/>
                <a:gd name="T2" fmla="*/ 6 w 21"/>
                <a:gd name="T3" fmla="*/ 14 h 15"/>
                <a:gd name="T4" fmla="*/ 19 w 21"/>
                <a:gd name="T5" fmla="*/ 7 h 15"/>
                <a:gd name="T6" fmla="*/ 19 w 21"/>
                <a:gd name="T7" fmla="*/ 6 h 15"/>
                <a:gd name="T8" fmla="*/ 19 w 21"/>
                <a:gd name="T9" fmla="*/ 6 h 15"/>
                <a:gd name="T10" fmla="*/ 20 w 21"/>
                <a:gd name="T11" fmla="*/ 2 h 15"/>
                <a:gd name="T12" fmla="*/ 18 w 21"/>
                <a:gd name="T13" fmla="*/ 0 h 15"/>
                <a:gd name="T14" fmla="*/ 15 w 21"/>
                <a:gd name="T15" fmla="*/ 1 h 15"/>
                <a:gd name="T16" fmla="*/ 2 w 21"/>
                <a:gd name="T17" fmla="*/ 8 h 15"/>
                <a:gd name="T18" fmla="*/ 1 w 21"/>
                <a:gd name="T19" fmla="*/ 9 h 15"/>
                <a:gd name="T20" fmla="*/ 1 w 21"/>
                <a:gd name="T21" fmla="*/ 13 h 15"/>
                <a:gd name="T22" fmla="*/ 4 w 21"/>
                <a:gd name="T23"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5">
                  <a:moveTo>
                    <a:pt x="4" y="15"/>
                  </a:moveTo>
                  <a:cubicBezTo>
                    <a:pt x="4" y="15"/>
                    <a:pt x="5" y="15"/>
                    <a:pt x="6" y="14"/>
                  </a:cubicBezTo>
                  <a:cubicBezTo>
                    <a:pt x="19" y="7"/>
                    <a:pt x="19" y="7"/>
                    <a:pt x="19" y="7"/>
                  </a:cubicBezTo>
                  <a:cubicBezTo>
                    <a:pt x="19" y="6"/>
                    <a:pt x="19" y="6"/>
                    <a:pt x="19" y="6"/>
                  </a:cubicBezTo>
                  <a:cubicBezTo>
                    <a:pt x="19" y="6"/>
                    <a:pt x="19" y="6"/>
                    <a:pt x="19" y="6"/>
                  </a:cubicBezTo>
                  <a:cubicBezTo>
                    <a:pt x="20" y="5"/>
                    <a:pt x="21" y="3"/>
                    <a:pt x="20" y="2"/>
                  </a:cubicBezTo>
                  <a:cubicBezTo>
                    <a:pt x="19" y="1"/>
                    <a:pt x="19" y="0"/>
                    <a:pt x="18" y="0"/>
                  </a:cubicBezTo>
                  <a:cubicBezTo>
                    <a:pt x="17" y="0"/>
                    <a:pt x="16" y="0"/>
                    <a:pt x="15" y="1"/>
                  </a:cubicBezTo>
                  <a:cubicBezTo>
                    <a:pt x="2" y="8"/>
                    <a:pt x="2" y="8"/>
                    <a:pt x="2" y="8"/>
                  </a:cubicBezTo>
                  <a:cubicBezTo>
                    <a:pt x="1" y="9"/>
                    <a:pt x="1" y="9"/>
                    <a:pt x="1" y="9"/>
                  </a:cubicBezTo>
                  <a:cubicBezTo>
                    <a:pt x="0" y="10"/>
                    <a:pt x="0" y="12"/>
                    <a:pt x="1" y="13"/>
                  </a:cubicBezTo>
                  <a:cubicBezTo>
                    <a:pt x="1" y="14"/>
                    <a:pt x="3" y="15"/>
                    <a:pt x="4"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57" name="îŝḷîḓé-Freeform: Shape 82"/>
            <p:cNvSpPr/>
            <p:nvPr/>
          </p:nvSpPr>
          <p:spPr bwMode="auto">
            <a:xfrm>
              <a:off x="3540125" y="1836738"/>
              <a:ext cx="25400" cy="36513"/>
            </a:xfrm>
            <a:custGeom>
              <a:avLst/>
              <a:gdLst>
                <a:gd name="T0" fmla="*/ 13 w 15"/>
                <a:gd name="T1" fmla="*/ 1 h 21"/>
                <a:gd name="T2" fmla="*/ 9 w 15"/>
                <a:gd name="T3" fmla="*/ 2 h 21"/>
                <a:gd name="T4" fmla="*/ 8 w 15"/>
                <a:gd name="T5" fmla="*/ 2 h 21"/>
                <a:gd name="T6" fmla="*/ 1 w 15"/>
                <a:gd name="T7" fmla="*/ 15 h 21"/>
                <a:gd name="T8" fmla="*/ 2 w 15"/>
                <a:gd name="T9" fmla="*/ 20 h 21"/>
                <a:gd name="T10" fmla="*/ 4 w 15"/>
                <a:gd name="T11" fmla="*/ 21 h 21"/>
                <a:gd name="T12" fmla="*/ 7 w 15"/>
                <a:gd name="T13" fmla="*/ 20 h 21"/>
                <a:gd name="T14" fmla="*/ 7 w 15"/>
                <a:gd name="T15" fmla="*/ 19 h 21"/>
                <a:gd name="T16" fmla="*/ 15 w 15"/>
                <a:gd name="T17" fmla="*/ 6 h 21"/>
                <a:gd name="T18" fmla="*/ 13 w 15"/>
                <a:gd name="T19"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21">
                  <a:moveTo>
                    <a:pt x="13" y="1"/>
                  </a:moveTo>
                  <a:cubicBezTo>
                    <a:pt x="12" y="0"/>
                    <a:pt x="10" y="0"/>
                    <a:pt x="9" y="2"/>
                  </a:cubicBezTo>
                  <a:cubicBezTo>
                    <a:pt x="8" y="2"/>
                    <a:pt x="8" y="2"/>
                    <a:pt x="8" y="2"/>
                  </a:cubicBezTo>
                  <a:cubicBezTo>
                    <a:pt x="1" y="15"/>
                    <a:pt x="1" y="15"/>
                    <a:pt x="1" y="15"/>
                  </a:cubicBezTo>
                  <a:cubicBezTo>
                    <a:pt x="0" y="17"/>
                    <a:pt x="1" y="19"/>
                    <a:pt x="2" y="20"/>
                  </a:cubicBezTo>
                  <a:cubicBezTo>
                    <a:pt x="3" y="21"/>
                    <a:pt x="3" y="21"/>
                    <a:pt x="4" y="21"/>
                  </a:cubicBezTo>
                  <a:cubicBezTo>
                    <a:pt x="5" y="21"/>
                    <a:pt x="6" y="20"/>
                    <a:pt x="7" y="20"/>
                  </a:cubicBezTo>
                  <a:cubicBezTo>
                    <a:pt x="7" y="19"/>
                    <a:pt x="7" y="19"/>
                    <a:pt x="7" y="19"/>
                  </a:cubicBezTo>
                  <a:cubicBezTo>
                    <a:pt x="15" y="6"/>
                    <a:pt x="15" y="6"/>
                    <a:pt x="15" y="6"/>
                  </a:cubicBezTo>
                  <a:cubicBezTo>
                    <a:pt x="15" y="4"/>
                    <a:pt x="15" y="2"/>
                    <a:pt x="1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58" name="îŝḷîḓé-Freeform: Shape 83"/>
            <p:cNvSpPr/>
            <p:nvPr/>
          </p:nvSpPr>
          <p:spPr bwMode="auto">
            <a:xfrm>
              <a:off x="3376613" y="1884363"/>
              <a:ext cx="36513" cy="25400"/>
            </a:xfrm>
            <a:custGeom>
              <a:avLst/>
              <a:gdLst>
                <a:gd name="T0" fmla="*/ 3 w 21"/>
                <a:gd name="T1" fmla="*/ 7 h 15"/>
                <a:gd name="T2" fmla="*/ 16 w 21"/>
                <a:gd name="T3" fmla="*/ 14 h 15"/>
                <a:gd name="T4" fmla="*/ 17 w 21"/>
                <a:gd name="T5" fmla="*/ 15 h 15"/>
                <a:gd name="T6" fmla="*/ 20 w 21"/>
                <a:gd name="T7" fmla="*/ 14 h 15"/>
                <a:gd name="T8" fmla="*/ 20 w 21"/>
                <a:gd name="T9" fmla="*/ 13 h 15"/>
                <a:gd name="T10" fmla="*/ 19 w 21"/>
                <a:gd name="T11" fmla="*/ 8 h 15"/>
                <a:gd name="T12" fmla="*/ 6 w 21"/>
                <a:gd name="T13" fmla="*/ 0 h 15"/>
                <a:gd name="T14" fmla="*/ 2 w 21"/>
                <a:gd name="T15" fmla="*/ 1 h 15"/>
                <a:gd name="T16" fmla="*/ 1 w 21"/>
                <a:gd name="T17" fmla="*/ 2 h 15"/>
                <a:gd name="T18" fmla="*/ 3 w 21"/>
                <a:gd name="T19"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5">
                  <a:moveTo>
                    <a:pt x="3" y="7"/>
                  </a:moveTo>
                  <a:cubicBezTo>
                    <a:pt x="16" y="14"/>
                    <a:pt x="16" y="14"/>
                    <a:pt x="16" y="14"/>
                  </a:cubicBezTo>
                  <a:cubicBezTo>
                    <a:pt x="16" y="14"/>
                    <a:pt x="17" y="15"/>
                    <a:pt x="17" y="15"/>
                  </a:cubicBezTo>
                  <a:cubicBezTo>
                    <a:pt x="18" y="15"/>
                    <a:pt x="19" y="14"/>
                    <a:pt x="20" y="14"/>
                  </a:cubicBezTo>
                  <a:cubicBezTo>
                    <a:pt x="20" y="13"/>
                    <a:pt x="20" y="13"/>
                    <a:pt x="20" y="13"/>
                  </a:cubicBezTo>
                  <a:cubicBezTo>
                    <a:pt x="21" y="11"/>
                    <a:pt x="21" y="9"/>
                    <a:pt x="19" y="8"/>
                  </a:cubicBezTo>
                  <a:cubicBezTo>
                    <a:pt x="6" y="0"/>
                    <a:pt x="6" y="0"/>
                    <a:pt x="6" y="0"/>
                  </a:cubicBezTo>
                  <a:cubicBezTo>
                    <a:pt x="5" y="0"/>
                    <a:pt x="3" y="0"/>
                    <a:pt x="2" y="1"/>
                  </a:cubicBezTo>
                  <a:cubicBezTo>
                    <a:pt x="1" y="2"/>
                    <a:pt x="1" y="2"/>
                    <a:pt x="1" y="2"/>
                  </a:cubicBezTo>
                  <a:cubicBezTo>
                    <a:pt x="0" y="3"/>
                    <a:pt x="1" y="6"/>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59" name="îŝḷîḓé-Freeform: Shape 84"/>
            <p:cNvSpPr/>
            <p:nvPr/>
          </p:nvSpPr>
          <p:spPr bwMode="auto">
            <a:xfrm>
              <a:off x="3575050" y="1982788"/>
              <a:ext cx="34925" cy="25400"/>
            </a:xfrm>
            <a:custGeom>
              <a:avLst/>
              <a:gdLst>
                <a:gd name="T0" fmla="*/ 19 w 21"/>
                <a:gd name="T1" fmla="*/ 8 h 15"/>
                <a:gd name="T2" fmla="*/ 6 w 21"/>
                <a:gd name="T3" fmla="*/ 1 h 15"/>
                <a:gd name="T4" fmla="*/ 1 w 21"/>
                <a:gd name="T5" fmla="*/ 1 h 15"/>
                <a:gd name="T6" fmla="*/ 1 w 21"/>
                <a:gd name="T7" fmla="*/ 2 h 15"/>
                <a:gd name="T8" fmla="*/ 2 w 21"/>
                <a:gd name="T9" fmla="*/ 7 h 15"/>
                <a:gd name="T10" fmla="*/ 15 w 21"/>
                <a:gd name="T11" fmla="*/ 15 h 15"/>
                <a:gd name="T12" fmla="*/ 17 w 21"/>
                <a:gd name="T13" fmla="*/ 15 h 15"/>
                <a:gd name="T14" fmla="*/ 19 w 21"/>
                <a:gd name="T15" fmla="*/ 14 h 15"/>
                <a:gd name="T16" fmla="*/ 20 w 21"/>
                <a:gd name="T17" fmla="*/ 13 h 15"/>
                <a:gd name="T18" fmla="*/ 19 w 21"/>
                <a:gd name="T1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5">
                  <a:moveTo>
                    <a:pt x="19" y="8"/>
                  </a:moveTo>
                  <a:cubicBezTo>
                    <a:pt x="6" y="1"/>
                    <a:pt x="6" y="1"/>
                    <a:pt x="6" y="1"/>
                  </a:cubicBezTo>
                  <a:cubicBezTo>
                    <a:pt x="4" y="0"/>
                    <a:pt x="3" y="0"/>
                    <a:pt x="1" y="1"/>
                  </a:cubicBezTo>
                  <a:cubicBezTo>
                    <a:pt x="1" y="2"/>
                    <a:pt x="1" y="2"/>
                    <a:pt x="1" y="2"/>
                  </a:cubicBezTo>
                  <a:cubicBezTo>
                    <a:pt x="0" y="4"/>
                    <a:pt x="0" y="6"/>
                    <a:pt x="2" y="7"/>
                  </a:cubicBezTo>
                  <a:cubicBezTo>
                    <a:pt x="15" y="15"/>
                    <a:pt x="15" y="15"/>
                    <a:pt x="15" y="15"/>
                  </a:cubicBezTo>
                  <a:cubicBezTo>
                    <a:pt x="16" y="15"/>
                    <a:pt x="16" y="15"/>
                    <a:pt x="17" y="15"/>
                  </a:cubicBezTo>
                  <a:cubicBezTo>
                    <a:pt x="18" y="15"/>
                    <a:pt x="19" y="15"/>
                    <a:pt x="19" y="14"/>
                  </a:cubicBezTo>
                  <a:cubicBezTo>
                    <a:pt x="20" y="13"/>
                    <a:pt x="20" y="13"/>
                    <a:pt x="20" y="13"/>
                  </a:cubicBezTo>
                  <a:cubicBezTo>
                    <a:pt x="21" y="12"/>
                    <a:pt x="20" y="9"/>
                    <a:pt x="1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60" name="îŝḷîḓé-Freeform: Shape 85"/>
            <p:cNvSpPr/>
            <p:nvPr/>
          </p:nvSpPr>
          <p:spPr bwMode="auto">
            <a:xfrm>
              <a:off x="3378200" y="1985963"/>
              <a:ext cx="34925" cy="26988"/>
            </a:xfrm>
            <a:custGeom>
              <a:avLst/>
              <a:gdLst>
                <a:gd name="T0" fmla="*/ 17 w 20"/>
                <a:gd name="T1" fmla="*/ 0 h 15"/>
                <a:gd name="T2" fmla="*/ 15 w 20"/>
                <a:gd name="T3" fmla="*/ 1 h 15"/>
                <a:gd name="T4" fmla="*/ 2 w 20"/>
                <a:gd name="T5" fmla="*/ 8 h 15"/>
                <a:gd name="T6" fmla="*/ 1 w 20"/>
                <a:gd name="T7" fmla="*/ 9 h 15"/>
                <a:gd name="T8" fmla="*/ 0 w 20"/>
                <a:gd name="T9" fmla="*/ 13 h 15"/>
                <a:gd name="T10" fmla="*/ 4 w 20"/>
                <a:gd name="T11" fmla="*/ 15 h 15"/>
                <a:gd name="T12" fmla="*/ 5 w 20"/>
                <a:gd name="T13" fmla="*/ 14 h 15"/>
                <a:gd name="T14" fmla="*/ 18 w 20"/>
                <a:gd name="T15" fmla="*/ 7 h 15"/>
                <a:gd name="T16" fmla="*/ 19 w 20"/>
                <a:gd name="T17" fmla="*/ 6 h 15"/>
                <a:gd name="T18" fmla="*/ 20 w 20"/>
                <a:gd name="T19" fmla="*/ 2 h 15"/>
                <a:gd name="T20" fmla="*/ 17 w 20"/>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5">
                  <a:moveTo>
                    <a:pt x="17" y="0"/>
                  </a:moveTo>
                  <a:cubicBezTo>
                    <a:pt x="17" y="0"/>
                    <a:pt x="16" y="0"/>
                    <a:pt x="15" y="1"/>
                  </a:cubicBezTo>
                  <a:cubicBezTo>
                    <a:pt x="2" y="8"/>
                    <a:pt x="2" y="8"/>
                    <a:pt x="2" y="8"/>
                  </a:cubicBezTo>
                  <a:cubicBezTo>
                    <a:pt x="1" y="9"/>
                    <a:pt x="1" y="9"/>
                    <a:pt x="1" y="9"/>
                  </a:cubicBezTo>
                  <a:cubicBezTo>
                    <a:pt x="0" y="10"/>
                    <a:pt x="0" y="12"/>
                    <a:pt x="0" y="13"/>
                  </a:cubicBezTo>
                  <a:cubicBezTo>
                    <a:pt x="1" y="14"/>
                    <a:pt x="2" y="15"/>
                    <a:pt x="4" y="15"/>
                  </a:cubicBezTo>
                  <a:cubicBezTo>
                    <a:pt x="4" y="15"/>
                    <a:pt x="5" y="15"/>
                    <a:pt x="5" y="14"/>
                  </a:cubicBezTo>
                  <a:cubicBezTo>
                    <a:pt x="18" y="7"/>
                    <a:pt x="18" y="7"/>
                    <a:pt x="18" y="7"/>
                  </a:cubicBezTo>
                  <a:cubicBezTo>
                    <a:pt x="19" y="6"/>
                    <a:pt x="19" y="6"/>
                    <a:pt x="19" y="6"/>
                  </a:cubicBezTo>
                  <a:cubicBezTo>
                    <a:pt x="20" y="5"/>
                    <a:pt x="20" y="3"/>
                    <a:pt x="20" y="2"/>
                  </a:cubicBezTo>
                  <a:cubicBezTo>
                    <a:pt x="19" y="1"/>
                    <a:pt x="18" y="1"/>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61" name="îŝḷîḓé-Freeform: Shape 86"/>
            <p:cNvSpPr/>
            <p:nvPr/>
          </p:nvSpPr>
          <p:spPr bwMode="auto">
            <a:xfrm>
              <a:off x="3421063" y="1835150"/>
              <a:ext cx="26988" cy="34925"/>
            </a:xfrm>
            <a:custGeom>
              <a:avLst/>
              <a:gdLst>
                <a:gd name="T0" fmla="*/ 7 w 15"/>
                <a:gd name="T1" fmla="*/ 2 h 20"/>
                <a:gd name="T2" fmla="*/ 4 w 15"/>
                <a:gd name="T3" fmla="*/ 0 h 20"/>
                <a:gd name="T4" fmla="*/ 2 w 15"/>
                <a:gd name="T5" fmla="*/ 1 h 20"/>
                <a:gd name="T6" fmla="*/ 1 w 15"/>
                <a:gd name="T7" fmla="*/ 1 h 20"/>
                <a:gd name="T8" fmla="*/ 0 w 15"/>
                <a:gd name="T9" fmla="*/ 6 h 20"/>
                <a:gd name="T10" fmla="*/ 8 w 15"/>
                <a:gd name="T11" fmla="*/ 19 h 20"/>
                <a:gd name="T12" fmla="*/ 11 w 15"/>
                <a:gd name="T13" fmla="*/ 20 h 20"/>
                <a:gd name="T14" fmla="*/ 13 w 15"/>
                <a:gd name="T15" fmla="*/ 20 h 20"/>
                <a:gd name="T16" fmla="*/ 14 w 15"/>
                <a:gd name="T17" fmla="*/ 19 h 20"/>
                <a:gd name="T18" fmla="*/ 14 w 15"/>
                <a:gd name="T19" fmla="*/ 15 h 20"/>
                <a:gd name="T20" fmla="*/ 7 w 15"/>
                <a:gd name="T21"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20">
                  <a:moveTo>
                    <a:pt x="7" y="2"/>
                  </a:moveTo>
                  <a:cubicBezTo>
                    <a:pt x="6" y="1"/>
                    <a:pt x="5" y="1"/>
                    <a:pt x="4" y="0"/>
                  </a:cubicBezTo>
                  <a:cubicBezTo>
                    <a:pt x="4" y="0"/>
                    <a:pt x="3" y="0"/>
                    <a:pt x="2" y="1"/>
                  </a:cubicBezTo>
                  <a:cubicBezTo>
                    <a:pt x="1" y="1"/>
                    <a:pt x="1" y="1"/>
                    <a:pt x="1" y="1"/>
                  </a:cubicBezTo>
                  <a:cubicBezTo>
                    <a:pt x="0" y="2"/>
                    <a:pt x="0" y="4"/>
                    <a:pt x="0" y="6"/>
                  </a:cubicBezTo>
                  <a:cubicBezTo>
                    <a:pt x="8" y="19"/>
                    <a:pt x="8" y="19"/>
                    <a:pt x="8" y="19"/>
                  </a:cubicBezTo>
                  <a:cubicBezTo>
                    <a:pt x="9" y="20"/>
                    <a:pt x="10" y="20"/>
                    <a:pt x="11" y="20"/>
                  </a:cubicBezTo>
                  <a:cubicBezTo>
                    <a:pt x="12" y="20"/>
                    <a:pt x="12" y="20"/>
                    <a:pt x="13" y="20"/>
                  </a:cubicBezTo>
                  <a:cubicBezTo>
                    <a:pt x="14" y="19"/>
                    <a:pt x="14" y="19"/>
                    <a:pt x="14" y="19"/>
                  </a:cubicBezTo>
                  <a:cubicBezTo>
                    <a:pt x="15" y="18"/>
                    <a:pt x="15" y="16"/>
                    <a:pt x="14" y="15"/>
                  </a:cubicBezTo>
                  <a:lnTo>
                    <a:pt x="7"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62" name="îŝḷîḓé-Freeform: Shape 87"/>
            <p:cNvSpPr/>
            <p:nvPr/>
          </p:nvSpPr>
          <p:spPr bwMode="auto">
            <a:xfrm>
              <a:off x="3489325" y="1820863"/>
              <a:ext cx="12700" cy="38100"/>
            </a:xfrm>
            <a:custGeom>
              <a:avLst/>
              <a:gdLst>
                <a:gd name="T0" fmla="*/ 3 w 7"/>
                <a:gd name="T1" fmla="*/ 0 h 22"/>
                <a:gd name="T2" fmla="*/ 1 w 7"/>
                <a:gd name="T3" fmla="*/ 1 h 22"/>
                <a:gd name="T4" fmla="*/ 0 w 7"/>
                <a:gd name="T5" fmla="*/ 4 h 22"/>
                <a:gd name="T6" fmla="*/ 0 w 7"/>
                <a:gd name="T7" fmla="*/ 19 h 22"/>
                <a:gd name="T8" fmla="*/ 3 w 7"/>
                <a:gd name="T9" fmla="*/ 22 h 22"/>
                <a:gd name="T10" fmla="*/ 6 w 7"/>
                <a:gd name="T11" fmla="*/ 21 h 22"/>
                <a:gd name="T12" fmla="*/ 7 w 7"/>
                <a:gd name="T13" fmla="*/ 19 h 22"/>
                <a:gd name="T14" fmla="*/ 7 w 7"/>
                <a:gd name="T15" fmla="*/ 3 h 22"/>
                <a:gd name="T16" fmla="*/ 3 w 7"/>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2">
                  <a:moveTo>
                    <a:pt x="3" y="0"/>
                  </a:moveTo>
                  <a:cubicBezTo>
                    <a:pt x="2" y="0"/>
                    <a:pt x="1" y="0"/>
                    <a:pt x="1" y="1"/>
                  </a:cubicBezTo>
                  <a:cubicBezTo>
                    <a:pt x="0" y="2"/>
                    <a:pt x="0" y="3"/>
                    <a:pt x="0" y="4"/>
                  </a:cubicBezTo>
                  <a:cubicBezTo>
                    <a:pt x="0" y="19"/>
                    <a:pt x="0" y="19"/>
                    <a:pt x="0" y="19"/>
                  </a:cubicBezTo>
                  <a:cubicBezTo>
                    <a:pt x="0" y="21"/>
                    <a:pt x="1" y="22"/>
                    <a:pt x="3" y="22"/>
                  </a:cubicBezTo>
                  <a:cubicBezTo>
                    <a:pt x="4" y="22"/>
                    <a:pt x="5" y="22"/>
                    <a:pt x="6" y="21"/>
                  </a:cubicBezTo>
                  <a:cubicBezTo>
                    <a:pt x="6" y="20"/>
                    <a:pt x="7" y="19"/>
                    <a:pt x="7" y="19"/>
                  </a:cubicBezTo>
                  <a:cubicBezTo>
                    <a:pt x="7" y="3"/>
                    <a:pt x="7" y="3"/>
                    <a:pt x="7" y="3"/>
                  </a:cubicBezTo>
                  <a:cubicBezTo>
                    <a:pt x="7" y="2"/>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63" name="îŝḷîḓé-Freeform: Shape 88"/>
            <p:cNvSpPr/>
            <p:nvPr/>
          </p:nvSpPr>
          <p:spPr bwMode="auto">
            <a:xfrm>
              <a:off x="3371850" y="1943100"/>
              <a:ext cx="38100" cy="11113"/>
            </a:xfrm>
            <a:custGeom>
              <a:avLst/>
              <a:gdLst>
                <a:gd name="T0" fmla="*/ 21 w 22"/>
                <a:gd name="T1" fmla="*/ 6 h 7"/>
                <a:gd name="T2" fmla="*/ 22 w 22"/>
                <a:gd name="T3" fmla="*/ 4 h 7"/>
                <a:gd name="T4" fmla="*/ 21 w 22"/>
                <a:gd name="T5" fmla="*/ 1 h 7"/>
                <a:gd name="T6" fmla="*/ 19 w 22"/>
                <a:gd name="T7" fmla="*/ 0 h 7"/>
                <a:gd name="T8" fmla="*/ 4 w 22"/>
                <a:gd name="T9" fmla="*/ 0 h 7"/>
                <a:gd name="T10" fmla="*/ 1 w 22"/>
                <a:gd name="T11" fmla="*/ 1 h 7"/>
                <a:gd name="T12" fmla="*/ 0 w 22"/>
                <a:gd name="T13" fmla="*/ 4 h 7"/>
                <a:gd name="T14" fmla="*/ 4 w 22"/>
                <a:gd name="T15" fmla="*/ 7 h 7"/>
                <a:gd name="T16" fmla="*/ 19 w 22"/>
                <a:gd name="T17" fmla="*/ 7 h 7"/>
                <a:gd name="T18" fmla="*/ 21 w 22"/>
                <a:gd name="T19"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7">
                  <a:moveTo>
                    <a:pt x="21" y="6"/>
                  </a:moveTo>
                  <a:cubicBezTo>
                    <a:pt x="22" y="5"/>
                    <a:pt x="22" y="5"/>
                    <a:pt x="22" y="4"/>
                  </a:cubicBezTo>
                  <a:cubicBezTo>
                    <a:pt x="22" y="3"/>
                    <a:pt x="22" y="2"/>
                    <a:pt x="21" y="1"/>
                  </a:cubicBezTo>
                  <a:cubicBezTo>
                    <a:pt x="20" y="0"/>
                    <a:pt x="20" y="0"/>
                    <a:pt x="19" y="0"/>
                  </a:cubicBezTo>
                  <a:cubicBezTo>
                    <a:pt x="4" y="0"/>
                    <a:pt x="4" y="0"/>
                    <a:pt x="4" y="0"/>
                  </a:cubicBezTo>
                  <a:cubicBezTo>
                    <a:pt x="3" y="0"/>
                    <a:pt x="2" y="0"/>
                    <a:pt x="1" y="1"/>
                  </a:cubicBezTo>
                  <a:cubicBezTo>
                    <a:pt x="0" y="2"/>
                    <a:pt x="0" y="3"/>
                    <a:pt x="0" y="4"/>
                  </a:cubicBezTo>
                  <a:cubicBezTo>
                    <a:pt x="0" y="6"/>
                    <a:pt x="2" y="7"/>
                    <a:pt x="4" y="7"/>
                  </a:cubicBezTo>
                  <a:cubicBezTo>
                    <a:pt x="19" y="7"/>
                    <a:pt x="19" y="7"/>
                    <a:pt x="19" y="7"/>
                  </a:cubicBezTo>
                  <a:cubicBezTo>
                    <a:pt x="20" y="7"/>
                    <a:pt x="20" y="7"/>
                    <a:pt x="2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64" name="îŝḷîḓé-Freeform: Shape 89"/>
            <p:cNvSpPr/>
            <p:nvPr/>
          </p:nvSpPr>
          <p:spPr bwMode="auto">
            <a:xfrm>
              <a:off x="3467100" y="2044700"/>
              <a:ext cx="58738" cy="15875"/>
            </a:xfrm>
            <a:custGeom>
              <a:avLst/>
              <a:gdLst>
                <a:gd name="T0" fmla="*/ 34 w 34"/>
                <a:gd name="T1" fmla="*/ 3 h 9"/>
                <a:gd name="T2" fmla="*/ 30 w 34"/>
                <a:gd name="T3" fmla="*/ 7 h 9"/>
                <a:gd name="T4" fmla="*/ 3 w 34"/>
                <a:gd name="T5" fmla="*/ 7 h 9"/>
                <a:gd name="T6" fmla="*/ 0 w 34"/>
                <a:gd name="T7" fmla="*/ 3 h 9"/>
                <a:gd name="T8" fmla="*/ 5 w 34"/>
                <a:gd name="T9" fmla="*/ 0 h 9"/>
                <a:gd name="T10" fmla="*/ 29 w 34"/>
                <a:gd name="T11" fmla="*/ 0 h 9"/>
                <a:gd name="T12" fmla="*/ 34 w 34"/>
                <a:gd name="T13" fmla="*/ 3 h 9"/>
              </a:gdLst>
              <a:ahLst/>
              <a:cxnLst>
                <a:cxn ang="0">
                  <a:pos x="T0" y="T1"/>
                </a:cxn>
                <a:cxn ang="0">
                  <a:pos x="T2" y="T3"/>
                </a:cxn>
                <a:cxn ang="0">
                  <a:pos x="T4" y="T5"/>
                </a:cxn>
                <a:cxn ang="0">
                  <a:pos x="T6" y="T7"/>
                </a:cxn>
                <a:cxn ang="0">
                  <a:pos x="T8" y="T9"/>
                </a:cxn>
                <a:cxn ang="0">
                  <a:pos x="T10" y="T11"/>
                </a:cxn>
                <a:cxn ang="0">
                  <a:pos x="T12" y="T13"/>
                </a:cxn>
              </a:cxnLst>
              <a:rect l="0" t="0" r="r" b="b"/>
              <a:pathLst>
                <a:path w="34" h="9">
                  <a:moveTo>
                    <a:pt x="34" y="3"/>
                  </a:moveTo>
                  <a:cubicBezTo>
                    <a:pt x="34" y="5"/>
                    <a:pt x="33" y="7"/>
                    <a:pt x="30" y="7"/>
                  </a:cubicBezTo>
                  <a:cubicBezTo>
                    <a:pt x="22" y="9"/>
                    <a:pt x="12" y="9"/>
                    <a:pt x="3" y="7"/>
                  </a:cubicBezTo>
                  <a:cubicBezTo>
                    <a:pt x="1" y="7"/>
                    <a:pt x="0" y="5"/>
                    <a:pt x="0" y="3"/>
                  </a:cubicBezTo>
                  <a:cubicBezTo>
                    <a:pt x="1" y="1"/>
                    <a:pt x="3" y="0"/>
                    <a:pt x="5" y="0"/>
                  </a:cubicBezTo>
                  <a:cubicBezTo>
                    <a:pt x="13" y="1"/>
                    <a:pt x="21" y="1"/>
                    <a:pt x="29" y="0"/>
                  </a:cubicBezTo>
                  <a:cubicBezTo>
                    <a:pt x="31" y="0"/>
                    <a:pt x="33" y="1"/>
                    <a:pt x="3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65" name="îŝḷîḓé-Freeform: Shape 90"/>
            <p:cNvSpPr/>
            <p:nvPr/>
          </p:nvSpPr>
          <p:spPr bwMode="auto">
            <a:xfrm>
              <a:off x="3465513" y="2058988"/>
              <a:ext cx="58738" cy="15875"/>
            </a:xfrm>
            <a:custGeom>
              <a:avLst/>
              <a:gdLst>
                <a:gd name="T0" fmla="*/ 34 w 34"/>
                <a:gd name="T1" fmla="*/ 3 h 9"/>
                <a:gd name="T2" fmla="*/ 31 w 34"/>
                <a:gd name="T3" fmla="*/ 7 h 9"/>
                <a:gd name="T4" fmla="*/ 4 w 34"/>
                <a:gd name="T5" fmla="*/ 7 h 9"/>
                <a:gd name="T6" fmla="*/ 1 w 34"/>
                <a:gd name="T7" fmla="*/ 3 h 9"/>
                <a:gd name="T8" fmla="*/ 5 w 34"/>
                <a:gd name="T9" fmla="*/ 0 h 9"/>
                <a:gd name="T10" fmla="*/ 30 w 34"/>
                <a:gd name="T11" fmla="*/ 0 h 9"/>
                <a:gd name="T12" fmla="*/ 34 w 34"/>
                <a:gd name="T13" fmla="*/ 3 h 9"/>
              </a:gdLst>
              <a:ahLst/>
              <a:cxnLst>
                <a:cxn ang="0">
                  <a:pos x="T0" y="T1"/>
                </a:cxn>
                <a:cxn ang="0">
                  <a:pos x="T2" y="T3"/>
                </a:cxn>
                <a:cxn ang="0">
                  <a:pos x="T4" y="T5"/>
                </a:cxn>
                <a:cxn ang="0">
                  <a:pos x="T6" y="T7"/>
                </a:cxn>
                <a:cxn ang="0">
                  <a:pos x="T8" y="T9"/>
                </a:cxn>
                <a:cxn ang="0">
                  <a:pos x="T10" y="T11"/>
                </a:cxn>
                <a:cxn ang="0">
                  <a:pos x="T12" y="T13"/>
                </a:cxn>
              </a:cxnLst>
              <a:rect l="0" t="0" r="r" b="b"/>
              <a:pathLst>
                <a:path w="34" h="9">
                  <a:moveTo>
                    <a:pt x="34" y="3"/>
                  </a:moveTo>
                  <a:cubicBezTo>
                    <a:pt x="34" y="5"/>
                    <a:pt x="33" y="7"/>
                    <a:pt x="31" y="7"/>
                  </a:cubicBezTo>
                  <a:cubicBezTo>
                    <a:pt x="22" y="9"/>
                    <a:pt x="13" y="9"/>
                    <a:pt x="4" y="7"/>
                  </a:cubicBezTo>
                  <a:cubicBezTo>
                    <a:pt x="2" y="7"/>
                    <a:pt x="0" y="5"/>
                    <a:pt x="1" y="3"/>
                  </a:cubicBezTo>
                  <a:cubicBezTo>
                    <a:pt x="1" y="1"/>
                    <a:pt x="3" y="0"/>
                    <a:pt x="5" y="0"/>
                  </a:cubicBezTo>
                  <a:cubicBezTo>
                    <a:pt x="13" y="2"/>
                    <a:pt x="22" y="2"/>
                    <a:pt x="30" y="0"/>
                  </a:cubicBezTo>
                  <a:cubicBezTo>
                    <a:pt x="32" y="0"/>
                    <a:pt x="34" y="1"/>
                    <a:pt x="3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66" name="îŝḷîḓé-Freeform: Shape 91"/>
            <p:cNvSpPr/>
            <p:nvPr/>
          </p:nvSpPr>
          <p:spPr bwMode="auto">
            <a:xfrm>
              <a:off x="3465513" y="2073275"/>
              <a:ext cx="58738" cy="15875"/>
            </a:xfrm>
            <a:custGeom>
              <a:avLst/>
              <a:gdLst>
                <a:gd name="T0" fmla="*/ 34 w 34"/>
                <a:gd name="T1" fmla="*/ 3 h 9"/>
                <a:gd name="T2" fmla="*/ 31 w 34"/>
                <a:gd name="T3" fmla="*/ 7 h 9"/>
                <a:gd name="T4" fmla="*/ 4 w 34"/>
                <a:gd name="T5" fmla="*/ 7 h 9"/>
                <a:gd name="T6" fmla="*/ 1 w 34"/>
                <a:gd name="T7" fmla="*/ 3 h 9"/>
                <a:gd name="T8" fmla="*/ 5 w 34"/>
                <a:gd name="T9" fmla="*/ 0 h 9"/>
                <a:gd name="T10" fmla="*/ 30 w 34"/>
                <a:gd name="T11" fmla="*/ 0 h 9"/>
                <a:gd name="T12" fmla="*/ 34 w 34"/>
                <a:gd name="T13" fmla="*/ 3 h 9"/>
              </a:gdLst>
              <a:ahLst/>
              <a:cxnLst>
                <a:cxn ang="0">
                  <a:pos x="T0" y="T1"/>
                </a:cxn>
                <a:cxn ang="0">
                  <a:pos x="T2" y="T3"/>
                </a:cxn>
                <a:cxn ang="0">
                  <a:pos x="T4" y="T5"/>
                </a:cxn>
                <a:cxn ang="0">
                  <a:pos x="T6" y="T7"/>
                </a:cxn>
                <a:cxn ang="0">
                  <a:pos x="T8" y="T9"/>
                </a:cxn>
                <a:cxn ang="0">
                  <a:pos x="T10" y="T11"/>
                </a:cxn>
                <a:cxn ang="0">
                  <a:pos x="T12" y="T13"/>
                </a:cxn>
              </a:cxnLst>
              <a:rect l="0" t="0" r="r" b="b"/>
              <a:pathLst>
                <a:path w="34" h="9">
                  <a:moveTo>
                    <a:pt x="34" y="3"/>
                  </a:moveTo>
                  <a:cubicBezTo>
                    <a:pt x="34" y="5"/>
                    <a:pt x="33" y="7"/>
                    <a:pt x="31" y="7"/>
                  </a:cubicBezTo>
                  <a:cubicBezTo>
                    <a:pt x="22" y="9"/>
                    <a:pt x="13" y="9"/>
                    <a:pt x="4" y="7"/>
                  </a:cubicBezTo>
                  <a:cubicBezTo>
                    <a:pt x="2" y="7"/>
                    <a:pt x="0" y="5"/>
                    <a:pt x="1" y="3"/>
                  </a:cubicBezTo>
                  <a:cubicBezTo>
                    <a:pt x="1" y="1"/>
                    <a:pt x="3" y="0"/>
                    <a:pt x="5" y="0"/>
                  </a:cubicBezTo>
                  <a:cubicBezTo>
                    <a:pt x="13" y="2"/>
                    <a:pt x="22" y="2"/>
                    <a:pt x="30" y="0"/>
                  </a:cubicBezTo>
                  <a:cubicBezTo>
                    <a:pt x="32" y="0"/>
                    <a:pt x="34" y="1"/>
                    <a:pt x="3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67" name="îŝḷîḓé-Freeform: Shape 92"/>
            <p:cNvSpPr/>
            <p:nvPr/>
          </p:nvSpPr>
          <p:spPr bwMode="auto">
            <a:xfrm>
              <a:off x="3478213" y="2084388"/>
              <a:ext cx="33338" cy="11113"/>
            </a:xfrm>
            <a:custGeom>
              <a:avLst/>
              <a:gdLst>
                <a:gd name="T0" fmla="*/ 19 w 19"/>
                <a:gd name="T1" fmla="*/ 2 h 6"/>
                <a:gd name="T2" fmla="*/ 17 w 19"/>
                <a:gd name="T3" fmla="*/ 5 h 6"/>
                <a:gd name="T4" fmla="*/ 2 w 19"/>
                <a:gd name="T5" fmla="*/ 5 h 6"/>
                <a:gd name="T6" fmla="*/ 0 w 19"/>
                <a:gd name="T7" fmla="*/ 2 h 6"/>
                <a:gd name="T8" fmla="*/ 2 w 19"/>
                <a:gd name="T9" fmla="*/ 0 h 6"/>
                <a:gd name="T10" fmla="*/ 16 w 19"/>
                <a:gd name="T11" fmla="*/ 0 h 6"/>
                <a:gd name="T12" fmla="*/ 19 w 19"/>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19" h="6">
                  <a:moveTo>
                    <a:pt x="19" y="2"/>
                  </a:moveTo>
                  <a:cubicBezTo>
                    <a:pt x="19" y="3"/>
                    <a:pt x="18" y="5"/>
                    <a:pt x="17" y="5"/>
                  </a:cubicBezTo>
                  <a:cubicBezTo>
                    <a:pt x="12" y="6"/>
                    <a:pt x="7" y="6"/>
                    <a:pt x="2" y="5"/>
                  </a:cubicBezTo>
                  <a:cubicBezTo>
                    <a:pt x="0" y="5"/>
                    <a:pt x="0" y="3"/>
                    <a:pt x="0" y="2"/>
                  </a:cubicBezTo>
                  <a:cubicBezTo>
                    <a:pt x="0" y="1"/>
                    <a:pt x="1" y="0"/>
                    <a:pt x="2" y="0"/>
                  </a:cubicBezTo>
                  <a:cubicBezTo>
                    <a:pt x="7" y="1"/>
                    <a:pt x="12" y="1"/>
                    <a:pt x="16" y="0"/>
                  </a:cubicBezTo>
                  <a:cubicBezTo>
                    <a:pt x="18" y="0"/>
                    <a:pt x="19" y="1"/>
                    <a:pt x="1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68" name="îŝḷîḓé-Freeform: Shape 93"/>
            <p:cNvSpPr/>
            <p:nvPr/>
          </p:nvSpPr>
          <p:spPr bwMode="auto">
            <a:xfrm>
              <a:off x="3417888" y="1866900"/>
              <a:ext cx="157163" cy="179388"/>
            </a:xfrm>
            <a:custGeom>
              <a:avLst/>
              <a:gdLst>
                <a:gd name="T0" fmla="*/ 45 w 90"/>
                <a:gd name="T1" fmla="*/ 0 h 104"/>
                <a:gd name="T2" fmla="*/ 0 w 90"/>
                <a:gd name="T3" fmla="*/ 45 h 104"/>
                <a:gd name="T4" fmla="*/ 27 w 90"/>
                <a:gd name="T5" fmla="*/ 99 h 104"/>
                <a:gd name="T6" fmla="*/ 63 w 90"/>
                <a:gd name="T7" fmla="*/ 99 h 104"/>
                <a:gd name="T8" fmla="*/ 90 w 90"/>
                <a:gd name="T9" fmla="*/ 45 h 104"/>
                <a:gd name="T10" fmla="*/ 45 w 90"/>
                <a:gd name="T11" fmla="*/ 0 h 104"/>
                <a:gd name="T12" fmla="*/ 76 w 90"/>
                <a:gd name="T13" fmla="*/ 40 h 104"/>
                <a:gd name="T14" fmla="*/ 76 w 90"/>
                <a:gd name="T15" fmla="*/ 40 h 104"/>
                <a:gd name="T16" fmla="*/ 63 w 90"/>
                <a:gd name="T17" fmla="*/ 20 h 104"/>
                <a:gd name="T18" fmla="*/ 61 w 90"/>
                <a:gd name="T19" fmla="*/ 15 h 104"/>
                <a:gd name="T20" fmla="*/ 66 w 90"/>
                <a:gd name="T21" fmla="*/ 14 h 104"/>
                <a:gd name="T22" fmla="*/ 83 w 90"/>
                <a:gd name="T23" fmla="*/ 36 h 104"/>
                <a:gd name="T24" fmla="*/ 80 w 90"/>
                <a:gd name="T25" fmla="*/ 42 h 104"/>
                <a:gd name="T26" fmla="*/ 76 w 90"/>
                <a:gd name="T27" fmla="*/ 4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4">
                  <a:moveTo>
                    <a:pt x="45" y="0"/>
                  </a:moveTo>
                  <a:cubicBezTo>
                    <a:pt x="20" y="0"/>
                    <a:pt x="0" y="20"/>
                    <a:pt x="0" y="45"/>
                  </a:cubicBezTo>
                  <a:cubicBezTo>
                    <a:pt x="0" y="64"/>
                    <a:pt x="20" y="84"/>
                    <a:pt x="27" y="99"/>
                  </a:cubicBezTo>
                  <a:cubicBezTo>
                    <a:pt x="29" y="103"/>
                    <a:pt x="62" y="104"/>
                    <a:pt x="63" y="99"/>
                  </a:cubicBezTo>
                  <a:cubicBezTo>
                    <a:pt x="68" y="88"/>
                    <a:pt x="90" y="64"/>
                    <a:pt x="90" y="45"/>
                  </a:cubicBezTo>
                  <a:cubicBezTo>
                    <a:pt x="90" y="20"/>
                    <a:pt x="70" y="0"/>
                    <a:pt x="45" y="0"/>
                  </a:cubicBezTo>
                  <a:close/>
                  <a:moveTo>
                    <a:pt x="76" y="40"/>
                  </a:moveTo>
                  <a:cubicBezTo>
                    <a:pt x="76" y="40"/>
                    <a:pt x="76" y="40"/>
                    <a:pt x="76" y="40"/>
                  </a:cubicBezTo>
                  <a:cubicBezTo>
                    <a:pt x="74" y="31"/>
                    <a:pt x="69" y="24"/>
                    <a:pt x="63" y="20"/>
                  </a:cubicBezTo>
                  <a:cubicBezTo>
                    <a:pt x="61" y="19"/>
                    <a:pt x="61" y="17"/>
                    <a:pt x="61" y="15"/>
                  </a:cubicBezTo>
                  <a:cubicBezTo>
                    <a:pt x="62" y="14"/>
                    <a:pt x="64" y="13"/>
                    <a:pt x="66" y="14"/>
                  </a:cubicBezTo>
                  <a:cubicBezTo>
                    <a:pt x="73" y="18"/>
                    <a:pt x="80" y="25"/>
                    <a:pt x="83" y="36"/>
                  </a:cubicBezTo>
                  <a:cubicBezTo>
                    <a:pt x="83" y="38"/>
                    <a:pt x="82" y="41"/>
                    <a:pt x="80" y="42"/>
                  </a:cubicBezTo>
                  <a:cubicBezTo>
                    <a:pt x="79" y="43"/>
                    <a:pt x="77" y="42"/>
                    <a:pt x="7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300">
        <p14:pan/>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838200" y="365125"/>
            <a:ext cx="10515600" cy="781095"/>
          </a:xfrm>
        </p:spPr>
        <p:txBody>
          <a:bodyPr>
            <a:normAutofit fontScale="90000"/>
          </a:bodyPr>
          <a:lstStyle/>
          <a:p>
            <a:r>
              <a:rPr lang="en-US" altLang="zh-CN" dirty="0" smtClean="0"/>
              <a:t>Talent Management</a:t>
            </a:r>
            <a:endParaRPr lang="zh-CN" altLang="en-US" dirty="0"/>
          </a:p>
        </p:txBody>
      </p:sp>
      <p:sp>
        <p:nvSpPr>
          <p:cNvPr id="23557" name="Shape 539"/>
          <p:cNvSpPr/>
          <p:nvPr/>
        </p:nvSpPr>
        <p:spPr>
          <a:xfrm>
            <a:off x="1476375" y="2132330"/>
            <a:ext cx="2527300" cy="1274763"/>
          </a:xfrm>
          <a:custGeom>
            <a:avLst/>
            <a:gdLst/>
            <a:ahLst/>
            <a:cxnLst>
              <a:cxn ang="0">
                <a:pos x="2147483647" y="2147483647"/>
              </a:cxn>
              <a:cxn ang="5898240">
                <a:pos x="2147483647" y="2147483647"/>
              </a:cxn>
              <a:cxn ang="11796480">
                <a:pos x="2147483647" y="2147483647"/>
              </a:cxn>
              <a:cxn ang="17694720">
                <a:pos x="2147483647" y="2147483647"/>
              </a:cxn>
            </a:cxnLst>
            <a:pathLst>
              <a:path w="21600" h="21600">
                <a:moveTo>
                  <a:pt x="47" y="0"/>
                </a:moveTo>
                <a:lnTo>
                  <a:pt x="3117" y="10867"/>
                </a:lnTo>
                <a:lnTo>
                  <a:pt x="0" y="21600"/>
                </a:lnTo>
                <a:lnTo>
                  <a:pt x="18545" y="21600"/>
                </a:lnTo>
                <a:lnTo>
                  <a:pt x="21600" y="10963"/>
                </a:lnTo>
                <a:lnTo>
                  <a:pt x="18671" y="18"/>
                </a:lnTo>
                <a:lnTo>
                  <a:pt x="47" y="0"/>
                </a:lnTo>
                <a:close/>
              </a:path>
            </a:pathLst>
          </a:custGeom>
          <a:solidFill>
            <a:srgbClr val="F25A31"/>
          </a:solidFill>
          <a:ln w="12700">
            <a:noFill/>
          </a:ln>
        </p:spPr>
        <p:txBody>
          <a:bodyPr/>
          <a:p>
            <a:endParaRPr lang="zh-CN" altLang="en-US"/>
          </a:p>
        </p:txBody>
      </p:sp>
      <p:sp>
        <p:nvSpPr>
          <p:cNvPr id="2" name="Shape 540"/>
          <p:cNvSpPr/>
          <p:nvPr/>
        </p:nvSpPr>
        <p:spPr>
          <a:xfrm>
            <a:off x="1676400" y="3656330"/>
            <a:ext cx="1962150" cy="323850"/>
          </a:xfrm>
          <a:prstGeom prst="rect">
            <a:avLst/>
          </a:prstGeom>
          <a:noFill/>
          <a:ln w="12700" cap="flat">
            <a:noFill/>
            <a:miter lim="400000"/>
          </a:ln>
          <a:effec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marL="0" marR="0" lvl="0" indent="0" algn="l" defTabSz="914400" rtl="0" eaLnBrk="1" fontAlgn="auto" latinLnBrk="0" hangingPunct="1">
              <a:lnSpc>
                <a:spcPct val="100000"/>
              </a:lnSpc>
              <a:spcBef>
                <a:spcPts val="0"/>
              </a:spcBef>
              <a:spcAft>
                <a:spcPts val="0"/>
              </a:spcAft>
              <a:buClrTx/>
              <a:buSzTx/>
              <a:buFontTx/>
              <a:buNone/>
              <a:defRPr sz="1800" spc="0">
                <a:solidFill>
                  <a:srgbClr val="000000"/>
                </a:solidFill>
              </a:defRPr>
            </a:pPr>
            <a:r>
              <a:rPr kumimoji="0" sz="2100" b="0" i="0" u="none" strike="noStrike" kern="1200" cap="none" spc="42" normalizeH="0" baseline="0" noProof="0" dirty="0" err="1">
                <a:ln>
                  <a:noFill/>
                </a:ln>
                <a:solidFill>
                  <a:schemeClr val="tx1">
                    <a:lumMod val="75000"/>
                    <a:lumOff val="25000"/>
                  </a:schemeClr>
                </a:solidFill>
                <a:effectLst/>
                <a:uLnTx/>
                <a:uFillTx/>
                <a:latin typeface="+mn-lt"/>
                <a:ea typeface="Oswald Light"/>
                <a:cs typeface="Oswald Light"/>
                <a:sym typeface="Oswald Light"/>
              </a:rPr>
              <a:t>Lorem</a:t>
            </a:r>
            <a:r>
              <a:rPr kumimoji="0" sz="2100" b="0" i="0" u="none" strike="noStrike" kern="1200" cap="none" spc="42" normalizeH="0" baseline="0" noProof="0" dirty="0">
                <a:ln>
                  <a:noFill/>
                </a:ln>
                <a:solidFill>
                  <a:schemeClr val="tx1">
                    <a:lumMod val="75000"/>
                    <a:lumOff val="25000"/>
                  </a:schemeClr>
                </a:solidFill>
                <a:effectLst/>
                <a:uLnTx/>
                <a:uFillTx/>
                <a:latin typeface="+mn-lt"/>
                <a:ea typeface="Oswald Light"/>
                <a:cs typeface="Oswald Light"/>
                <a:sym typeface="Oswald Light"/>
              </a:rPr>
              <a:t> </a:t>
            </a:r>
            <a:r>
              <a:rPr kumimoji="0" sz="2100" b="0" i="0" u="none" strike="noStrike" kern="1200" cap="none" spc="42" normalizeH="0" baseline="0" noProof="0" dirty="0" err="1">
                <a:ln>
                  <a:noFill/>
                </a:ln>
                <a:solidFill>
                  <a:schemeClr val="tx1">
                    <a:lumMod val="75000"/>
                    <a:lumOff val="25000"/>
                  </a:schemeClr>
                </a:solidFill>
                <a:effectLst/>
                <a:uLnTx/>
                <a:uFillTx/>
                <a:latin typeface="+mn-lt"/>
                <a:ea typeface="Oswald Light"/>
                <a:cs typeface="Oswald Light"/>
                <a:sym typeface="Oswald Light"/>
              </a:rPr>
              <a:t>ipsum</a:t>
            </a:r>
            <a:r>
              <a:rPr kumimoji="0" sz="2100" b="0" i="0" u="none" strike="noStrike" kern="1200" cap="none" spc="42" normalizeH="0" baseline="0" noProof="0" dirty="0">
                <a:ln>
                  <a:noFill/>
                </a:ln>
                <a:solidFill>
                  <a:schemeClr val="tx1">
                    <a:lumMod val="75000"/>
                    <a:lumOff val="25000"/>
                  </a:schemeClr>
                </a:solidFill>
                <a:effectLst/>
                <a:uLnTx/>
                <a:uFillTx/>
                <a:latin typeface="+mn-lt"/>
                <a:ea typeface="Oswald Light"/>
                <a:cs typeface="Oswald Light"/>
                <a:sym typeface="Oswald Light"/>
              </a:rPr>
              <a:t> </a:t>
            </a:r>
            <a:endParaRPr kumimoji="0" sz="2100" b="0" i="0" u="none" strike="noStrike" kern="1200" cap="none" spc="42" normalizeH="0" baseline="0" noProof="0" dirty="0">
              <a:ln>
                <a:noFill/>
              </a:ln>
              <a:solidFill>
                <a:schemeClr val="tx1">
                  <a:lumMod val="75000"/>
                  <a:lumOff val="25000"/>
                </a:schemeClr>
              </a:solidFill>
              <a:effectLst/>
              <a:uLnTx/>
              <a:uFillTx/>
              <a:latin typeface="+mn-lt"/>
              <a:ea typeface="Oswald Light"/>
              <a:cs typeface="Oswald Light"/>
              <a:sym typeface="Oswald Light"/>
            </a:endParaRPr>
          </a:p>
        </p:txBody>
      </p:sp>
      <p:sp>
        <p:nvSpPr>
          <p:cNvPr id="4" name="Shape 541"/>
          <p:cNvSpPr/>
          <p:nvPr/>
        </p:nvSpPr>
        <p:spPr>
          <a:xfrm>
            <a:off x="1676400" y="4132580"/>
            <a:ext cx="1962150" cy="1662113"/>
          </a:xfrm>
          <a:prstGeom prst="rect">
            <a:avLst/>
          </a:prstGeom>
          <a:noFill/>
          <a:ln w="12700" cap="flat">
            <a:noFill/>
            <a:miter lim="400000"/>
          </a:ln>
          <a:effec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marL="0" marR="0" lvl="0" indent="0" algn="l" defTabSz="914400" rtl="0" eaLnBrk="1" fontAlgn="auto" latinLnBrk="0" hangingPunct="1">
              <a:lnSpc>
                <a:spcPct val="100000"/>
              </a:lnSpc>
              <a:spcBef>
                <a:spcPts val="0"/>
              </a:spcBef>
              <a:spcAft>
                <a:spcPts val="0"/>
              </a:spcAft>
              <a:buClrTx/>
              <a:buSzTx/>
              <a:buFontTx/>
              <a:buNone/>
              <a:defRPr sz="1800" spc="0">
                <a:solidFill>
                  <a:srgbClr val="000000"/>
                </a:solidFill>
              </a:defRPr>
            </a:pPr>
            <a:r>
              <a:rPr kumimoji="0" sz="1200" b="0" i="0" u="none" strike="noStrike" kern="1200" cap="none" spc="24" normalizeH="0" baseline="0" noProof="0">
                <a:ln>
                  <a:noFill/>
                </a:ln>
                <a:solidFill>
                  <a:schemeClr val="tx1">
                    <a:lumMod val="75000"/>
                    <a:lumOff val="25000"/>
                  </a:schemeClr>
                </a:solidFill>
                <a:effectLst/>
                <a:uLnTx/>
                <a:uFillTx/>
                <a:latin typeface="+mn-lt"/>
                <a:ea typeface="Source Sans Pro"/>
                <a:cs typeface="Source Sans Pro"/>
                <a:sym typeface="Source Sans Pro"/>
              </a:rPr>
              <a:t>Donec ullamcorper nulla non metus auctor fringilla. Nullam id dolor id nibh ultricies vehicula ut id elit. Maecenas sed diam eget risus varius. Nullam id dolor id nibh ultricies Donec ullamcorper nulla non metus auctor fringilla. </a:t>
            </a:r>
            <a:endParaRPr kumimoji="0" sz="1200" b="0" i="0" u="none" strike="noStrike" kern="1200" cap="none" spc="24" normalizeH="0" baseline="0" noProof="0">
              <a:ln>
                <a:noFill/>
              </a:ln>
              <a:solidFill>
                <a:schemeClr val="tx1">
                  <a:lumMod val="75000"/>
                  <a:lumOff val="25000"/>
                </a:schemeClr>
              </a:solidFill>
              <a:effectLst/>
              <a:uLnTx/>
              <a:uFillTx/>
              <a:latin typeface="+mn-lt"/>
              <a:ea typeface="Source Sans Pro"/>
              <a:cs typeface="Source Sans Pro"/>
              <a:sym typeface="Source Sans Pro"/>
            </a:endParaRPr>
          </a:p>
        </p:txBody>
      </p:sp>
      <p:sp>
        <p:nvSpPr>
          <p:cNvPr id="5" name="Shape 542"/>
          <p:cNvSpPr/>
          <p:nvPr/>
        </p:nvSpPr>
        <p:spPr>
          <a:xfrm>
            <a:off x="2441575" y="2532380"/>
            <a:ext cx="563563" cy="469900"/>
          </a:xfrm>
          <a:custGeom>
            <a:avLst/>
            <a:gdLst/>
            <a:ahLst/>
            <a:cxnLst>
              <a:cxn ang="0">
                <a:pos x="wd2" y="hd2"/>
              </a:cxn>
              <a:cxn ang="5400000">
                <a:pos x="wd2" y="hd2"/>
              </a:cxn>
              <a:cxn ang="10800000">
                <a:pos x="wd2" y="hd2"/>
              </a:cxn>
              <a:cxn ang="16200000">
                <a:pos x="wd2" y="hd2"/>
              </a:cxn>
            </a:cxnLst>
            <a:rect l="0" t="0" r="r" b="b"/>
            <a:pathLst>
              <a:path w="21600" h="21600" extrusionOk="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1"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path>
            </a:pathLst>
          </a:custGeom>
          <a:solidFill>
            <a:schemeClr val="bg1"/>
          </a:solidFill>
          <a:ln w="12700" cap="flat">
            <a:noFill/>
            <a:miter lim="400000"/>
          </a:ln>
          <a:effectLst/>
        </p:spPr>
        <p:txBody>
          <a:bodyPr lIns="19050" tIns="19050" rIns="19050" bIns="19050" anchor="ctr"/>
          <a:lstStyle/>
          <a:p>
            <a:pPr marL="0" marR="0" lvl="0" indent="0" algn="l" defTabSz="228600" rtl="0" eaLnBrk="1" fontAlgn="auto" latinLnBrk="0" hangingPunct="1">
              <a:lnSpc>
                <a:spcPct val="100000"/>
              </a:lnSpc>
              <a:spcBef>
                <a:spcPts val="0"/>
              </a:spcBef>
              <a:spcAft>
                <a:spcPts val="0"/>
              </a:spcAft>
              <a:buClrTx/>
              <a:buSzTx/>
              <a:buFontTx/>
              <a:buNone/>
              <a:defRPr sz="6400">
                <a:solidFill>
                  <a:srgbClr val="FFFFFF"/>
                </a:solidFill>
                <a:effectLst>
                  <a:outerShdw blurRad="38100" dist="12700" dir="5400000" rotWithShape="0">
                    <a:srgbClr val="000000">
                      <a:alpha val="50000"/>
                    </a:srgbClr>
                  </a:outerShdw>
                </a:effectLst>
              </a:defRPr>
            </a:pPr>
            <a:endParaRPr kumimoji="0" sz="32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mn-lt"/>
              <a:ea typeface="+mn-ea"/>
              <a:cs typeface="+mn-cs"/>
            </a:endParaRPr>
          </a:p>
        </p:txBody>
      </p:sp>
      <p:sp>
        <p:nvSpPr>
          <p:cNvPr id="23561" name="Shape 544"/>
          <p:cNvSpPr/>
          <p:nvPr/>
        </p:nvSpPr>
        <p:spPr>
          <a:xfrm>
            <a:off x="3702050" y="2130743"/>
            <a:ext cx="2528888" cy="1276350"/>
          </a:xfrm>
          <a:custGeom>
            <a:avLst/>
            <a:gdLst/>
            <a:ahLst/>
            <a:cxnLst>
              <a:cxn ang="0">
                <a:pos x="2147483647" y="2147483647"/>
              </a:cxn>
              <a:cxn ang="5898240">
                <a:pos x="2147483647" y="2147483647"/>
              </a:cxn>
              <a:cxn ang="11796480">
                <a:pos x="2147483647" y="2147483647"/>
              </a:cxn>
              <a:cxn ang="17694720">
                <a:pos x="2147483647" y="2147483647"/>
              </a:cxn>
            </a:cxnLst>
            <a:pathLst>
              <a:path w="21600" h="21600">
                <a:moveTo>
                  <a:pt x="47" y="0"/>
                </a:moveTo>
                <a:lnTo>
                  <a:pt x="3117" y="10867"/>
                </a:lnTo>
                <a:lnTo>
                  <a:pt x="0" y="21600"/>
                </a:lnTo>
                <a:lnTo>
                  <a:pt x="18545" y="21600"/>
                </a:lnTo>
                <a:lnTo>
                  <a:pt x="21600" y="10963"/>
                </a:lnTo>
                <a:lnTo>
                  <a:pt x="18671" y="18"/>
                </a:lnTo>
                <a:lnTo>
                  <a:pt x="47" y="0"/>
                </a:lnTo>
                <a:close/>
              </a:path>
            </a:pathLst>
          </a:custGeom>
          <a:solidFill>
            <a:srgbClr val="11B59A"/>
          </a:solidFill>
          <a:ln w="12700">
            <a:noFill/>
          </a:ln>
        </p:spPr>
        <p:txBody>
          <a:bodyPr/>
          <a:p>
            <a:endParaRPr lang="zh-CN" altLang="en-US"/>
          </a:p>
        </p:txBody>
      </p:sp>
      <p:sp>
        <p:nvSpPr>
          <p:cNvPr id="6" name="Shape 545"/>
          <p:cNvSpPr/>
          <p:nvPr/>
        </p:nvSpPr>
        <p:spPr>
          <a:xfrm>
            <a:off x="3924300" y="3656330"/>
            <a:ext cx="1860550" cy="323850"/>
          </a:xfrm>
          <a:prstGeom prst="rect">
            <a:avLst/>
          </a:prstGeom>
          <a:noFill/>
          <a:ln w="12700" cap="flat">
            <a:noFill/>
            <a:miter lim="400000"/>
          </a:ln>
          <a:effec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marL="0" marR="0" lvl="0" indent="0" algn="l" defTabSz="914400" rtl="0" eaLnBrk="1" fontAlgn="auto" latinLnBrk="0" hangingPunct="1">
              <a:lnSpc>
                <a:spcPct val="100000"/>
              </a:lnSpc>
              <a:spcBef>
                <a:spcPts val="0"/>
              </a:spcBef>
              <a:spcAft>
                <a:spcPts val="0"/>
              </a:spcAft>
              <a:buClrTx/>
              <a:buSzTx/>
              <a:buFontTx/>
              <a:buNone/>
              <a:defRPr sz="1800" spc="0">
                <a:solidFill>
                  <a:srgbClr val="000000"/>
                </a:solidFill>
              </a:defRPr>
            </a:pPr>
            <a:r>
              <a:rPr kumimoji="0" sz="2100" b="0" i="0" u="none" strike="noStrike" kern="1200" cap="none" spc="42" normalizeH="0" baseline="0" noProof="0" dirty="0" err="1">
                <a:ln>
                  <a:noFill/>
                </a:ln>
                <a:solidFill>
                  <a:schemeClr val="tx1">
                    <a:lumMod val="75000"/>
                    <a:lumOff val="25000"/>
                  </a:schemeClr>
                </a:solidFill>
                <a:effectLst/>
                <a:uLnTx/>
                <a:uFillTx/>
                <a:latin typeface="+mn-lt"/>
                <a:ea typeface="Oswald Light"/>
                <a:cs typeface="Oswald Light"/>
                <a:sym typeface="Oswald Light"/>
              </a:rPr>
              <a:t>Lorem</a:t>
            </a:r>
            <a:r>
              <a:rPr kumimoji="0" sz="2100" b="0" i="0" u="none" strike="noStrike" kern="1200" cap="none" spc="42" normalizeH="0" baseline="0" noProof="0" dirty="0">
                <a:ln>
                  <a:noFill/>
                </a:ln>
                <a:solidFill>
                  <a:schemeClr val="tx1">
                    <a:lumMod val="75000"/>
                    <a:lumOff val="25000"/>
                  </a:schemeClr>
                </a:solidFill>
                <a:effectLst/>
                <a:uLnTx/>
                <a:uFillTx/>
                <a:latin typeface="+mn-lt"/>
                <a:ea typeface="Oswald Light"/>
                <a:cs typeface="Oswald Light"/>
                <a:sym typeface="Oswald Light"/>
              </a:rPr>
              <a:t> </a:t>
            </a:r>
            <a:r>
              <a:rPr kumimoji="0" sz="2100" b="0" i="0" u="none" strike="noStrike" kern="1200" cap="none" spc="42" normalizeH="0" baseline="0" noProof="0" dirty="0" err="1">
                <a:ln>
                  <a:noFill/>
                </a:ln>
                <a:solidFill>
                  <a:schemeClr val="tx1">
                    <a:lumMod val="75000"/>
                    <a:lumOff val="25000"/>
                  </a:schemeClr>
                </a:solidFill>
                <a:effectLst/>
                <a:uLnTx/>
                <a:uFillTx/>
                <a:latin typeface="+mn-lt"/>
                <a:ea typeface="Oswald Light"/>
                <a:cs typeface="Oswald Light"/>
                <a:sym typeface="Oswald Light"/>
              </a:rPr>
              <a:t>ipsum</a:t>
            </a:r>
            <a:r>
              <a:rPr kumimoji="0" sz="2100" b="0" i="0" u="none" strike="noStrike" kern="1200" cap="none" spc="42" normalizeH="0" baseline="0" noProof="0" dirty="0">
                <a:ln>
                  <a:noFill/>
                </a:ln>
                <a:solidFill>
                  <a:schemeClr val="tx1">
                    <a:lumMod val="75000"/>
                    <a:lumOff val="25000"/>
                  </a:schemeClr>
                </a:solidFill>
                <a:effectLst/>
                <a:uLnTx/>
                <a:uFillTx/>
                <a:latin typeface="+mn-lt"/>
                <a:ea typeface="Oswald Light"/>
                <a:cs typeface="Oswald Light"/>
                <a:sym typeface="Oswald Light"/>
              </a:rPr>
              <a:t> </a:t>
            </a:r>
            <a:endParaRPr kumimoji="0" sz="2100" b="0" i="0" u="none" strike="noStrike" kern="1200" cap="none" spc="42" normalizeH="0" baseline="0" noProof="0" dirty="0">
              <a:ln>
                <a:noFill/>
              </a:ln>
              <a:solidFill>
                <a:schemeClr val="tx1">
                  <a:lumMod val="75000"/>
                  <a:lumOff val="25000"/>
                </a:schemeClr>
              </a:solidFill>
              <a:effectLst/>
              <a:uLnTx/>
              <a:uFillTx/>
              <a:latin typeface="+mn-lt"/>
              <a:ea typeface="Oswald Light"/>
              <a:cs typeface="Oswald Light"/>
              <a:sym typeface="Oswald Light"/>
            </a:endParaRPr>
          </a:p>
        </p:txBody>
      </p:sp>
      <p:sp>
        <p:nvSpPr>
          <p:cNvPr id="7" name="Shape 546"/>
          <p:cNvSpPr/>
          <p:nvPr/>
        </p:nvSpPr>
        <p:spPr>
          <a:xfrm>
            <a:off x="3924300" y="4132580"/>
            <a:ext cx="1860550" cy="1662113"/>
          </a:xfrm>
          <a:prstGeom prst="rect">
            <a:avLst/>
          </a:prstGeom>
          <a:noFill/>
          <a:ln w="12700" cap="flat">
            <a:noFill/>
            <a:miter lim="400000"/>
          </a:ln>
          <a:effec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marL="0" marR="0" lvl="0" indent="0" algn="l" defTabSz="914400" rtl="0" eaLnBrk="1" fontAlgn="auto" latinLnBrk="0" hangingPunct="1">
              <a:lnSpc>
                <a:spcPct val="100000"/>
              </a:lnSpc>
              <a:spcBef>
                <a:spcPts val="0"/>
              </a:spcBef>
              <a:spcAft>
                <a:spcPts val="0"/>
              </a:spcAft>
              <a:buClrTx/>
              <a:buSzTx/>
              <a:buFontTx/>
              <a:buNone/>
              <a:defRPr sz="1800" spc="0">
                <a:solidFill>
                  <a:srgbClr val="000000"/>
                </a:solidFill>
              </a:defRPr>
            </a:pPr>
            <a:r>
              <a:rPr kumimoji="0" sz="1200" b="0" i="0" u="none" strike="noStrike" kern="1200" cap="none" spc="24" normalizeH="0" baseline="0" noProof="0">
                <a:ln>
                  <a:noFill/>
                </a:ln>
                <a:solidFill>
                  <a:schemeClr val="tx1">
                    <a:lumMod val="75000"/>
                    <a:lumOff val="25000"/>
                  </a:schemeClr>
                </a:solidFill>
                <a:effectLst/>
                <a:uLnTx/>
                <a:uFillTx/>
                <a:latin typeface="+mn-lt"/>
                <a:ea typeface="Source Sans Pro"/>
                <a:cs typeface="Source Sans Pro"/>
                <a:sym typeface="Source Sans Pro"/>
              </a:rPr>
              <a:t>Donec ullamcorper nulla non metus auctor fringilla. Nullam id dolor id nibh ultricies vehicula ut id elit. Maecenas sed diam eget risus varius. Nullam id dolor id nibh ultricies Donec ullamcorper nulla non metus auctor fringilla. </a:t>
            </a:r>
            <a:endParaRPr kumimoji="0" sz="1200" b="0" i="0" u="none" strike="noStrike" kern="1200" cap="none" spc="24" normalizeH="0" baseline="0" noProof="0">
              <a:ln>
                <a:noFill/>
              </a:ln>
              <a:solidFill>
                <a:schemeClr val="tx1">
                  <a:lumMod val="75000"/>
                  <a:lumOff val="25000"/>
                </a:schemeClr>
              </a:solidFill>
              <a:effectLst/>
              <a:uLnTx/>
              <a:uFillTx/>
              <a:latin typeface="+mn-lt"/>
              <a:ea typeface="Source Sans Pro"/>
              <a:cs typeface="Source Sans Pro"/>
              <a:sym typeface="Source Sans Pro"/>
            </a:endParaRPr>
          </a:p>
        </p:txBody>
      </p:sp>
      <p:sp>
        <p:nvSpPr>
          <p:cNvPr id="8" name="Shape 547"/>
          <p:cNvSpPr/>
          <p:nvPr/>
        </p:nvSpPr>
        <p:spPr>
          <a:xfrm>
            <a:off x="4695825" y="2527618"/>
            <a:ext cx="585788" cy="487363"/>
          </a:xfrm>
          <a:custGeom>
            <a:avLst/>
            <a:gdLst/>
            <a:ahLst/>
            <a:cxnLst>
              <a:cxn ang="0">
                <a:pos x="wd2" y="hd2"/>
              </a:cxn>
              <a:cxn ang="5400000">
                <a:pos x="wd2" y="hd2"/>
              </a:cxn>
              <a:cxn ang="10800000">
                <a:pos x="wd2" y="hd2"/>
              </a:cxn>
              <a:cxn ang="16200000">
                <a:pos x="wd2" y="hd2"/>
              </a:cxn>
            </a:cxnLst>
            <a:rect l="0" t="0" r="r" b="b"/>
            <a:pathLst>
              <a:path w="21600" h="21600" extrusionOk="0">
                <a:moveTo>
                  <a:pt x="11234" y="6152"/>
                </a:moveTo>
                <a:cubicBezTo>
                  <a:pt x="11406" y="6502"/>
                  <a:pt x="11552" y="6917"/>
                  <a:pt x="11672" y="7395"/>
                </a:cubicBezTo>
                <a:cubicBezTo>
                  <a:pt x="11747" y="7412"/>
                  <a:pt x="11886" y="7434"/>
                  <a:pt x="12089" y="7462"/>
                </a:cubicBezTo>
                <a:cubicBezTo>
                  <a:pt x="12291" y="7488"/>
                  <a:pt x="12501" y="7527"/>
                  <a:pt x="12715" y="7578"/>
                </a:cubicBezTo>
                <a:cubicBezTo>
                  <a:pt x="12929" y="7626"/>
                  <a:pt x="13120" y="7680"/>
                  <a:pt x="13289" y="7731"/>
                </a:cubicBezTo>
                <a:cubicBezTo>
                  <a:pt x="13459" y="7787"/>
                  <a:pt x="13543" y="7849"/>
                  <a:pt x="13543" y="7923"/>
                </a:cubicBezTo>
                <a:lnTo>
                  <a:pt x="13543" y="10328"/>
                </a:lnTo>
                <a:cubicBezTo>
                  <a:pt x="13543" y="10416"/>
                  <a:pt x="13459" y="10495"/>
                  <a:pt x="13289" y="10549"/>
                </a:cubicBezTo>
                <a:cubicBezTo>
                  <a:pt x="13120" y="10611"/>
                  <a:pt x="12929" y="10659"/>
                  <a:pt x="12715" y="10707"/>
                </a:cubicBezTo>
                <a:cubicBezTo>
                  <a:pt x="12501" y="10752"/>
                  <a:pt x="12289" y="10783"/>
                  <a:pt x="12077" y="10800"/>
                </a:cubicBezTo>
                <a:cubicBezTo>
                  <a:pt x="11867" y="10820"/>
                  <a:pt x="11731" y="10837"/>
                  <a:pt x="11672" y="10857"/>
                </a:cubicBezTo>
                <a:cubicBezTo>
                  <a:pt x="11566" y="11243"/>
                  <a:pt x="11430" y="11639"/>
                  <a:pt x="11255" y="12045"/>
                </a:cubicBezTo>
                <a:cubicBezTo>
                  <a:pt x="11430" y="12325"/>
                  <a:pt x="11594" y="12596"/>
                  <a:pt x="11757" y="12864"/>
                </a:cubicBezTo>
                <a:cubicBezTo>
                  <a:pt x="11919" y="13127"/>
                  <a:pt x="12100" y="13395"/>
                  <a:pt x="12303" y="13655"/>
                </a:cubicBezTo>
                <a:lnTo>
                  <a:pt x="12326" y="13787"/>
                </a:lnTo>
                <a:cubicBezTo>
                  <a:pt x="12326" y="13841"/>
                  <a:pt x="12249" y="13977"/>
                  <a:pt x="12096" y="14194"/>
                </a:cubicBezTo>
                <a:cubicBezTo>
                  <a:pt x="11940" y="14411"/>
                  <a:pt x="11762" y="14637"/>
                  <a:pt x="11559" y="14877"/>
                </a:cubicBezTo>
                <a:cubicBezTo>
                  <a:pt x="11357" y="15117"/>
                  <a:pt x="11166" y="15326"/>
                  <a:pt x="10992" y="15513"/>
                </a:cubicBezTo>
                <a:cubicBezTo>
                  <a:pt x="10813" y="15696"/>
                  <a:pt x="10702" y="15789"/>
                  <a:pt x="10658" y="15789"/>
                </a:cubicBezTo>
                <a:cubicBezTo>
                  <a:pt x="10643" y="15789"/>
                  <a:pt x="10566" y="15727"/>
                  <a:pt x="10427" y="15606"/>
                </a:cubicBezTo>
                <a:cubicBezTo>
                  <a:pt x="10288" y="15484"/>
                  <a:pt x="10135" y="15346"/>
                  <a:pt x="9966" y="15188"/>
                </a:cubicBezTo>
                <a:cubicBezTo>
                  <a:pt x="9796" y="15030"/>
                  <a:pt x="9638" y="14886"/>
                  <a:pt x="9493" y="14747"/>
                </a:cubicBezTo>
                <a:cubicBezTo>
                  <a:pt x="9344" y="14615"/>
                  <a:pt x="9250" y="14524"/>
                  <a:pt x="9205" y="14476"/>
                </a:cubicBezTo>
                <a:cubicBezTo>
                  <a:pt x="8866" y="14685"/>
                  <a:pt x="8537" y="14852"/>
                  <a:pt x="8212" y="14979"/>
                </a:cubicBezTo>
                <a:cubicBezTo>
                  <a:pt x="8212" y="15069"/>
                  <a:pt x="8200" y="15236"/>
                  <a:pt x="8179" y="15476"/>
                </a:cubicBezTo>
                <a:cubicBezTo>
                  <a:pt x="8156" y="15721"/>
                  <a:pt x="8127" y="15976"/>
                  <a:pt x="8090" y="16241"/>
                </a:cubicBezTo>
                <a:cubicBezTo>
                  <a:pt x="8052" y="16509"/>
                  <a:pt x="8005" y="16744"/>
                  <a:pt x="7948" y="16944"/>
                </a:cubicBezTo>
                <a:cubicBezTo>
                  <a:pt x="7892" y="17148"/>
                  <a:pt x="7833" y="17249"/>
                  <a:pt x="7774" y="17249"/>
                </a:cubicBezTo>
                <a:lnTo>
                  <a:pt x="5769" y="17249"/>
                </a:lnTo>
                <a:cubicBezTo>
                  <a:pt x="5708" y="17249"/>
                  <a:pt x="5651" y="17147"/>
                  <a:pt x="5595" y="16944"/>
                </a:cubicBezTo>
                <a:cubicBezTo>
                  <a:pt x="5538" y="16744"/>
                  <a:pt x="5494" y="16509"/>
                  <a:pt x="5463" y="16241"/>
                </a:cubicBezTo>
                <a:cubicBezTo>
                  <a:pt x="5435" y="15976"/>
                  <a:pt x="5406" y="15721"/>
                  <a:pt x="5385" y="15484"/>
                </a:cubicBezTo>
                <a:cubicBezTo>
                  <a:pt x="5362" y="15244"/>
                  <a:pt x="5352" y="15078"/>
                  <a:pt x="5352" y="14979"/>
                </a:cubicBezTo>
                <a:cubicBezTo>
                  <a:pt x="5013" y="14871"/>
                  <a:pt x="4682" y="14702"/>
                  <a:pt x="4359" y="14476"/>
                </a:cubicBezTo>
                <a:cubicBezTo>
                  <a:pt x="4126" y="14685"/>
                  <a:pt x="3895" y="14894"/>
                  <a:pt x="3667" y="15106"/>
                </a:cubicBezTo>
                <a:cubicBezTo>
                  <a:pt x="3439" y="15321"/>
                  <a:pt x="3213" y="15535"/>
                  <a:pt x="2996" y="15761"/>
                </a:cubicBezTo>
                <a:lnTo>
                  <a:pt x="2883" y="15789"/>
                </a:lnTo>
                <a:cubicBezTo>
                  <a:pt x="2855" y="15789"/>
                  <a:pt x="2751" y="15696"/>
                  <a:pt x="2573" y="15513"/>
                </a:cubicBezTo>
                <a:cubicBezTo>
                  <a:pt x="2396" y="15326"/>
                  <a:pt x="2212" y="15117"/>
                  <a:pt x="2022" y="14877"/>
                </a:cubicBezTo>
                <a:cubicBezTo>
                  <a:pt x="1829" y="14637"/>
                  <a:pt x="1657" y="14411"/>
                  <a:pt x="1504" y="14194"/>
                </a:cubicBezTo>
                <a:cubicBezTo>
                  <a:pt x="1349" y="13977"/>
                  <a:pt x="1273" y="13841"/>
                  <a:pt x="1273" y="13787"/>
                </a:cubicBezTo>
                <a:cubicBezTo>
                  <a:pt x="1273" y="13771"/>
                  <a:pt x="1320" y="13677"/>
                  <a:pt x="1419" y="13511"/>
                </a:cubicBezTo>
                <a:cubicBezTo>
                  <a:pt x="1516" y="13347"/>
                  <a:pt x="1629" y="13163"/>
                  <a:pt x="1751" y="12971"/>
                </a:cubicBezTo>
                <a:cubicBezTo>
                  <a:pt x="1876" y="12777"/>
                  <a:pt x="1991" y="12590"/>
                  <a:pt x="2100" y="12415"/>
                </a:cubicBezTo>
                <a:cubicBezTo>
                  <a:pt x="2210" y="12240"/>
                  <a:pt x="2278" y="12127"/>
                  <a:pt x="2309" y="12071"/>
                </a:cubicBezTo>
                <a:cubicBezTo>
                  <a:pt x="2135" y="11687"/>
                  <a:pt x="1989" y="11260"/>
                  <a:pt x="1869" y="10800"/>
                </a:cubicBezTo>
                <a:cubicBezTo>
                  <a:pt x="1794" y="10783"/>
                  <a:pt x="1655" y="10761"/>
                  <a:pt x="1452" y="10732"/>
                </a:cubicBezTo>
                <a:cubicBezTo>
                  <a:pt x="1250" y="10707"/>
                  <a:pt x="1043" y="10676"/>
                  <a:pt x="826" y="10639"/>
                </a:cubicBezTo>
                <a:cubicBezTo>
                  <a:pt x="612" y="10602"/>
                  <a:pt x="421" y="10554"/>
                  <a:pt x="252" y="10498"/>
                </a:cubicBezTo>
                <a:cubicBezTo>
                  <a:pt x="82" y="10439"/>
                  <a:pt x="0" y="10374"/>
                  <a:pt x="0" y="10300"/>
                </a:cubicBezTo>
                <a:lnTo>
                  <a:pt x="0" y="7869"/>
                </a:lnTo>
                <a:cubicBezTo>
                  <a:pt x="0" y="7798"/>
                  <a:pt x="82" y="7725"/>
                  <a:pt x="252" y="7660"/>
                </a:cubicBezTo>
                <a:cubicBezTo>
                  <a:pt x="421" y="7590"/>
                  <a:pt x="617" y="7539"/>
                  <a:pt x="838" y="7502"/>
                </a:cubicBezTo>
                <a:cubicBezTo>
                  <a:pt x="1059" y="7468"/>
                  <a:pt x="1273" y="7434"/>
                  <a:pt x="1476" y="7409"/>
                </a:cubicBezTo>
                <a:cubicBezTo>
                  <a:pt x="1678" y="7380"/>
                  <a:pt x="1817" y="7366"/>
                  <a:pt x="1892" y="7366"/>
                </a:cubicBezTo>
                <a:cubicBezTo>
                  <a:pt x="1982" y="6926"/>
                  <a:pt x="2121" y="6531"/>
                  <a:pt x="2309" y="6178"/>
                </a:cubicBezTo>
                <a:cubicBezTo>
                  <a:pt x="2135" y="5901"/>
                  <a:pt x="1965" y="5621"/>
                  <a:pt x="1796" y="5347"/>
                </a:cubicBezTo>
                <a:cubicBezTo>
                  <a:pt x="1629" y="5074"/>
                  <a:pt x="1452" y="4803"/>
                  <a:pt x="1273" y="4543"/>
                </a:cubicBezTo>
                <a:lnTo>
                  <a:pt x="1229" y="4407"/>
                </a:lnTo>
                <a:cubicBezTo>
                  <a:pt x="1229" y="4354"/>
                  <a:pt x="1304" y="4221"/>
                  <a:pt x="1457" y="4009"/>
                </a:cubicBezTo>
                <a:cubicBezTo>
                  <a:pt x="1612" y="3797"/>
                  <a:pt x="1789" y="3574"/>
                  <a:pt x="1987" y="3334"/>
                </a:cubicBezTo>
                <a:cubicBezTo>
                  <a:pt x="2187" y="3094"/>
                  <a:pt x="2375" y="2883"/>
                  <a:pt x="2551" y="2696"/>
                </a:cubicBezTo>
                <a:cubicBezTo>
                  <a:pt x="2728" y="2515"/>
                  <a:pt x="2839" y="2419"/>
                  <a:pt x="2883" y="2419"/>
                </a:cubicBezTo>
                <a:cubicBezTo>
                  <a:pt x="2900" y="2419"/>
                  <a:pt x="2975" y="2479"/>
                  <a:pt x="3114" y="2597"/>
                </a:cubicBezTo>
                <a:cubicBezTo>
                  <a:pt x="3253" y="2713"/>
                  <a:pt x="3408" y="2851"/>
                  <a:pt x="3578" y="3007"/>
                </a:cubicBezTo>
                <a:cubicBezTo>
                  <a:pt x="3745" y="3165"/>
                  <a:pt x="3907" y="3320"/>
                  <a:pt x="4060" y="3470"/>
                </a:cubicBezTo>
                <a:cubicBezTo>
                  <a:pt x="4215" y="3617"/>
                  <a:pt x="4307" y="3707"/>
                  <a:pt x="4336" y="3744"/>
                </a:cubicBezTo>
                <a:cubicBezTo>
                  <a:pt x="4660" y="3518"/>
                  <a:pt x="4999" y="3354"/>
                  <a:pt x="5352" y="3244"/>
                </a:cubicBezTo>
                <a:cubicBezTo>
                  <a:pt x="5352" y="3173"/>
                  <a:pt x="5362" y="3004"/>
                  <a:pt x="5385" y="2747"/>
                </a:cubicBezTo>
                <a:cubicBezTo>
                  <a:pt x="5406" y="2484"/>
                  <a:pt x="5435" y="2225"/>
                  <a:pt x="5463" y="1968"/>
                </a:cubicBezTo>
                <a:cubicBezTo>
                  <a:pt x="5494" y="1708"/>
                  <a:pt x="5534" y="1476"/>
                  <a:pt x="5583" y="1264"/>
                </a:cubicBezTo>
                <a:cubicBezTo>
                  <a:pt x="5630" y="1053"/>
                  <a:pt x="5694" y="948"/>
                  <a:pt x="5769" y="948"/>
                </a:cubicBezTo>
                <a:lnTo>
                  <a:pt x="7774" y="948"/>
                </a:lnTo>
                <a:cubicBezTo>
                  <a:pt x="7833" y="948"/>
                  <a:pt x="7892" y="1053"/>
                  <a:pt x="7948" y="1264"/>
                </a:cubicBezTo>
                <a:cubicBezTo>
                  <a:pt x="8005" y="1476"/>
                  <a:pt x="8047" y="1708"/>
                  <a:pt x="8078" y="1968"/>
                </a:cubicBezTo>
                <a:cubicBezTo>
                  <a:pt x="8109" y="2225"/>
                  <a:pt x="8134" y="2484"/>
                  <a:pt x="8156" y="2747"/>
                </a:cubicBezTo>
                <a:cubicBezTo>
                  <a:pt x="8179" y="3004"/>
                  <a:pt x="8198" y="3173"/>
                  <a:pt x="8212" y="3244"/>
                </a:cubicBezTo>
                <a:cubicBezTo>
                  <a:pt x="8551" y="3354"/>
                  <a:pt x="8873" y="3512"/>
                  <a:pt x="9182" y="3715"/>
                </a:cubicBezTo>
                <a:cubicBezTo>
                  <a:pt x="9415" y="3512"/>
                  <a:pt x="9650" y="3306"/>
                  <a:pt x="9886" y="3106"/>
                </a:cubicBezTo>
                <a:cubicBezTo>
                  <a:pt x="10123" y="2899"/>
                  <a:pt x="10352" y="2691"/>
                  <a:pt x="10568" y="2476"/>
                </a:cubicBezTo>
                <a:lnTo>
                  <a:pt x="10658" y="2419"/>
                </a:lnTo>
                <a:cubicBezTo>
                  <a:pt x="10688" y="2419"/>
                  <a:pt x="10792" y="2518"/>
                  <a:pt x="10968" y="2710"/>
                </a:cubicBezTo>
                <a:cubicBezTo>
                  <a:pt x="11145" y="2905"/>
                  <a:pt x="11331" y="3117"/>
                  <a:pt x="11526" y="3348"/>
                </a:cubicBezTo>
                <a:cubicBezTo>
                  <a:pt x="11721" y="3577"/>
                  <a:pt x="11900" y="3797"/>
                  <a:pt x="12060" y="4009"/>
                </a:cubicBezTo>
                <a:cubicBezTo>
                  <a:pt x="12223" y="4221"/>
                  <a:pt x="12303" y="4354"/>
                  <a:pt x="12303" y="4407"/>
                </a:cubicBezTo>
                <a:cubicBezTo>
                  <a:pt x="12303" y="4444"/>
                  <a:pt x="12253" y="4543"/>
                  <a:pt x="12152" y="4712"/>
                </a:cubicBezTo>
                <a:cubicBezTo>
                  <a:pt x="12049" y="4879"/>
                  <a:pt x="11936" y="5057"/>
                  <a:pt x="11813" y="5251"/>
                </a:cubicBezTo>
                <a:cubicBezTo>
                  <a:pt x="11689" y="5446"/>
                  <a:pt x="11568" y="5630"/>
                  <a:pt x="11453" y="5808"/>
                </a:cubicBezTo>
                <a:cubicBezTo>
                  <a:pt x="11335" y="5983"/>
                  <a:pt x="11260" y="6096"/>
                  <a:pt x="11234" y="6152"/>
                </a:cubicBezTo>
                <a:moveTo>
                  <a:pt x="6781" y="11545"/>
                </a:moveTo>
                <a:cubicBezTo>
                  <a:pt x="7061" y="11545"/>
                  <a:pt x="7322" y="11480"/>
                  <a:pt x="7570" y="11356"/>
                </a:cubicBezTo>
                <a:cubicBezTo>
                  <a:pt x="7819" y="11229"/>
                  <a:pt x="8036" y="11057"/>
                  <a:pt x="8219" y="10837"/>
                </a:cubicBezTo>
                <a:cubicBezTo>
                  <a:pt x="8403" y="10616"/>
                  <a:pt x="8546" y="10357"/>
                  <a:pt x="8652" y="10060"/>
                </a:cubicBezTo>
                <a:cubicBezTo>
                  <a:pt x="8758" y="9761"/>
                  <a:pt x="8810" y="9447"/>
                  <a:pt x="8810" y="9111"/>
                </a:cubicBezTo>
                <a:cubicBezTo>
                  <a:pt x="8810" y="8778"/>
                  <a:pt x="8758" y="8459"/>
                  <a:pt x="8652" y="8160"/>
                </a:cubicBezTo>
                <a:cubicBezTo>
                  <a:pt x="8546" y="7858"/>
                  <a:pt x="8403" y="7592"/>
                  <a:pt x="8219" y="7372"/>
                </a:cubicBezTo>
                <a:cubicBezTo>
                  <a:pt x="8036" y="7152"/>
                  <a:pt x="7819" y="6980"/>
                  <a:pt x="7570" y="6847"/>
                </a:cubicBezTo>
                <a:cubicBezTo>
                  <a:pt x="7322" y="6717"/>
                  <a:pt x="7061" y="6649"/>
                  <a:pt x="6781" y="6649"/>
                </a:cubicBezTo>
                <a:cubicBezTo>
                  <a:pt x="6211" y="6649"/>
                  <a:pt x="5727" y="6889"/>
                  <a:pt x="5329" y="7367"/>
                </a:cubicBezTo>
                <a:cubicBezTo>
                  <a:pt x="4931" y="7844"/>
                  <a:pt x="4731" y="8425"/>
                  <a:pt x="4731" y="9111"/>
                </a:cubicBezTo>
                <a:cubicBezTo>
                  <a:pt x="4731" y="9447"/>
                  <a:pt x="4785" y="9761"/>
                  <a:pt x="4896" y="10060"/>
                </a:cubicBezTo>
                <a:cubicBezTo>
                  <a:pt x="5004" y="10357"/>
                  <a:pt x="5150" y="10616"/>
                  <a:pt x="5334" y="10837"/>
                </a:cubicBezTo>
                <a:cubicBezTo>
                  <a:pt x="5517" y="11057"/>
                  <a:pt x="5736" y="11229"/>
                  <a:pt x="5988" y="11356"/>
                </a:cubicBezTo>
                <a:cubicBezTo>
                  <a:pt x="6240" y="11480"/>
                  <a:pt x="6501" y="11545"/>
                  <a:pt x="6781" y="11545"/>
                </a:cubicBezTo>
                <a:moveTo>
                  <a:pt x="20496" y="16952"/>
                </a:moveTo>
                <a:cubicBezTo>
                  <a:pt x="20428" y="17294"/>
                  <a:pt x="20341" y="17613"/>
                  <a:pt x="20235" y="17913"/>
                </a:cubicBezTo>
                <a:cubicBezTo>
                  <a:pt x="20251" y="17963"/>
                  <a:pt x="20294" y="18051"/>
                  <a:pt x="20364" y="18161"/>
                </a:cubicBezTo>
                <a:cubicBezTo>
                  <a:pt x="20437" y="18274"/>
                  <a:pt x="20508" y="18398"/>
                  <a:pt x="20574" y="18528"/>
                </a:cubicBezTo>
                <a:cubicBezTo>
                  <a:pt x="20642" y="18655"/>
                  <a:pt x="20701" y="18779"/>
                  <a:pt x="20755" y="18898"/>
                </a:cubicBezTo>
                <a:cubicBezTo>
                  <a:pt x="20807" y="19014"/>
                  <a:pt x="20833" y="19098"/>
                  <a:pt x="20833" y="19141"/>
                </a:cubicBezTo>
                <a:cubicBezTo>
                  <a:pt x="20833" y="19177"/>
                  <a:pt x="20762" y="19282"/>
                  <a:pt x="20626" y="19460"/>
                </a:cubicBezTo>
                <a:cubicBezTo>
                  <a:pt x="20487" y="19635"/>
                  <a:pt x="20324" y="19821"/>
                  <a:pt x="20141" y="20013"/>
                </a:cubicBezTo>
                <a:cubicBezTo>
                  <a:pt x="19957" y="20205"/>
                  <a:pt x="19778" y="20389"/>
                  <a:pt x="19611" y="20558"/>
                </a:cubicBezTo>
                <a:cubicBezTo>
                  <a:pt x="19442" y="20730"/>
                  <a:pt x="19333" y="20849"/>
                  <a:pt x="19289" y="20911"/>
                </a:cubicBezTo>
                <a:lnTo>
                  <a:pt x="19199" y="20968"/>
                </a:lnTo>
                <a:cubicBezTo>
                  <a:pt x="19169" y="20968"/>
                  <a:pt x="19107" y="20928"/>
                  <a:pt x="19013" y="20852"/>
                </a:cubicBezTo>
                <a:cubicBezTo>
                  <a:pt x="18919" y="20773"/>
                  <a:pt x="18823" y="20685"/>
                  <a:pt x="18726" y="20586"/>
                </a:cubicBezTo>
                <a:cubicBezTo>
                  <a:pt x="18630" y="20488"/>
                  <a:pt x="18533" y="20392"/>
                  <a:pt x="18439" y="20295"/>
                </a:cubicBezTo>
                <a:cubicBezTo>
                  <a:pt x="18345" y="20199"/>
                  <a:pt x="18284" y="20137"/>
                  <a:pt x="18253" y="20101"/>
                </a:cubicBezTo>
                <a:cubicBezTo>
                  <a:pt x="17975" y="20208"/>
                  <a:pt x="17681" y="20295"/>
                  <a:pt x="17373" y="20358"/>
                </a:cubicBezTo>
                <a:cubicBezTo>
                  <a:pt x="17359" y="20411"/>
                  <a:pt x="17323" y="20510"/>
                  <a:pt x="17274" y="20649"/>
                </a:cubicBezTo>
                <a:cubicBezTo>
                  <a:pt x="17220" y="20787"/>
                  <a:pt x="17161" y="20925"/>
                  <a:pt x="17097" y="21061"/>
                </a:cubicBezTo>
                <a:cubicBezTo>
                  <a:pt x="17034" y="21196"/>
                  <a:pt x="16973" y="21320"/>
                  <a:pt x="16911" y="21431"/>
                </a:cubicBezTo>
                <a:cubicBezTo>
                  <a:pt x="16853" y="21546"/>
                  <a:pt x="16798" y="21600"/>
                  <a:pt x="16754" y="21600"/>
                </a:cubicBezTo>
                <a:cubicBezTo>
                  <a:pt x="16709" y="21600"/>
                  <a:pt x="16577" y="21569"/>
                  <a:pt x="16361" y="21498"/>
                </a:cubicBezTo>
                <a:cubicBezTo>
                  <a:pt x="16142" y="21431"/>
                  <a:pt x="15906" y="21349"/>
                  <a:pt x="15655" y="21247"/>
                </a:cubicBezTo>
                <a:cubicBezTo>
                  <a:pt x="15405" y="21148"/>
                  <a:pt x="15179" y="21044"/>
                  <a:pt x="14979" y="20931"/>
                </a:cubicBezTo>
                <a:cubicBezTo>
                  <a:pt x="14779" y="20818"/>
                  <a:pt x="14680" y="20719"/>
                  <a:pt x="14680" y="20629"/>
                </a:cubicBezTo>
                <a:cubicBezTo>
                  <a:pt x="14680" y="20420"/>
                  <a:pt x="14699" y="20205"/>
                  <a:pt x="14737" y="19985"/>
                </a:cubicBezTo>
                <a:cubicBezTo>
                  <a:pt x="14774" y="19765"/>
                  <a:pt x="14810" y="19556"/>
                  <a:pt x="14838" y="19355"/>
                </a:cubicBezTo>
                <a:cubicBezTo>
                  <a:pt x="14718" y="19248"/>
                  <a:pt x="14612" y="19129"/>
                  <a:pt x="14518" y="18999"/>
                </a:cubicBezTo>
                <a:cubicBezTo>
                  <a:pt x="14424" y="18870"/>
                  <a:pt x="14339" y="18731"/>
                  <a:pt x="14264" y="18587"/>
                </a:cubicBezTo>
                <a:cubicBezTo>
                  <a:pt x="14092" y="18607"/>
                  <a:pt x="13920" y="18618"/>
                  <a:pt x="13750" y="18630"/>
                </a:cubicBezTo>
                <a:cubicBezTo>
                  <a:pt x="13583" y="18638"/>
                  <a:pt x="13414" y="18641"/>
                  <a:pt x="13251" y="18641"/>
                </a:cubicBezTo>
                <a:lnTo>
                  <a:pt x="13087" y="18641"/>
                </a:lnTo>
                <a:cubicBezTo>
                  <a:pt x="13037" y="18641"/>
                  <a:pt x="13007" y="18590"/>
                  <a:pt x="12990" y="18491"/>
                </a:cubicBezTo>
                <a:cubicBezTo>
                  <a:pt x="12976" y="18418"/>
                  <a:pt x="12945" y="18260"/>
                  <a:pt x="12901" y="18011"/>
                </a:cubicBezTo>
                <a:cubicBezTo>
                  <a:pt x="12856" y="17763"/>
                  <a:pt x="12804" y="17503"/>
                  <a:pt x="12748" y="17229"/>
                </a:cubicBezTo>
                <a:cubicBezTo>
                  <a:pt x="12691" y="16953"/>
                  <a:pt x="12644" y="16704"/>
                  <a:pt x="12609" y="16478"/>
                </a:cubicBezTo>
                <a:cubicBezTo>
                  <a:pt x="12569" y="16252"/>
                  <a:pt x="12552" y="16123"/>
                  <a:pt x="12552" y="16086"/>
                </a:cubicBezTo>
                <a:cubicBezTo>
                  <a:pt x="12552" y="16032"/>
                  <a:pt x="12602" y="15973"/>
                  <a:pt x="12703" y="15911"/>
                </a:cubicBezTo>
                <a:cubicBezTo>
                  <a:pt x="12804" y="15849"/>
                  <a:pt x="12922" y="15784"/>
                  <a:pt x="13054" y="15713"/>
                </a:cubicBezTo>
                <a:cubicBezTo>
                  <a:pt x="13183" y="15645"/>
                  <a:pt x="13310" y="15592"/>
                  <a:pt x="13430" y="15546"/>
                </a:cubicBezTo>
                <a:cubicBezTo>
                  <a:pt x="13550" y="15501"/>
                  <a:pt x="13633" y="15470"/>
                  <a:pt x="13677" y="15453"/>
                </a:cubicBezTo>
                <a:cubicBezTo>
                  <a:pt x="13708" y="15241"/>
                  <a:pt x="13743" y="15069"/>
                  <a:pt x="13786" y="14922"/>
                </a:cubicBezTo>
                <a:cubicBezTo>
                  <a:pt x="13826" y="14778"/>
                  <a:pt x="13885" y="14615"/>
                  <a:pt x="13960" y="14423"/>
                </a:cubicBezTo>
                <a:cubicBezTo>
                  <a:pt x="13929" y="14389"/>
                  <a:pt x="13882" y="14310"/>
                  <a:pt x="13814" y="14194"/>
                </a:cubicBezTo>
                <a:cubicBezTo>
                  <a:pt x="13746" y="14075"/>
                  <a:pt x="13677" y="13951"/>
                  <a:pt x="13604" y="13824"/>
                </a:cubicBezTo>
                <a:cubicBezTo>
                  <a:pt x="13534" y="13694"/>
                  <a:pt x="13470" y="13567"/>
                  <a:pt x="13419" y="13446"/>
                </a:cubicBezTo>
                <a:cubicBezTo>
                  <a:pt x="13367" y="13325"/>
                  <a:pt x="13341" y="13243"/>
                  <a:pt x="13341" y="13209"/>
                </a:cubicBezTo>
                <a:cubicBezTo>
                  <a:pt x="13341" y="13172"/>
                  <a:pt x="13409" y="13065"/>
                  <a:pt x="13548" y="12887"/>
                </a:cubicBezTo>
                <a:cubicBezTo>
                  <a:pt x="13687" y="12715"/>
                  <a:pt x="13849" y="12531"/>
                  <a:pt x="14033" y="12336"/>
                </a:cubicBezTo>
                <a:cubicBezTo>
                  <a:pt x="14216" y="12144"/>
                  <a:pt x="14393" y="11961"/>
                  <a:pt x="14562" y="11797"/>
                </a:cubicBezTo>
                <a:cubicBezTo>
                  <a:pt x="14732" y="11628"/>
                  <a:pt x="14838" y="11517"/>
                  <a:pt x="14883" y="11467"/>
                </a:cubicBezTo>
                <a:lnTo>
                  <a:pt x="14974" y="11410"/>
                </a:lnTo>
                <a:cubicBezTo>
                  <a:pt x="15005" y="11410"/>
                  <a:pt x="15066" y="11450"/>
                  <a:pt x="15160" y="11526"/>
                </a:cubicBezTo>
                <a:cubicBezTo>
                  <a:pt x="15254" y="11599"/>
                  <a:pt x="15349" y="11690"/>
                  <a:pt x="15447" y="11789"/>
                </a:cubicBezTo>
                <a:cubicBezTo>
                  <a:pt x="15544" y="11887"/>
                  <a:pt x="15640" y="11983"/>
                  <a:pt x="15735" y="12076"/>
                </a:cubicBezTo>
                <a:cubicBezTo>
                  <a:pt x="15829" y="12175"/>
                  <a:pt x="15890" y="12237"/>
                  <a:pt x="15920" y="12277"/>
                </a:cubicBezTo>
                <a:cubicBezTo>
                  <a:pt x="16184" y="12167"/>
                  <a:pt x="16469" y="12082"/>
                  <a:pt x="16777" y="12017"/>
                </a:cubicBezTo>
                <a:cubicBezTo>
                  <a:pt x="16791" y="11964"/>
                  <a:pt x="16827" y="11868"/>
                  <a:pt x="16878" y="11726"/>
                </a:cubicBezTo>
                <a:cubicBezTo>
                  <a:pt x="16930" y="11588"/>
                  <a:pt x="16991" y="11450"/>
                  <a:pt x="17064" y="11317"/>
                </a:cubicBezTo>
                <a:cubicBezTo>
                  <a:pt x="17135" y="11178"/>
                  <a:pt x="17201" y="11057"/>
                  <a:pt x="17262" y="10941"/>
                </a:cubicBezTo>
                <a:cubicBezTo>
                  <a:pt x="17321" y="10831"/>
                  <a:pt x="17373" y="10775"/>
                  <a:pt x="17420" y="10775"/>
                </a:cubicBezTo>
                <a:cubicBezTo>
                  <a:pt x="17448" y="10775"/>
                  <a:pt x="17575" y="10806"/>
                  <a:pt x="17803" y="10871"/>
                </a:cubicBezTo>
                <a:cubicBezTo>
                  <a:pt x="18027" y="10930"/>
                  <a:pt x="18265" y="11015"/>
                  <a:pt x="18517" y="11119"/>
                </a:cubicBezTo>
                <a:cubicBezTo>
                  <a:pt x="18768" y="11224"/>
                  <a:pt x="18997" y="11328"/>
                  <a:pt x="19199" y="11438"/>
                </a:cubicBezTo>
                <a:cubicBezTo>
                  <a:pt x="19402" y="11546"/>
                  <a:pt x="19503" y="11647"/>
                  <a:pt x="19503" y="11746"/>
                </a:cubicBezTo>
                <a:cubicBezTo>
                  <a:pt x="19503" y="11955"/>
                  <a:pt x="19482" y="12167"/>
                  <a:pt x="19442" y="12384"/>
                </a:cubicBezTo>
                <a:cubicBezTo>
                  <a:pt x="19399" y="12599"/>
                  <a:pt x="19364" y="12810"/>
                  <a:pt x="19333" y="13017"/>
                </a:cubicBezTo>
                <a:cubicBezTo>
                  <a:pt x="19453" y="13124"/>
                  <a:pt x="19562" y="13245"/>
                  <a:pt x="19656" y="13375"/>
                </a:cubicBezTo>
                <a:cubicBezTo>
                  <a:pt x="19750" y="13505"/>
                  <a:pt x="19835" y="13643"/>
                  <a:pt x="19910" y="13787"/>
                </a:cubicBezTo>
                <a:cubicBezTo>
                  <a:pt x="20096" y="13771"/>
                  <a:pt x="20282" y="13756"/>
                  <a:pt x="20466" y="13748"/>
                </a:cubicBezTo>
                <a:cubicBezTo>
                  <a:pt x="20651" y="13737"/>
                  <a:pt x="20830" y="13734"/>
                  <a:pt x="21002" y="13734"/>
                </a:cubicBezTo>
                <a:cubicBezTo>
                  <a:pt x="21061" y="13734"/>
                  <a:pt x="21129" y="13852"/>
                  <a:pt x="21205" y="14092"/>
                </a:cubicBezTo>
                <a:cubicBezTo>
                  <a:pt x="21280" y="14333"/>
                  <a:pt x="21346" y="14604"/>
                  <a:pt x="21402" y="14911"/>
                </a:cubicBezTo>
                <a:cubicBezTo>
                  <a:pt x="21459" y="15216"/>
                  <a:pt x="21506" y="15507"/>
                  <a:pt x="21544" y="15784"/>
                </a:cubicBezTo>
                <a:cubicBezTo>
                  <a:pt x="21581" y="16058"/>
                  <a:pt x="21600" y="16236"/>
                  <a:pt x="21600" y="16315"/>
                </a:cubicBezTo>
                <a:cubicBezTo>
                  <a:pt x="21600" y="16371"/>
                  <a:pt x="21548" y="16427"/>
                  <a:pt x="21447" y="16492"/>
                </a:cubicBezTo>
                <a:cubicBezTo>
                  <a:pt x="21346" y="16554"/>
                  <a:pt x="21235" y="16614"/>
                  <a:pt x="21115" y="16665"/>
                </a:cubicBezTo>
                <a:cubicBezTo>
                  <a:pt x="20995" y="16721"/>
                  <a:pt x="20873" y="16777"/>
                  <a:pt x="20748" y="16837"/>
                </a:cubicBezTo>
                <a:cubicBezTo>
                  <a:pt x="20623" y="16893"/>
                  <a:pt x="20541" y="16933"/>
                  <a:pt x="20496" y="16952"/>
                </a:cubicBezTo>
                <a:moveTo>
                  <a:pt x="20515" y="6070"/>
                </a:moveTo>
                <a:cubicBezTo>
                  <a:pt x="20416" y="6395"/>
                  <a:pt x="20301" y="6678"/>
                  <a:pt x="20164" y="6920"/>
                </a:cubicBezTo>
                <a:cubicBezTo>
                  <a:pt x="20181" y="6960"/>
                  <a:pt x="20211" y="7030"/>
                  <a:pt x="20256" y="7143"/>
                </a:cubicBezTo>
                <a:cubicBezTo>
                  <a:pt x="20301" y="7256"/>
                  <a:pt x="20353" y="7378"/>
                  <a:pt x="20409" y="7510"/>
                </a:cubicBezTo>
                <a:cubicBezTo>
                  <a:pt x="20463" y="7640"/>
                  <a:pt x="20510" y="7759"/>
                  <a:pt x="20550" y="7869"/>
                </a:cubicBezTo>
                <a:cubicBezTo>
                  <a:pt x="20586" y="7974"/>
                  <a:pt x="20604" y="8041"/>
                  <a:pt x="20604" y="8058"/>
                </a:cubicBezTo>
                <a:cubicBezTo>
                  <a:pt x="20604" y="8112"/>
                  <a:pt x="20520" y="8216"/>
                  <a:pt x="20353" y="8375"/>
                </a:cubicBezTo>
                <a:cubicBezTo>
                  <a:pt x="20183" y="8533"/>
                  <a:pt x="19995" y="8696"/>
                  <a:pt x="19788" y="8863"/>
                </a:cubicBezTo>
                <a:cubicBezTo>
                  <a:pt x="19581" y="9027"/>
                  <a:pt x="19388" y="9176"/>
                  <a:pt x="19209" y="9309"/>
                </a:cubicBezTo>
                <a:cubicBezTo>
                  <a:pt x="19027" y="9439"/>
                  <a:pt x="18931" y="9501"/>
                  <a:pt x="18914" y="9501"/>
                </a:cubicBezTo>
                <a:cubicBezTo>
                  <a:pt x="18886" y="9501"/>
                  <a:pt x="18832" y="9462"/>
                  <a:pt x="18757" y="9374"/>
                </a:cubicBezTo>
                <a:cubicBezTo>
                  <a:pt x="18684" y="9289"/>
                  <a:pt x="18601" y="9193"/>
                  <a:pt x="18514" y="9083"/>
                </a:cubicBezTo>
                <a:cubicBezTo>
                  <a:pt x="18430" y="8979"/>
                  <a:pt x="18352" y="8871"/>
                  <a:pt x="18284" y="8767"/>
                </a:cubicBezTo>
                <a:cubicBezTo>
                  <a:pt x="18215" y="8663"/>
                  <a:pt x="18168" y="8592"/>
                  <a:pt x="18138" y="8558"/>
                </a:cubicBezTo>
                <a:cubicBezTo>
                  <a:pt x="18032" y="8592"/>
                  <a:pt x="17926" y="8620"/>
                  <a:pt x="17815" y="8640"/>
                </a:cubicBezTo>
                <a:cubicBezTo>
                  <a:pt x="17707" y="8657"/>
                  <a:pt x="17596" y="8657"/>
                  <a:pt x="17483" y="8640"/>
                </a:cubicBezTo>
                <a:lnTo>
                  <a:pt x="17326" y="8640"/>
                </a:lnTo>
                <a:cubicBezTo>
                  <a:pt x="17297" y="8674"/>
                  <a:pt x="17250" y="8750"/>
                  <a:pt x="17192" y="8863"/>
                </a:cubicBezTo>
                <a:cubicBezTo>
                  <a:pt x="17130" y="8973"/>
                  <a:pt x="17067" y="9092"/>
                  <a:pt x="16994" y="9213"/>
                </a:cubicBezTo>
                <a:cubicBezTo>
                  <a:pt x="16923" y="9335"/>
                  <a:pt x="16853" y="9442"/>
                  <a:pt x="16784" y="9529"/>
                </a:cubicBezTo>
                <a:cubicBezTo>
                  <a:pt x="16718" y="9620"/>
                  <a:pt x="16669" y="9668"/>
                  <a:pt x="16638" y="9668"/>
                </a:cubicBezTo>
                <a:cubicBezTo>
                  <a:pt x="16610" y="9668"/>
                  <a:pt x="16495" y="9617"/>
                  <a:pt x="16302" y="9518"/>
                </a:cubicBezTo>
                <a:cubicBezTo>
                  <a:pt x="16106" y="9419"/>
                  <a:pt x="15902" y="9304"/>
                  <a:pt x="15687" y="9171"/>
                </a:cubicBezTo>
                <a:cubicBezTo>
                  <a:pt x="15473" y="9041"/>
                  <a:pt x="15278" y="8911"/>
                  <a:pt x="15101" y="8778"/>
                </a:cubicBezTo>
                <a:cubicBezTo>
                  <a:pt x="14925" y="8649"/>
                  <a:pt x="14835" y="8558"/>
                  <a:pt x="14835" y="8505"/>
                </a:cubicBezTo>
                <a:cubicBezTo>
                  <a:pt x="14835" y="8488"/>
                  <a:pt x="14847" y="8420"/>
                  <a:pt x="14868" y="8307"/>
                </a:cubicBezTo>
                <a:cubicBezTo>
                  <a:pt x="14892" y="8194"/>
                  <a:pt x="14923" y="8073"/>
                  <a:pt x="14960" y="7948"/>
                </a:cubicBezTo>
                <a:cubicBezTo>
                  <a:pt x="14998" y="7824"/>
                  <a:pt x="15031" y="7700"/>
                  <a:pt x="15061" y="7579"/>
                </a:cubicBezTo>
                <a:cubicBezTo>
                  <a:pt x="15092" y="7457"/>
                  <a:pt x="15113" y="7378"/>
                  <a:pt x="15130" y="7341"/>
                </a:cubicBezTo>
                <a:cubicBezTo>
                  <a:pt x="14958" y="7132"/>
                  <a:pt x="14814" y="6867"/>
                  <a:pt x="14701" y="6542"/>
                </a:cubicBezTo>
                <a:cubicBezTo>
                  <a:pt x="14303" y="6525"/>
                  <a:pt x="14021" y="6503"/>
                  <a:pt x="13856" y="6475"/>
                </a:cubicBezTo>
                <a:cubicBezTo>
                  <a:pt x="13692" y="6446"/>
                  <a:pt x="13581" y="6364"/>
                  <a:pt x="13529" y="6226"/>
                </a:cubicBezTo>
                <a:cubicBezTo>
                  <a:pt x="13477" y="6085"/>
                  <a:pt x="13459" y="5850"/>
                  <a:pt x="13473" y="5514"/>
                </a:cubicBezTo>
                <a:cubicBezTo>
                  <a:pt x="13489" y="5184"/>
                  <a:pt x="13473" y="4693"/>
                  <a:pt x="13428" y="4043"/>
                </a:cubicBezTo>
                <a:cubicBezTo>
                  <a:pt x="13428" y="3987"/>
                  <a:pt x="13475" y="3936"/>
                  <a:pt x="13569" y="3880"/>
                </a:cubicBezTo>
                <a:cubicBezTo>
                  <a:pt x="13663" y="3826"/>
                  <a:pt x="13774" y="3784"/>
                  <a:pt x="13901" y="3744"/>
                </a:cubicBezTo>
                <a:cubicBezTo>
                  <a:pt x="14028" y="3707"/>
                  <a:pt x="14155" y="3685"/>
                  <a:pt x="14280" y="3665"/>
                </a:cubicBezTo>
                <a:cubicBezTo>
                  <a:pt x="14402" y="3645"/>
                  <a:pt x="14487" y="3628"/>
                  <a:pt x="14532" y="3609"/>
                </a:cubicBezTo>
                <a:cubicBezTo>
                  <a:pt x="14607" y="3315"/>
                  <a:pt x="14722" y="3024"/>
                  <a:pt x="14880" y="2747"/>
                </a:cubicBezTo>
                <a:cubicBezTo>
                  <a:pt x="14866" y="2708"/>
                  <a:pt x="14835" y="2632"/>
                  <a:pt x="14791" y="2510"/>
                </a:cubicBezTo>
                <a:cubicBezTo>
                  <a:pt x="14746" y="2389"/>
                  <a:pt x="14699" y="2265"/>
                  <a:pt x="14650" y="2137"/>
                </a:cubicBezTo>
                <a:cubicBezTo>
                  <a:pt x="14602" y="2010"/>
                  <a:pt x="14558" y="1897"/>
                  <a:pt x="14522" y="1793"/>
                </a:cubicBezTo>
                <a:cubicBezTo>
                  <a:pt x="14482" y="1689"/>
                  <a:pt x="14466" y="1618"/>
                  <a:pt x="14466" y="1584"/>
                </a:cubicBezTo>
                <a:cubicBezTo>
                  <a:pt x="14466" y="1528"/>
                  <a:pt x="14546" y="1429"/>
                  <a:pt x="14706" y="1279"/>
                </a:cubicBezTo>
                <a:cubicBezTo>
                  <a:pt x="14868" y="1130"/>
                  <a:pt x="15052" y="971"/>
                  <a:pt x="15259" y="805"/>
                </a:cubicBezTo>
                <a:cubicBezTo>
                  <a:pt x="15464" y="641"/>
                  <a:pt x="15659" y="491"/>
                  <a:pt x="15840" y="367"/>
                </a:cubicBezTo>
                <a:cubicBezTo>
                  <a:pt x="16019" y="240"/>
                  <a:pt x="16125" y="178"/>
                  <a:pt x="16154" y="178"/>
                </a:cubicBezTo>
                <a:cubicBezTo>
                  <a:pt x="16184" y="178"/>
                  <a:pt x="16234" y="217"/>
                  <a:pt x="16302" y="296"/>
                </a:cubicBezTo>
                <a:cubicBezTo>
                  <a:pt x="16368" y="381"/>
                  <a:pt x="16445" y="477"/>
                  <a:pt x="16532" y="590"/>
                </a:cubicBezTo>
                <a:cubicBezTo>
                  <a:pt x="16620" y="700"/>
                  <a:pt x="16695" y="808"/>
                  <a:pt x="16763" y="906"/>
                </a:cubicBezTo>
                <a:cubicBezTo>
                  <a:pt x="16829" y="1005"/>
                  <a:pt x="16878" y="1073"/>
                  <a:pt x="16909" y="1110"/>
                </a:cubicBezTo>
                <a:cubicBezTo>
                  <a:pt x="17015" y="1073"/>
                  <a:pt x="17123" y="1048"/>
                  <a:pt x="17229" y="1028"/>
                </a:cubicBezTo>
                <a:cubicBezTo>
                  <a:pt x="17340" y="1008"/>
                  <a:pt x="17450" y="1008"/>
                  <a:pt x="17563" y="1028"/>
                </a:cubicBezTo>
                <a:lnTo>
                  <a:pt x="17721" y="1028"/>
                </a:lnTo>
                <a:cubicBezTo>
                  <a:pt x="17735" y="994"/>
                  <a:pt x="17778" y="918"/>
                  <a:pt x="17846" y="805"/>
                </a:cubicBezTo>
                <a:cubicBezTo>
                  <a:pt x="17912" y="692"/>
                  <a:pt x="17982" y="579"/>
                  <a:pt x="18053" y="460"/>
                </a:cubicBezTo>
                <a:cubicBezTo>
                  <a:pt x="18124" y="342"/>
                  <a:pt x="18189" y="237"/>
                  <a:pt x="18251" y="144"/>
                </a:cubicBezTo>
                <a:cubicBezTo>
                  <a:pt x="18310" y="51"/>
                  <a:pt x="18354" y="0"/>
                  <a:pt x="18385" y="0"/>
                </a:cubicBezTo>
                <a:cubicBezTo>
                  <a:pt x="18415" y="0"/>
                  <a:pt x="18528" y="54"/>
                  <a:pt x="18724" y="158"/>
                </a:cubicBezTo>
                <a:cubicBezTo>
                  <a:pt x="18919" y="260"/>
                  <a:pt x="19129" y="378"/>
                  <a:pt x="19350" y="508"/>
                </a:cubicBezTo>
                <a:cubicBezTo>
                  <a:pt x="19571" y="641"/>
                  <a:pt x="19771" y="765"/>
                  <a:pt x="19945" y="892"/>
                </a:cubicBezTo>
                <a:cubicBezTo>
                  <a:pt x="20122" y="1019"/>
                  <a:pt x="20211" y="1110"/>
                  <a:pt x="20211" y="1163"/>
                </a:cubicBezTo>
                <a:cubicBezTo>
                  <a:pt x="20211" y="1200"/>
                  <a:pt x="20197" y="1268"/>
                  <a:pt x="20164" y="1372"/>
                </a:cubicBezTo>
                <a:cubicBezTo>
                  <a:pt x="20136" y="1477"/>
                  <a:pt x="20105" y="1593"/>
                  <a:pt x="20075" y="1725"/>
                </a:cubicBezTo>
                <a:cubicBezTo>
                  <a:pt x="20047" y="1855"/>
                  <a:pt x="20014" y="1979"/>
                  <a:pt x="19981" y="2095"/>
                </a:cubicBezTo>
                <a:cubicBezTo>
                  <a:pt x="19945" y="2214"/>
                  <a:pt x="19922" y="2290"/>
                  <a:pt x="19908" y="2327"/>
                </a:cubicBezTo>
                <a:cubicBezTo>
                  <a:pt x="20058" y="2552"/>
                  <a:pt x="20204" y="2824"/>
                  <a:pt x="20345" y="3137"/>
                </a:cubicBezTo>
                <a:cubicBezTo>
                  <a:pt x="20729" y="3174"/>
                  <a:pt x="21007" y="3205"/>
                  <a:pt x="21181" y="3233"/>
                </a:cubicBezTo>
                <a:cubicBezTo>
                  <a:pt x="21353" y="3258"/>
                  <a:pt x="21461" y="3343"/>
                  <a:pt x="21506" y="3478"/>
                </a:cubicBezTo>
                <a:cubicBezTo>
                  <a:pt x="21551" y="3623"/>
                  <a:pt x="21572" y="3854"/>
                  <a:pt x="21562" y="4184"/>
                </a:cubicBezTo>
                <a:cubicBezTo>
                  <a:pt x="21555" y="4515"/>
                  <a:pt x="21567" y="4995"/>
                  <a:pt x="21598" y="5624"/>
                </a:cubicBezTo>
                <a:cubicBezTo>
                  <a:pt x="21598" y="5678"/>
                  <a:pt x="21551" y="5735"/>
                  <a:pt x="21456" y="5794"/>
                </a:cubicBezTo>
                <a:cubicBezTo>
                  <a:pt x="21362" y="5850"/>
                  <a:pt x="21254" y="5901"/>
                  <a:pt x="21136" y="5935"/>
                </a:cubicBezTo>
                <a:cubicBezTo>
                  <a:pt x="21014" y="5972"/>
                  <a:pt x="20894" y="6000"/>
                  <a:pt x="20769" y="6017"/>
                </a:cubicBezTo>
                <a:cubicBezTo>
                  <a:pt x="20647" y="6034"/>
                  <a:pt x="20560" y="6054"/>
                  <a:pt x="20515" y="6070"/>
                </a:cubicBezTo>
                <a:moveTo>
                  <a:pt x="15739" y="16167"/>
                </a:moveTo>
                <a:cubicBezTo>
                  <a:pt x="15739" y="16611"/>
                  <a:pt x="15869" y="16992"/>
                  <a:pt x="16130" y="17317"/>
                </a:cubicBezTo>
                <a:cubicBezTo>
                  <a:pt x="16389" y="17641"/>
                  <a:pt x="16704" y="17802"/>
                  <a:pt x="17081" y="17802"/>
                </a:cubicBezTo>
                <a:cubicBezTo>
                  <a:pt x="17448" y="17802"/>
                  <a:pt x="17766" y="17647"/>
                  <a:pt x="18034" y="17339"/>
                </a:cubicBezTo>
                <a:cubicBezTo>
                  <a:pt x="18300" y="17023"/>
                  <a:pt x="18434" y="16639"/>
                  <a:pt x="18434" y="16167"/>
                </a:cubicBezTo>
                <a:cubicBezTo>
                  <a:pt x="18434" y="15724"/>
                  <a:pt x="18302" y="15351"/>
                  <a:pt x="18044" y="15038"/>
                </a:cubicBezTo>
                <a:cubicBezTo>
                  <a:pt x="17785" y="14727"/>
                  <a:pt x="17465" y="14572"/>
                  <a:pt x="17081" y="14572"/>
                </a:cubicBezTo>
                <a:cubicBezTo>
                  <a:pt x="16714" y="14572"/>
                  <a:pt x="16396" y="14727"/>
                  <a:pt x="16135" y="15038"/>
                </a:cubicBezTo>
                <a:cubicBezTo>
                  <a:pt x="15869" y="15351"/>
                  <a:pt x="15739" y="15724"/>
                  <a:pt x="15739" y="16167"/>
                </a:cubicBezTo>
                <a:moveTo>
                  <a:pt x="16292" y="4825"/>
                </a:moveTo>
                <a:cubicBezTo>
                  <a:pt x="16292" y="5249"/>
                  <a:pt x="16410" y="5602"/>
                  <a:pt x="16648" y="5887"/>
                </a:cubicBezTo>
                <a:cubicBezTo>
                  <a:pt x="16883" y="6172"/>
                  <a:pt x="17173" y="6313"/>
                  <a:pt x="17509" y="6313"/>
                </a:cubicBezTo>
                <a:cubicBezTo>
                  <a:pt x="17862" y="6313"/>
                  <a:pt x="18159" y="6172"/>
                  <a:pt x="18399" y="5887"/>
                </a:cubicBezTo>
                <a:cubicBezTo>
                  <a:pt x="18639" y="5602"/>
                  <a:pt x="18759" y="5257"/>
                  <a:pt x="18759" y="4853"/>
                </a:cubicBezTo>
                <a:cubicBezTo>
                  <a:pt x="18759" y="4430"/>
                  <a:pt x="18641" y="4074"/>
                  <a:pt x="18404" y="3786"/>
                </a:cubicBezTo>
                <a:cubicBezTo>
                  <a:pt x="18168" y="3495"/>
                  <a:pt x="17876" y="3354"/>
                  <a:pt x="17530" y="3354"/>
                </a:cubicBezTo>
                <a:cubicBezTo>
                  <a:pt x="17177" y="3354"/>
                  <a:pt x="16883" y="3495"/>
                  <a:pt x="16648" y="3786"/>
                </a:cubicBezTo>
                <a:cubicBezTo>
                  <a:pt x="16408" y="4074"/>
                  <a:pt x="16292" y="4421"/>
                  <a:pt x="16292" y="4825"/>
                </a:cubicBezTo>
              </a:path>
            </a:pathLst>
          </a:custGeom>
          <a:solidFill>
            <a:schemeClr val="bg1"/>
          </a:solidFill>
          <a:ln w="12700" cap="flat">
            <a:noFill/>
            <a:miter lim="400000"/>
          </a:ln>
          <a:effectLst/>
        </p:spPr>
        <p:txBody>
          <a:bodyPr lIns="19050" tIns="19050" rIns="19050" bIns="19050" anchor="ctr"/>
          <a:lstStyle/>
          <a:p>
            <a:pPr marL="0" marR="0" lvl="0" indent="0" algn="l" defTabSz="228600" rtl="0" eaLnBrk="1" fontAlgn="auto" latinLnBrk="0" hangingPunct="1">
              <a:lnSpc>
                <a:spcPct val="100000"/>
              </a:lnSpc>
              <a:spcBef>
                <a:spcPts val="0"/>
              </a:spcBef>
              <a:spcAft>
                <a:spcPts val="0"/>
              </a:spcAft>
              <a:buClrTx/>
              <a:buSzTx/>
              <a:buFontTx/>
              <a:buNone/>
              <a:defRPr sz="6400">
                <a:solidFill>
                  <a:srgbClr val="FFFFFF"/>
                </a:solidFill>
                <a:effectLst>
                  <a:outerShdw blurRad="38100" dist="12700" dir="5400000" rotWithShape="0">
                    <a:srgbClr val="000000">
                      <a:alpha val="50000"/>
                    </a:srgbClr>
                  </a:outerShdw>
                </a:effectLst>
              </a:defRPr>
            </a:pPr>
            <a:endParaRPr kumimoji="0" sz="32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mn-lt"/>
              <a:ea typeface="+mn-ea"/>
              <a:cs typeface="+mn-cs"/>
            </a:endParaRPr>
          </a:p>
        </p:txBody>
      </p:sp>
      <p:sp>
        <p:nvSpPr>
          <p:cNvPr id="23565" name="Shape 549"/>
          <p:cNvSpPr/>
          <p:nvPr/>
        </p:nvSpPr>
        <p:spPr>
          <a:xfrm>
            <a:off x="5932488" y="2130743"/>
            <a:ext cx="2527300" cy="1276350"/>
          </a:xfrm>
          <a:custGeom>
            <a:avLst/>
            <a:gdLst/>
            <a:ahLst/>
            <a:cxnLst>
              <a:cxn ang="0">
                <a:pos x="2147483647" y="2147483647"/>
              </a:cxn>
              <a:cxn ang="5898240">
                <a:pos x="2147483647" y="2147483647"/>
              </a:cxn>
              <a:cxn ang="11796480">
                <a:pos x="2147483647" y="2147483647"/>
              </a:cxn>
              <a:cxn ang="17694720">
                <a:pos x="2147483647" y="2147483647"/>
              </a:cxn>
            </a:cxnLst>
            <a:pathLst>
              <a:path w="21600" h="21600">
                <a:moveTo>
                  <a:pt x="47" y="0"/>
                </a:moveTo>
                <a:lnTo>
                  <a:pt x="3117" y="10867"/>
                </a:lnTo>
                <a:lnTo>
                  <a:pt x="0" y="21600"/>
                </a:lnTo>
                <a:lnTo>
                  <a:pt x="18545" y="21600"/>
                </a:lnTo>
                <a:lnTo>
                  <a:pt x="21600" y="10963"/>
                </a:lnTo>
                <a:lnTo>
                  <a:pt x="18671" y="18"/>
                </a:lnTo>
                <a:lnTo>
                  <a:pt x="47" y="0"/>
                </a:lnTo>
                <a:close/>
              </a:path>
            </a:pathLst>
          </a:custGeom>
          <a:solidFill>
            <a:srgbClr val="F25A31"/>
          </a:solidFill>
          <a:ln w="12700">
            <a:noFill/>
          </a:ln>
        </p:spPr>
        <p:txBody>
          <a:bodyPr/>
          <a:p>
            <a:endParaRPr lang="zh-CN" altLang="en-US"/>
          </a:p>
        </p:txBody>
      </p:sp>
      <p:sp>
        <p:nvSpPr>
          <p:cNvPr id="14" name="Shape 550"/>
          <p:cNvSpPr/>
          <p:nvPr/>
        </p:nvSpPr>
        <p:spPr>
          <a:xfrm>
            <a:off x="6083300" y="3656330"/>
            <a:ext cx="1917700" cy="323850"/>
          </a:xfrm>
          <a:prstGeom prst="rect">
            <a:avLst/>
          </a:prstGeom>
          <a:noFill/>
          <a:ln w="12700" cap="flat">
            <a:noFill/>
            <a:miter lim="400000"/>
          </a:ln>
          <a:effec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marL="0" marR="0" lvl="0" indent="0" algn="l" defTabSz="914400" rtl="0" eaLnBrk="1" fontAlgn="auto" latinLnBrk="0" hangingPunct="1">
              <a:lnSpc>
                <a:spcPct val="100000"/>
              </a:lnSpc>
              <a:spcBef>
                <a:spcPts val="0"/>
              </a:spcBef>
              <a:spcAft>
                <a:spcPts val="0"/>
              </a:spcAft>
              <a:buClrTx/>
              <a:buSzTx/>
              <a:buFontTx/>
              <a:buNone/>
              <a:defRPr sz="1800" spc="0">
                <a:solidFill>
                  <a:srgbClr val="000000"/>
                </a:solidFill>
              </a:defRPr>
            </a:pPr>
            <a:r>
              <a:rPr kumimoji="0" sz="2100" b="0" i="0" u="none" strike="noStrike" kern="1200" cap="none" spc="42" normalizeH="0" baseline="0" noProof="0" dirty="0" err="1">
                <a:ln>
                  <a:noFill/>
                </a:ln>
                <a:solidFill>
                  <a:schemeClr val="tx1">
                    <a:lumMod val="75000"/>
                    <a:lumOff val="25000"/>
                  </a:schemeClr>
                </a:solidFill>
                <a:effectLst/>
                <a:uLnTx/>
                <a:uFillTx/>
                <a:latin typeface="+mn-lt"/>
                <a:ea typeface="Oswald Light"/>
                <a:cs typeface="Oswald Light"/>
                <a:sym typeface="Oswald Light"/>
              </a:rPr>
              <a:t>Lorem</a:t>
            </a:r>
            <a:r>
              <a:rPr kumimoji="0" sz="2100" b="0" i="0" u="none" strike="noStrike" kern="1200" cap="none" spc="42" normalizeH="0" baseline="0" noProof="0" dirty="0">
                <a:ln>
                  <a:noFill/>
                </a:ln>
                <a:solidFill>
                  <a:schemeClr val="tx1">
                    <a:lumMod val="75000"/>
                    <a:lumOff val="25000"/>
                  </a:schemeClr>
                </a:solidFill>
                <a:effectLst/>
                <a:uLnTx/>
                <a:uFillTx/>
                <a:latin typeface="+mn-lt"/>
                <a:ea typeface="Oswald Light"/>
                <a:cs typeface="Oswald Light"/>
                <a:sym typeface="Oswald Light"/>
              </a:rPr>
              <a:t> </a:t>
            </a:r>
            <a:r>
              <a:rPr kumimoji="0" sz="2100" b="0" i="0" u="none" strike="noStrike" kern="1200" cap="none" spc="42" normalizeH="0" baseline="0" noProof="0" dirty="0" err="1">
                <a:ln>
                  <a:noFill/>
                </a:ln>
                <a:solidFill>
                  <a:schemeClr val="tx1">
                    <a:lumMod val="75000"/>
                    <a:lumOff val="25000"/>
                  </a:schemeClr>
                </a:solidFill>
                <a:effectLst/>
                <a:uLnTx/>
                <a:uFillTx/>
                <a:latin typeface="+mn-lt"/>
                <a:ea typeface="Oswald Light"/>
                <a:cs typeface="Oswald Light"/>
                <a:sym typeface="Oswald Light"/>
              </a:rPr>
              <a:t>ipsum</a:t>
            </a:r>
            <a:r>
              <a:rPr kumimoji="0" sz="2100" b="0" i="0" u="none" strike="noStrike" kern="1200" cap="none" spc="42" normalizeH="0" baseline="0" noProof="0" dirty="0">
                <a:ln>
                  <a:noFill/>
                </a:ln>
                <a:solidFill>
                  <a:schemeClr val="tx1">
                    <a:lumMod val="75000"/>
                    <a:lumOff val="25000"/>
                  </a:schemeClr>
                </a:solidFill>
                <a:effectLst/>
                <a:uLnTx/>
                <a:uFillTx/>
                <a:latin typeface="+mn-lt"/>
                <a:ea typeface="Oswald Light"/>
                <a:cs typeface="Oswald Light"/>
                <a:sym typeface="Oswald Light"/>
              </a:rPr>
              <a:t> </a:t>
            </a:r>
            <a:endParaRPr kumimoji="0" sz="2100" b="0" i="0" u="none" strike="noStrike" kern="1200" cap="none" spc="42" normalizeH="0" baseline="0" noProof="0" dirty="0">
              <a:ln>
                <a:noFill/>
              </a:ln>
              <a:solidFill>
                <a:schemeClr val="tx1">
                  <a:lumMod val="75000"/>
                  <a:lumOff val="25000"/>
                </a:schemeClr>
              </a:solidFill>
              <a:effectLst/>
              <a:uLnTx/>
              <a:uFillTx/>
              <a:latin typeface="+mn-lt"/>
              <a:ea typeface="Oswald Light"/>
              <a:cs typeface="Oswald Light"/>
              <a:sym typeface="Oswald Light"/>
            </a:endParaRPr>
          </a:p>
        </p:txBody>
      </p:sp>
      <p:sp>
        <p:nvSpPr>
          <p:cNvPr id="15" name="Shape 551"/>
          <p:cNvSpPr/>
          <p:nvPr/>
        </p:nvSpPr>
        <p:spPr>
          <a:xfrm>
            <a:off x="6083300" y="4132580"/>
            <a:ext cx="1866900" cy="1662113"/>
          </a:xfrm>
          <a:prstGeom prst="rect">
            <a:avLst/>
          </a:prstGeom>
          <a:noFill/>
          <a:ln w="12700" cap="flat">
            <a:noFill/>
            <a:miter lim="400000"/>
          </a:ln>
          <a:effec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marL="0" marR="0" lvl="0" indent="0" algn="l" defTabSz="914400" rtl="0" eaLnBrk="1" fontAlgn="auto" latinLnBrk="0" hangingPunct="1">
              <a:lnSpc>
                <a:spcPct val="100000"/>
              </a:lnSpc>
              <a:spcBef>
                <a:spcPts val="0"/>
              </a:spcBef>
              <a:spcAft>
                <a:spcPts val="0"/>
              </a:spcAft>
              <a:buClrTx/>
              <a:buSzTx/>
              <a:buFontTx/>
              <a:buNone/>
              <a:defRPr sz="1800" spc="0">
                <a:solidFill>
                  <a:srgbClr val="000000"/>
                </a:solidFill>
              </a:defRPr>
            </a:pPr>
            <a:r>
              <a:rPr kumimoji="0" sz="1200" b="0" i="0" u="none" strike="noStrike" kern="1200" cap="none" spc="24" normalizeH="0" baseline="0" noProof="0">
                <a:ln>
                  <a:noFill/>
                </a:ln>
                <a:solidFill>
                  <a:schemeClr val="tx1">
                    <a:lumMod val="75000"/>
                    <a:lumOff val="25000"/>
                  </a:schemeClr>
                </a:solidFill>
                <a:effectLst/>
                <a:uLnTx/>
                <a:uFillTx/>
                <a:latin typeface="+mn-lt"/>
                <a:ea typeface="Source Sans Pro"/>
                <a:cs typeface="Source Sans Pro"/>
                <a:sym typeface="Source Sans Pro"/>
              </a:rPr>
              <a:t>Donec ullamcorper nulla non metus auctor fringilla. Nullam id dolor id nibh ultricies vehicula ut id elit. Maecenas sed diam eget risus varius. Nullam id dolor id nibh ultricies Donec ullamcorper nulla non metus auctor fringilla. </a:t>
            </a:r>
            <a:endParaRPr kumimoji="0" sz="1200" b="0" i="0" u="none" strike="noStrike" kern="1200" cap="none" spc="24" normalizeH="0" baseline="0" noProof="0">
              <a:ln>
                <a:noFill/>
              </a:ln>
              <a:solidFill>
                <a:schemeClr val="tx1">
                  <a:lumMod val="75000"/>
                  <a:lumOff val="25000"/>
                </a:schemeClr>
              </a:solidFill>
              <a:effectLst/>
              <a:uLnTx/>
              <a:uFillTx/>
              <a:latin typeface="+mn-lt"/>
              <a:ea typeface="Source Sans Pro"/>
              <a:cs typeface="Source Sans Pro"/>
              <a:sym typeface="Source Sans Pro"/>
            </a:endParaRPr>
          </a:p>
        </p:txBody>
      </p:sp>
      <p:sp>
        <p:nvSpPr>
          <p:cNvPr id="24" name="Shape 553"/>
          <p:cNvSpPr/>
          <p:nvPr/>
        </p:nvSpPr>
        <p:spPr>
          <a:xfrm>
            <a:off x="6973888" y="2514918"/>
            <a:ext cx="584200" cy="488950"/>
          </a:xfrm>
          <a:custGeom>
            <a:avLst/>
            <a:gdLst/>
            <a:ahLst/>
            <a:cxnLst>
              <a:cxn ang="0">
                <a:pos x="wd2" y="hd2"/>
              </a:cxn>
              <a:cxn ang="5400000">
                <a:pos x="wd2" y="hd2"/>
              </a:cxn>
              <a:cxn ang="10800000">
                <a:pos x="wd2" y="hd2"/>
              </a:cxn>
              <a:cxn ang="16200000">
                <a:pos x="wd2" y="hd2"/>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2"/>
                  <a:pt x="12950" y="14499"/>
                  <a:pt x="12303" y="14758"/>
                </a:cubicBezTo>
                <a:cubicBezTo>
                  <a:pt x="11147" y="15185"/>
                  <a:pt x="9968" y="15397"/>
                  <a:pt x="8765" y="15397"/>
                </a:cubicBezTo>
                <a:cubicBezTo>
                  <a:pt x="8487" y="15397"/>
                  <a:pt x="8214" y="15382"/>
                  <a:pt x="7948" y="15354"/>
                </a:cubicBezTo>
                <a:cubicBezTo>
                  <a:pt x="7683"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5"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2"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3" y="21473"/>
                  <a:pt x="18387" y="21433"/>
                  <a:pt x="18253" y="21397"/>
                </a:cubicBezTo>
                <a:cubicBezTo>
                  <a:pt x="16855" y="21027"/>
                  <a:pt x="15593" y="20329"/>
                  <a:pt x="14468" y="19302"/>
                </a:cubicBezTo>
                <a:cubicBezTo>
                  <a:pt x="14191" y="19338"/>
                  <a:pt x="13917" y="19369"/>
                  <a:pt x="13652" y="19395"/>
                </a:cubicBezTo>
                <a:cubicBezTo>
                  <a:pt x="13383" y="19423"/>
                  <a:pt x="13113"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chemeClr val="bg1"/>
          </a:solidFill>
          <a:ln w="12700" cap="flat">
            <a:noFill/>
            <a:miter lim="400000"/>
          </a:ln>
          <a:effectLst/>
        </p:spPr>
        <p:txBody>
          <a:bodyPr lIns="19050" tIns="19050" rIns="19050" bIns="19050" anchor="ctr"/>
          <a:lstStyle/>
          <a:p>
            <a:pPr marL="0" marR="0" lvl="0" indent="0" algn="l" defTabSz="228600" rtl="0" eaLnBrk="1" fontAlgn="auto" latinLnBrk="0" hangingPunct="1">
              <a:lnSpc>
                <a:spcPct val="100000"/>
              </a:lnSpc>
              <a:spcBef>
                <a:spcPts val="0"/>
              </a:spcBef>
              <a:spcAft>
                <a:spcPts val="0"/>
              </a:spcAft>
              <a:buClrTx/>
              <a:buSzTx/>
              <a:buFontTx/>
              <a:buNone/>
              <a:defRPr sz="6400">
                <a:solidFill>
                  <a:srgbClr val="FFFFFF"/>
                </a:solidFill>
                <a:effectLst>
                  <a:outerShdw blurRad="38100" dist="12700" dir="5400000" rotWithShape="0">
                    <a:srgbClr val="000000">
                      <a:alpha val="50000"/>
                    </a:srgbClr>
                  </a:outerShdw>
                </a:effectLst>
              </a:defRPr>
            </a:pPr>
            <a:endParaRPr kumimoji="0" sz="32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mn-lt"/>
              <a:ea typeface="+mn-ea"/>
              <a:cs typeface="+mn-cs"/>
            </a:endParaRPr>
          </a:p>
        </p:txBody>
      </p:sp>
      <p:sp>
        <p:nvSpPr>
          <p:cNvPr id="23569" name="Shape 555"/>
          <p:cNvSpPr/>
          <p:nvPr/>
        </p:nvSpPr>
        <p:spPr>
          <a:xfrm>
            <a:off x="8161338" y="2130743"/>
            <a:ext cx="2528887" cy="1276350"/>
          </a:xfrm>
          <a:custGeom>
            <a:avLst/>
            <a:gdLst/>
            <a:ahLst/>
            <a:cxnLst>
              <a:cxn ang="0">
                <a:pos x="2147483647" y="2147483647"/>
              </a:cxn>
              <a:cxn ang="5898240">
                <a:pos x="2147483647" y="2147483647"/>
              </a:cxn>
              <a:cxn ang="11796480">
                <a:pos x="2147483647" y="2147483647"/>
              </a:cxn>
              <a:cxn ang="17694720">
                <a:pos x="2147483647" y="2147483647"/>
              </a:cxn>
            </a:cxnLst>
            <a:pathLst>
              <a:path w="21600" h="21600">
                <a:moveTo>
                  <a:pt x="47" y="0"/>
                </a:moveTo>
                <a:lnTo>
                  <a:pt x="3117" y="10867"/>
                </a:lnTo>
                <a:lnTo>
                  <a:pt x="0" y="21600"/>
                </a:lnTo>
                <a:lnTo>
                  <a:pt x="18545" y="21600"/>
                </a:lnTo>
                <a:lnTo>
                  <a:pt x="21600" y="10963"/>
                </a:lnTo>
                <a:lnTo>
                  <a:pt x="18671" y="18"/>
                </a:lnTo>
                <a:lnTo>
                  <a:pt x="47" y="0"/>
                </a:lnTo>
                <a:close/>
              </a:path>
            </a:pathLst>
          </a:custGeom>
          <a:solidFill>
            <a:srgbClr val="11B59A"/>
          </a:solidFill>
          <a:ln w="12700">
            <a:noFill/>
          </a:ln>
        </p:spPr>
        <p:txBody>
          <a:bodyPr/>
          <a:p>
            <a:endParaRPr lang="zh-CN" altLang="en-US"/>
          </a:p>
        </p:txBody>
      </p:sp>
      <p:sp>
        <p:nvSpPr>
          <p:cNvPr id="70" name="Shape 556"/>
          <p:cNvSpPr/>
          <p:nvPr/>
        </p:nvSpPr>
        <p:spPr>
          <a:xfrm>
            <a:off x="8350250" y="3656330"/>
            <a:ext cx="1816100" cy="323850"/>
          </a:xfrm>
          <a:prstGeom prst="rect">
            <a:avLst/>
          </a:prstGeom>
          <a:noFill/>
          <a:ln w="12700" cap="flat">
            <a:noFill/>
            <a:miter lim="400000"/>
          </a:ln>
          <a:effec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marL="0" marR="0" lvl="0" indent="0" algn="l" defTabSz="914400" rtl="0" eaLnBrk="1" fontAlgn="auto" latinLnBrk="0" hangingPunct="1">
              <a:lnSpc>
                <a:spcPct val="100000"/>
              </a:lnSpc>
              <a:spcBef>
                <a:spcPts val="0"/>
              </a:spcBef>
              <a:spcAft>
                <a:spcPts val="0"/>
              </a:spcAft>
              <a:buClrTx/>
              <a:buSzTx/>
              <a:buFontTx/>
              <a:buNone/>
              <a:defRPr sz="1800" spc="0">
                <a:solidFill>
                  <a:srgbClr val="000000"/>
                </a:solidFill>
              </a:defRPr>
            </a:pPr>
            <a:r>
              <a:rPr kumimoji="0" sz="2100" b="0" i="0" u="none" strike="noStrike" kern="1200" cap="none" spc="42" normalizeH="0" baseline="0" noProof="0" dirty="0" err="1">
                <a:ln>
                  <a:noFill/>
                </a:ln>
                <a:solidFill>
                  <a:schemeClr val="tx1">
                    <a:lumMod val="75000"/>
                    <a:lumOff val="25000"/>
                  </a:schemeClr>
                </a:solidFill>
                <a:effectLst/>
                <a:uLnTx/>
                <a:uFillTx/>
                <a:latin typeface="+mn-lt"/>
                <a:ea typeface="Oswald Light"/>
                <a:cs typeface="Oswald Light"/>
                <a:sym typeface="Oswald Light"/>
              </a:rPr>
              <a:t>Lorem</a:t>
            </a:r>
            <a:r>
              <a:rPr kumimoji="0" sz="2100" b="0" i="0" u="none" strike="noStrike" kern="1200" cap="none" spc="42" normalizeH="0" baseline="0" noProof="0" dirty="0">
                <a:ln>
                  <a:noFill/>
                </a:ln>
                <a:solidFill>
                  <a:schemeClr val="tx1">
                    <a:lumMod val="75000"/>
                    <a:lumOff val="25000"/>
                  </a:schemeClr>
                </a:solidFill>
                <a:effectLst/>
                <a:uLnTx/>
                <a:uFillTx/>
                <a:latin typeface="+mn-lt"/>
                <a:ea typeface="Oswald Light"/>
                <a:cs typeface="Oswald Light"/>
                <a:sym typeface="Oswald Light"/>
              </a:rPr>
              <a:t> </a:t>
            </a:r>
            <a:r>
              <a:rPr kumimoji="0" sz="2100" b="0" i="0" u="none" strike="noStrike" kern="1200" cap="none" spc="42" normalizeH="0" baseline="0" noProof="0" dirty="0" err="1">
                <a:ln>
                  <a:noFill/>
                </a:ln>
                <a:solidFill>
                  <a:schemeClr val="tx1">
                    <a:lumMod val="75000"/>
                    <a:lumOff val="25000"/>
                  </a:schemeClr>
                </a:solidFill>
                <a:effectLst/>
                <a:uLnTx/>
                <a:uFillTx/>
                <a:latin typeface="+mn-lt"/>
                <a:ea typeface="Oswald Light"/>
                <a:cs typeface="Oswald Light"/>
                <a:sym typeface="Oswald Light"/>
              </a:rPr>
              <a:t>ipsum</a:t>
            </a:r>
            <a:r>
              <a:rPr kumimoji="0" sz="2100" b="0" i="0" u="none" strike="noStrike" kern="1200" cap="none" spc="42" normalizeH="0" baseline="0" noProof="0" dirty="0">
                <a:ln>
                  <a:noFill/>
                </a:ln>
                <a:solidFill>
                  <a:schemeClr val="tx1">
                    <a:lumMod val="75000"/>
                    <a:lumOff val="25000"/>
                  </a:schemeClr>
                </a:solidFill>
                <a:effectLst/>
                <a:uLnTx/>
                <a:uFillTx/>
                <a:latin typeface="+mn-lt"/>
                <a:ea typeface="Oswald Light"/>
                <a:cs typeface="Oswald Light"/>
                <a:sym typeface="Oswald Light"/>
              </a:rPr>
              <a:t> </a:t>
            </a:r>
            <a:endParaRPr kumimoji="0" sz="2100" b="0" i="0" u="none" strike="noStrike" kern="1200" cap="none" spc="42" normalizeH="0" baseline="0" noProof="0" dirty="0">
              <a:ln>
                <a:noFill/>
              </a:ln>
              <a:solidFill>
                <a:schemeClr val="tx1">
                  <a:lumMod val="75000"/>
                  <a:lumOff val="25000"/>
                </a:schemeClr>
              </a:solidFill>
              <a:effectLst/>
              <a:uLnTx/>
              <a:uFillTx/>
              <a:latin typeface="+mn-lt"/>
              <a:ea typeface="Oswald Light"/>
              <a:cs typeface="Oswald Light"/>
              <a:sym typeface="Oswald Light"/>
            </a:endParaRPr>
          </a:p>
        </p:txBody>
      </p:sp>
      <p:sp>
        <p:nvSpPr>
          <p:cNvPr id="71" name="Shape 557"/>
          <p:cNvSpPr/>
          <p:nvPr/>
        </p:nvSpPr>
        <p:spPr>
          <a:xfrm>
            <a:off x="8350250" y="4132580"/>
            <a:ext cx="1816100" cy="1662113"/>
          </a:xfrm>
          <a:prstGeom prst="rect">
            <a:avLst/>
          </a:prstGeom>
          <a:noFill/>
          <a:ln w="12700" cap="flat">
            <a:noFill/>
            <a:miter lim="400000"/>
          </a:ln>
          <a:effec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marL="0" marR="0" lvl="0" indent="0" algn="l" defTabSz="914400" rtl="0" eaLnBrk="1" fontAlgn="auto" latinLnBrk="0" hangingPunct="1">
              <a:lnSpc>
                <a:spcPct val="100000"/>
              </a:lnSpc>
              <a:spcBef>
                <a:spcPts val="0"/>
              </a:spcBef>
              <a:spcAft>
                <a:spcPts val="0"/>
              </a:spcAft>
              <a:buClrTx/>
              <a:buSzTx/>
              <a:buFontTx/>
              <a:buNone/>
              <a:defRPr sz="1800" spc="0">
                <a:solidFill>
                  <a:srgbClr val="000000"/>
                </a:solidFill>
              </a:defRPr>
            </a:pPr>
            <a:r>
              <a:rPr kumimoji="0" sz="1200" b="0" i="0" u="none" strike="noStrike" kern="1200" cap="none" spc="24" normalizeH="0" baseline="0" noProof="0">
                <a:ln>
                  <a:noFill/>
                </a:ln>
                <a:solidFill>
                  <a:schemeClr val="tx1">
                    <a:lumMod val="75000"/>
                    <a:lumOff val="25000"/>
                  </a:schemeClr>
                </a:solidFill>
                <a:effectLst/>
                <a:uLnTx/>
                <a:uFillTx/>
                <a:latin typeface="+mn-lt"/>
                <a:ea typeface="Source Sans Pro"/>
                <a:cs typeface="Source Sans Pro"/>
                <a:sym typeface="Source Sans Pro"/>
              </a:rPr>
              <a:t>Donec ullamcorper nulla non metus auctor fringilla. Nullam id dolor id nibh ultricies vehicula ut id elit. Maecenas sed diam eget risus varius. Nullam id dolor id nibh ultricies Donec ullamcorper nulla non metus auctor fringilla. </a:t>
            </a:r>
            <a:endParaRPr kumimoji="0" sz="1200" b="0" i="0" u="none" strike="noStrike" kern="1200" cap="none" spc="24" normalizeH="0" baseline="0" noProof="0">
              <a:ln>
                <a:noFill/>
              </a:ln>
              <a:solidFill>
                <a:schemeClr val="tx1">
                  <a:lumMod val="75000"/>
                  <a:lumOff val="25000"/>
                </a:schemeClr>
              </a:solidFill>
              <a:effectLst/>
              <a:uLnTx/>
              <a:uFillTx/>
              <a:latin typeface="+mn-lt"/>
              <a:ea typeface="Source Sans Pro"/>
              <a:cs typeface="Source Sans Pro"/>
              <a:sym typeface="Source Sans Pro"/>
            </a:endParaRPr>
          </a:p>
        </p:txBody>
      </p:sp>
      <p:sp>
        <p:nvSpPr>
          <p:cNvPr id="72" name="Shape 559"/>
          <p:cNvSpPr/>
          <p:nvPr/>
        </p:nvSpPr>
        <p:spPr>
          <a:xfrm>
            <a:off x="9190038" y="2514918"/>
            <a:ext cx="573088" cy="47942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8"/>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8"/>
                </a:cubicBezTo>
                <a:cubicBezTo>
                  <a:pt x="12386" y="7567"/>
                  <a:pt x="12305" y="7711"/>
                  <a:pt x="12259" y="7886"/>
                </a:cubicBezTo>
                <a:lnTo>
                  <a:pt x="10706" y="14598"/>
                </a:lnTo>
                <a:cubicBezTo>
                  <a:pt x="10409" y="14618"/>
                  <a:pt x="10126" y="14696"/>
                  <a:pt x="9857" y="14840"/>
                </a:cubicBezTo>
                <a:cubicBezTo>
                  <a:pt x="9590" y="14984"/>
                  <a:pt x="9358" y="15174"/>
                  <a:pt x="9163" y="15419"/>
                </a:cubicBezTo>
                <a:cubicBezTo>
                  <a:pt x="8966" y="15663"/>
                  <a:pt x="8813" y="15945"/>
                  <a:pt x="8702" y="16265"/>
                </a:cubicBezTo>
                <a:cubicBezTo>
                  <a:pt x="8592" y="16588"/>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8"/>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chemeClr val="bg1"/>
          </a:solidFill>
          <a:ln w="12700" cap="flat">
            <a:noFill/>
            <a:miter lim="400000"/>
          </a:ln>
          <a:effectLst/>
        </p:spPr>
        <p:txBody>
          <a:bodyPr lIns="19050" tIns="19050" rIns="19050" bIns="19050" anchor="ctr"/>
          <a:lstStyle/>
          <a:p>
            <a:pPr marL="0" marR="0" lvl="0" indent="0" algn="l" defTabSz="228600" rtl="0" eaLnBrk="1" fontAlgn="auto" latinLnBrk="0" hangingPunct="1">
              <a:lnSpc>
                <a:spcPct val="100000"/>
              </a:lnSpc>
              <a:spcBef>
                <a:spcPts val="0"/>
              </a:spcBef>
              <a:spcAft>
                <a:spcPts val="0"/>
              </a:spcAft>
              <a:buClrTx/>
              <a:buSzTx/>
              <a:buFontTx/>
              <a:buNone/>
              <a:defRPr sz="6400">
                <a:solidFill>
                  <a:srgbClr val="FFFFFF"/>
                </a:solidFill>
                <a:effectLst>
                  <a:outerShdw blurRad="38100" dist="12700" dir="5400000" rotWithShape="0">
                    <a:srgbClr val="000000">
                      <a:alpha val="50000"/>
                    </a:srgbClr>
                  </a:outerShdw>
                </a:effectLst>
              </a:defRPr>
            </a:pPr>
            <a:endParaRPr kumimoji="0" sz="32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mn-lt"/>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300">
        <p14:pan/>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838200" y="365125"/>
            <a:ext cx="10515600" cy="781095"/>
          </a:xfrm>
        </p:spPr>
        <p:txBody>
          <a:bodyPr>
            <a:normAutofit fontScale="90000"/>
          </a:bodyPr>
          <a:lstStyle/>
          <a:p>
            <a:r>
              <a:rPr lang="en-US" altLang="zh-CN" dirty="0" smtClean="0"/>
              <a:t>Talent Management</a:t>
            </a:r>
            <a:endParaRPr lang="zh-CN" altLang="en-US" dirty="0"/>
          </a:p>
        </p:txBody>
      </p:sp>
      <p:grpSp>
        <p:nvGrpSpPr>
          <p:cNvPr id="89" name="组合 88"/>
          <p:cNvGrpSpPr/>
          <p:nvPr/>
        </p:nvGrpSpPr>
        <p:grpSpPr>
          <a:xfrm>
            <a:off x="1316355" y="1781175"/>
            <a:ext cx="1460500" cy="2546350"/>
            <a:chOff x="3393" y="2805"/>
            <a:chExt cx="2300" cy="4010"/>
          </a:xfrm>
        </p:grpSpPr>
        <p:grpSp>
          <p:nvGrpSpPr>
            <p:cNvPr id="3" name="Group 69"/>
            <p:cNvGrpSpPr/>
            <p:nvPr/>
          </p:nvGrpSpPr>
          <p:grpSpPr>
            <a:xfrm rot="0">
              <a:off x="4223" y="5493"/>
              <a:ext cx="723" cy="413"/>
              <a:chOff x="3654425" y="2386013"/>
              <a:chExt cx="288926" cy="165100"/>
            </a:xfrm>
            <a:solidFill>
              <a:srgbClr val="171D36"/>
            </a:solidFill>
          </p:grpSpPr>
          <p:sp>
            <p:nvSpPr>
              <p:cNvPr id="48" name="íṡľíḍè-Freeform: Shape 70"/>
              <p:cNvSpPr/>
              <p:nvPr/>
            </p:nvSpPr>
            <p:spPr bwMode="auto">
              <a:xfrm>
                <a:off x="3736975" y="2386013"/>
                <a:ext cx="123825" cy="165100"/>
              </a:xfrm>
              <a:custGeom>
                <a:avLst/>
                <a:gdLst>
                  <a:gd name="T0" fmla="*/ 28 w 71"/>
                  <a:gd name="T1" fmla="*/ 45 h 95"/>
                  <a:gd name="T2" fmla="*/ 0 w 71"/>
                  <a:gd name="T3" fmla="*/ 92 h 95"/>
                  <a:gd name="T4" fmla="*/ 0 w 71"/>
                  <a:gd name="T5" fmla="*/ 95 h 95"/>
                  <a:gd name="T6" fmla="*/ 71 w 71"/>
                  <a:gd name="T7" fmla="*/ 95 h 95"/>
                  <a:gd name="T8" fmla="*/ 71 w 71"/>
                  <a:gd name="T9" fmla="*/ 92 h 95"/>
                  <a:gd name="T10" fmla="*/ 43 w 71"/>
                  <a:gd name="T11" fmla="*/ 45 h 95"/>
                  <a:gd name="T12" fmla="*/ 59 w 71"/>
                  <a:gd name="T13" fmla="*/ 23 h 95"/>
                  <a:gd name="T14" fmla="*/ 36 w 71"/>
                  <a:gd name="T15" fmla="*/ 0 h 95"/>
                  <a:gd name="T16" fmla="*/ 12 w 71"/>
                  <a:gd name="T17" fmla="*/ 23 h 95"/>
                  <a:gd name="T18" fmla="*/ 28 w 71"/>
                  <a:gd name="T19"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95">
                    <a:moveTo>
                      <a:pt x="28" y="45"/>
                    </a:moveTo>
                    <a:cubicBezTo>
                      <a:pt x="12" y="49"/>
                      <a:pt x="0" y="69"/>
                      <a:pt x="0" y="92"/>
                    </a:cubicBezTo>
                    <a:cubicBezTo>
                      <a:pt x="0" y="93"/>
                      <a:pt x="0" y="94"/>
                      <a:pt x="0" y="95"/>
                    </a:cubicBezTo>
                    <a:cubicBezTo>
                      <a:pt x="71" y="95"/>
                      <a:pt x="71" y="95"/>
                      <a:pt x="71" y="95"/>
                    </a:cubicBezTo>
                    <a:cubicBezTo>
                      <a:pt x="71" y="94"/>
                      <a:pt x="71" y="93"/>
                      <a:pt x="71" y="92"/>
                    </a:cubicBezTo>
                    <a:cubicBezTo>
                      <a:pt x="71" y="69"/>
                      <a:pt x="59" y="49"/>
                      <a:pt x="43" y="45"/>
                    </a:cubicBezTo>
                    <a:cubicBezTo>
                      <a:pt x="53" y="41"/>
                      <a:pt x="59" y="33"/>
                      <a:pt x="59" y="23"/>
                    </a:cubicBezTo>
                    <a:cubicBezTo>
                      <a:pt x="59" y="10"/>
                      <a:pt x="49" y="0"/>
                      <a:pt x="36" y="0"/>
                    </a:cubicBezTo>
                    <a:cubicBezTo>
                      <a:pt x="23" y="0"/>
                      <a:pt x="12" y="10"/>
                      <a:pt x="12" y="23"/>
                    </a:cubicBezTo>
                    <a:cubicBezTo>
                      <a:pt x="12" y="33"/>
                      <a:pt x="19" y="41"/>
                      <a:pt x="28"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49" name="íṡľíḍè-Freeform: Shape 71"/>
              <p:cNvSpPr/>
              <p:nvPr/>
            </p:nvSpPr>
            <p:spPr bwMode="auto">
              <a:xfrm>
                <a:off x="3654425" y="2398713"/>
                <a:ext cx="92075" cy="138113"/>
              </a:xfrm>
              <a:custGeom>
                <a:avLst/>
                <a:gdLst>
                  <a:gd name="T0" fmla="*/ 24 w 53"/>
                  <a:gd name="T1" fmla="*/ 38 h 80"/>
                  <a:gd name="T2" fmla="*/ 0 w 53"/>
                  <a:gd name="T3" fmla="*/ 78 h 80"/>
                  <a:gd name="T4" fmla="*/ 0 w 53"/>
                  <a:gd name="T5" fmla="*/ 80 h 80"/>
                  <a:gd name="T6" fmla="*/ 43 w 53"/>
                  <a:gd name="T7" fmla="*/ 80 h 80"/>
                  <a:gd name="T8" fmla="*/ 52 w 53"/>
                  <a:gd name="T9" fmla="*/ 52 h 80"/>
                  <a:gd name="T10" fmla="*/ 53 w 53"/>
                  <a:gd name="T11" fmla="*/ 51 h 80"/>
                  <a:gd name="T12" fmla="*/ 37 w 53"/>
                  <a:gd name="T13" fmla="*/ 38 h 80"/>
                  <a:gd name="T14" fmla="*/ 50 w 53"/>
                  <a:gd name="T15" fmla="*/ 20 h 80"/>
                  <a:gd name="T16" fmla="*/ 30 w 53"/>
                  <a:gd name="T17" fmla="*/ 0 h 80"/>
                  <a:gd name="T18" fmla="*/ 11 w 53"/>
                  <a:gd name="T19" fmla="*/ 20 h 80"/>
                  <a:gd name="T20" fmla="*/ 24 w 53"/>
                  <a:gd name="T21" fmla="*/ 3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80">
                    <a:moveTo>
                      <a:pt x="24" y="38"/>
                    </a:moveTo>
                    <a:cubicBezTo>
                      <a:pt x="11" y="42"/>
                      <a:pt x="0" y="58"/>
                      <a:pt x="0" y="78"/>
                    </a:cubicBezTo>
                    <a:cubicBezTo>
                      <a:pt x="0" y="79"/>
                      <a:pt x="0" y="79"/>
                      <a:pt x="0" y="80"/>
                    </a:cubicBezTo>
                    <a:cubicBezTo>
                      <a:pt x="43" y="80"/>
                      <a:pt x="43" y="80"/>
                      <a:pt x="43" y="80"/>
                    </a:cubicBezTo>
                    <a:cubicBezTo>
                      <a:pt x="44" y="70"/>
                      <a:pt x="47" y="60"/>
                      <a:pt x="52" y="52"/>
                    </a:cubicBezTo>
                    <a:cubicBezTo>
                      <a:pt x="52" y="51"/>
                      <a:pt x="53" y="51"/>
                      <a:pt x="53" y="51"/>
                    </a:cubicBezTo>
                    <a:cubicBezTo>
                      <a:pt x="49" y="44"/>
                      <a:pt x="43" y="40"/>
                      <a:pt x="37" y="38"/>
                    </a:cubicBezTo>
                    <a:cubicBezTo>
                      <a:pt x="45" y="35"/>
                      <a:pt x="50" y="28"/>
                      <a:pt x="50" y="20"/>
                    </a:cubicBezTo>
                    <a:cubicBezTo>
                      <a:pt x="50" y="9"/>
                      <a:pt x="41" y="0"/>
                      <a:pt x="30" y="0"/>
                    </a:cubicBezTo>
                    <a:cubicBezTo>
                      <a:pt x="20" y="0"/>
                      <a:pt x="11" y="9"/>
                      <a:pt x="11" y="20"/>
                    </a:cubicBezTo>
                    <a:cubicBezTo>
                      <a:pt x="11" y="28"/>
                      <a:pt x="16" y="35"/>
                      <a:pt x="24"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50" name="íṡľíḍè-Freeform: Shape 72"/>
              <p:cNvSpPr/>
              <p:nvPr/>
            </p:nvSpPr>
            <p:spPr bwMode="auto">
              <a:xfrm>
                <a:off x="3852863" y="2398713"/>
                <a:ext cx="90488" cy="138113"/>
              </a:xfrm>
              <a:custGeom>
                <a:avLst/>
                <a:gdLst>
                  <a:gd name="T0" fmla="*/ 16 w 52"/>
                  <a:gd name="T1" fmla="*/ 38 h 80"/>
                  <a:gd name="T2" fmla="*/ 0 w 52"/>
                  <a:gd name="T3" fmla="*/ 51 h 80"/>
                  <a:gd name="T4" fmla="*/ 0 w 52"/>
                  <a:gd name="T5" fmla="*/ 52 h 80"/>
                  <a:gd name="T6" fmla="*/ 9 w 52"/>
                  <a:gd name="T7" fmla="*/ 80 h 80"/>
                  <a:gd name="T8" fmla="*/ 52 w 52"/>
                  <a:gd name="T9" fmla="*/ 80 h 80"/>
                  <a:gd name="T10" fmla="*/ 52 w 52"/>
                  <a:gd name="T11" fmla="*/ 78 h 80"/>
                  <a:gd name="T12" fmla="*/ 28 w 52"/>
                  <a:gd name="T13" fmla="*/ 38 h 80"/>
                  <a:gd name="T14" fmla="*/ 42 w 52"/>
                  <a:gd name="T15" fmla="*/ 20 h 80"/>
                  <a:gd name="T16" fmla="*/ 22 w 52"/>
                  <a:gd name="T17" fmla="*/ 0 h 80"/>
                  <a:gd name="T18" fmla="*/ 2 w 52"/>
                  <a:gd name="T19" fmla="*/ 20 h 80"/>
                  <a:gd name="T20" fmla="*/ 16 w 52"/>
                  <a:gd name="T21" fmla="*/ 3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80">
                    <a:moveTo>
                      <a:pt x="16" y="38"/>
                    </a:moveTo>
                    <a:cubicBezTo>
                      <a:pt x="9" y="40"/>
                      <a:pt x="4" y="44"/>
                      <a:pt x="0" y="51"/>
                    </a:cubicBezTo>
                    <a:cubicBezTo>
                      <a:pt x="0" y="51"/>
                      <a:pt x="0" y="51"/>
                      <a:pt x="0" y="52"/>
                    </a:cubicBezTo>
                    <a:cubicBezTo>
                      <a:pt x="6" y="60"/>
                      <a:pt x="8" y="70"/>
                      <a:pt x="9" y="80"/>
                    </a:cubicBezTo>
                    <a:cubicBezTo>
                      <a:pt x="52" y="80"/>
                      <a:pt x="52" y="80"/>
                      <a:pt x="52" y="80"/>
                    </a:cubicBezTo>
                    <a:cubicBezTo>
                      <a:pt x="52" y="79"/>
                      <a:pt x="52" y="79"/>
                      <a:pt x="52" y="78"/>
                    </a:cubicBezTo>
                    <a:cubicBezTo>
                      <a:pt x="52" y="58"/>
                      <a:pt x="42" y="42"/>
                      <a:pt x="28" y="38"/>
                    </a:cubicBezTo>
                    <a:cubicBezTo>
                      <a:pt x="36" y="35"/>
                      <a:pt x="42" y="28"/>
                      <a:pt x="42" y="20"/>
                    </a:cubicBezTo>
                    <a:cubicBezTo>
                      <a:pt x="42" y="9"/>
                      <a:pt x="33" y="0"/>
                      <a:pt x="22" y="0"/>
                    </a:cubicBezTo>
                    <a:cubicBezTo>
                      <a:pt x="11" y="0"/>
                      <a:pt x="2" y="9"/>
                      <a:pt x="2" y="20"/>
                    </a:cubicBezTo>
                    <a:cubicBezTo>
                      <a:pt x="2" y="28"/>
                      <a:pt x="8" y="35"/>
                      <a:pt x="1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grpSp>
        <p:sp>
          <p:nvSpPr>
            <p:cNvPr id="10" name="Freeform 275"/>
            <p:cNvSpPr/>
            <p:nvPr/>
          </p:nvSpPr>
          <p:spPr bwMode="auto">
            <a:xfrm>
              <a:off x="3723" y="3010"/>
              <a:ext cx="1640" cy="1850"/>
            </a:xfrm>
            <a:custGeom>
              <a:avLst/>
              <a:gdLst>
                <a:gd name="T0" fmla="*/ 328 w 328"/>
                <a:gd name="T1" fmla="*/ 257 h 370"/>
                <a:gd name="T2" fmla="*/ 309 w 328"/>
                <a:gd name="T3" fmla="*/ 291 h 370"/>
                <a:gd name="T4" fmla="*/ 184 w 328"/>
                <a:gd name="T5" fmla="*/ 364 h 370"/>
                <a:gd name="T6" fmla="*/ 144 w 328"/>
                <a:gd name="T7" fmla="*/ 364 h 370"/>
                <a:gd name="T8" fmla="*/ 19 w 328"/>
                <a:gd name="T9" fmla="*/ 291 h 370"/>
                <a:gd name="T10" fmla="*/ 0 w 328"/>
                <a:gd name="T11" fmla="*/ 257 h 370"/>
                <a:gd name="T12" fmla="*/ 0 w 328"/>
                <a:gd name="T13" fmla="*/ 113 h 370"/>
                <a:gd name="T14" fmla="*/ 19 w 328"/>
                <a:gd name="T15" fmla="*/ 79 h 370"/>
                <a:gd name="T16" fmla="*/ 144 w 328"/>
                <a:gd name="T17" fmla="*/ 7 h 370"/>
                <a:gd name="T18" fmla="*/ 184 w 328"/>
                <a:gd name="T19" fmla="*/ 7 h 370"/>
                <a:gd name="T20" fmla="*/ 309 w 328"/>
                <a:gd name="T21" fmla="*/ 79 h 370"/>
                <a:gd name="T22" fmla="*/ 328 w 328"/>
                <a:gd name="T23" fmla="*/ 113 h 370"/>
                <a:gd name="T24" fmla="*/ 328 w 328"/>
                <a:gd name="T25" fmla="*/ 257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8" h="370">
                  <a:moveTo>
                    <a:pt x="328" y="257"/>
                  </a:moveTo>
                  <a:cubicBezTo>
                    <a:pt x="328" y="270"/>
                    <a:pt x="320" y="285"/>
                    <a:pt x="309" y="291"/>
                  </a:cubicBezTo>
                  <a:cubicBezTo>
                    <a:pt x="184" y="364"/>
                    <a:pt x="184" y="364"/>
                    <a:pt x="184" y="364"/>
                  </a:cubicBezTo>
                  <a:cubicBezTo>
                    <a:pt x="173" y="370"/>
                    <a:pt x="155" y="370"/>
                    <a:pt x="144" y="364"/>
                  </a:cubicBezTo>
                  <a:cubicBezTo>
                    <a:pt x="19" y="291"/>
                    <a:pt x="19" y="291"/>
                    <a:pt x="19" y="291"/>
                  </a:cubicBezTo>
                  <a:cubicBezTo>
                    <a:pt x="8" y="285"/>
                    <a:pt x="0" y="270"/>
                    <a:pt x="0" y="257"/>
                  </a:cubicBezTo>
                  <a:cubicBezTo>
                    <a:pt x="0" y="113"/>
                    <a:pt x="0" y="113"/>
                    <a:pt x="0" y="113"/>
                  </a:cubicBezTo>
                  <a:cubicBezTo>
                    <a:pt x="0" y="100"/>
                    <a:pt x="8" y="85"/>
                    <a:pt x="19" y="79"/>
                  </a:cubicBezTo>
                  <a:cubicBezTo>
                    <a:pt x="144" y="7"/>
                    <a:pt x="144" y="7"/>
                    <a:pt x="144" y="7"/>
                  </a:cubicBezTo>
                  <a:cubicBezTo>
                    <a:pt x="155" y="0"/>
                    <a:pt x="173" y="0"/>
                    <a:pt x="184" y="7"/>
                  </a:cubicBezTo>
                  <a:cubicBezTo>
                    <a:pt x="309" y="79"/>
                    <a:pt x="309" y="79"/>
                    <a:pt x="309" y="79"/>
                  </a:cubicBezTo>
                  <a:cubicBezTo>
                    <a:pt x="320" y="85"/>
                    <a:pt x="328" y="100"/>
                    <a:pt x="328" y="113"/>
                  </a:cubicBezTo>
                  <a:lnTo>
                    <a:pt x="328" y="257"/>
                  </a:lnTo>
                  <a:close/>
                </a:path>
              </a:pathLst>
            </a:custGeom>
            <a:solidFill>
              <a:schemeClr val="accent1"/>
            </a:solidFill>
            <a:ln>
              <a:noFill/>
            </a:ln>
          </p:spPr>
          <p:txBody>
            <a:bodyPr vert="horz" wrap="square" lIns="91440" tIns="45720" rIns="91440" bIns="45720" numCol="1" anchor="t" anchorCtr="0" compatLnSpc="1"/>
            <a:p>
              <a:endParaRPr lang="en-US">
                <a:solidFill>
                  <a:prstClr val="black"/>
                </a:solidFill>
                <a:latin typeface="Arial" panose="020B0604020202020204"/>
              </a:endParaRPr>
            </a:p>
          </p:txBody>
        </p:sp>
        <p:sp>
          <p:nvSpPr>
            <p:cNvPr id="11" name="Freeform 276"/>
            <p:cNvSpPr>
              <a:spLocks noEditPoints="1"/>
            </p:cNvSpPr>
            <p:nvPr/>
          </p:nvSpPr>
          <p:spPr bwMode="auto">
            <a:xfrm>
              <a:off x="3393" y="2805"/>
              <a:ext cx="2300" cy="4010"/>
            </a:xfrm>
            <a:custGeom>
              <a:avLst/>
              <a:gdLst>
                <a:gd name="T0" fmla="*/ 230 w 460"/>
                <a:gd name="T1" fmla="*/ 802 h 802"/>
                <a:gd name="T2" fmla="*/ 188 w 460"/>
                <a:gd name="T3" fmla="*/ 792 h 802"/>
                <a:gd name="T4" fmla="*/ 42 w 460"/>
                <a:gd name="T5" fmla="*/ 708 h 802"/>
                <a:gd name="T6" fmla="*/ 0 w 460"/>
                <a:gd name="T7" fmla="*/ 634 h 802"/>
                <a:gd name="T8" fmla="*/ 0 w 460"/>
                <a:gd name="T9" fmla="*/ 167 h 802"/>
                <a:gd name="T10" fmla="*/ 42 w 460"/>
                <a:gd name="T11" fmla="*/ 94 h 802"/>
                <a:gd name="T12" fmla="*/ 188 w 460"/>
                <a:gd name="T13" fmla="*/ 10 h 802"/>
                <a:gd name="T14" fmla="*/ 230 w 460"/>
                <a:gd name="T15" fmla="*/ 0 h 802"/>
                <a:gd name="T16" fmla="*/ 272 w 460"/>
                <a:gd name="T17" fmla="*/ 10 h 802"/>
                <a:gd name="T18" fmla="*/ 418 w 460"/>
                <a:gd name="T19" fmla="*/ 94 h 802"/>
                <a:gd name="T20" fmla="*/ 460 w 460"/>
                <a:gd name="T21" fmla="*/ 167 h 802"/>
                <a:gd name="T22" fmla="*/ 460 w 460"/>
                <a:gd name="T23" fmla="*/ 634 h 802"/>
                <a:gd name="T24" fmla="*/ 418 w 460"/>
                <a:gd name="T25" fmla="*/ 708 h 802"/>
                <a:gd name="T26" fmla="*/ 272 w 460"/>
                <a:gd name="T27" fmla="*/ 792 h 802"/>
                <a:gd name="T28" fmla="*/ 230 w 460"/>
                <a:gd name="T29" fmla="*/ 802 h 802"/>
                <a:gd name="T30" fmla="*/ 230 w 460"/>
                <a:gd name="T31" fmla="*/ 12 h 802"/>
                <a:gd name="T32" fmla="*/ 194 w 460"/>
                <a:gd name="T33" fmla="*/ 20 h 802"/>
                <a:gd name="T34" fmla="*/ 48 w 460"/>
                <a:gd name="T35" fmla="*/ 104 h 802"/>
                <a:gd name="T36" fmla="*/ 12 w 460"/>
                <a:gd name="T37" fmla="*/ 167 h 802"/>
                <a:gd name="T38" fmla="*/ 12 w 460"/>
                <a:gd name="T39" fmla="*/ 634 h 802"/>
                <a:gd name="T40" fmla="*/ 48 w 460"/>
                <a:gd name="T41" fmla="*/ 697 h 802"/>
                <a:gd name="T42" fmla="*/ 194 w 460"/>
                <a:gd name="T43" fmla="*/ 781 h 802"/>
                <a:gd name="T44" fmla="*/ 230 w 460"/>
                <a:gd name="T45" fmla="*/ 790 h 802"/>
                <a:gd name="T46" fmla="*/ 266 w 460"/>
                <a:gd name="T47" fmla="*/ 781 h 802"/>
                <a:gd name="T48" fmla="*/ 412 w 460"/>
                <a:gd name="T49" fmla="*/ 697 h 802"/>
                <a:gd name="T50" fmla="*/ 448 w 460"/>
                <a:gd name="T51" fmla="*/ 634 h 802"/>
                <a:gd name="T52" fmla="*/ 448 w 460"/>
                <a:gd name="T53" fmla="*/ 167 h 802"/>
                <a:gd name="T54" fmla="*/ 412 w 460"/>
                <a:gd name="T55" fmla="*/ 104 h 802"/>
                <a:gd name="T56" fmla="*/ 266 w 460"/>
                <a:gd name="T57" fmla="*/ 20 h 802"/>
                <a:gd name="T58" fmla="*/ 230 w 460"/>
                <a:gd name="T59" fmla="*/ 12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0" h="802">
                  <a:moveTo>
                    <a:pt x="230" y="802"/>
                  </a:moveTo>
                  <a:cubicBezTo>
                    <a:pt x="214" y="802"/>
                    <a:pt x="199" y="798"/>
                    <a:pt x="188" y="792"/>
                  </a:cubicBezTo>
                  <a:cubicBezTo>
                    <a:pt x="42" y="708"/>
                    <a:pt x="42" y="708"/>
                    <a:pt x="42" y="708"/>
                  </a:cubicBezTo>
                  <a:cubicBezTo>
                    <a:pt x="19" y="694"/>
                    <a:pt x="0" y="661"/>
                    <a:pt x="0" y="634"/>
                  </a:cubicBezTo>
                  <a:cubicBezTo>
                    <a:pt x="0" y="167"/>
                    <a:pt x="0" y="167"/>
                    <a:pt x="0" y="167"/>
                  </a:cubicBezTo>
                  <a:cubicBezTo>
                    <a:pt x="0" y="140"/>
                    <a:pt x="19" y="107"/>
                    <a:pt x="42" y="94"/>
                  </a:cubicBezTo>
                  <a:cubicBezTo>
                    <a:pt x="188" y="10"/>
                    <a:pt x="188" y="10"/>
                    <a:pt x="188" y="10"/>
                  </a:cubicBezTo>
                  <a:cubicBezTo>
                    <a:pt x="199" y="4"/>
                    <a:pt x="214" y="0"/>
                    <a:pt x="230" y="0"/>
                  </a:cubicBezTo>
                  <a:cubicBezTo>
                    <a:pt x="246" y="0"/>
                    <a:pt x="261" y="4"/>
                    <a:pt x="272" y="10"/>
                  </a:cubicBezTo>
                  <a:cubicBezTo>
                    <a:pt x="418" y="94"/>
                    <a:pt x="418" y="94"/>
                    <a:pt x="418" y="94"/>
                  </a:cubicBezTo>
                  <a:cubicBezTo>
                    <a:pt x="441" y="107"/>
                    <a:pt x="460" y="140"/>
                    <a:pt x="460" y="167"/>
                  </a:cubicBezTo>
                  <a:cubicBezTo>
                    <a:pt x="460" y="634"/>
                    <a:pt x="460" y="634"/>
                    <a:pt x="460" y="634"/>
                  </a:cubicBezTo>
                  <a:cubicBezTo>
                    <a:pt x="460" y="661"/>
                    <a:pt x="441" y="694"/>
                    <a:pt x="418" y="708"/>
                  </a:cubicBezTo>
                  <a:cubicBezTo>
                    <a:pt x="272" y="792"/>
                    <a:pt x="272" y="792"/>
                    <a:pt x="272" y="792"/>
                  </a:cubicBezTo>
                  <a:cubicBezTo>
                    <a:pt x="261" y="798"/>
                    <a:pt x="246" y="802"/>
                    <a:pt x="230" y="802"/>
                  </a:cubicBezTo>
                  <a:close/>
                  <a:moveTo>
                    <a:pt x="230" y="12"/>
                  </a:moveTo>
                  <a:cubicBezTo>
                    <a:pt x="216" y="12"/>
                    <a:pt x="203" y="15"/>
                    <a:pt x="194" y="20"/>
                  </a:cubicBezTo>
                  <a:cubicBezTo>
                    <a:pt x="48" y="104"/>
                    <a:pt x="48" y="104"/>
                    <a:pt x="48" y="104"/>
                  </a:cubicBezTo>
                  <a:cubicBezTo>
                    <a:pt x="29" y="116"/>
                    <a:pt x="12" y="145"/>
                    <a:pt x="12" y="167"/>
                  </a:cubicBezTo>
                  <a:cubicBezTo>
                    <a:pt x="12" y="634"/>
                    <a:pt x="12" y="634"/>
                    <a:pt x="12" y="634"/>
                  </a:cubicBezTo>
                  <a:cubicBezTo>
                    <a:pt x="12" y="657"/>
                    <a:pt x="29" y="686"/>
                    <a:pt x="48" y="697"/>
                  </a:cubicBezTo>
                  <a:cubicBezTo>
                    <a:pt x="194" y="781"/>
                    <a:pt x="194" y="781"/>
                    <a:pt x="194" y="781"/>
                  </a:cubicBezTo>
                  <a:cubicBezTo>
                    <a:pt x="203" y="787"/>
                    <a:pt x="216" y="790"/>
                    <a:pt x="230" y="790"/>
                  </a:cubicBezTo>
                  <a:cubicBezTo>
                    <a:pt x="244" y="790"/>
                    <a:pt x="257" y="787"/>
                    <a:pt x="266" y="781"/>
                  </a:cubicBezTo>
                  <a:cubicBezTo>
                    <a:pt x="412" y="697"/>
                    <a:pt x="412" y="697"/>
                    <a:pt x="412" y="697"/>
                  </a:cubicBezTo>
                  <a:cubicBezTo>
                    <a:pt x="431" y="686"/>
                    <a:pt x="448" y="657"/>
                    <a:pt x="448" y="634"/>
                  </a:cubicBezTo>
                  <a:cubicBezTo>
                    <a:pt x="448" y="167"/>
                    <a:pt x="448" y="167"/>
                    <a:pt x="448" y="167"/>
                  </a:cubicBezTo>
                  <a:cubicBezTo>
                    <a:pt x="448" y="145"/>
                    <a:pt x="431" y="116"/>
                    <a:pt x="412" y="104"/>
                  </a:cubicBezTo>
                  <a:cubicBezTo>
                    <a:pt x="266" y="20"/>
                    <a:pt x="266" y="20"/>
                    <a:pt x="266" y="20"/>
                  </a:cubicBezTo>
                  <a:cubicBezTo>
                    <a:pt x="257" y="15"/>
                    <a:pt x="244" y="12"/>
                    <a:pt x="230" y="12"/>
                  </a:cubicBezTo>
                  <a:close/>
                </a:path>
              </a:pathLst>
            </a:custGeom>
            <a:solidFill>
              <a:schemeClr val="accent1"/>
            </a:solidFill>
            <a:ln>
              <a:noFill/>
            </a:ln>
          </p:spPr>
          <p:txBody>
            <a:bodyPr vert="horz" wrap="square" lIns="91440" tIns="45720" rIns="91440" bIns="45720" numCol="1" anchor="t" anchorCtr="0" compatLnSpc="1"/>
            <a:p>
              <a:endParaRPr lang="en-US">
                <a:solidFill>
                  <a:prstClr val="black"/>
                </a:solidFill>
                <a:latin typeface="Arial" panose="020B0604020202020204"/>
              </a:endParaRPr>
            </a:p>
          </p:txBody>
        </p:sp>
        <p:sp>
          <p:nvSpPr>
            <p:cNvPr id="23" name="TextBox 10"/>
            <p:cNvSpPr txBox="1"/>
            <p:nvPr/>
          </p:nvSpPr>
          <p:spPr>
            <a:xfrm>
              <a:off x="3622" y="3389"/>
              <a:ext cx="1845" cy="1091"/>
            </a:xfrm>
            <a:prstGeom prst="rect">
              <a:avLst/>
            </a:prstGeom>
            <a:noFill/>
          </p:spPr>
          <p:txBody>
            <a:bodyPr wrap="square" lIns="0" tIns="0" rIns="0" bIns="0" rtlCol="0">
              <a:spAutoFit/>
            </a:bodyPr>
            <a:p>
              <a:pPr algn="ctr"/>
              <a:r>
                <a:rPr lang="en-US" sz="4500" b="1">
                  <a:solidFill>
                    <a:srgbClr val="FFFFFF"/>
                  </a:solidFill>
                  <a:latin typeface="Arial" panose="020B0604020202020204"/>
                </a:rPr>
                <a:t>1</a:t>
              </a:r>
              <a:endParaRPr lang="en-US" sz="4500" b="1">
                <a:solidFill>
                  <a:srgbClr val="FFFFFF"/>
                </a:solidFill>
                <a:latin typeface="Arial" panose="020B0604020202020204"/>
              </a:endParaRPr>
            </a:p>
          </p:txBody>
        </p:sp>
      </p:grpSp>
      <p:grpSp>
        <p:nvGrpSpPr>
          <p:cNvPr id="90" name="组合 89"/>
          <p:cNvGrpSpPr/>
          <p:nvPr/>
        </p:nvGrpSpPr>
        <p:grpSpPr>
          <a:xfrm>
            <a:off x="3889375" y="1781175"/>
            <a:ext cx="1460500" cy="2546350"/>
            <a:chOff x="6765" y="2805"/>
            <a:chExt cx="2300" cy="4010"/>
          </a:xfrm>
        </p:grpSpPr>
        <p:grpSp>
          <p:nvGrpSpPr>
            <p:cNvPr id="12" name="Group 73"/>
            <p:cNvGrpSpPr/>
            <p:nvPr/>
          </p:nvGrpSpPr>
          <p:grpSpPr>
            <a:xfrm rot="0">
              <a:off x="7664" y="5345"/>
              <a:ext cx="445" cy="703"/>
              <a:chOff x="4197350" y="2614613"/>
              <a:chExt cx="177800" cy="280988"/>
            </a:xfrm>
            <a:solidFill>
              <a:srgbClr val="171D36"/>
            </a:solidFill>
          </p:grpSpPr>
          <p:sp>
            <p:nvSpPr>
              <p:cNvPr id="43" name="íṡľíḍè-Freeform: Shape 74"/>
              <p:cNvSpPr/>
              <p:nvPr/>
            </p:nvSpPr>
            <p:spPr bwMode="auto">
              <a:xfrm>
                <a:off x="4227513" y="2614613"/>
                <a:ext cx="117475" cy="68263"/>
              </a:xfrm>
              <a:custGeom>
                <a:avLst/>
                <a:gdLst>
                  <a:gd name="T0" fmla="*/ 14 w 68"/>
                  <a:gd name="T1" fmla="*/ 18 h 40"/>
                  <a:gd name="T2" fmla="*/ 1 w 68"/>
                  <a:gd name="T3" fmla="*/ 23 h 40"/>
                  <a:gd name="T4" fmla="*/ 21 w 68"/>
                  <a:gd name="T5" fmla="*/ 40 h 40"/>
                  <a:gd name="T6" fmla="*/ 46 w 68"/>
                  <a:gd name="T7" fmla="*/ 40 h 40"/>
                  <a:gd name="T8" fmla="*/ 68 w 68"/>
                  <a:gd name="T9" fmla="*/ 25 h 40"/>
                  <a:gd name="T10" fmla="*/ 62 w 68"/>
                  <a:gd name="T11" fmla="*/ 26 h 40"/>
                  <a:gd name="T12" fmla="*/ 56 w 68"/>
                  <a:gd name="T13" fmla="*/ 0 h 40"/>
                  <a:gd name="T14" fmla="*/ 37 w 68"/>
                  <a:gd name="T15" fmla="*/ 16 h 40"/>
                  <a:gd name="T16" fmla="*/ 17 w 68"/>
                  <a:gd name="T17" fmla="*/ 5 h 40"/>
                  <a:gd name="T18" fmla="*/ 14 w 68"/>
                  <a:gd name="T19" fmla="*/ 1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40">
                    <a:moveTo>
                      <a:pt x="14" y="18"/>
                    </a:moveTo>
                    <a:cubicBezTo>
                      <a:pt x="10" y="22"/>
                      <a:pt x="2" y="20"/>
                      <a:pt x="1" y="23"/>
                    </a:cubicBezTo>
                    <a:cubicBezTo>
                      <a:pt x="0" y="29"/>
                      <a:pt x="18" y="38"/>
                      <a:pt x="21" y="40"/>
                    </a:cubicBezTo>
                    <a:cubicBezTo>
                      <a:pt x="30" y="40"/>
                      <a:pt x="38" y="40"/>
                      <a:pt x="46" y="40"/>
                    </a:cubicBezTo>
                    <a:cubicBezTo>
                      <a:pt x="56" y="37"/>
                      <a:pt x="63" y="32"/>
                      <a:pt x="68" y="25"/>
                    </a:cubicBezTo>
                    <a:cubicBezTo>
                      <a:pt x="66" y="26"/>
                      <a:pt x="64" y="26"/>
                      <a:pt x="62" y="26"/>
                    </a:cubicBezTo>
                    <a:cubicBezTo>
                      <a:pt x="43" y="26"/>
                      <a:pt x="63" y="1"/>
                      <a:pt x="56" y="0"/>
                    </a:cubicBezTo>
                    <a:cubicBezTo>
                      <a:pt x="48" y="0"/>
                      <a:pt x="50" y="11"/>
                      <a:pt x="37" y="16"/>
                    </a:cubicBezTo>
                    <a:cubicBezTo>
                      <a:pt x="33" y="18"/>
                      <a:pt x="23" y="5"/>
                      <a:pt x="17" y="5"/>
                    </a:cubicBezTo>
                    <a:cubicBezTo>
                      <a:pt x="12" y="5"/>
                      <a:pt x="17" y="15"/>
                      <a:pt x="1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44" name="íṡľíḍè-Freeform: Shape 75"/>
              <p:cNvSpPr/>
              <p:nvPr/>
            </p:nvSpPr>
            <p:spPr bwMode="auto">
              <a:xfrm>
                <a:off x="4265613" y="2686050"/>
                <a:ext cx="39688" cy="9525"/>
              </a:xfrm>
              <a:custGeom>
                <a:avLst/>
                <a:gdLst>
                  <a:gd name="T0" fmla="*/ 18 w 23"/>
                  <a:gd name="T1" fmla="*/ 0 h 5"/>
                  <a:gd name="T2" fmla="*/ 4 w 23"/>
                  <a:gd name="T3" fmla="*/ 0 h 5"/>
                  <a:gd name="T4" fmla="*/ 0 w 23"/>
                  <a:gd name="T5" fmla="*/ 2 h 5"/>
                  <a:gd name="T6" fmla="*/ 0 w 23"/>
                  <a:gd name="T7" fmla="*/ 2 h 5"/>
                  <a:gd name="T8" fmla="*/ 0 w 23"/>
                  <a:gd name="T9" fmla="*/ 3 h 5"/>
                  <a:gd name="T10" fmla="*/ 0 w 23"/>
                  <a:gd name="T11" fmla="*/ 4 h 5"/>
                  <a:gd name="T12" fmla="*/ 1 w 23"/>
                  <a:gd name="T13" fmla="*/ 4 h 5"/>
                  <a:gd name="T14" fmla="*/ 3 w 23"/>
                  <a:gd name="T15" fmla="*/ 5 h 5"/>
                  <a:gd name="T16" fmla="*/ 20 w 23"/>
                  <a:gd name="T17" fmla="*/ 5 h 5"/>
                  <a:gd name="T18" fmla="*/ 22 w 23"/>
                  <a:gd name="T19" fmla="*/ 4 h 5"/>
                  <a:gd name="T20" fmla="*/ 23 w 23"/>
                  <a:gd name="T21" fmla="*/ 3 h 5"/>
                  <a:gd name="T22" fmla="*/ 23 w 23"/>
                  <a:gd name="T23" fmla="*/ 2 h 5"/>
                  <a:gd name="T24" fmla="*/ 22 w 23"/>
                  <a:gd name="T25" fmla="*/ 2 h 5"/>
                  <a:gd name="T26" fmla="*/ 22 w 23"/>
                  <a:gd name="T27" fmla="*/ 1 h 5"/>
                  <a:gd name="T28" fmla="*/ 18 w 23"/>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5">
                    <a:moveTo>
                      <a:pt x="18" y="0"/>
                    </a:moveTo>
                    <a:cubicBezTo>
                      <a:pt x="4" y="0"/>
                      <a:pt x="4" y="0"/>
                      <a:pt x="4" y="0"/>
                    </a:cubicBezTo>
                    <a:cubicBezTo>
                      <a:pt x="2" y="0"/>
                      <a:pt x="0" y="1"/>
                      <a:pt x="0" y="2"/>
                    </a:cubicBezTo>
                    <a:cubicBezTo>
                      <a:pt x="0" y="2"/>
                      <a:pt x="0" y="2"/>
                      <a:pt x="0" y="2"/>
                    </a:cubicBezTo>
                    <a:cubicBezTo>
                      <a:pt x="0" y="3"/>
                      <a:pt x="0" y="3"/>
                      <a:pt x="0" y="3"/>
                    </a:cubicBezTo>
                    <a:cubicBezTo>
                      <a:pt x="0" y="4"/>
                      <a:pt x="0" y="4"/>
                      <a:pt x="0" y="4"/>
                    </a:cubicBezTo>
                    <a:cubicBezTo>
                      <a:pt x="1" y="4"/>
                      <a:pt x="1" y="4"/>
                      <a:pt x="1" y="4"/>
                    </a:cubicBezTo>
                    <a:cubicBezTo>
                      <a:pt x="3" y="5"/>
                      <a:pt x="3" y="5"/>
                      <a:pt x="3" y="5"/>
                    </a:cubicBezTo>
                    <a:cubicBezTo>
                      <a:pt x="20" y="5"/>
                      <a:pt x="20" y="5"/>
                      <a:pt x="20" y="5"/>
                    </a:cubicBezTo>
                    <a:cubicBezTo>
                      <a:pt x="21" y="4"/>
                      <a:pt x="22" y="4"/>
                      <a:pt x="22" y="4"/>
                    </a:cubicBezTo>
                    <a:cubicBezTo>
                      <a:pt x="23" y="3"/>
                      <a:pt x="23" y="3"/>
                      <a:pt x="23" y="3"/>
                    </a:cubicBezTo>
                    <a:cubicBezTo>
                      <a:pt x="23" y="2"/>
                      <a:pt x="23" y="2"/>
                      <a:pt x="23" y="2"/>
                    </a:cubicBezTo>
                    <a:cubicBezTo>
                      <a:pt x="22" y="2"/>
                      <a:pt x="22" y="2"/>
                      <a:pt x="22" y="2"/>
                    </a:cubicBezTo>
                    <a:cubicBezTo>
                      <a:pt x="22" y="1"/>
                      <a:pt x="22" y="1"/>
                      <a:pt x="22" y="1"/>
                    </a:cubicBezTo>
                    <a:cubicBezTo>
                      <a:pt x="21" y="1"/>
                      <a:pt x="20" y="0"/>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45" name="íṡľíḍè-Freeform: Shape 76"/>
              <p:cNvSpPr/>
              <p:nvPr/>
            </p:nvSpPr>
            <p:spPr bwMode="auto">
              <a:xfrm>
                <a:off x="4197350" y="2697163"/>
                <a:ext cx="177800" cy="198438"/>
              </a:xfrm>
              <a:custGeom>
                <a:avLst/>
                <a:gdLst>
                  <a:gd name="T0" fmla="*/ 48 w 103"/>
                  <a:gd name="T1" fmla="*/ 24 h 114"/>
                  <a:gd name="T2" fmla="*/ 48 w 103"/>
                  <a:gd name="T3" fmla="*/ 17 h 114"/>
                  <a:gd name="T4" fmla="*/ 57 w 103"/>
                  <a:gd name="T5" fmla="*/ 17 h 114"/>
                  <a:gd name="T6" fmla="*/ 57 w 103"/>
                  <a:gd name="T7" fmla="*/ 24 h 114"/>
                  <a:gd name="T8" fmla="*/ 75 w 103"/>
                  <a:gd name="T9" fmla="*/ 32 h 114"/>
                  <a:gd name="T10" fmla="*/ 65 w 103"/>
                  <a:gd name="T11" fmla="*/ 43 h 114"/>
                  <a:gd name="T12" fmla="*/ 56 w 103"/>
                  <a:gd name="T13" fmla="*/ 38 h 114"/>
                  <a:gd name="T14" fmla="*/ 56 w 103"/>
                  <a:gd name="T15" fmla="*/ 53 h 114"/>
                  <a:gd name="T16" fmla="*/ 77 w 103"/>
                  <a:gd name="T17" fmla="*/ 74 h 114"/>
                  <a:gd name="T18" fmla="*/ 72 w 103"/>
                  <a:gd name="T19" fmla="*/ 87 h 114"/>
                  <a:gd name="T20" fmla="*/ 56 w 103"/>
                  <a:gd name="T21" fmla="*/ 95 h 114"/>
                  <a:gd name="T22" fmla="*/ 56 w 103"/>
                  <a:gd name="T23" fmla="*/ 103 h 114"/>
                  <a:gd name="T24" fmla="*/ 48 w 103"/>
                  <a:gd name="T25" fmla="*/ 103 h 114"/>
                  <a:gd name="T26" fmla="*/ 48 w 103"/>
                  <a:gd name="T27" fmla="*/ 95 h 114"/>
                  <a:gd name="T28" fmla="*/ 46 w 103"/>
                  <a:gd name="T29" fmla="*/ 95 h 114"/>
                  <a:gd name="T30" fmla="*/ 35 w 103"/>
                  <a:gd name="T31" fmla="*/ 92 h 114"/>
                  <a:gd name="T32" fmla="*/ 25 w 103"/>
                  <a:gd name="T33" fmla="*/ 85 h 114"/>
                  <a:gd name="T34" fmla="*/ 34 w 103"/>
                  <a:gd name="T35" fmla="*/ 74 h 114"/>
                  <a:gd name="T36" fmla="*/ 48 w 103"/>
                  <a:gd name="T37" fmla="*/ 82 h 114"/>
                  <a:gd name="T38" fmla="*/ 48 w 103"/>
                  <a:gd name="T39" fmla="*/ 65 h 114"/>
                  <a:gd name="T40" fmla="*/ 33 w 103"/>
                  <a:gd name="T41" fmla="*/ 57 h 114"/>
                  <a:gd name="T42" fmla="*/ 28 w 103"/>
                  <a:gd name="T43" fmla="*/ 44 h 114"/>
                  <a:gd name="T44" fmla="*/ 33 w 103"/>
                  <a:gd name="T45" fmla="*/ 30 h 114"/>
                  <a:gd name="T46" fmla="*/ 48 w 103"/>
                  <a:gd name="T47" fmla="*/ 24 h 114"/>
                  <a:gd name="T48" fmla="*/ 64 w 103"/>
                  <a:gd name="T49" fmla="*/ 0 h 114"/>
                  <a:gd name="T50" fmla="*/ 39 w 103"/>
                  <a:gd name="T51" fmla="*/ 0 h 114"/>
                  <a:gd name="T52" fmla="*/ 0 w 103"/>
                  <a:gd name="T53" fmla="*/ 83 h 114"/>
                  <a:gd name="T54" fmla="*/ 4 w 103"/>
                  <a:gd name="T55" fmla="*/ 101 h 114"/>
                  <a:gd name="T56" fmla="*/ 52 w 103"/>
                  <a:gd name="T57" fmla="*/ 114 h 114"/>
                  <a:gd name="T58" fmla="*/ 99 w 103"/>
                  <a:gd name="T59" fmla="*/ 101 h 114"/>
                  <a:gd name="T60" fmla="*/ 103 w 103"/>
                  <a:gd name="T61" fmla="*/ 83 h 114"/>
                  <a:gd name="T62" fmla="*/ 101 w 103"/>
                  <a:gd name="T63" fmla="*/ 56 h 114"/>
                  <a:gd name="T64" fmla="*/ 64 w 103"/>
                  <a:gd name="T6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114">
                    <a:moveTo>
                      <a:pt x="48" y="24"/>
                    </a:moveTo>
                    <a:cubicBezTo>
                      <a:pt x="48" y="17"/>
                      <a:pt x="48" y="17"/>
                      <a:pt x="48" y="17"/>
                    </a:cubicBezTo>
                    <a:cubicBezTo>
                      <a:pt x="57" y="17"/>
                      <a:pt x="57" y="17"/>
                      <a:pt x="57" y="17"/>
                    </a:cubicBezTo>
                    <a:cubicBezTo>
                      <a:pt x="57" y="24"/>
                      <a:pt x="57" y="24"/>
                      <a:pt x="57" y="24"/>
                    </a:cubicBezTo>
                    <a:cubicBezTo>
                      <a:pt x="64" y="25"/>
                      <a:pt x="70" y="27"/>
                      <a:pt x="75" y="32"/>
                    </a:cubicBezTo>
                    <a:cubicBezTo>
                      <a:pt x="65" y="43"/>
                      <a:pt x="65" y="43"/>
                      <a:pt x="65" y="43"/>
                    </a:cubicBezTo>
                    <a:cubicBezTo>
                      <a:pt x="62" y="41"/>
                      <a:pt x="59" y="39"/>
                      <a:pt x="56" y="38"/>
                    </a:cubicBezTo>
                    <a:cubicBezTo>
                      <a:pt x="56" y="53"/>
                      <a:pt x="56" y="53"/>
                      <a:pt x="56" y="53"/>
                    </a:cubicBezTo>
                    <a:cubicBezTo>
                      <a:pt x="70" y="56"/>
                      <a:pt x="77" y="64"/>
                      <a:pt x="77" y="74"/>
                    </a:cubicBezTo>
                    <a:cubicBezTo>
                      <a:pt x="77" y="79"/>
                      <a:pt x="75" y="84"/>
                      <a:pt x="72" y="87"/>
                    </a:cubicBezTo>
                    <a:cubicBezTo>
                      <a:pt x="68" y="91"/>
                      <a:pt x="63" y="93"/>
                      <a:pt x="56" y="95"/>
                    </a:cubicBezTo>
                    <a:cubicBezTo>
                      <a:pt x="56" y="103"/>
                      <a:pt x="56" y="103"/>
                      <a:pt x="56" y="103"/>
                    </a:cubicBezTo>
                    <a:cubicBezTo>
                      <a:pt x="48" y="103"/>
                      <a:pt x="48" y="103"/>
                      <a:pt x="48" y="103"/>
                    </a:cubicBezTo>
                    <a:cubicBezTo>
                      <a:pt x="48" y="95"/>
                      <a:pt x="48" y="95"/>
                      <a:pt x="48" y="95"/>
                    </a:cubicBezTo>
                    <a:cubicBezTo>
                      <a:pt x="46" y="95"/>
                      <a:pt x="46" y="95"/>
                      <a:pt x="46" y="95"/>
                    </a:cubicBezTo>
                    <a:cubicBezTo>
                      <a:pt x="43" y="95"/>
                      <a:pt x="39" y="94"/>
                      <a:pt x="35" y="92"/>
                    </a:cubicBezTo>
                    <a:cubicBezTo>
                      <a:pt x="30" y="90"/>
                      <a:pt x="27" y="88"/>
                      <a:pt x="25" y="85"/>
                    </a:cubicBezTo>
                    <a:cubicBezTo>
                      <a:pt x="34" y="74"/>
                      <a:pt x="34" y="74"/>
                      <a:pt x="34" y="74"/>
                    </a:cubicBezTo>
                    <a:cubicBezTo>
                      <a:pt x="38" y="78"/>
                      <a:pt x="42" y="81"/>
                      <a:pt x="48" y="82"/>
                    </a:cubicBezTo>
                    <a:cubicBezTo>
                      <a:pt x="48" y="65"/>
                      <a:pt x="48" y="65"/>
                      <a:pt x="48" y="65"/>
                    </a:cubicBezTo>
                    <a:cubicBezTo>
                      <a:pt x="41" y="63"/>
                      <a:pt x="36" y="61"/>
                      <a:pt x="33" y="57"/>
                    </a:cubicBezTo>
                    <a:cubicBezTo>
                      <a:pt x="30" y="53"/>
                      <a:pt x="28" y="49"/>
                      <a:pt x="28" y="44"/>
                    </a:cubicBezTo>
                    <a:cubicBezTo>
                      <a:pt x="28" y="38"/>
                      <a:pt x="29" y="34"/>
                      <a:pt x="33" y="30"/>
                    </a:cubicBezTo>
                    <a:cubicBezTo>
                      <a:pt x="36" y="26"/>
                      <a:pt x="41" y="24"/>
                      <a:pt x="48" y="24"/>
                    </a:cubicBezTo>
                    <a:close/>
                    <a:moveTo>
                      <a:pt x="64" y="0"/>
                    </a:moveTo>
                    <a:cubicBezTo>
                      <a:pt x="39" y="0"/>
                      <a:pt x="39" y="0"/>
                      <a:pt x="39" y="0"/>
                    </a:cubicBezTo>
                    <a:cubicBezTo>
                      <a:pt x="4" y="16"/>
                      <a:pt x="0" y="48"/>
                      <a:pt x="0" y="83"/>
                    </a:cubicBezTo>
                    <a:cubicBezTo>
                      <a:pt x="0" y="91"/>
                      <a:pt x="1" y="99"/>
                      <a:pt x="4" y="101"/>
                    </a:cubicBezTo>
                    <a:cubicBezTo>
                      <a:pt x="12" y="109"/>
                      <a:pt x="32" y="114"/>
                      <a:pt x="52" y="114"/>
                    </a:cubicBezTo>
                    <a:cubicBezTo>
                      <a:pt x="71" y="114"/>
                      <a:pt x="91" y="109"/>
                      <a:pt x="99" y="101"/>
                    </a:cubicBezTo>
                    <a:cubicBezTo>
                      <a:pt x="102" y="99"/>
                      <a:pt x="103" y="91"/>
                      <a:pt x="103" y="83"/>
                    </a:cubicBezTo>
                    <a:cubicBezTo>
                      <a:pt x="103" y="74"/>
                      <a:pt x="102" y="64"/>
                      <a:pt x="101" y="56"/>
                    </a:cubicBezTo>
                    <a:cubicBezTo>
                      <a:pt x="96" y="28"/>
                      <a:pt x="92" y="13"/>
                      <a:pt x="6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46" name="îŝḷîḓé-Freeform: Shape 77"/>
              <p:cNvSpPr/>
              <p:nvPr/>
            </p:nvSpPr>
            <p:spPr bwMode="auto">
              <a:xfrm>
                <a:off x="4271963" y="2762250"/>
                <a:ext cx="7938" cy="22225"/>
              </a:xfrm>
              <a:custGeom>
                <a:avLst/>
                <a:gdLst>
                  <a:gd name="T0" fmla="*/ 5 w 5"/>
                  <a:gd name="T1" fmla="*/ 0 h 12"/>
                  <a:gd name="T2" fmla="*/ 0 w 5"/>
                  <a:gd name="T3" fmla="*/ 6 h 12"/>
                  <a:gd name="T4" fmla="*/ 5 w 5"/>
                  <a:gd name="T5" fmla="*/ 12 h 12"/>
                  <a:gd name="T6" fmla="*/ 5 w 5"/>
                  <a:gd name="T7" fmla="*/ 0 h 12"/>
                </a:gdLst>
                <a:ahLst/>
                <a:cxnLst>
                  <a:cxn ang="0">
                    <a:pos x="T0" y="T1"/>
                  </a:cxn>
                  <a:cxn ang="0">
                    <a:pos x="T2" y="T3"/>
                  </a:cxn>
                  <a:cxn ang="0">
                    <a:pos x="T4" y="T5"/>
                  </a:cxn>
                  <a:cxn ang="0">
                    <a:pos x="T6" y="T7"/>
                  </a:cxn>
                </a:cxnLst>
                <a:rect l="0" t="0" r="r" b="b"/>
                <a:pathLst>
                  <a:path w="5" h="12">
                    <a:moveTo>
                      <a:pt x="5" y="0"/>
                    </a:moveTo>
                    <a:cubicBezTo>
                      <a:pt x="1" y="1"/>
                      <a:pt x="0" y="3"/>
                      <a:pt x="0" y="6"/>
                    </a:cubicBezTo>
                    <a:cubicBezTo>
                      <a:pt x="0" y="9"/>
                      <a:pt x="1" y="11"/>
                      <a:pt x="5" y="12"/>
                    </a:cubicBez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47" name="îŝḷîḓé-Freeform: Shape 78"/>
              <p:cNvSpPr/>
              <p:nvPr/>
            </p:nvSpPr>
            <p:spPr bwMode="auto">
              <a:xfrm>
                <a:off x="4294188" y="2814638"/>
                <a:ext cx="9525" cy="22225"/>
              </a:xfrm>
              <a:custGeom>
                <a:avLst/>
                <a:gdLst>
                  <a:gd name="T0" fmla="*/ 0 w 6"/>
                  <a:gd name="T1" fmla="*/ 0 h 13"/>
                  <a:gd name="T2" fmla="*/ 0 w 6"/>
                  <a:gd name="T3" fmla="*/ 13 h 13"/>
                  <a:gd name="T4" fmla="*/ 6 w 6"/>
                  <a:gd name="T5" fmla="*/ 6 h 13"/>
                  <a:gd name="T6" fmla="*/ 0 w 6"/>
                  <a:gd name="T7" fmla="*/ 0 h 13"/>
                </a:gdLst>
                <a:ahLst/>
                <a:cxnLst>
                  <a:cxn ang="0">
                    <a:pos x="T0" y="T1"/>
                  </a:cxn>
                  <a:cxn ang="0">
                    <a:pos x="T2" y="T3"/>
                  </a:cxn>
                  <a:cxn ang="0">
                    <a:pos x="T4" y="T5"/>
                  </a:cxn>
                  <a:cxn ang="0">
                    <a:pos x="T6" y="T7"/>
                  </a:cxn>
                </a:cxnLst>
                <a:rect l="0" t="0" r="r" b="b"/>
                <a:pathLst>
                  <a:path w="6" h="13">
                    <a:moveTo>
                      <a:pt x="0" y="0"/>
                    </a:moveTo>
                    <a:cubicBezTo>
                      <a:pt x="0" y="13"/>
                      <a:pt x="0" y="13"/>
                      <a:pt x="0" y="13"/>
                    </a:cubicBezTo>
                    <a:cubicBezTo>
                      <a:pt x="4" y="12"/>
                      <a:pt x="6" y="10"/>
                      <a:pt x="6" y="6"/>
                    </a:cubicBezTo>
                    <a:cubicBezTo>
                      <a:pt x="6" y="3"/>
                      <a:pt x="4"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grpSp>
        <p:sp>
          <p:nvSpPr>
            <p:cNvPr id="13" name="Freeform 289"/>
            <p:cNvSpPr/>
            <p:nvPr/>
          </p:nvSpPr>
          <p:spPr bwMode="auto">
            <a:xfrm>
              <a:off x="7090" y="3010"/>
              <a:ext cx="1645" cy="1850"/>
            </a:xfrm>
            <a:custGeom>
              <a:avLst/>
              <a:gdLst>
                <a:gd name="T0" fmla="*/ 329 w 329"/>
                <a:gd name="T1" fmla="*/ 257 h 370"/>
                <a:gd name="T2" fmla="*/ 309 w 329"/>
                <a:gd name="T3" fmla="*/ 291 h 370"/>
                <a:gd name="T4" fmla="*/ 184 w 329"/>
                <a:gd name="T5" fmla="*/ 364 h 370"/>
                <a:gd name="T6" fmla="*/ 145 w 329"/>
                <a:gd name="T7" fmla="*/ 364 h 370"/>
                <a:gd name="T8" fmla="*/ 20 w 329"/>
                <a:gd name="T9" fmla="*/ 291 h 370"/>
                <a:gd name="T10" fmla="*/ 0 w 329"/>
                <a:gd name="T11" fmla="*/ 257 h 370"/>
                <a:gd name="T12" fmla="*/ 0 w 329"/>
                <a:gd name="T13" fmla="*/ 113 h 370"/>
                <a:gd name="T14" fmla="*/ 20 w 329"/>
                <a:gd name="T15" fmla="*/ 79 h 370"/>
                <a:gd name="T16" fmla="*/ 145 w 329"/>
                <a:gd name="T17" fmla="*/ 7 h 370"/>
                <a:gd name="T18" fmla="*/ 184 w 329"/>
                <a:gd name="T19" fmla="*/ 7 h 370"/>
                <a:gd name="T20" fmla="*/ 309 w 329"/>
                <a:gd name="T21" fmla="*/ 79 h 370"/>
                <a:gd name="T22" fmla="*/ 329 w 329"/>
                <a:gd name="T23" fmla="*/ 113 h 370"/>
                <a:gd name="T24" fmla="*/ 329 w 329"/>
                <a:gd name="T25" fmla="*/ 257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9" h="370">
                  <a:moveTo>
                    <a:pt x="329" y="257"/>
                  </a:moveTo>
                  <a:cubicBezTo>
                    <a:pt x="329" y="270"/>
                    <a:pt x="320" y="285"/>
                    <a:pt x="309" y="291"/>
                  </a:cubicBezTo>
                  <a:cubicBezTo>
                    <a:pt x="184" y="364"/>
                    <a:pt x="184" y="364"/>
                    <a:pt x="184" y="364"/>
                  </a:cubicBezTo>
                  <a:cubicBezTo>
                    <a:pt x="174" y="370"/>
                    <a:pt x="156" y="370"/>
                    <a:pt x="145" y="364"/>
                  </a:cubicBezTo>
                  <a:cubicBezTo>
                    <a:pt x="20" y="291"/>
                    <a:pt x="20" y="291"/>
                    <a:pt x="20" y="291"/>
                  </a:cubicBezTo>
                  <a:cubicBezTo>
                    <a:pt x="9" y="285"/>
                    <a:pt x="0" y="270"/>
                    <a:pt x="0" y="257"/>
                  </a:cubicBezTo>
                  <a:cubicBezTo>
                    <a:pt x="0" y="113"/>
                    <a:pt x="0" y="113"/>
                    <a:pt x="0" y="113"/>
                  </a:cubicBezTo>
                  <a:cubicBezTo>
                    <a:pt x="0" y="100"/>
                    <a:pt x="9" y="85"/>
                    <a:pt x="20" y="79"/>
                  </a:cubicBezTo>
                  <a:cubicBezTo>
                    <a:pt x="145" y="7"/>
                    <a:pt x="145" y="7"/>
                    <a:pt x="145" y="7"/>
                  </a:cubicBezTo>
                  <a:cubicBezTo>
                    <a:pt x="156" y="0"/>
                    <a:pt x="174" y="0"/>
                    <a:pt x="184" y="7"/>
                  </a:cubicBezTo>
                  <a:cubicBezTo>
                    <a:pt x="309" y="79"/>
                    <a:pt x="309" y="79"/>
                    <a:pt x="309" y="79"/>
                  </a:cubicBezTo>
                  <a:cubicBezTo>
                    <a:pt x="320" y="85"/>
                    <a:pt x="329" y="100"/>
                    <a:pt x="329" y="113"/>
                  </a:cubicBezTo>
                  <a:lnTo>
                    <a:pt x="329" y="257"/>
                  </a:lnTo>
                  <a:close/>
                </a:path>
              </a:pathLst>
            </a:custGeom>
            <a:solidFill>
              <a:srgbClr val="F25A31"/>
            </a:solidFill>
            <a:ln>
              <a:noFill/>
            </a:ln>
          </p:spPr>
          <p:txBody>
            <a:bodyPr vert="horz" wrap="square" lIns="91440" tIns="45720" rIns="91440" bIns="45720" numCol="1" anchor="t" anchorCtr="0" compatLnSpc="1"/>
            <a:p>
              <a:endParaRPr lang="en-US">
                <a:solidFill>
                  <a:prstClr val="black"/>
                </a:solidFill>
                <a:latin typeface="Arial" panose="020B0604020202020204"/>
              </a:endParaRPr>
            </a:p>
          </p:txBody>
        </p:sp>
        <p:sp>
          <p:nvSpPr>
            <p:cNvPr id="16" name="Freeform 290"/>
            <p:cNvSpPr>
              <a:spLocks noEditPoints="1"/>
            </p:cNvSpPr>
            <p:nvPr/>
          </p:nvSpPr>
          <p:spPr bwMode="auto">
            <a:xfrm>
              <a:off x="6765" y="2805"/>
              <a:ext cx="2300" cy="4010"/>
            </a:xfrm>
            <a:custGeom>
              <a:avLst/>
              <a:gdLst>
                <a:gd name="T0" fmla="*/ 230 w 460"/>
                <a:gd name="T1" fmla="*/ 802 h 802"/>
                <a:gd name="T2" fmla="*/ 187 w 460"/>
                <a:gd name="T3" fmla="*/ 792 h 802"/>
                <a:gd name="T4" fmla="*/ 42 w 460"/>
                <a:gd name="T5" fmla="*/ 708 h 802"/>
                <a:gd name="T6" fmla="*/ 0 w 460"/>
                <a:gd name="T7" fmla="*/ 634 h 802"/>
                <a:gd name="T8" fmla="*/ 0 w 460"/>
                <a:gd name="T9" fmla="*/ 167 h 802"/>
                <a:gd name="T10" fmla="*/ 42 w 460"/>
                <a:gd name="T11" fmla="*/ 94 h 802"/>
                <a:gd name="T12" fmla="*/ 187 w 460"/>
                <a:gd name="T13" fmla="*/ 10 h 802"/>
                <a:gd name="T14" fmla="*/ 230 w 460"/>
                <a:gd name="T15" fmla="*/ 0 h 802"/>
                <a:gd name="T16" fmla="*/ 272 w 460"/>
                <a:gd name="T17" fmla="*/ 10 h 802"/>
                <a:gd name="T18" fmla="*/ 417 w 460"/>
                <a:gd name="T19" fmla="*/ 94 h 802"/>
                <a:gd name="T20" fmla="*/ 460 w 460"/>
                <a:gd name="T21" fmla="*/ 167 h 802"/>
                <a:gd name="T22" fmla="*/ 460 w 460"/>
                <a:gd name="T23" fmla="*/ 634 h 802"/>
                <a:gd name="T24" fmla="*/ 417 w 460"/>
                <a:gd name="T25" fmla="*/ 708 h 802"/>
                <a:gd name="T26" fmla="*/ 272 w 460"/>
                <a:gd name="T27" fmla="*/ 792 h 802"/>
                <a:gd name="T28" fmla="*/ 230 w 460"/>
                <a:gd name="T29" fmla="*/ 802 h 802"/>
                <a:gd name="T30" fmla="*/ 230 w 460"/>
                <a:gd name="T31" fmla="*/ 12 h 802"/>
                <a:gd name="T32" fmla="*/ 193 w 460"/>
                <a:gd name="T33" fmla="*/ 20 h 802"/>
                <a:gd name="T34" fmla="*/ 48 w 460"/>
                <a:gd name="T35" fmla="*/ 104 h 802"/>
                <a:gd name="T36" fmla="*/ 12 w 460"/>
                <a:gd name="T37" fmla="*/ 167 h 802"/>
                <a:gd name="T38" fmla="*/ 12 w 460"/>
                <a:gd name="T39" fmla="*/ 634 h 802"/>
                <a:gd name="T40" fmla="*/ 48 w 460"/>
                <a:gd name="T41" fmla="*/ 697 h 802"/>
                <a:gd name="T42" fmla="*/ 193 w 460"/>
                <a:gd name="T43" fmla="*/ 781 h 802"/>
                <a:gd name="T44" fmla="*/ 230 w 460"/>
                <a:gd name="T45" fmla="*/ 790 h 802"/>
                <a:gd name="T46" fmla="*/ 266 w 460"/>
                <a:gd name="T47" fmla="*/ 781 h 802"/>
                <a:gd name="T48" fmla="*/ 411 w 460"/>
                <a:gd name="T49" fmla="*/ 697 h 802"/>
                <a:gd name="T50" fmla="*/ 448 w 460"/>
                <a:gd name="T51" fmla="*/ 634 h 802"/>
                <a:gd name="T52" fmla="*/ 448 w 460"/>
                <a:gd name="T53" fmla="*/ 167 h 802"/>
                <a:gd name="T54" fmla="*/ 411 w 460"/>
                <a:gd name="T55" fmla="*/ 104 h 802"/>
                <a:gd name="T56" fmla="*/ 266 w 460"/>
                <a:gd name="T57" fmla="*/ 20 h 802"/>
                <a:gd name="T58" fmla="*/ 230 w 460"/>
                <a:gd name="T59" fmla="*/ 12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0" h="802">
                  <a:moveTo>
                    <a:pt x="230" y="802"/>
                  </a:moveTo>
                  <a:cubicBezTo>
                    <a:pt x="214" y="802"/>
                    <a:pt x="199" y="798"/>
                    <a:pt x="187" y="792"/>
                  </a:cubicBezTo>
                  <a:cubicBezTo>
                    <a:pt x="42" y="708"/>
                    <a:pt x="42" y="708"/>
                    <a:pt x="42" y="708"/>
                  </a:cubicBezTo>
                  <a:cubicBezTo>
                    <a:pt x="19" y="694"/>
                    <a:pt x="0" y="661"/>
                    <a:pt x="0" y="634"/>
                  </a:cubicBezTo>
                  <a:cubicBezTo>
                    <a:pt x="0" y="167"/>
                    <a:pt x="0" y="167"/>
                    <a:pt x="0" y="167"/>
                  </a:cubicBezTo>
                  <a:cubicBezTo>
                    <a:pt x="0" y="140"/>
                    <a:pt x="19" y="107"/>
                    <a:pt x="42" y="94"/>
                  </a:cubicBezTo>
                  <a:cubicBezTo>
                    <a:pt x="187" y="10"/>
                    <a:pt x="187" y="10"/>
                    <a:pt x="187" y="10"/>
                  </a:cubicBezTo>
                  <a:cubicBezTo>
                    <a:pt x="199" y="4"/>
                    <a:pt x="214" y="0"/>
                    <a:pt x="230" y="0"/>
                  </a:cubicBezTo>
                  <a:cubicBezTo>
                    <a:pt x="246" y="0"/>
                    <a:pt x="261" y="4"/>
                    <a:pt x="272" y="10"/>
                  </a:cubicBezTo>
                  <a:cubicBezTo>
                    <a:pt x="417" y="94"/>
                    <a:pt x="417" y="94"/>
                    <a:pt x="417" y="94"/>
                  </a:cubicBezTo>
                  <a:cubicBezTo>
                    <a:pt x="441" y="107"/>
                    <a:pt x="460" y="140"/>
                    <a:pt x="460" y="167"/>
                  </a:cubicBezTo>
                  <a:cubicBezTo>
                    <a:pt x="460" y="634"/>
                    <a:pt x="460" y="634"/>
                    <a:pt x="460" y="634"/>
                  </a:cubicBezTo>
                  <a:cubicBezTo>
                    <a:pt x="460" y="661"/>
                    <a:pt x="441" y="694"/>
                    <a:pt x="417" y="708"/>
                  </a:cubicBezTo>
                  <a:cubicBezTo>
                    <a:pt x="272" y="792"/>
                    <a:pt x="272" y="792"/>
                    <a:pt x="272" y="792"/>
                  </a:cubicBezTo>
                  <a:cubicBezTo>
                    <a:pt x="261" y="798"/>
                    <a:pt x="246" y="802"/>
                    <a:pt x="230" y="802"/>
                  </a:cubicBezTo>
                  <a:close/>
                  <a:moveTo>
                    <a:pt x="230" y="12"/>
                  </a:moveTo>
                  <a:cubicBezTo>
                    <a:pt x="216" y="12"/>
                    <a:pt x="203" y="15"/>
                    <a:pt x="193" y="20"/>
                  </a:cubicBezTo>
                  <a:cubicBezTo>
                    <a:pt x="48" y="104"/>
                    <a:pt x="48" y="104"/>
                    <a:pt x="48" y="104"/>
                  </a:cubicBezTo>
                  <a:cubicBezTo>
                    <a:pt x="28" y="116"/>
                    <a:pt x="12" y="145"/>
                    <a:pt x="12" y="167"/>
                  </a:cubicBezTo>
                  <a:cubicBezTo>
                    <a:pt x="12" y="634"/>
                    <a:pt x="12" y="634"/>
                    <a:pt x="12" y="634"/>
                  </a:cubicBezTo>
                  <a:cubicBezTo>
                    <a:pt x="12" y="657"/>
                    <a:pt x="28" y="686"/>
                    <a:pt x="48" y="697"/>
                  </a:cubicBezTo>
                  <a:cubicBezTo>
                    <a:pt x="193" y="781"/>
                    <a:pt x="193" y="781"/>
                    <a:pt x="193" y="781"/>
                  </a:cubicBezTo>
                  <a:cubicBezTo>
                    <a:pt x="203" y="787"/>
                    <a:pt x="216" y="790"/>
                    <a:pt x="230" y="790"/>
                  </a:cubicBezTo>
                  <a:cubicBezTo>
                    <a:pt x="244" y="790"/>
                    <a:pt x="256" y="787"/>
                    <a:pt x="266" y="781"/>
                  </a:cubicBezTo>
                  <a:cubicBezTo>
                    <a:pt x="411" y="697"/>
                    <a:pt x="411" y="697"/>
                    <a:pt x="411" y="697"/>
                  </a:cubicBezTo>
                  <a:cubicBezTo>
                    <a:pt x="431" y="686"/>
                    <a:pt x="448" y="657"/>
                    <a:pt x="448" y="634"/>
                  </a:cubicBezTo>
                  <a:cubicBezTo>
                    <a:pt x="448" y="167"/>
                    <a:pt x="448" y="167"/>
                    <a:pt x="448" y="167"/>
                  </a:cubicBezTo>
                  <a:cubicBezTo>
                    <a:pt x="448" y="145"/>
                    <a:pt x="431" y="116"/>
                    <a:pt x="411" y="104"/>
                  </a:cubicBezTo>
                  <a:cubicBezTo>
                    <a:pt x="266" y="20"/>
                    <a:pt x="266" y="20"/>
                    <a:pt x="266" y="20"/>
                  </a:cubicBezTo>
                  <a:cubicBezTo>
                    <a:pt x="256" y="15"/>
                    <a:pt x="244" y="12"/>
                    <a:pt x="230" y="12"/>
                  </a:cubicBezTo>
                  <a:close/>
                </a:path>
              </a:pathLst>
            </a:custGeom>
            <a:solidFill>
              <a:srgbClr val="F25A31"/>
            </a:solidFill>
            <a:ln>
              <a:noFill/>
            </a:ln>
          </p:spPr>
          <p:txBody>
            <a:bodyPr vert="horz" wrap="square" lIns="91440" tIns="45720" rIns="91440" bIns="45720" numCol="1" anchor="t" anchorCtr="0" compatLnSpc="1"/>
            <a:p>
              <a:endParaRPr lang="en-US">
                <a:solidFill>
                  <a:prstClr val="black"/>
                </a:solidFill>
                <a:latin typeface="Arial" panose="020B0604020202020204"/>
              </a:endParaRPr>
            </a:p>
          </p:txBody>
        </p:sp>
        <p:sp>
          <p:nvSpPr>
            <p:cNvPr id="78" name="TextBox 19"/>
            <p:cNvSpPr txBox="1"/>
            <p:nvPr/>
          </p:nvSpPr>
          <p:spPr>
            <a:xfrm>
              <a:off x="6993" y="3389"/>
              <a:ext cx="1845" cy="1091"/>
            </a:xfrm>
            <a:prstGeom prst="rect">
              <a:avLst/>
            </a:prstGeom>
            <a:noFill/>
          </p:spPr>
          <p:txBody>
            <a:bodyPr wrap="square" lIns="0" tIns="0" rIns="0" bIns="0" rtlCol="0">
              <a:spAutoFit/>
            </a:bodyPr>
            <a:p>
              <a:pPr algn="ctr"/>
              <a:r>
                <a:rPr lang="en-US" sz="4500" b="1">
                  <a:solidFill>
                    <a:srgbClr val="FFFFFF"/>
                  </a:solidFill>
                  <a:latin typeface="Arial" panose="020B0604020202020204"/>
                </a:rPr>
                <a:t>2</a:t>
              </a:r>
              <a:endParaRPr lang="en-US" sz="4500" b="1">
                <a:solidFill>
                  <a:srgbClr val="FFFFFF"/>
                </a:solidFill>
                <a:latin typeface="Arial" panose="020B0604020202020204"/>
              </a:endParaRPr>
            </a:p>
          </p:txBody>
        </p:sp>
      </p:grpSp>
      <p:grpSp>
        <p:nvGrpSpPr>
          <p:cNvPr id="91" name="组合 90"/>
          <p:cNvGrpSpPr/>
          <p:nvPr/>
        </p:nvGrpSpPr>
        <p:grpSpPr>
          <a:xfrm>
            <a:off x="6462395" y="1781175"/>
            <a:ext cx="1460500" cy="2546350"/>
            <a:chOff x="10135" y="2805"/>
            <a:chExt cx="2300" cy="4010"/>
          </a:xfrm>
        </p:grpSpPr>
        <p:grpSp>
          <p:nvGrpSpPr>
            <p:cNvPr id="17" name="Group 79"/>
            <p:cNvGrpSpPr/>
            <p:nvPr/>
          </p:nvGrpSpPr>
          <p:grpSpPr>
            <a:xfrm rot="0">
              <a:off x="10976" y="5405"/>
              <a:ext cx="624" cy="687"/>
              <a:chOff x="3371850" y="1820863"/>
              <a:chExt cx="249238" cy="274638"/>
            </a:xfrm>
            <a:solidFill>
              <a:srgbClr val="171D36"/>
            </a:solidFill>
          </p:grpSpPr>
          <p:sp>
            <p:nvSpPr>
              <p:cNvPr id="29" name="îŝḷîḓé-Freeform: Shape 80"/>
              <p:cNvSpPr/>
              <p:nvPr/>
            </p:nvSpPr>
            <p:spPr bwMode="auto">
              <a:xfrm>
                <a:off x="3582988" y="1943100"/>
                <a:ext cx="38100" cy="11113"/>
              </a:xfrm>
              <a:custGeom>
                <a:avLst/>
                <a:gdLst>
                  <a:gd name="T0" fmla="*/ 21 w 22"/>
                  <a:gd name="T1" fmla="*/ 1 h 7"/>
                  <a:gd name="T2" fmla="*/ 19 w 22"/>
                  <a:gd name="T3" fmla="*/ 0 h 7"/>
                  <a:gd name="T4" fmla="*/ 4 w 22"/>
                  <a:gd name="T5" fmla="*/ 0 h 7"/>
                  <a:gd name="T6" fmla="*/ 1 w 22"/>
                  <a:gd name="T7" fmla="*/ 1 h 7"/>
                  <a:gd name="T8" fmla="*/ 0 w 22"/>
                  <a:gd name="T9" fmla="*/ 3 h 7"/>
                  <a:gd name="T10" fmla="*/ 1 w 22"/>
                  <a:gd name="T11" fmla="*/ 6 h 7"/>
                  <a:gd name="T12" fmla="*/ 4 w 22"/>
                  <a:gd name="T13" fmla="*/ 7 h 7"/>
                  <a:gd name="T14" fmla="*/ 19 w 22"/>
                  <a:gd name="T15" fmla="*/ 7 h 7"/>
                  <a:gd name="T16" fmla="*/ 21 w 22"/>
                  <a:gd name="T17" fmla="*/ 6 h 7"/>
                  <a:gd name="T18" fmla="*/ 22 w 22"/>
                  <a:gd name="T19" fmla="*/ 3 h 7"/>
                  <a:gd name="T20" fmla="*/ 21 w 22"/>
                  <a:gd name="T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7">
                    <a:moveTo>
                      <a:pt x="21" y="1"/>
                    </a:moveTo>
                    <a:cubicBezTo>
                      <a:pt x="21" y="0"/>
                      <a:pt x="20" y="0"/>
                      <a:pt x="19" y="0"/>
                    </a:cubicBezTo>
                    <a:cubicBezTo>
                      <a:pt x="4" y="0"/>
                      <a:pt x="4" y="0"/>
                      <a:pt x="4" y="0"/>
                    </a:cubicBezTo>
                    <a:cubicBezTo>
                      <a:pt x="3" y="0"/>
                      <a:pt x="2" y="0"/>
                      <a:pt x="1" y="1"/>
                    </a:cubicBezTo>
                    <a:cubicBezTo>
                      <a:pt x="0" y="1"/>
                      <a:pt x="0" y="2"/>
                      <a:pt x="0" y="3"/>
                    </a:cubicBezTo>
                    <a:cubicBezTo>
                      <a:pt x="0" y="4"/>
                      <a:pt x="1" y="5"/>
                      <a:pt x="1" y="6"/>
                    </a:cubicBezTo>
                    <a:cubicBezTo>
                      <a:pt x="2" y="6"/>
                      <a:pt x="3" y="7"/>
                      <a:pt x="4" y="7"/>
                    </a:cubicBezTo>
                    <a:cubicBezTo>
                      <a:pt x="19" y="7"/>
                      <a:pt x="19" y="7"/>
                      <a:pt x="19" y="7"/>
                    </a:cubicBezTo>
                    <a:cubicBezTo>
                      <a:pt x="20" y="7"/>
                      <a:pt x="21" y="6"/>
                      <a:pt x="21" y="6"/>
                    </a:cubicBezTo>
                    <a:cubicBezTo>
                      <a:pt x="22" y="5"/>
                      <a:pt x="22" y="4"/>
                      <a:pt x="22" y="3"/>
                    </a:cubicBezTo>
                    <a:cubicBezTo>
                      <a:pt x="22" y="2"/>
                      <a:pt x="22" y="1"/>
                      <a:pt x="2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30" name="îŝḷîḓé-Freeform: Shape 81"/>
              <p:cNvSpPr/>
              <p:nvPr/>
            </p:nvSpPr>
            <p:spPr bwMode="auto">
              <a:xfrm>
                <a:off x="3575050" y="1885950"/>
                <a:ext cx="34925" cy="25400"/>
              </a:xfrm>
              <a:custGeom>
                <a:avLst/>
                <a:gdLst>
                  <a:gd name="T0" fmla="*/ 4 w 21"/>
                  <a:gd name="T1" fmla="*/ 15 h 15"/>
                  <a:gd name="T2" fmla="*/ 6 w 21"/>
                  <a:gd name="T3" fmla="*/ 14 h 15"/>
                  <a:gd name="T4" fmla="*/ 19 w 21"/>
                  <a:gd name="T5" fmla="*/ 7 h 15"/>
                  <a:gd name="T6" fmla="*/ 19 w 21"/>
                  <a:gd name="T7" fmla="*/ 6 h 15"/>
                  <a:gd name="T8" fmla="*/ 19 w 21"/>
                  <a:gd name="T9" fmla="*/ 6 h 15"/>
                  <a:gd name="T10" fmla="*/ 20 w 21"/>
                  <a:gd name="T11" fmla="*/ 2 h 15"/>
                  <a:gd name="T12" fmla="*/ 18 w 21"/>
                  <a:gd name="T13" fmla="*/ 0 h 15"/>
                  <a:gd name="T14" fmla="*/ 15 w 21"/>
                  <a:gd name="T15" fmla="*/ 1 h 15"/>
                  <a:gd name="T16" fmla="*/ 2 w 21"/>
                  <a:gd name="T17" fmla="*/ 8 h 15"/>
                  <a:gd name="T18" fmla="*/ 1 w 21"/>
                  <a:gd name="T19" fmla="*/ 9 h 15"/>
                  <a:gd name="T20" fmla="*/ 1 w 21"/>
                  <a:gd name="T21" fmla="*/ 13 h 15"/>
                  <a:gd name="T22" fmla="*/ 4 w 21"/>
                  <a:gd name="T23"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5">
                    <a:moveTo>
                      <a:pt x="4" y="15"/>
                    </a:moveTo>
                    <a:cubicBezTo>
                      <a:pt x="4" y="15"/>
                      <a:pt x="5" y="15"/>
                      <a:pt x="6" y="14"/>
                    </a:cubicBezTo>
                    <a:cubicBezTo>
                      <a:pt x="19" y="7"/>
                      <a:pt x="19" y="7"/>
                      <a:pt x="19" y="7"/>
                    </a:cubicBezTo>
                    <a:cubicBezTo>
                      <a:pt x="19" y="6"/>
                      <a:pt x="19" y="6"/>
                      <a:pt x="19" y="6"/>
                    </a:cubicBezTo>
                    <a:cubicBezTo>
                      <a:pt x="19" y="6"/>
                      <a:pt x="19" y="6"/>
                      <a:pt x="19" y="6"/>
                    </a:cubicBezTo>
                    <a:cubicBezTo>
                      <a:pt x="20" y="5"/>
                      <a:pt x="21" y="3"/>
                      <a:pt x="20" y="2"/>
                    </a:cubicBezTo>
                    <a:cubicBezTo>
                      <a:pt x="19" y="1"/>
                      <a:pt x="19" y="0"/>
                      <a:pt x="18" y="0"/>
                    </a:cubicBezTo>
                    <a:cubicBezTo>
                      <a:pt x="17" y="0"/>
                      <a:pt x="16" y="0"/>
                      <a:pt x="15" y="1"/>
                    </a:cubicBezTo>
                    <a:cubicBezTo>
                      <a:pt x="2" y="8"/>
                      <a:pt x="2" y="8"/>
                      <a:pt x="2" y="8"/>
                    </a:cubicBezTo>
                    <a:cubicBezTo>
                      <a:pt x="1" y="9"/>
                      <a:pt x="1" y="9"/>
                      <a:pt x="1" y="9"/>
                    </a:cubicBezTo>
                    <a:cubicBezTo>
                      <a:pt x="0" y="10"/>
                      <a:pt x="0" y="12"/>
                      <a:pt x="1" y="13"/>
                    </a:cubicBezTo>
                    <a:cubicBezTo>
                      <a:pt x="1" y="14"/>
                      <a:pt x="3" y="15"/>
                      <a:pt x="4"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31" name="îŝḷîḓé-Freeform: Shape 82"/>
              <p:cNvSpPr/>
              <p:nvPr/>
            </p:nvSpPr>
            <p:spPr bwMode="auto">
              <a:xfrm>
                <a:off x="3540125" y="1836738"/>
                <a:ext cx="25400" cy="36513"/>
              </a:xfrm>
              <a:custGeom>
                <a:avLst/>
                <a:gdLst>
                  <a:gd name="T0" fmla="*/ 13 w 15"/>
                  <a:gd name="T1" fmla="*/ 1 h 21"/>
                  <a:gd name="T2" fmla="*/ 9 w 15"/>
                  <a:gd name="T3" fmla="*/ 2 h 21"/>
                  <a:gd name="T4" fmla="*/ 8 w 15"/>
                  <a:gd name="T5" fmla="*/ 2 h 21"/>
                  <a:gd name="T6" fmla="*/ 1 w 15"/>
                  <a:gd name="T7" fmla="*/ 15 h 21"/>
                  <a:gd name="T8" fmla="*/ 2 w 15"/>
                  <a:gd name="T9" fmla="*/ 20 h 21"/>
                  <a:gd name="T10" fmla="*/ 4 w 15"/>
                  <a:gd name="T11" fmla="*/ 21 h 21"/>
                  <a:gd name="T12" fmla="*/ 7 w 15"/>
                  <a:gd name="T13" fmla="*/ 20 h 21"/>
                  <a:gd name="T14" fmla="*/ 7 w 15"/>
                  <a:gd name="T15" fmla="*/ 19 h 21"/>
                  <a:gd name="T16" fmla="*/ 15 w 15"/>
                  <a:gd name="T17" fmla="*/ 6 h 21"/>
                  <a:gd name="T18" fmla="*/ 13 w 15"/>
                  <a:gd name="T19"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21">
                    <a:moveTo>
                      <a:pt x="13" y="1"/>
                    </a:moveTo>
                    <a:cubicBezTo>
                      <a:pt x="12" y="0"/>
                      <a:pt x="10" y="0"/>
                      <a:pt x="9" y="2"/>
                    </a:cubicBezTo>
                    <a:cubicBezTo>
                      <a:pt x="8" y="2"/>
                      <a:pt x="8" y="2"/>
                      <a:pt x="8" y="2"/>
                    </a:cubicBezTo>
                    <a:cubicBezTo>
                      <a:pt x="1" y="15"/>
                      <a:pt x="1" y="15"/>
                      <a:pt x="1" y="15"/>
                    </a:cubicBezTo>
                    <a:cubicBezTo>
                      <a:pt x="0" y="17"/>
                      <a:pt x="1" y="19"/>
                      <a:pt x="2" y="20"/>
                    </a:cubicBezTo>
                    <a:cubicBezTo>
                      <a:pt x="3" y="21"/>
                      <a:pt x="3" y="21"/>
                      <a:pt x="4" y="21"/>
                    </a:cubicBezTo>
                    <a:cubicBezTo>
                      <a:pt x="5" y="21"/>
                      <a:pt x="6" y="20"/>
                      <a:pt x="7" y="20"/>
                    </a:cubicBezTo>
                    <a:cubicBezTo>
                      <a:pt x="7" y="19"/>
                      <a:pt x="7" y="19"/>
                      <a:pt x="7" y="19"/>
                    </a:cubicBezTo>
                    <a:cubicBezTo>
                      <a:pt x="15" y="6"/>
                      <a:pt x="15" y="6"/>
                      <a:pt x="15" y="6"/>
                    </a:cubicBezTo>
                    <a:cubicBezTo>
                      <a:pt x="15" y="4"/>
                      <a:pt x="15" y="2"/>
                      <a:pt x="1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32" name="îŝḷîḓé-Freeform: Shape 83"/>
              <p:cNvSpPr/>
              <p:nvPr/>
            </p:nvSpPr>
            <p:spPr bwMode="auto">
              <a:xfrm>
                <a:off x="3376613" y="1884363"/>
                <a:ext cx="36513" cy="25400"/>
              </a:xfrm>
              <a:custGeom>
                <a:avLst/>
                <a:gdLst>
                  <a:gd name="T0" fmla="*/ 3 w 21"/>
                  <a:gd name="T1" fmla="*/ 7 h 15"/>
                  <a:gd name="T2" fmla="*/ 16 w 21"/>
                  <a:gd name="T3" fmla="*/ 14 h 15"/>
                  <a:gd name="T4" fmla="*/ 17 w 21"/>
                  <a:gd name="T5" fmla="*/ 15 h 15"/>
                  <a:gd name="T6" fmla="*/ 20 w 21"/>
                  <a:gd name="T7" fmla="*/ 14 h 15"/>
                  <a:gd name="T8" fmla="*/ 20 w 21"/>
                  <a:gd name="T9" fmla="*/ 13 h 15"/>
                  <a:gd name="T10" fmla="*/ 19 w 21"/>
                  <a:gd name="T11" fmla="*/ 8 h 15"/>
                  <a:gd name="T12" fmla="*/ 6 w 21"/>
                  <a:gd name="T13" fmla="*/ 0 h 15"/>
                  <a:gd name="T14" fmla="*/ 2 w 21"/>
                  <a:gd name="T15" fmla="*/ 1 h 15"/>
                  <a:gd name="T16" fmla="*/ 1 w 21"/>
                  <a:gd name="T17" fmla="*/ 2 h 15"/>
                  <a:gd name="T18" fmla="*/ 3 w 21"/>
                  <a:gd name="T19"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5">
                    <a:moveTo>
                      <a:pt x="3" y="7"/>
                    </a:moveTo>
                    <a:cubicBezTo>
                      <a:pt x="16" y="14"/>
                      <a:pt x="16" y="14"/>
                      <a:pt x="16" y="14"/>
                    </a:cubicBezTo>
                    <a:cubicBezTo>
                      <a:pt x="16" y="14"/>
                      <a:pt x="17" y="15"/>
                      <a:pt x="17" y="15"/>
                    </a:cubicBezTo>
                    <a:cubicBezTo>
                      <a:pt x="18" y="15"/>
                      <a:pt x="19" y="14"/>
                      <a:pt x="20" y="14"/>
                    </a:cubicBezTo>
                    <a:cubicBezTo>
                      <a:pt x="20" y="13"/>
                      <a:pt x="20" y="13"/>
                      <a:pt x="20" y="13"/>
                    </a:cubicBezTo>
                    <a:cubicBezTo>
                      <a:pt x="21" y="11"/>
                      <a:pt x="21" y="9"/>
                      <a:pt x="19" y="8"/>
                    </a:cubicBezTo>
                    <a:cubicBezTo>
                      <a:pt x="6" y="0"/>
                      <a:pt x="6" y="0"/>
                      <a:pt x="6" y="0"/>
                    </a:cubicBezTo>
                    <a:cubicBezTo>
                      <a:pt x="5" y="0"/>
                      <a:pt x="3" y="0"/>
                      <a:pt x="2" y="1"/>
                    </a:cubicBezTo>
                    <a:cubicBezTo>
                      <a:pt x="1" y="2"/>
                      <a:pt x="1" y="2"/>
                      <a:pt x="1" y="2"/>
                    </a:cubicBezTo>
                    <a:cubicBezTo>
                      <a:pt x="0" y="3"/>
                      <a:pt x="1" y="6"/>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33" name="îŝḷîḓé-Freeform: Shape 84"/>
              <p:cNvSpPr/>
              <p:nvPr/>
            </p:nvSpPr>
            <p:spPr bwMode="auto">
              <a:xfrm>
                <a:off x="3575050" y="1982788"/>
                <a:ext cx="34925" cy="25400"/>
              </a:xfrm>
              <a:custGeom>
                <a:avLst/>
                <a:gdLst>
                  <a:gd name="T0" fmla="*/ 19 w 21"/>
                  <a:gd name="T1" fmla="*/ 8 h 15"/>
                  <a:gd name="T2" fmla="*/ 6 w 21"/>
                  <a:gd name="T3" fmla="*/ 1 h 15"/>
                  <a:gd name="T4" fmla="*/ 1 w 21"/>
                  <a:gd name="T5" fmla="*/ 1 h 15"/>
                  <a:gd name="T6" fmla="*/ 1 w 21"/>
                  <a:gd name="T7" fmla="*/ 2 h 15"/>
                  <a:gd name="T8" fmla="*/ 2 w 21"/>
                  <a:gd name="T9" fmla="*/ 7 h 15"/>
                  <a:gd name="T10" fmla="*/ 15 w 21"/>
                  <a:gd name="T11" fmla="*/ 15 h 15"/>
                  <a:gd name="T12" fmla="*/ 17 w 21"/>
                  <a:gd name="T13" fmla="*/ 15 h 15"/>
                  <a:gd name="T14" fmla="*/ 19 w 21"/>
                  <a:gd name="T15" fmla="*/ 14 h 15"/>
                  <a:gd name="T16" fmla="*/ 20 w 21"/>
                  <a:gd name="T17" fmla="*/ 13 h 15"/>
                  <a:gd name="T18" fmla="*/ 19 w 21"/>
                  <a:gd name="T1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5">
                    <a:moveTo>
                      <a:pt x="19" y="8"/>
                    </a:moveTo>
                    <a:cubicBezTo>
                      <a:pt x="6" y="1"/>
                      <a:pt x="6" y="1"/>
                      <a:pt x="6" y="1"/>
                    </a:cubicBezTo>
                    <a:cubicBezTo>
                      <a:pt x="4" y="0"/>
                      <a:pt x="3" y="0"/>
                      <a:pt x="1" y="1"/>
                    </a:cubicBezTo>
                    <a:cubicBezTo>
                      <a:pt x="1" y="2"/>
                      <a:pt x="1" y="2"/>
                      <a:pt x="1" y="2"/>
                    </a:cubicBezTo>
                    <a:cubicBezTo>
                      <a:pt x="0" y="4"/>
                      <a:pt x="0" y="6"/>
                      <a:pt x="2" y="7"/>
                    </a:cubicBezTo>
                    <a:cubicBezTo>
                      <a:pt x="15" y="15"/>
                      <a:pt x="15" y="15"/>
                      <a:pt x="15" y="15"/>
                    </a:cubicBezTo>
                    <a:cubicBezTo>
                      <a:pt x="16" y="15"/>
                      <a:pt x="16" y="15"/>
                      <a:pt x="17" y="15"/>
                    </a:cubicBezTo>
                    <a:cubicBezTo>
                      <a:pt x="18" y="15"/>
                      <a:pt x="19" y="15"/>
                      <a:pt x="19" y="14"/>
                    </a:cubicBezTo>
                    <a:cubicBezTo>
                      <a:pt x="20" y="13"/>
                      <a:pt x="20" y="13"/>
                      <a:pt x="20" y="13"/>
                    </a:cubicBezTo>
                    <a:cubicBezTo>
                      <a:pt x="21" y="12"/>
                      <a:pt x="20" y="9"/>
                      <a:pt x="1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34" name="îŝḷîḓé-Freeform: Shape 85"/>
              <p:cNvSpPr/>
              <p:nvPr/>
            </p:nvSpPr>
            <p:spPr bwMode="auto">
              <a:xfrm>
                <a:off x="3378200" y="1985963"/>
                <a:ext cx="34925" cy="26988"/>
              </a:xfrm>
              <a:custGeom>
                <a:avLst/>
                <a:gdLst>
                  <a:gd name="T0" fmla="*/ 17 w 20"/>
                  <a:gd name="T1" fmla="*/ 0 h 15"/>
                  <a:gd name="T2" fmla="*/ 15 w 20"/>
                  <a:gd name="T3" fmla="*/ 1 h 15"/>
                  <a:gd name="T4" fmla="*/ 2 w 20"/>
                  <a:gd name="T5" fmla="*/ 8 h 15"/>
                  <a:gd name="T6" fmla="*/ 1 w 20"/>
                  <a:gd name="T7" fmla="*/ 9 h 15"/>
                  <a:gd name="T8" fmla="*/ 0 w 20"/>
                  <a:gd name="T9" fmla="*/ 13 h 15"/>
                  <a:gd name="T10" fmla="*/ 4 w 20"/>
                  <a:gd name="T11" fmla="*/ 15 h 15"/>
                  <a:gd name="T12" fmla="*/ 5 w 20"/>
                  <a:gd name="T13" fmla="*/ 14 h 15"/>
                  <a:gd name="T14" fmla="*/ 18 w 20"/>
                  <a:gd name="T15" fmla="*/ 7 h 15"/>
                  <a:gd name="T16" fmla="*/ 19 w 20"/>
                  <a:gd name="T17" fmla="*/ 6 h 15"/>
                  <a:gd name="T18" fmla="*/ 20 w 20"/>
                  <a:gd name="T19" fmla="*/ 2 h 15"/>
                  <a:gd name="T20" fmla="*/ 17 w 20"/>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5">
                    <a:moveTo>
                      <a:pt x="17" y="0"/>
                    </a:moveTo>
                    <a:cubicBezTo>
                      <a:pt x="17" y="0"/>
                      <a:pt x="16" y="0"/>
                      <a:pt x="15" y="1"/>
                    </a:cubicBezTo>
                    <a:cubicBezTo>
                      <a:pt x="2" y="8"/>
                      <a:pt x="2" y="8"/>
                      <a:pt x="2" y="8"/>
                    </a:cubicBezTo>
                    <a:cubicBezTo>
                      <a:pt x="1" y="9"/>
                      <a:pt x="1" y="9"/>
                      <a:pt x="1" y="9"/>
                    </a:cubicBezTo>
                    <a:cubicBezTo>
                      <a:pt x="0" y="10"/>
                      <a:pt x="0" y="12"/>
                      <a:pt x="0" y="13"/>
                    </a:cubicBezTo>
                    <a:cubicBezTo>
                      <a:pt x="1" y="14"/>
                      <a:pt x="2" y="15"/>
                      <a:pt x="4" y="15"/>
                    </a:cubicBezTo>
                    <a:cubicBezTo>
                      <a:pt x="4" y="15"/>
                      <a:pt x="5" y="15"/>
                      <a:pt x="5" y="14"/>
                    </a:cubicBezTo>
                    <a:cubicBezTo>
                      <a:pt x="18" y="7"/>
                      <a:pt x="18" y="7"/>
                      <a:pt x="18" y="7"/>
                    </a:cubicBezTo>
                    <a:cubicBezTo>
                      <a:pt x="19" y="6"/>
                      <a:pt x="19" y="6"/>
                      <a:pt x="19" y="6"/>
                    </a:cubicBezTo>
                    <a:cubicBezTo>
                      <a:pt x="20" y="5"/>
                      <a:pt x="20" y="3"/>
                      <a:pt x="20" y="2"/>
                    </a:cubicBezTo>
                    <a:cubicBezTo>
                      <a:pt x="19" y="1"/>
                      <a:pt x="18" y="1"/>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35" name="îŝḷîḓé-Freeform: Shape 86"/>
              <p:cNvSpPr/>
              <p:nvPr/>
            </p:nvSpPr>
            <p:spPr bwMode="auto">
              <a:xfrm>
                <a:off x="3421063" y="1835150"/>
                <a:ext cx="26988" cy="34925"/>
              </a:xfrm>
              <a:custGeom>
                <a:avLst/>
                <a:gdLst>
                  <a:gd name="T0" fmla="*/ 7 w 15"/>
                  <a:gd name="T1" fmla="*/ 2 h 20"/>
                  <a:gd name="T2" fmla="*/ 4 w 15"/>
                  <a:gd name="T3" fmla="*/ 0 h 20"/>
                  <a:gd name="T4" fmla="*/ 2 w 15"/>
                  <a:gd name="T5" fmla="*/ 1 h 20"/>
                  <a:gd name="T6" fmla="*/ 1 w 15"/>
                  <a:gd name="T7" fmla="*/ 1 h 20"/>
                  <a:gd name="T8" fmla="*/ 0 w 15"/>
                  <a:gd name="T9" fmla="*/ 6 h 20"/>
                  <a:gd name="T10" fmla="*/ 8 w 15"/>
                  <a:gd name="T11" fmla="*/ 19 h 20"/>
                  <a:gd name="T12" fmla="*/ 11 w 15"/>
                  <a:gd name="T13" fmla="*/ 20 h 20"/>
                  <a:gd name="T14" fmla="*/ 13 w 15"/>
                  <a:gd name="T15" fmla="*/ 20 h 20"/>
                  <a:gd name="T16" fmla="*/ 14 w 15"/>
                  <a:gd name="T17" fmla="*/ 19 h 20"/>
                  <a:gd name="T18" fmla="*/ 14 w 15"/>
                  <a:gd name="T19" fmla="*/ 15 h 20"/>
                  <a:gd name="T20" fmla="*/ 7 w 15"/>
                  <a:gd name="T21"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20">
                    <a:moveTo>
                      <a:pt x="7" y="2"/>
                    </a:moveTo>
                    <a:cubicBezTo>
                      <a:pt x="6" y="1"/>
                      <a:pt x="5" y="1"/>
                      <a:pt x="4" y="0"/>
                    </a:cubicBezTo>
                    <a:cubicBezTo>
                      <a:pt x="4" y="0"/>
                      <a:pt x="3" y="0"/>
                      <a:pt x="2" y="1"/>
                    </a:cubicBezTo>
                    <a:cubicBezTo>
                      <a:pt x="1" y="1"/>
                      <a:pt x="1" y="1"/>
                      <a:pt x="1" y="1"/>
                    </a:cubicBezTo>
                    <a:cubicBezTo>
                      <a:pt x="0" y="2"/>
                      <a:pt x="0" y="4"/>
                      <a:pt x="0" y="6"/>
                    </a:cubicBezTo>
                    <a:cubicBezTo>
                      <a:pt x="8" y="19"/>
                      <a:pt x="8" y="19"/>
                      <a:pt x="8" y="19"/>
                    </a:cubicBezTo>
                    <a:cubicBezTo>
                      <a:pt x="9" y="20"/>
                      <a:pt x="10" y="20"/>
                      <a:pt x="11" y="20"/>
                    </a:cubicBezTo>
                    <a:cubicBezTo>
                      <a:pt x="12" y="20"/>
                      <a:pt x="12" y="20"/>
                      <a:pt x="13" y="20"/>
                    </a:cubicBezTo>
                    <a:cubicBezTo>
                      <a:pt x="14" y="19"/>
                      <a:pt x="14" y="19"/>
                      <a:pt x="14" y="19"/>
                    </a:cubicBezTo>
                    <a:cubicBezTo>
                      <a:pt x="15" y="18"/>
                      <a:pt x="15" y="16"/>
                      <a:pt x="14" y="15"/>
                    </a:cubicBezTo>
                    <a:lnTo>
                      <a:pt x="7"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36" name="îŝḷîḓé-Freeform: Shape 87"/>
              <p:cNvSpPr/>
              <p:nvPr/>
            </p:nvSpPr>
            <p:spPr bwMode="auto">
              <a:xfrm>
                <a:off x="3489325" y="1820863"/>
                <a:ext cx="12700" cy="38100"/>
              </a:xfrm>
              <a:custGeom>
                <a:avLst/>
                <a:gdLst>
                  <a:gd name="T0" fmla="*/ 3 w 7"/>
                  <a:gd name="T1" fmla="*/ 0 h 22"/>
                  <a:gd name="T2" fmla="*/ 1 w 7"/>
                  <a:gd name="T3" fmla="*/ 1 h 22"/>
                  <a:gd name="T4" fmla="*/ 0 w 7"/>
                  <a:gd name="T5" fmla="*/ 4 h 22"/>
                  <a:gd name="T6" fmla="*/ 0 w 7"/>
                  <a:gd name="T7" fmla="*/ 19 h 22"/>
                  <a:gd name="T8" fmla="*/ 3 w 7"/>
                  <a:gd name="T9" fmla="*/ 22 h 22"/>
                  <a:gd name="T10" fmla="*/ 6 w 7"/>
                  <a:gd name="T11" fmla="*/ 21 h 22"/>
                  <a:gd name="T12" fmla="*/ 7 w 7"/>
                  <a:gd name="T13" fmla="*/ 19 h 22"/>
                  <a:gd name="T14" fmla="*/ 7 w 7"/>
                  <a:gd name="T15" fmla="*/ 3 h 22"/>
                  <a:gd name="T16" fmla="*/ 3 w 7"/>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2">
                    <a:moveTo>
                      <a:pt x="3" y="0"/>
                    </a:moveTo>
                    <a:cubicBezTo>
                      <a:pt x="2" y="0"/>
                      <a:pt x="1" y="0"/>
                      <a:pt x="1" y="1"/>
                    </a:cubicBezTo>
                    <a:cubicBezTo>
                      <a:pt x="0" y="2"/>
                      <a:pt x="0" y="3"/>
                      <a:pt x="0" y="4"/>
                    </a:cubicBezTo>
                    <a:cubicBezTo>
                      <a:pt x="0" y="19"/>
                      <a:pt x="0" y="19"/>
                      <a:pt x="0" y="19"/>
                    </a:cubicBezTo>
                    <a:cubicBezTo>
                      <a:pt x="0" y="21"/>
                      <a:pt x="1" y="22"/>
                      <a:pt x="3" y="22"/>
                    </a:cubicBezTo>
                    <a:cubicBezTo>
                      <a:pt x="4" y="22"/>
                      <a:pt x="5" y="22"/>
                      <a:pt x="6" y="21"/>
                    </a:cubicBezTo>
                    <a:cubicBezTo>
                      <a:pt x="6" y="20"/>
                      <a:pt x="7" y="19"/>
                      <a:pt x="7" y="19"/>
                    </a:cubicBezTo>
                    <a:cubicBezTo>
                      <a:pt x="7" y="3"/>
                      <a:pt x="7" y="3"/>
                      <a:pt x="7" y="3"/>
                    </a:cubicBezTo>
                    <a:cubicBezTo>
                      <a:pt x="7" y="2"/>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37" name="îŝḷîḓé-Freeform: Shape 88"/>
              <p:cNvSpPr/>
              <p:nvPr/>
            </p:nvSpPr>
            <p:spPr bwMode="auto">
              <a:xfrm>
                <a:off x="3371850" y="1943100"/>
                <a:ext cx="38100" cy="11113"/>
              </a:xfrm>
              <a:custGeom>
                <a:avLst/>
                <a:gdLst>
                  <a:gd name="T0" fmla="*/ 21 w 22"/>
                  <a:gd name="T1" fmla="*/ 6 h 7"/>
                  <a:gd name="T2" fmla="*/ 22 w 22"/>
                  <a:gd name="T3" fmla="*/ 4 h 7"/>
                  <a:gd name="T4" fmla="*/ 21 w 22"/>
                  <a:gd name="T5" fmla="*/ 1 h 7"/>
                  <a:gd name="T6" fmla="*/ 19 w 22"/>
                  <a:gd name="T7" fmla="*/ 0 h 7"/>
                  <a:gd name="T8" fmla="*/ 4 w 22"/>
                  <a:gd name="T9" fmla="*/ 0 h 7"/>
                  <a:gd name="T10" fmla="*/ 1 w 22"/>
                  <a:gd name="T11" fmla="*/ 1 h 7"/>
                  <a:gd name="T12" fmla="*/ 0 w 22"/>
                  <a:gd name="T13" fmla="*/ 4 h 7"/>
                  <a:gd name="T14" fmla="*/ 4 w 22"/>
                  <a:gd name="T15" fmla="*/ 7 h 7"/>
                  <a:gd name="T16" fmla="*/ 19 w 22"/>
                  <a:gd name="T17" fmla="*/ 7 h 7"/>
                  <a:gd name="T18" fmla="*/ 21 w 22"/>
                  <a:gd name="T19"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7">
                    <a:moveTo>
                      <a:pt x="21" y="6"/>
                    </a:moveTo>
                    <a:cubicBezTo>
                      <a:pt x="22" y="5"/>
                      <a:pt x="22" y="5"/>
                      <a:pt x="22" y="4"/>
                    </a:cubicBezTo>
                    <a:cubicBezTo>
                      <a:pt x="22" y="3"/>
                      <a:pt x="22" y="2"/>
                      <a:pt x="21" y="1"/>
                    </a:cubicBezTo>
                    <a:cubicBezTo>
                      <a:pt x="20" y="0"/>
                      <a:pt x="20" y="0"/>
                      <a:pt x="19" y="0"/>
                    </a:cubicBezTo>
                    <a:cubicBezTo>
                      <a:pt x="4" y="0"/>
                      <a:pt x="4" y="0"/>
                      <a:pt x="4" y="0"/>
                    </a:cubicBezTo>
                    <a:cubicBezTo>
                      <a:pt x="3" y="0"/>
                      <a:pt x="2" y="0"/>
                      <a:pt x="1" y="1"/>
                    </a:cubicBezTo>
                    <a:cubicBezTo>
                      <a:pt x="0" y="2"/>
                      <a:pt x="0" y="3"/>
                      <a:pt x="0" y="4"/>
                    </a:cubicBezTo>
                    <a:cubicBezTo>
                      <a:pt x="0" y="6"/>
                      <a:pt x="2" y="7"/>
                      <a:pt x="4" y="7"/>
                    </a:cubicBezTo>
                    <a:cubicBezTo>
                      <a:pt x="19" y="7"/>
                      <a:pt x="19" y="7"/>
                      <a:pt x="19" y="7"/>
                    </a:cubicBezTo>
                    <a:cubicBezTo>
                      <a:pt x="20" y="7"/>
                      <a:pt x="20" y="7"/>
                      <a:pt x="2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38" name="îŝḷîḓé-Freeform: Shape 89"/>
              <p:cNvSpPr/>
              <p:nvPr/>
            </p:nvSpPr>
            <p:spPr bwMode="auto">
              <a:xfrm>
                <a:off x="3467100" y="2044700"/>
                <a:ext cx="58738" cy="15875"/>
              </a:xfrm>
              <a:custGeom>
                <a:avLst/>
                <a:gdLst>
                  <a:gd name="T0" fmla="*/ 34 w 34"/>
                  <a:gd name="T1" fmla="*/ 3 h 9"/>
                  <a:gd name="T2" fmla="*/ 30 w 34"/>
                  <a:gd name="T3" fmla="*/ 7 h 9"/>
                  <a:gd name="T4" fmla="*/ 3 w 34"/>
                  <a:gd name="T5" fmla="*/ 7 h 9"/>
                  <a:gd name="T6" fmla="*/ 0 w 34"/>
                  <a:gd name="T7" fmla="*/ 3 h 9"/>
                  <a:gd name="T8" fmla="*/ 5 w 34"/>
                  <a:gd name="T9" fmla="*/ 0 h 9"/>
                  <a:gd name="T10" fmla="*/ 29 w 34"/>
                  <a:gd name="T11" fmla="*/ 0 h 9"/>
                  <a:gd name="T12" fmla="*/ 34 w 34"/>
                  <a:gd name="T13" fmla="*/ 3 h 9"/>
                </a:gdLst>
                <a:ahLst/>
                <a:cxnLst>
                  <a:cxn ang="0">
                    <a:pos x="T0" y="T1"/>
                  </a:cxn>
                  <a:cxn ang="0">
                    <a:pos x="T2" y="T3"/>
                  </a:cxn>
                  <a:cxn ang="0">
                    <a:pos x="T4" y="T5"/>
                  </a:cxn>
                  <a:cxn ang="0">
                    <a:pos x="T6" y="T7"/>
                  </a:cxn>
                  <a:cxn ang="0">
                    <a:pos x="T8" y="T9"/>
                  </a:cxn>
                  <a:cxn ang="0">
                    <a:pos x="T10" y="T11"/>
                  </a:cxn>
                  <a:cxn ang="0">
                    <a:pos x="T12" y="T13"/>
                  </a:cxn>
                </a:cxnLst>
                <a:rect l="0" t="0" r="r" b="b"/>
                <a:pathLst>
                  <a:path w="34" h="9">
                    <a:moveTo>
                      <a:pt x="34" y="3"/>
                    </a:moveTo>
                    <a:cubicBezTo>
                      <a:pt x="34" y="5"/>
                      <a:pt x="33" y="7"/>
                      <a:pt x="30" y="7"/>
                    </a:cubicBezTo>
                    <a:cubicBezTo>
                      <a:pt x="22" y="9"/>
                      <a:pt x="12" y="9"/>
                      <a:pt x="3" y="7"/>
                    </a:cubicBezTo>
                    <a:cubicBezTo>
                      <a:pt x="1" y="7"/>
                      <a:pt x="0" y="5"/>
                      <a:pt x="0" y="3"/>
                    </a:cubicBezTo>
                    <a:cubicBezTo>
                      <a:pt x="1" y="1"/>
                      <a:pt x="3" y="0"/>
                      <a:pt x="5" y="0"/>
                    </a:cubicBezTo>
                    <a:cubicBezTo>
                      <a:pt x="13" y="1"/>
                      <a:pt x="21" y="1"/>
                      <a:pt x="29" y="0"/>
                    </a:cubicBezTo>
                    <a:cubicBezTo>
                      <a:pt x="31" y="0"/>
                      <a:pt x="33" y="1"/>
                      <a:pt x="3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39" name="îŝḷîḓé-Freeform: Shape 90"/>
              <p:cNvSpPr/>
              <p:nvPr/>
            </p:nvSpPr>
            <p:spPr bwMode="auto">
              <a:xfrm>
                <a:off x="3465513" y="2058988"/>
                <a:ext cx="58738" cy="15875"/>
              </a:xfrm>
              <a:custGeom>
                <a:avLst/>
                <a:gdLst>
                  <a:gd name="T0" fmla="*/ 34 w 34"/>
                  <a:gd name="T1" fmla="*/ 3 h 9"/>
                  <a:gd name="T2" fmla="*/ 31 w 34"/>
                  <a:gd name="T3" fmla="*/ 7 h 9"/>
                  <a:gd name="T4" fmla="*/ 4 w 34"/>
                  <a:gd name="T5" fmla="*/ 7 h 9"/>
                  <a:gd name="T6" fmla="*/ 1 w 34"/>
                  <a:gd name="T7" fmla="*/ 3 h 9"/>
                  <a:gd name="T8" fmla="*/ 5 w 34"/>
                  <a:gd name="T9" fmla="*/ 0 h 9"/>
                  <a:gd name="T10" fmla="*/ 30 w 34"/>
                  <a:gd name="T11" fmla="*/ 0 h 9"/>
                  <a:gd name="T12" fmla="*/ 34 w 34"/>
                  <a:gd name="T13" fmla="*/ 3 h 9"/>
                </a:gdLst>
                <a:ahLst/>
                <a:cxnLst>
                  <a:cxn ang="0">
                    <a:pos x="T0" y="T1"/>
                  </a:cxn>
                  <a:cxn ang="0">
                    <a:pos x="T2" y="T3"/>
                  </a:cxn>
                  <a:cxn ang="0">
                    <a:pos x="T4" y="T5"/>
                  </a:cxn>
                  <a:cxn ang="0">
                    <a:pos x="T6" y="T7"/>
                  </a:cxn>
                  <a:cxn ang="0">
                    <a:pos x="T8" y="T9"/>
                  </a:cxn>
                  <a:cxn ang="0">
                    <a:pos x="T10" y="T11"/>
                  </a:cxn>
                  <a:cxn ang="0">
                    <a:pos x="T12" y="T13"/>
                  </a:cxn>
                </a:cxnLst>
                <a:rect l="0" t="0" r="r" b="b"/>
                <a:pathLst>
                  <a:path w="34" h="9">
                    <a:moveTo>
                      <a:pt x="34" y="3"/>
                    </a:moveTo>
                    <a:cubicBezTo>
                      <a:pt x="34" y="5"/>
                      <a:pt x="33" y="7"/>
                      <a:pt x="31" y="7"/>
                    </a:cubicBezTo>
                    <a:cubicBezTo>
                      <a:pt x="22" y="9"/>
                      <a:pt x="13" y="9"/>
                      <a:pt x="4" y="7"/>
                    </a:cubicBezTo>
                    <a:cubicBezTo>
                      <a:pt x="2" y="7"/>
                      <a:pt x="0" y="5"/>
                      <a:pt x="1" y="3"/>
                    </a:cubicBezTo>
                    <a:cubicBezTo>
                      <a:pt x="1" y="1"/>
                      <a:pt x="3" y="0"/>
                      <a:pt x="5" y="0"/>
                    </a:cubicBezTo>
                    <a:cubicBezTo>
                      <a:pt x="13" y="2"/>
                      <a:pt x="22" y="2"/>
                      <a:pt x="30" y="0"/>
                    </a:cubicBezTo>
                    <a:cubicBezTo>
                      <a:pt x="32" y="0"/>
                      <a:pt x="34" y="1"/>
                      <a:pt x="3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40" name="îŝḷîḓé-Freeform: Shape 91"/>
              <p:cNvSpPr/>
              <p:nvPr/>
            </p:nvSpPr>
            <p:spPr bwMode="auto">
              <a:xfrm>
                <a:off x="3465513" y="2073275"/>
                <a:ext cx="58738" cy="15875"/>
              </a:xfrm>
              <a:custGeom>
                <a:avLst/>
                <a:gdLst>
                  <a:gd name="T0" fmla="*/ 34 w 34"/>
                  <a:gd name="T1" fmla="*/ 3 h 9"/>
                  <a:gd name="T2" fmla="*/ 31 w 34"/>
                  <a:gd name="T3" fmla="*/ 7 h 9"/>
                  <a:gd name="T4" fmla="*/ 4 w 34"/>
                  <a:gd name="T5" fmla="*/ 7 h 9"/>
                  <a:gd name="T6" fmla="*/ 1 w 34"/>
                  <a:gd name="T7" fmla="*/ 3 h 9"/>
                  <a:gd name="T8" fmla="*/ 5 w 34"/>
                  <a:gd name="T9" fmla="*/ 0 h 9"/>
                  <a:gd name="T10" fmla="*/ 30 w 34"/>
                  <a:gd name="T11" fmla="*/ 0 h 9"/>
                  <a:gd name="T12" fmla="*/ 34 w 34"/>
                  <a:gd name="T13" fmla="*/ 3 h 9"/>
                </a:gdLst>
                <a:ahLst/>
                <a:cxnLst>
                  <a:cxn ang="0">
                    <a:pos x="T0" y="T1"/>
                  </a:cxn>
                  <a:cxn ang="0">
                    <a:pos x="T2" y="T3"/>
                  </a:cxn>
                  <a:cxn ang="0">
                    <a:pos x="T4" y="T5"/>
                  </a:cxn>
                  <a:cxn ang="0">
                    <a:pos x="T6" y="T7"/>
                  </a:cxn>
                  <a:cxn ang="0">
                    <a:pos x="T8" y="T9"/>
                  </a:cxn>
                  <a:cxn ang="0">
                    <a:pos x="T10" y="T11"/>
                  </a:cxn>
                  <a:cxn ang="0">
                    <a:pos x="T12" y="T13"/>
                  </a:cxn>
                </a:cxnLst>
                <a:rect l="0" t="0" r="r" b="b"/>
                <a:pathLst>
                  <a:path w="34" h="9">
                    <a:moveTo>
                      <a:pt x="34" y="3"/>
                    </a:moveTo>
                    <a:cubicBezTo>
                      <a:pt x="34" y="5"/>
                      <a:pt x="33" y="7"/>
                      <a:pt x="31" y="7"/>
                    </a:cubicBezTo>
                    <a:cubicBezTo>
                      <a:pt x="22" y="9"/>
                      <a:pt x="13" y="9"/>
                      <a:pt x="4" y="7"/>
                    </a:cubicBezTo>
                    <a:cubicBezTo>
                      <a:pt x="2" y="7"/>
                      <a:pt x="0" y="5"/>
                      <a:pt x="1" y="3"/>
                    </a:cubicBezTo>
                    <a:cubicBezTo>
                      <a:pt x="1" y="1"/>
                      <a:pt x="3" y="0"/>
                      <a:pt x="5" y="0"/>
                    </a:cubicBezTo>
                    <a:cubicBezTo>
                      <a:pt x="13" y="2"/>
                      <a:pt x="22" y="2"/>
                      <a:pt x="30" y="0"/>
                    </a:cubicBezTo>
                    <a:cubicBezTo>
                      <a:pt x="32" y="0"/>
                      <a:pt x="34" y="1"/>
                      <a:pt x="3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41" name="îŝḷîḓé-Freeform: Shape 92"/>
              <p:cNvSpPr/>
              <p:nvPr/>
            </p:nvSpPr>
            <p:spPr bwMode="auto">
              <a:xfrm>
                <a:off x="3478213" y="2084388"/>
                <a:ext cx="33338" cy="11113"/>
              </a:xfrm>
              <a:custGeom>
                <a:avLst/>
                <a:gdLst>
                  <a:gd name="T0" fmla="*/ 19 w 19"/>
                  <a:gd name="T1" fmla="*/ 2 h 6"/>
                  <a:gd name="T2" fmla="*/ 17 w 19"/>
                  <a:gd name="T3" fmla="*/ 5 h 6"/>
                  <a:gd name="T4" fmla="*/ 2 w 19"/>
                  <a:gd name="T5" fmla="*/ 5 h 6"/>
                  <a:gd name="T6" fmla="*/ 0 w 19"/>
                  <a:gd name="T7" fmla="*/ 2 h 6"/>
                  <a:gd name="T8" fmla="*/ 2 w 19"/>
                  <a:gd name="T9" fmla="*/ 0 h 6"/>
                  <a:gd name="T10" fmla="*/ 16 w 19"/>
                  <a:gd name="T11" fmla="*/ 0 h 6"/>
                  <a:gd name="T12" fmla="*/ 19 w 19"/>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19" h="6">
                    <a:moveTo>
                      <a:pt x="19" y="2"/>
                    </a:moveTo>
                    <a:cubicBezTo>
                      <a:pt x="19" y="3"/>
                      <a:pt x="18" y="5"/>
                      <a:pt x="17" y="5"/>
                    </a:cubicBezTo>
                    <a:cubicBezTo>
                      <a:pt x="12" y="6"/>
                      <a:pt x="7" y="6"/>
                      <a:pt x="2" y="5"/>
                    </a:cubicBezTo>
                    <a:cubicBezTo>
                      <a:pt x="0" y="5"/>
                      <a:pt x="0" y="3"/>
                      <a:pt x="0" y="2"/>
                    </a:cubicBezTo>
                    <a:cubicBezTo>
                      <a:pt x="0" y="1"/>
                      <a:pt x="1" y="0"/>
                      <a:pt x="2" y="0"/>
                    </a:cubicBezTo>
                    <a:cubicBezTo>
                      <a:pt x="7" y="1"/>
                      <a:pt x="12" y="1"/>
                      <a:pt x="16" y="0"/>
                    </a:cubicBezTo>
                    <a:cubicBezTo>
                      <a:pt x="18" y="0"/>
                      <a:pt x="19" y="1"/>
                      <a:pt x="1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42" name="îŝḷîḓé-Freeform: Shape 93"/>
              <p:cNvSpPr/>
              <p:nvPr/>
            </p:nvSpPr>
            <p:spPr bwMode="auto">
              <a:xfrm>
                <a:off x="3417888" y="1866900"/>
                <a:ext cx="157163" cy="179388"/>
              </a:xfrm>
              <a:custGeom>
                <a:avLst/>
                <a:gdLst>
                  <a:gd name="T0" fmla="*/ 45 w 90"/>
                  <a:gd name="T1" fmla="*/ 0 h 104"/>
                  <a:gd name="T2" fmla="*/ 0 w 90"/>
                  <a:gd name="T3" fmla="*/ 45 h 104"/>
                  <a:gd name="T4" fmla="*/ 27 w 90"/>
                  <a:gd name="T5" fmla="*/ 99 h 104"/>
                  <a:gd name="T6" fmla="*/ 63 w 90"/>
                  <a:gd name="T7" fmla="*/ 99 h 104"/>
                  <a:gd name="T8" fmla="*/ 90 w 90"/>
                  <a:gd name="T9" fmla="*/ 45 h 104"/>
                  <a:gd name="T10" fmla="*/ 45 w 90"/>
                  <a:gd name="T11" fmla="*/ 0 h 104"/>
                  <a:gd name="T12" fmla="*/ 76 w 90"/>
                  <a:gd name="T13" fmla="*/ 40 h 104"/>
                  <a:gd name="T14" fmla="*/ 76 w 90"/>
                  <a:gd name="T15" fmla="*/ 40 h 104"/>
                  <a:gd name="T16" fmla="*/ 63 w 90"/>
                  <a:gd name="T17" fmla="*/ 20 h 104"/>
                  <a:gd name="T18" fmla="*/ 61 w 90"/>
                  <a:gd name="T19" fmla="*/ 15 h 104"/>
                  <a:gd name="T20" fmla="*/ 66 w 90"/>
                  <a:gd name="T21" fmla="*/ 14 h 104"/>
                  <a:gd name="T22" fmla="*/ 83 w 90"/>
                  <a:gd name="T23" fmla="*/ 36 h 104"/>
                  <a:gd name="T24" fmla="*/ 80 w 90"/>
                  <a:gd name="T25" fmla="*/ 42 h 104"/>
                  <a:gd name="T26" fmla="*/ 76 w 90"/>
                  <a:gd name="T27" fmla="*/ 4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4">
                    <a:moveTo>
                      <a:pt x="45" y="0"/>
                    </a:moveTo>
                    <a:cubicBezTo>
                      <a:pt x="20" y="0"/>
                      <a:pt x="0" y="20"/>
                      <a:pt x="0" y="45"/>
                    </a:cubicBezTo>
                    <a:cubicBezTo>
                      <a:pt x="0" y="64"/>
                      <a:pt x="20" y="84"/>
                      <a:pt x="27" y="99"/>
                    </a:cubicBezTo>
                    <a:cubicBezTo>
                      <a:pt x="29" y="103"/>
                      <a:pt x="62" y="104"/>
                      <a:pt x="63" y="99"/>
                    </a:cubicBezTo>
                    <a:cubicBezTo>
                      <a:pt x="68" y="88"/>
                      <a:pt x="90" y="64"/>
                      <a:pt x="90" y="45"/>
                    </a:cubicBezTo>
                    <a:cubicBezTo>
                      <a:pt x="90" y="20"/>
                      <a:pt x="70" y="0"/>
                      <a:pt x="45" y="0"/>
                    </a:cubicBezTo>
                    <a:close/>
                    <a:moveTo>
                      <a:pt x="76" y="40"/>
                    </a:moveTo>
                    <a:cubicBezTo>
                      <a:pt x="76" y="40"/>
                      <a:pt x="76" y="40"/>
                      <a:pt x="76" y="40"/>
                    </a:cubicBezTo>
                    <a:cubicBezTo>
                      <a:pt x="74" y="31"/>
                      <a:pt x="69" y="24"/>
                      <a:pt x="63" y="20"/>
                    </a:cubicBezTo>
                    <a:cubicBezTo>
                      <a:pt x="61" y="19"/>
                      <a:pt x="61" y="17"/>
                      <a:pt x="61" y="15"/>
                    </a:cubicBezTo>
                    <a:cubicBezTo>
                      <a:pt x="62" y="14"/>
                      <a:pt x="64" y="13"/>
                      <a:pt x="66" y="14"/>
                    </a:cubicBezTo>
                    <a:cubicBezTo>
                      <a:pt x="73" y="18"/>
                      <a:pt x="80" y="25"/>
                      <a:pt x="83" y="36"/>
                    </a:cubicBezTo>
                    <a:cubicBezTo>
                      <a:pt x="83" y="38"/>
                      <a:pt x="82" y="41"/>
                      <a:pt x="80" y="42"/>
                    </a:cubicBezTo>
                    <a:cubicBezTo>
                      <a:pt x="79" y="43"/>
                      <a:pt x="77" y="42"/>
                      <a:pt x="7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grpSp>
        <p:sp>
          <p:nvSpPr>
            <p:cNvPr id="18" name="Freeform 291"/>
            <p:cNvSpPr/>
            <p:nvPr/>
          </p:nvSpPr>
          <p:spPr bwMode="auto">
            <a:xfrm>
              <a:off x="10465" y="3010"/>
              <a:ext cx="1645" cy="1850"/>
            </a:xfrm>
            <a:custGeom>
              <a:avLst/>
              <a:gdLst>
                <a:gd name="T0" fmla="*/ 329 w 329"/>
                <a:gd name="T1" fmla="*/ 257 h 370"/>
                <a:gd name="T2" fmla="*/ 309 w 329"/>
                <a:gd name="T3" fmla="*/ 291 h 370"/>
                <a:gd name="T4" fmla="*/ 184 w 329"/>
                <a:gd name="T5" fmla="*/ 364 h 370"/>
                <a:gd name="T6" fmla="*/ 145 w 329"/>
                <a:gd name="T7" fmla="*/ 364 h 370"/>
                <a:gd name="T8" fmla="*/ 20 w 329"/>
                <a:gd name="T9" fmla="*/ 291 h 370"/>
                <a:gd name="T10" fmla="*/ 0 w 329"/>
                <a:gd name="T11" fmla="*/ 257 h 370"/>
                <a:gd name="T12" fmla="*/ 0 w 329"/>
                <a:gd name="T13" fmla="*/ 113 h 370"/>
                <a:gd name="T14" fmla="*/ 20 w 329"/>
                <a:gd name="T15" fmla="*/ 79 h 370"/>
                <a:gd name="T16" fmla="*/ 145 w 329"/>
                <a:gd name="T17" fmla="*/ 7 h 370"/>
                <a:gd name="T18" fmla="*/ 184 w 329"/>
                <a:gd name="T19" fmla="*/ 7 h 370"/>
                <a:gd name="T20" fmla="*/ 309 w 329"/>
                <a:gd name="T21" fmla="*/ 79 h 370"/>
                <a:gd name="T22" fmla="*/ 329 w 329"/>
                <a:gd name="T23" fmla="*/ 113 h 370"/>
                <a:gd name="T24" fmla="*/ 329 w 329"/>
                <a:gd name="T25" fmla="*/ 257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9" h="370">
                  <a:moveTo>
                    <a:pt x="329" y="257"/>
                  </a:moveTo>
                  <a:cubicBezTo>
                    <a:pt x="329" y="270"/>
                    <a:pt x="320" y="285"/>
                    <a:pt x="309" y="291"/>
                  </a:cubicBezTo>
                  <a:cubicBezTo>
                    <a:pt x="184" y="364"/>
                    <a:pt x="184" y="364"/>
                    <a:pt x="184" y="364"/>
                  </a:cubicBezTo>
                  <a:cubicBezTo>
                    <a:pt x="173" y="370"/>
                    <a:pt x="155" y="370"/>
                    <a:pt x="145" y="364"/>
                  </a:cubicBezTo>
                  <a:cubicBezTo>
                    <a:pt x="20" y="291"/>
                    <a:pt x="20" y="291"/>
                    <a:pt x="20" y="291"/>
                  </a:cubicBezTo>
                  <a:cubicBezTo>
                    <a:pt x="9" y="285"/>
                    <a:pt x="0" y="270"/>
                    <a:pt x="0" y="257"/>
                  </a:cubicBezTo>
                  <a:cubicBezTo>
                    <a:pt x="0" y="113"/>
                    <a:pt x="0" y="113"/>
                    <a:pt x="0" y="113"/>
                  </a:cubicBezTo>
                  <a:cubicBezTo>
                    <a:pt x="0" y="100"/>
                    <a:pt x="9" y="85"/>
                    <a:pt x="20" y="79"/>
                  </a:cubicBezTo>
                  <a:cubicBezTo>
                    <a:pt x="145" y="7"/>
                    <a:pt x="145" y="7"/>
                    <a:pt x="145" y="7"/>
                  </a:cubicBezTo>
                  <a:cubicBezTo>
                    <a:pt x="155" y="0"/>
                    <a:pt x="173" y="0"/>
                    <a:pt x="184" y="7"/>
                  </a:cubicBezTo>
                  <a:cubicBezTo>
                    <a:pt x="309" y="79"/>
                    <a:pt x="309" y="79"/>
                    <a:pt x="309" y="79"/>
                  </a:cubicBezTo>
                  <a:cubicBezTo>
                    <a:pt x="320" y="85"/>
                    <a:pt x="329" y="100"/>
                    <a:pt x="329" y="113"/>
                  </a:cubicBezTo>
                  <a:lnTo>
                    <a:pt x="329" y="257"/>
                  </a:lnTo>
                  <a:close/>
                </a:path>
              </a:pathLst>
            </a:custGeom>
            <a:solidFill>
              <a:srgbClr val="11B59A"/>
            </a:solidFill>
            <a:ln>
              <a:noFill/>
            </a:ln>
          </p:spPr>
          <p:txBody>
            <a:bodyPr vert="horz" wrap="square" lIns="91440" tIns="45720" rIns="91440" bIns="45720" numCol="1" anchor="t" anchorCtr="0" compatLnSpc="1"/>
            <a:p>
              <a:endParaRPr lang="en-US">
                <a:solidFill>
                  <a:prstClr val="black"/>
                </a:solidFill>
                <a:latin typeface="Arial" panose="020B0604020202020204"/>
              </a:endParaRPr>
            </a:p>
          </p:txBody>
        </p:sp>
        <p:sp>
          <p:nvSpPr>
            <p:cNvPr id="19" name="Freeform 292"/>
            <p:cNvSpPr>
              <a:spLocks noEditPoints="1"/>
            </p:cNvSpPr>
            <p:nvPr/>
          </p:nvSpPr>
          <p:spPr bwMode="auto">
            <a:xfrm>
              <a:off x="10135" y="2805"/>
              <a:ext cx="2300" cy="4010"/>
            </a:xfrm>
            <a:custGeom>
              <a:avLst/>
              <a:gdLst>
                <a:gd name="T0" fmla="*/ 230 w 460"/>
                <a:gd name="T1" fmla="*/ 802 h 802"/>
                <a:gd name="T2" fmla="*/ 188 w 460"/>
                <a:gd name="T3" fmla="*/ 792 h 802"/>
                <a:gd name="T4" fmla="*/ 43 w 460"/>
                <a:gd name="T5" fmla="*/ 708 h 802"/>
                <a:gd name="T6" fmla="*/ 0 w 460"/>
                <a:gd name="T7" fmla="*/ 634 h 802"/>
                <a:gd name="T8" fmla="*/ 0 w 460"/>
                <a:gd name="T9" fmla="*/ 167 h 802"/>
                <a:gd name="T10" fmla="*/ 43 w 460"/>
                <a:gd name="T11" fmla="*/ 94 h 802"/>
                <a:gd name="T12" fmla="*/ 188 w 460"/>
                <a:gd name="T13" fmla="*/ 10 h 802"/>
                <a:gd name="T14" fmla="*/ 230 w 460"/>
                <a:gd name="T15" fmla="*/ 0 h 802"/>
                <a:gd name="T16" fmla="*/ 273 w 460"/>
                <a:gd name="T17" fmla="*/ 10 h 802"/>
                <a:gd name="T18" fmla="*/ 418 w 460"/>
                <a:gd name="T19" fmla="*/ 94 h 802"/>
                <a:gd name="T20" fmla="*/ 460 w 460"/>
                <a:gd name="T21" fmla="*/ 167 h 802"/>
                <a:gd name="T22" fmla="*/ 460 w 460"/>
                <a:gd name="T23" fmla="*/ 634 h 802"/>
                <a:gd name="T24" fmla="*/ 418 w 460"/>
                <a:gd name="T25" fmla="*/ 708 h 802"/>
                <a:gd name="T26" fmla="*/ 273 w 460"/>
                <a:gd name="T27" fmla="*/ 792 h 802"/>
                <a:gd name="T28" fmla="*/ 230 w 460"/>
                <a:gd name="T29" fmla="*/ 802 h 802"/>
                <a:gd name="T30" fmla="*/ 230 w 460"/>
                <a:gd name="T31" fmla="*/ 12 h 802"/>
                <a:gd name="T32" fmla="*/ 194 w 460"/>
                <a:gd name="T33" fmla="*/ 20 h 802"/>
                <a:gd name="T34" fmla="*/ 49 w 460"/>
                <a:gd name="T35" fmla="*/ 104 h 802"/>
                <a:gd name="T36" fmla="*/ 12 w 460"/>
                <a:gd name="T37" fmla="*/ 167 h 802"/>
                <a:gd name="T38" fmla="*/ 12 w 460"/>
                <a:gd name="T39" fmla="*/ 634 h 802"/>
                <a:gd name="T40" fmla="*/ 49 w 460"/>
                <a:gd name="T41" fmla="*/ 697 h 802"/>
                <a:gd name="T42" fmla="*/ 194 w 460"/>
                <a:gd name="T43" fmla="*/ 781 h 802"/>
                <a:gd name="T44" fmla="*/ 230 w 460"/>
                <a:gd name="T45" fmla="*/ 790 h 802"/>
                <a:gd name="T46" fmla="*/ 267 w 460"/>
                <a:gd name="T47" fmla="*/ 781 h 802"/>
                <a:gd name="T48" fmla="*/ 412 w 460"/>
                <a:gd name="T49" fmla="*/ 697 h 802"/>
                <a:gd name="T50" fmla="*/ 448 w 460"/>
                <a:gd name="T51" fmla="*/ 634 h 802"/>
                <a:gd name="T52" fmla="*/ 448 w 460"/>
                <a:gd name="T53" fmla="*/ 167 h 802"/>
                <a:gd name="T54" fmla="*/ 412 w 460"/>
                <a:gd name="T55" fmla="*/ 104 h 802"/>
                <a:gd name="T56" fmla="*/ 267 w 460"/>
                <a:gd name="T57" fmla="*/ 20 h 802"/>
                <a:gd name="T58" fmla="*/ 230 w 460"/>
                <a:gd name="T59" fmla="*/ 12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0" h="802">
                  <a:moveTo>
                    <a:pt x="230" y="802"/>
                  </a:moveTo>
                  <a:cubicBezTo>
                    <a:pt x="214" y="802"/>
                    <a:pt x="199" y="798"/>
                    <a:pt x="188" y="792"/>
                  </a:cubicBezTo>
                  <a:cubicBezTo>
                    <a:pt x="43" y="708"/>
                    <a:pt x="43" y="708"/>
                    <a:pt x="43" y="708"/>
                  </a:cubicBezTo>
                  <a:cubicBezTo>
                    <a:pt x="19" y="694"/>
                    <a:pt x="0" y="661"/>
                    <a:pt x="0" y="634"/>
                  </a:cubicBezTo>
                  <a:cubicBezTo>
                    <a:pt x="0" y="167"/>
                    <a:pt x="0" y="167"/>
                    <a:pt x="0" y="167"/>
                  </a:cubicBezTo>
                  <a:cubicBezTo>
                    <a:pt x="0" y="140"/>
                    <a:pt x="19" y="107"/>
                    <a:pt x="43" y="94"/>
                  </a:cubicBezTo>
                  <a:cubicBezTo>
                    <a:pt x="188" y="10"/>
                    <a:pt x="188" y="10"/>
                    <a:pt x="188" y="10"/>
                  </a:cubicBezTo>
                  <a:cubicBezTo>
                    <a:pt x="199" y="4"/>
                    <a:pt x="214" y="0"/>
                    <a:pt x="230" y="0"/>
                  </a:cubicBezTo>
                  <a:cubicBezTo>
                    <a:pt x="246" y="0"/>
                    <a:pt x="261" y="4"/>
                    <a:pt x="273" y="10"/>
                  </a:cubicBezTo>
                  <a:cubicBezTo>
                    <a:pt x="418" y="94"/>
                    <a:pt x="418" y="94"/>
                    <a:pt x="418" y="94"/>
                  </a:cubicBezTo>
                  <a:cubicBezTo>
                    <a:pt x="441" y="107"/>
                    <a:pt x="460" y="140"/>
                    <a:pt x="460" y="167"/>
                  </a:cubicBezTo>
                  <a:cubicBezTo>
                    <a:pt x="460" y="634"/>
                    <a:pt x="460" y="634"/>
                    <a:pt x="460" y="634"/>
                  </a:cubicBezTo>
                  <a:cubicBezTo>
                    <a:pt x="460" y="661"/>
                    <a:pt x="441" y="694"/>
                    <a:pt x="418" y="708"/>
                  </a:cubicBezTo>
                  <a:cubicBezTo>
                    <a:pt x="273" y="792"/>
                    <a:pt x="273" y="792"/>
                    <a:pt x="273" y="792"/>
                  </a:cubicBezTo>
                  <a:cubicBezTo>
                    <a:pt x="261" y="798"/>
                    <a:pt x="246" y="802"/>
                    <a:pt x="230" y="802"/>
                  </a:cubicBezTo>
                  <a:close/>
                  <a:moveTo>
                    <a:pt x="230" y="12"/>
                  </a:moveTo>
                  <a:cubicBezTo>
                    <a:pt x="216" y="12"/>
                    <a:pt x="204" y="15"/>
                    <a:pt x="194" y="20"/>
                  </a:cubicBezTo>
                  <a:cubicBezTo>
                    <a:pt x="49" y="104"/>
                    <a:pt x="49" y="104"/>
                    <a:pt x="49" y="104"/>
                  </a:cubicBezTo>
                  <a:cubicBezTo>
                    <a:pt x="29" y="116"/>
                    <a:pt x="12" y="145"/>
                    <a:pt x="12" y="167"/>
                  </a:cubicBezTo>
                  <a:cubicBezTo>
                    <a:pt x="12" y="634"/>
                    <a:pt x="12" y="634"/>
                    <a:pt x="12" y="634"/>
                  </a:cubicBezTo>
                  <a:cubicBezTo>
                    <a:pt x="12" y="657"/>
                    <a:pt x="29" y="686"/>
                    <a:pt x="49" y="697"/>
                  </a:cubicBezTo>
                  <a:cubicBezTo>
                    <a:pt x="194" y="781"/>
                    <a:pt x="194" y="781"/>
                    <a:pt x="194" y="781"/>
                  </a:cubicBezTo>
                  <a:cubicBezTo>
                    <a:pt x="204" y="787"/>
                    <a:pt x="216" y="790"/>
                    <a:pt x="230" y="790"/>
                  </a:cubicBezTo>
                  <a:cubicBezTo>
                    <a:pt x="244" y="790"/>
                    <a:pt x="257" y="787"/>
                    <a:pt x="267" y="781"/>
                  </a:cubicBezTo>
                  <a:cubicBezTo>
                    <a:pt x="412" y="697"/>
                    <a:pt x="412" y="697"/>
                    <a:pt x="412" y="697"/>
                  </a:cubicBezTo>
                  <a:cubicBezTo>
                    <a:pt x="432" y="686"/>
                    <a:pt x="448" y="657"/>
                    <a:pt x="448" y="634"/>
                  </a:cubicBezTo>
                  <a:cubicBezTo>
                    <a:pt x="448" y="167"/>
                    <a:pt x="448" y="167"/>
                    <a:pt x="448" y="167"/>
                  </a:cubicBezTo>
                  <a:cubicBezTo>
                    <a:pt x="448" y="145"/>
                    <a:pt x="432" y="116"/>
                    <a:pt x="412" y="104"/>
                  </a:cubicBezTo>
                  <a:cubicBezTo>
                    <a:pt x="267" y="20"/>
                    <a:pt x="267" y="20"/>
                    <a:pt x="267" y="20"/>
                  </a:cubicBezTo>
                  <a:cubicBezTo>
                    <a:pt x="257" y="15"/>
                    <a:pt x="244" y="12"/>
                    <a:pt x="230" y="12"/>
                  </a:cubicBezTo>
                  <a:close/>
                </a:path>
              </a:pathLst>
            </a:custGeom>
            <a:solidFill>
              <a:srgbClr val="11B59A"/>
            </a:solidFill>
            <a:ln>
              <a:noFill/>
            </a:ln>
          </p:spPr>
          <p:txBody>
            <a:bodyPr vert="horz" wrap="square" lIns="91440" tIns="45720" rIns="91440" bIns="45720" numCol="1" anchor="t" anchorCtr="0" compatLnSpc="1"/>
            <a:p>
              <a:endParaRPr lang="en-US">
                <a:solidFill>
                  <a:prstClr val="black"/>
                </a:solidFill>
                <a:latin typeface="Arial" panose="020B0604020202020204"/>
              </a:endParaRPr>
            </a:p>
          </p:txBody>
        </p:sp>
        <p:grpSp>
          <p:nvGrpSpPr>
            <p:cNvPr id="81" name="Group 26"/>
            <p:cNvGrpSpPr/>
            <p:nvPr/>
          </p:nvGrpSpPr>
          <p:grpSpPr>
            <a:xfrm rot="0">
              <a:off x="10364" y="3221"/>
              <a:ext cx="1845" cy="1427"/>
              <a:chOff x="775766" y="2077823"/>
              <a:chExt cx="1171568" cy="906102"/>
            </a:xfrm>
          </p:grpSpPr>
          <p:sp>
            <p:nvSpPr>
              <p:cNvPr id="82" name="TextBox 27"/>
              <p:cNvSpPr txBox="1"/>
              <p:nvPr/>
            </p:nvSpPr>
            <p:spPr>
              <a:xfrm>
                <a:off x="775766" y="2738223"/>
                <a:ext cx="1171568" cy="245702"/>
              </a:xfrm>
              <a:prstGeom prst="rect">
                <a:avLst/>
              </a:prstGeom>
              <a:noFill/>
            </p:spPr>
            <p:txBody>
              <a:bodyPr wrap="square" lIns="0" tIns="0" rIns="0" bIns="0" rtlCol="0">
                <a:spAutoFit/>
              </a:bodyPr>
              <a:p>
                <a:pPr algn="ctr"/>
                <a:endParaRPr lang="en-US" sz="1600" b="1">
                  <a:solidFill>
                    <a:srgbClr val="FFFFFF"/>
                  </a:solidFill>
                  <a:latin typeface="Arial" panose="020B0604020202020204"/>
                </a:endParaRPr>
              </a:p>
            </p:txBody>
          </p:sp>
          <p:sp>
            <p:nvSpPr>
              <p:cNvPr id="83" name="TextBox 28"/>
              <p:cNvSpPr txBox="1"/>
              <p:nvPr/>
            </p:nvSpPr>
            <p:spPr>
              <a:xfrm>
                <a:off x="775766" y="2077823"/>
                <a:ext cx="1171568" cy="692497"/>
              </a:xfrm>
              <a:prstGeom prst="rect">
                <a:avLst/>
              </a:prstGeom>
              <a:noFill/>
            </p:spPr>
            <p:txBody>
              <a:bodyPr wrap="square" lIns="0" tIns="0" rIns="0" bIns="0" rtlCol="0">
                <a:spAutoFit/>
              </a:bodyPr>
              <a:p>
                <a:pPr algn="ctr"/>
                <a:r>
                  <a:rPr lang="en-US" sz="4500" b="1">
                    <a:solidFill>
                      <a:srgbClr val="FFFFFF"/>
                    </a:solidFill>
                    <a:latin typeface="Arial" panose="020B0604020202020204"/>
                  </a:rPr>
                  <a:t>3</a:t>
                </a:r>
                <a:endParaRPr lang="en-US" sz="4500" b="1">
                  <a:solidFill>
                    <a:srgbClr val="FFFFFF"/>
                  </a:solidFill>
                  <a:latin typeface="Arial" panose="020B0604020202020204"/>
                </a:endParaRPr>
              </a:p>
            </p:txBody>
          </p:sp>
        </p:grpSp>
      </p:grpSp>
      <p:grpSp>
        <p:nvGrpSpPr>
          <p:cNvPr id="92" name="组合 91"/>
          <p:cNvGrpSpPr/>
          <p:nvPr/>
        </p:nvGrpSpPr>
        <p:grpSpPr>
          <a:xfrm>
            <a:off x="9035415" y="1781175"/>
            <a:ext cx="1460500" cy="2546350"/>
            <a:chOff x="13508" y="2805"/>
            <a:chExt cx="2300" cy="4010"/>
          </a:xfrm>
        </p:grpSpPr>
        <p:grpSp>
          <p:nvGrpSpPr>
            <p:cNvPr id="20" name="Group 94"/>
            <p:cNvGrpSpPr/>
            <p:nvPr/>
          </p:nvGrpSpPr>
          <p:grpSpPr>
            <a:xfrm rot="0">
              <a:off x="14379" y="5449"/>
              <a:ext cx="707" cy="687"/>
              <a:chOff x="4713288" y="2643188"/>
              <a:chExt cx="282575" cy="274638"/>
            </a:xfrm>
            <a:solidFill>
              <a:srgbClr val="171D36"/>
            </a:solidFill>
          </p:grpSpPr>
          <p:sp>
            <p:nvSpPr>
              <p:cNvPr id="25" name="îŝḷîḓé-Freeform: Shape 95"/>
              <p:cNvSpPr/>
              <p:nvPr/>
            </p:nvSpPr>
            <p:spPr bwMode="auto">
              <a:xfrm>
                <a:off x="4805363" y="2643188"/>
                <a:ext cx="190500" cy="187325"/>
              </a:xfrm>
              <a:custGeom>
                <a:avLst/>
                <a:gdLst>
                  <a:gd name="T0" fmla="*/ 55 w 110"/>
                  <a:gd name="T1" fmla="*/ 16 h 108"/>
                  <a:gd name="T2" fmla="*/ 92 w 110"/>
                  <a:gd name="T3" fmla="*/ 54 h 108"/>
                  <a:gd name="T4" fmla="*/ 55 w 110"/>
                  <a:gd name="T5" fmla="*/ 92 h 108"/>
                  <a:gd name="T6" fmla="*/ 17 w 110"/>
                  <a:gd name="T7" fmla="*/ 54 h 108"/>
                  <a:gd name="T8" fmla="*/ 55 w 110"/>
                  <a:gd name="T9" fmla="*/ 16 h 108"/>
                  <a:gd name="T10" fmla="*/ 90 w 110"/>
                  <a:gd name="T11" fmla="*/ 19 h 108"/>
                  <a:gd name="T12" fmla="*/ 19 w 110"/>
                  <a:gd name="T13" fmla="*/ 19 h 108"/>
                  <a:gd name="T14" fmla="*/ 19 w 110"/>
                  <a:gd name="T15" fmla="*/ 89 h 108"/>
                  <a:gd name="T16" fmla="*/ 90 w 110"/>
                  <a:gd name="T17" fmla="*/ 89 h 108"/>
                  <a:gd name="T18" fmla="*/ 90 w 110"/>
                  <a:gd name="T19" fmla="*/ 1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108">
                    <a:moveTo>
                      <a:pt x="55" y="16"/>
                    </a:moveTo>
                    <a:cubicBezTo>
                      <a:pt x="76" y="16"/>
                      <a:pt x="92" y="33"/>
                      <a:pt x="92" y="54"/>
                    </a:cubicBezTo>
                    <a:cubicBezTo>
                      <a:pt x="92" y="75"/>
                      <a:pt x="76" y="92"/>
                      <a:pt x="55" y="92"/>
                    </a:cubicBezTo>
                    <a:cubicBezTo>
                      <a:pt x="34" y="92"/>
                      <a:pt x="17" y="75"/>
                      <a:pt x="17" y="54"/>
                    </a:cubicBezTo>
                    <a:cubicBezTo>
                      <a:pt x="17" y="33"/>
                      <a:pt x="34" y="16"/>
                      <a:pt x="55" y="16"/>
                    </a:cubicBezTo>
                    <a:close/>
                    <a:moveTo>
                      <a:pt x="90" y="19"/>
                    </a:moveTo>
                    <a:cubicBezTo>
                      <a:pt x="71" y="0"/>
                      <a:pt x="39" y="0"/>
                      <a:pt x="19" y="19"/>
                    </a:cubicBezTo>
                    <a:cubicBezTo>
                      <a:pt x="0" y="38"/>
                      <a:pt x="0" y="70"/>
                      <a:pt x="19" y="89"/>
                    </a:cubicBezTo>
                    <a:cubicBezTo>
                      <a:pt x="39" y="108"/>
                      <a:pt x="71" y="108"/>
                      <a:pt x="90" y="89"/>
                    </a:cubicBezTo>
                    <a:cubicBezTo>
                      <a:pt x="110" y="70"/>
                      <a:pt x="110" y="38"/>
                      <a:pt x="90"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26" name="îŝḷîḓé-Freeform: Shape 96"/>
              <p:cNvSpPr/>
              <p:nvPr/>
            </p:nvSpPr>
            <p:spPr bwMode="auto">
              <a:xfrm>
                <a:off x="4803775" y="2790825"/>
                <a:ext cx="39688" cy="39688"/>
              </a:xfrm>
              <a:custGeom>
                <a:avLst/>
                <a:gdLst>
                  <a:gd name="T0" fmla="*/ 12 w 23"/>
                  <a:gd name="T1" fmla="*/ 23 h 23"/>
                  <a:gd name="T2" fmla="*/ 23 w 23"/>
                  <a:gd name="T3" fmla="*/ 12 h 23"/>
                  <a:gd name="T4" fmla="*/ 17 w 23"/>
                  <a:gd name="T5" fmla="*/ 7 h 23"/>
                  <a:gd name="T6" fmla="*/ 11 w 23"/>
                  <a:gd name="T7" fmla="*/ 0 h 23"/>
                  <a:gd name="T8" fmla="*/ 0 w 23"/>
                  <a:gd name="T9" fmla="*/ 11 h 23"/>
                  <a:gd name="T10" fmla="*/ 12 w 23"/>
                  <a:gd name="T11" fmla="*/ 23 h 23"/>
                </a:gdLst>
                <a:ahLst/>
                <a:cxnLst>
                  <a:cxn ang="0">
                    <a:pos x="T0" y="T1"/>
                  </a:cxn>
                  <a:cxn ang="0">
                    <a:pos x="T2" y="T3"/>
                  </a:cxn>
                  <a:cxn ang="0">
                    <a:pos x="T4" y="T5"/>
                  </a:cxn>
                  <a:cxn ang="0">
                    <a:pos x="T6" y="T7"/>
                  </a:cxn>
                  <a:cxn ang="0">
                    <a:pos x="T8" y="T9"/>
                  </a:cxn>
                  <a:cxn ang="0">
                    <a:pos x="T10" y="T11"/>
                  </a:cxn>
                </a:cxnLst>
                <a:rect l="0" t="0" r="r" b="b"/>
                <a:pathLst>
                  <a:path w="23" h="23">
                    <a:moveTo>
                      <a:pt x="12" y="23"/>
                    </a:moveTo>
                    <a:cubicBezTo>
                      <a:pt x="23" y="12"/>
                      <a:pt x="23" y="12"/>
                      <a:pt x="23" y="12"/>
                    </a:cubicBezTo>
                    <a:cubicBezTo>
                      <a:pt x="21" y="11"/>
                      <a:pt x="19" y="9"/>
                      <a:pt x="17" y="7"/>
                    </a:cubicBezTo>
                    <a:cubicBezTo>
                      <a:pt x="15" y="5"/>
                      <a:pt x="13" y="2"/>
                      <a:pt x="11" y="0"/>
                    </a:cubicBezTo>
                    <a:cubicBezTo>
                      <a:pt x="0" y="11"/>
                      <a:pt x="0" y="11"/>
                      <a:pt x="0" y="11"/>
                    </a:cubicBezTo>
                    <a:lnTo>
                      <a:pt x="12"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27" name="îŝḷîḓé-Freeform: Shape 97"/>
              <p:cNvSpPr/>
              <p:nvPr/>
            </p:nvSpPr>
            <p:spPr bwMode="auto">
              <a:xfrm>
                <a:off x="4713288" y="2811463"/>
                <a:ext cx="109538" cy="106363"/>
              </a:xfrm>
              <a:custGeom>
                <a:avLst/>
                <a:gdLst>
                  <a:gd name="T0" fmla="*/ 4 w 63"/>
                  <a:gd name="T1" fmla="*/ 43 h 61"/>
                  <a:gd name="T2" fmla="*/ 4 w 63"/>
                  <a:gd name="T3" fmla="*/ 57 h 61"/>
                  <a:gd name="T4" fmla="*/ 19 w 63"/>
                  <a:gd name="T5" fmla="*/ 57 h 61"/>
                  <a:gd name="T6" fmla="*/ 63 w 63"/>
                  <a:gd name="T7" fmla="*/ 14 h 61"/>
                  <a:gd name="T8" fmla="*/ 48 w 63"/>
                  <a:gd name="T9" fmla="*/ 0 h 61"/>
                  <a:gd name="T10" fmla="*/ 4 w 63"/>
                  <a:gd name="T11" fmla="*/ 43 h 61"/>
                </a:gdLst>
                <a:ahLst/>
                <a:cxnLst>
                  <a:cxn ang="0">
                    <a:pos x="T0" y="T1"/>
                  </a:cxn>
                  <a:cxn ang="0">
                    <a:pos x="T2" y="T3"/>
                  </a:cxn>
                  <a:cxn ang="0">
                    <a:pos x="T4" y="T5"/>
                  </a:cxn>
                  <a:cxn ang="0">
                    <a:pos x="T6" y="T7"/>
                  </a:cxn>
                  <a:cxn ang="0">
                    <a:pos x="T8" y="T9"/>
                  </a:cxn>
                  <a:cxn ang="0">
                    <a:pos x="T10" y="T11"/>
                  </a:cxn>
                </a:cxnLst>
                <a:rect l="0" t="0" r="r" b="b"/>
                <a:pathLst>
                  <a:path w="63" h="61">
                    <a:moveTo>
                      <a:pt x="4" y="43"/>
                    </a:moveTo>
                    <a:cubicBezTo>
                      <a:pt x="0" y="47"/>
                      <a:pt x="0" y="53"/>
                      <a:pt x="4" y="57"/>
                    </a:cubicBezTo>
                    <a:cubicBezTo>
                      <a:pt x="8" y="61"/>
                      <a:pt x="15" y="61"/>
                      <a:pt x="19" y="57"/>
                    </a:cubicBezTo>
                    <a:cubicBezTo>
                      <a:pt x="63" y="14"/>
                      <a:pt x="63" y="14"/>
                      <a:pt x="63" y="14"/>
                    </a:cubicBezTo>
                    <a:cubicBezTo>
                      <a:pt x="48" y="0"/>
                      <a:pt x="48" y="0"/>
                      <a:pt x="48" y="0"/>
                    </a:cubicBezTo>
                    <a:lnTo>
                      <a:pt x="4"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sp>
            <p:nvSpPr>
              <p:cNvPr id="28" name="îŝḷîḓé-Freeform: Shape 110"/>
              <p:cNvSpPr/>
              <p:nvPr/>
            </p:nvSpPr>
            <p:spPr bwMode="auto">
              <a:xfrm>
                <a:off x="4881563" y="2757488"/>
                <a:ext cx="63500" cy="33338"/>
              </a:xfrm>
              <a:custGeom>
                <a:avLst/>
                <a:gdLst>
                  <a:gd name="T0" fmla="*/ 14 w 37"/>
                  <a:gd name="T1" fmla="*/ 19 h 19"/>
                  <a:gd name="T2" fmla="*/ 3 w 37"/>
                  <a:gd name="T3" fmla="*/ 17 h 19"/>
                  <a:gd name="T4" fmla="*/ 3 w 37"/>
                  <a:gd name="T5" fmla="*/ 17 h 19"/>
                  <a:gd name="T6" fmla="*/ 1 w 37"/>
                  <a:gd name="T7" fmla="*/ 12 h 19"/>
                  <a:gd name="T8" fmla="*/ 5 w 37"/>
                  <a:gd name="T9" fmla="*/ 10 h 19"/>
                  <a:gd name="T10" fmla="*/ 14 w 37"/>
                  <a:gd name="T11" fmla="*/ 12 h 19"/>
                  <a:gd name="T12" fmla="*/ 30 w 37"/>
                  <a:gd name="T13" fmla="*/ 2 h 19"/>
                  <a:gd name="T14" fmla="*/ 34 w 37"/>
                  <a:gd name="T15" fmla="*/ 0 h 19"/>
                  <a:gd name="T16" fmla="*/ 36 w 37"/>
                  <a:gd name="T17" fmla="*/ 5 h 19"/>
                  <a:gd name="T18" fmla="*/ 14 w 37"/>
                  <a:gd name="T1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19">
                    <a:moveTo>
                      <a:pt x="14" y="19"/>
                    </a:moveTo>
                    <a:cubicBezTo>
                      <a:pt x="10" y="19"/>
                      <a:pt x="7" y="18"/>
                      <a:pt x="3" y="17"/>
                    </a:cubicBezTo>
                    <a:cubicBezTo>
                      <a:pt x="3" y="17"/>
                      <a:pt x="3" y="17"/>
                      <a:pt x="3" y="17"/>
                    </a:cubicBezTo>
                    <a:cubicBezTo>
                      <a:pt x="1" y="16"/>
                      <a:pt x="0" y="14"/>
                      <a:pt x="1" y="12"/>
                    </a:cubicBezTo>
                    <a:cubicBezTo>
                      <a:pt x="2" y="11"/>
                      <a:pt x="4" y="10"/>
                      <a:pt x="5" y="10"/>
                    </a:cubicBezTo>
                    <a:cubicBezTo>
                      <a:pt x="8" y="12"/>
                      <a:pt x="11" y="12"/>
                      <a:pt x="14" y="12"/>
                    </a:cubicBezTo>
                    <a:cubicBezTo>
                      <a:pt x="21" y="12"/>
                      <a:pt x="28" y="8"/>
                      <a:pt x="30" y="2"/>
                    </a:cubicBezTo>
                    <a:cubicBezTo>
                      <a:pt x="31" y="0"/>
                      <a:pt x="33" y="0"/>
                      <a:pt x="34" y="0"/>
                    </a:cubicBezTo>
                    <a:cubicBezTo>
                      <a:pt x="36" y="1"/>
                      <a:pt x="37" y="3"/>
                      <a:pt x="36" y="5"/>
                    </a:cubicBezTo>
                    <a:cubicBezTo>
                      <a:pt x="33" y="14"/>
                      <a:pt x="24" y="19"/>
                      <a:pt x="14"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latin typeface="Arial" panose="020B0604020202020204" pitchFamily="34" charset="0"/>
                  <a:ea typeface="微软雅黑" panose="020B0503020204020204" charset="-122"/>
                  <a:sym typeface="Arial" panose="020B0604020202020204" pitchFamily="34" charset="0"/>
                </a:endParaRPr>
              </a:p>
            </p:txBody>
          </p:sp>
        </p:grpSp>
        <p:sp>
          <p:nvSpPr>
            <p:cNvPr id="21" name="Freeform 293"/>
            <p:cNvSpPr/>
            <p:nvPr/>
          </p:nvSpPr>
          <p:spPr bwMode="auto">
            <a:xfrm>
              <a:off x="13837" y="3010"/>
              <a:ext cx="1640" cy="1850"/>
            </a:xfrm>
            <a:custGeom>
              <a:avLst/>
              <a:gdLst>
                <a:gd name="T0" fmla="*/ 328 w 328"/>
                <a:gd name="T1" fmla="*/ 257 h 370"/>
                <a:gd name="T2" fmla="*/ 309 w 328"/>
                <a:gd name="T3" fmla="*/ 291 h 370"/>
                <a:gd name="T4" fmla="*/ 184 w 328"/>
                <a:gd name="T5" fmla="*/ 364 h 370"/>
                <a:gd name="T6" fmla="*/ 144 w 328"/>
                <a:gd name="T7" fmla="*/ 364 h 370"/>
                <a:gd name="T8" fmla="*/ 19 w 328"/>
                <a:gd name="T9" fmla="*/ 291 h 370"/>
                <a:gd name="T10" fmla="*/ 0 w 328"/>
                <a:gd name="T11" fmla="*/ 257 h 370"/>
                <a:gd name="T12" fmla="*/ 0 w 328"/>
                <a:gd name="T13" fmla="*/ 113 h 370"/>
                <a:gd name="T14" fmla="*/ 19 w 328"/>
                <a:gd name="T15" fmla="*/ 79 h 370"/>
                <a:gd name="T16" fmla="*/ 144 w 328"/>
                <a:gd name="T17" fmla="*/ 7 h 370"/>
                <a:gd name="T18" fmla="*/ 184 w 328"/>
                <a:gd name="T19" fmla="*/ 7 h 370"/>
                <a:gd name="T20" fmla="*/ 309 w 328"/>
                <a:gd name="T21" fmla="*/ 79 h 370"/>
                <a:gd name="T22" fmla="*/ 328 w 328"/>
                <a:gd name="T23" fmla="*/ 113 h 370"/>
                <a:gd name="T24" fmla="*/ 328 w 328"/>
                <a:gd name="T25" fmla="*/ 257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8" h="370">
                  <a:moveTo>
                    <a:pt x="328" y="257"/>
                  </a:moveTo>
                  <a:cubicBezTo>
                    <a:pt x="328" y="270"/>
                    <a:pt x="320" y="285"/>
                    <a:pt x="309" y="291"/>
                  </a:cubicBezTo>
                  <a:cubicBezTo>
                    <a:pt x="184" y="364"/>
                    <a:pt x="184" y="364"/>
                    <a:pt x="184" y="364"/>
                  </a:cubicBezTo>
                  <a:cubicBezTo>
                    <a:pt x="173" y="370"/>
                    <a:pt x="155" y="370"/>
                    <a:pt x="144" y="364"/>
                  </a:cubicBezTo>
                  <a:cubicBezTo>
                    <a:pt x="19" y="291"/>
                    <a:pt x="19" y="291"/>
                    <a:pt x="19" y="291"/>
                  </a:cubicBezTo>
                  <a:cubicBezTo>
                    <a:pt x="8" y="285"/>
                    <a:pt x="0" y="270"/>
                    <a:pt x="0" y="257"/>
                  </a:cubicBezTo>
                  <a:cubicBezTo>
                    <a:pt x="0" y="113"/>
                    <a:pt x="0" y="113"/>
                    <a:pt x="0" y="113"/>
                  </a:cubicBezTo>
                  <a:cubicBezTo>
                    <a:pt x="0" y="100"/>
                    <a:pt x="8" y="85"/>
                    <a:pt x="19" y="79"/>
                  </a:cubicBezTo>
                  <a:cubicBezTo>
                    <a:pt x="144" y="7"/>
                    <a:pt x="144" y="7"/>
                    <a:pt x="144" y="7"/>
                  </a:cubicBezTo>
                  <a:cubicBezTo>
                    <a:pt x="155" y="0"/>
                    <a:pt x="173" y="0"/>
                    <a:pt x="184" y="7"/>
                  </a:cubicBezTo>
                  <a:cubicBezTo>
                    <a:pt x="309" y="79"/>
                    <a:pt x="309" y="79"/>
                    <a:pt x="309" y="79"/>
                  </a:cubicBezTo>
                  <a:cubicBezTo>
                    <a:pt x="320" y="85"/>
                    <a:pt x="328" y="100"/>
                    <a:pt x="328" y="113"/>
                  </a:cubicBezTo>
                  <a:lnTo>
                    <a:pt x="328" y="257"/>
                  </a:lnTo>
                  <a:close/>
                </a:path>
              </a:pathLst>
            </a:custGeom>
            <a:solidFill>
              <a:srgbClr val="F25A31"/>
            </a:solidFill>
            <a:ln>
              <a:noFill/>
            </a:ln>
          </p:spPr>
          <p:txBody>
            <a:bodyPr vert="horz" wrap="square" lIns="91440" tIns="45720" rIns="91440" bIns="45720" numCol="1" anchor="t" anchorCtr="0" compatLnSpc="1"/>
            <a:p>
              <a:endParaRPr lang="en-US">
                <a:solidFill>
                  <a:prstClr val="black"/>
                </a:solidFill>
                <a:latin typeface="Arial" panose="020B0604020202020204"/>
              </a:endParaRPr>
            </a:p>
          </p:txBody>
        </p:sp>
        <p:sp>
          <p:nvSpPr>
            <p:cNvPr id="22" name="Freeform 294"/>
            <p:cNvSpPr>
              <a:spLocks noEditPoints="1"/>
            </p:cNvSpPr>
            <p:nvPr/>
          </p:nvSpPr>
          <p:spPr bwMode="auto">
            <a:xfrm>
              <a:off x="13508" y="2805"/>
              <a:ext cx="2300" cy="4010"/>
            </a:xfrm>
            <a:custGeom>
              <a:avLst/>
              <a:gdLst>
                <a:gd name="T0" fmla="*/ 230 w 460"/>
                <a:gd name="T1" fmla="*/ 802 h 802"/>
                <a:gd name="T2" fmla="*/ 188 w 460"/>
                <a:gd name="T3" fmla="*/ 792 h 802"/>
                <a:gd name="T4" fmla="*/ 42 w 460"/>
                <a:gd name="T5" fmla="*/ 708 h 802"/>
                <a:gd name="T6" fmla="*/ 0 w 460"/>
                <a:gd name="T7" fmla="*/ 634 h 802"/>
                <a:gd name="T8" fmla="*/ 0 w 460"/>
                <a:gd name="T9" fmla="*/ 167 h 802"/>
                <a:gd name="T10" fmla="*/ 42 w 460"/>
                <a:gd name="T11" fmla="*/ 94 h 802"/>
                <a:gd name="T12" fmla="*/ 188 w 460"/>
                <a:gd name="T13" fmla="*/ 10 h 802"/>
                <a:gd name="T14" fmla="*/ 230 w 460"/>
                <a:gd name="T15" fmla="*/ 0 h 802"/>
                <a:gd name="T16" fmla="*/ 272 w 460"/>
                <a:gd name="T17" fmla="*/ 10 h 802"/>
                <a:gd name="T18" fmla="*/ 418 w 460"/>
                <a:gd name="T19" fmla="*/ 94 h 802"/>
                <a:gd name="T20" fmla="*/ 460 w 460"/>
                <a:gd name="T21" fmla="*/ 167 h 802"/>
                <a:gd name="T22" fmla="*/ 460 w 460"/>
                <a:gd name="T23" fmla="*/ 634 h 802"/>
                <a:gd name="T24" fmla="*/ 418 w 460"/>
                <a:gd name="T25" fmla="*/ 708 h 802"/>
                <a:gd name="T26" fmla="*/ 272 w 460"/>
                <a:gd name="T27" fmla="*/ 792 h 802"/>
                <a:gd name="T28" fmla="*/ 230 w 460"/>
                <a:gd name="T29" fmla="*/ 802 h 802"/>
                <a:gd name="T30" fmla="*/ 230 w 460"/>
                <a:gd name="T31" fmla="*/ 12 h 802"/>
                <a:gd name="T32" fmla="*/ 194 w 460"/>
                <a:gd name="T33" fmla="*/ 20 h 802"/>
                <a:gd name="T34" fmla="*/ 48 w 460"/>
                <a:gd name="T35" fmla="*/ 104 h 802"/>
                <a:gd name="T36" fmla="*/ 12 w 460"/>
                <a:gd name="T37" fmla="*/ 167 h 802"/>
                <a:gd name="T38" fmla="*/ 12 w 460"/>
                <a:gd name="T39" fmla="*/ 634 h 802"/>
                <a:gd name="T40" fmla="*/ 48 w 460"/>
                <a:gd name="T41" fmla="*/ 697 h 802"/>
                <a:gd name="T42" fmla="*/ 194 w 460"/>
                <a:gd name="T43" fmla="*/ 781 h 802"/>
                <a:gd name="T44" fmla="*/ 230 w 460"/>
                <a:gd name="T45" fmla="*/ 790 h 802"/>
                <a:gd name="T46" fmla="*/ 266 w 460"/>
                <a:gd name="T47" fmla="*/ 781 h 802"/>
                <a:gd name="T48" fmla="*/ 412 w 460"/>
                <a:gd name="T49" fmla="*/ 697 h 802"/>
                <a:gd name="T50" fmla="*/ 448 w 460"/>
                <a:gd name="T51" fmla="*/ 634 h 802"/>
                <a:gd name="T52" fmla="*/ 448 w 460"/>
                <a:gd name="T53" fmla="*/ 167 h 802"/>
                <a:gd name="T54" fmla="*/ 412 w 460"/>
                <a:gd name="T55" fmla="*/ 104 h 802"/>
                <a:gd name="T56" fmla="*/ 266 w 460"/>
                <a:gd name="T57" fmla="*/ 20 h 802"/>
                <a:gd name="T58" fmla="*/ 230 w 460"/>
                <a:gd name="T59" fmla="*/ 12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0" h="802">
                  <a:moveTo>
                    <a:pt x="230" y="802"/>
                  </a:moveTo>
                  <a:cubicBezTo>
                    <a:pt x="214" y="802"/>
                    <a:pt x="199" y="798"/>
                    <a:pt x="188" y="792"/>
                  </a:cubicBezTo>
                  <a:cubicBezTo>
                    <a:pt x="42" y="708"/>
                    <a:pt x="42" y="708"/>
                    <a:pt x="42" y="708"/>
                  </a:cubicBezTo>
                  <a:cubicBezTo>
                    <a:pt x="19" y="694"/>
                    <a:pt x="0" y="661"/>
                    <a:pt x="0" y="634"/>
                  </a:cubicBezTo>
                  <a:cubicBezTo>
                    <a:pt x="0" y="167"/>
                    <a:pt x="0" y="167"/>
                    <a:pt x="0" y="167"/>
                  </a:cubicBezTo>
                  <a:cubicBezTo>
                    <a:pt x="0" y="140"/>
                    <a:pt x="19" y="107"/>
                    <a:pt x="42" y="94"/>
                  </a:cubicBezTo>
                  <a:cubicBezTo>
                    <a:pt x="188" y="10"/>
                    <a:pt x="188" y="10"/>
                    <a:pt x="188" y="10"/>
                  </a:cubicBezTo>
                  <a:cubicBezTo>
                    <a:pt x="199" y="4"/>
                    <a:pt x="214" y="0"/>
                    <a:pt x="230" y="0"/>
                  </a:cubicBezTo>
                  <a:cubicBezTo>
                    <a:pt x="246" y="0"/>
                    <a:pt x="261" y="4"/>
                    <a:pt x="272" y="10"/>
                  </a:cubicBezTo>
                  <a:cubicBezTo>
                    <a:pt x="418" y="94"/>
                    <a:pt x="418" y="94"/>
                    <a:pt x="418" y="94"/>
                  </a:cubicBezTo>
                  <a:cubicBezTo>
                    <a:pt x="441" y="107"/>
                    <a:pt x="460" y="140"/>
                    <a:pt x="460" y="167"/>
                  </a:cubicBezTo>
                  <a:cubicBezTo>
                    <a:pt x="460" y="634"/>
                    <a:pt x="460" y="634"/>
                    <a:pt x="460" y="634"/>
                  </a:cubicBezTo>
                  <a:cubicBezTo>
                    <a:pt x="460" y="661"/>
                    <a:pt x="441" y="694"/>
                    <a:pt x="418" y="708"/>
                  </a:cubicBezTo>
                  <a:cubicBezTo>
                    <a:pt x="272" y="792"/>
                    <a:pt x="272" y="792"/>
                    <a:pt x="272" y="792"/>
                  </a:cubicBezTo>
                  <a:cubicBezTo>
                    <a:pt x="261" y="798"/>
                    <a:pt x="246" y="802"/>
                    <a:pt x="230" y="802"/>
                  </a:cubicBezTo>
                  <a:close/>
                  <a:moveTo>
                    <a:pt x="230" y="12"/>
                  </a:moveTo>
                  <a:cubicBezTo>
                    <a:pt x="216" y="12"/>
                    <a:pt x="203" y="15"/>
                    <a:pt x="194" y="20"/>
                  </a:cubicBezTo>
                  <a:cubicBezTo>
                    <a:pt x="48" y="104"/>
                    <a:pt x="48" y="104"/>
                    <a:pt x="48" y="104"/>
                  </a:cubicBezTo>
                  <a:cubicBezTo>
                    <a:pt x="29" y="116"/>
                    <a:pt x="12" y="145"/>
                    <a:pt x="12" y="167"/>
                  </a:cubicBezTo>
                  <a:cubicBezTo>
                    <a:pt x="12" y="634"/>
                    <a:pt x="12" y="634"/>
                    <a:pt x="12" y="634"/>
                  </a:cubicBezTo>
                  <a:cubicBezTo>
                    <a:pt x="12" y="657"/>
                    <a:pt x="29" y="686"/>
                    <a:pt x="48" y="697"/>
                  </a:cubicBezTo>
                  <a:cubicBezTo>
                    <a:pt x="194" y="781"/>
                    <a:pt x="194" y="781"/>
                    <a:pt x="194" y="781"/>
                  </a:cubicBezTo>
                  <a:cubicBezTo>
                    <a:pt x="203" y="787"/>
                    <a:pt x="216" y="790"/>
                    <a:pt x="230" y="790"/>
                  </a:cubicBezTo>
                  <a:cubicBezTo>
                    <a:pt x="244" y="790"/>
                    <a:pt x="257" y="787"/>
                    <a:pt x="266" y="781"/>
                  </a:cubicBezTo>
                  <a:cubicBezTo>
                    <a:pt x="412" y="697"/>
                    <a:pt x="412" y="697"/>
                    <a:pt x="412" y="697"/>
                  </a:cubicBezTo>
                  <a:cubicBezTo>
                    <a:pt x="431" y="686"/>
                    <a:pt x="448" y="657"/>
                    <a:pt x="448" y="634"/>
                  </a:cubicBezTo>
                  <a:cubicBezTo>
                    <a:pt x="448" y="167"/>
                    <a:pt x="448" y="167"/>
                    <a:pt x="448" y="167"/>
                  </a:cubicBezTo>
                  <a:cubicBezTo>
                    <a:pt x="448" y="145"/>
                    <a:pt x="431" y="116"/>
                    <a:pt x="412" y="104"/>
                  </a:cubicBezTo>
                  <a:cubicBezTo>
                    <a:pt x="266" y="20"/>
                    <a:pt x="266" y="20"/>
                    <a:pt x="266" y="20"/>
                  </a:cubicBezTo>
                  <a:cubicBezTo>
                    <a:pt x="257" y="15"/>
                    <a:pt x="244" y="12"/>
                    <a:pt x="230" y="12"/>
                  </a:cubicBezTo>
                  <a:close/>
                </a:path>
              </a:pathLst>
            </a:custGeom>
            <a:solidFill>
              <a:srgbClr val="F25A31"/>
            </a:solidFill>
            <a:ln>
              <a:noFill/>
            </a:ln>
          </p:spPr>
          <p:txBody>
            <a:bodyPr vert="horz" wrap="square" lIns="91440" tIns="45720" rIns="91440" bIns="45720" numCol="1" anchor="t" anchorCtr="0" compatLnSpc="1"/>
            <a:p>
              <a:endParaRPr lang="en-US">
                <a:solidFill>
                  <a:prstClr val="black"/>
                </a:solidFill>
                <a:latin typeface="Arial" panose="020B0604020202020204"/>
              </a:endParaRPr>
            </a:p>
          </p:txBody>
        </p:sp>
        <p:sp>
          <p:nvSpPr>
            <p:cNvPr id="88" name="TextBox 37"/>
            <p:cNvSpPr txBox="1"/>
            <p:nvPr/>
          </p:nvSpPr>
          <p:spPr>
            <a:xfrm>
              <a:off x="13735" y="3389"/>
              <a:ext cx="1845" cy="1091"/>
            </a:xfrm>
            <a:prstGeom prst="rect">
              <a:avLst/>
            </a:prstGeom>
            <a:noFill/>
          </p:spPr>
          <p:txBody>
            <a:bodyPr wrap="square" lIns="0" tIns="0" rIns="0" bIns="0" rtlCol="0">
              <a:spAutoFit/>
            </a:bodyPr>
            <a:p>
              <a:pPr algn="ctr"/>
              <a:r>
                <a:rPr lang="en-US" sz="4500" b="1">
                  <a:solidFill>
                    <a:srgbClr val="FFFFFF"/>
                  </a:solidFill>
                  <a:latin typeface="Arial" panose="020B0604020202020204"/>
                </a:rPr>
                <a:t>4</a:t>
              </a:r>
              <a:endParaRPr lang="en-US" sz="4500" b="1">
                <a:solidFill>
                  <a:srgbClr val="FFFFFF"/>
                </a:solidFill>
                <a:latin typeface="Arial" panose="020B0604020202020204"/>
              </a:endParaRPr>
            </a:p>
          </p:txBody>
        </p:sp>
      </p:grpSp>
      <p:grpSp>
        <p:nvGrpSpPr>
          <p:cNvPr id="93" name="组合 92"/>
          <p:cNvGrpSpPr/>
          <p:nvPr/>
        </p:nvGrpSpPr>
        <p:grpSpPr>
          <a:xfrm>
            <a:off x="664845" y="4550410"/>
            <a:ext cx="2823210" cy="1010285"/>
            <a:chOff x="13068" y="3326"/>
            <a:chExt cx="4446" cy="1591"/>
          </a:xfrm>
        </p:grpSpPr>
        <p:sp>
          <p:nvSpPr>
            <p:cNvPr id="94" name="iS1ide-TextBox 19"/>
            <p:cNvSpPr txBox="1"/>
            <p:nvPr/>
          </p:nvSpPr>
          <p:spPr>
            <a:xfrm>
              <a:off x="13068" y="3326"/>
              <a:ext cx="4447" cy="611"/>
            </a:xfrm>
            <a:prstGeom prst="rect">
              <a:avLst/>
            </a:prstGeom>
            <a:noFill/>
          </p:spPr>
          <p:txBody>
            <a:bodyPr wrap="none" lIns="360000" tIns="0" rIns="0" bIns="0" anchor="b" anchorCtr="0">
              <a:normAutofit/>
            </a:bodyPr>
            <a:p>
              <a:r>
                <a:rPr lang="zh-CN" altLang="en-US" b="1">
                  <a:solidFill>
                    <a:schemeClr val="tx1"/>
                  </a:solidFill>
                  <a:latin typeface="Arial" panose="020B0604020202020204" pitchFamily="34" charset="0"/>
                  <a:ea typeface="微软雅黑" panose="020B0503020204020204" charset="-122"/>
                  <a:sym typeface="Arial" panose="020B0604020202020204" pitchFamily="34" charset="0"/>
                </a:rPr>
                <a:t>标题文本预设</a:t>
              </a:r>
              <a:endParaRPr lang="zh-CN" altLang="en-US" b="1">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95" name="iS1ide-TextBox 20"/>
            <p:cNvSpPr txBox="1"/>
            <p:nvPr/>
          </p:nvSpPr>
          <p:spPr>
            <a:xfrm>
              <a:off x="13068" y="3943"/>
              <a:ext cx="3942" cy="974"/>
            </a:xfrm>
            <a:prstGeom prst="rect">
              <a:avLst/>
            </a:prstGeom>
          </p:spPr>
          <p:txBody>
            <a:bodyPr vert="horz" wrap="square" lIns="360000" tIns="0" rIns="0" bIns="0" anchor="ctr" anchorCtr="0">
              <a:normAutofit/>
            </a:bodyPr>
            <a:p>
              <a:pPr>
                <a:lnSpc>
                  <a:spcPct val="120000"/>
                </a:lnSpc>
              </a:pPr>
              <a:r>
                <a:rPr lang="zh-CN" altLang="en-US" sz="1200" dirty="0">
                  <a:solidFill>
                    <a:schemeClr val="tx1"/>
                  </a:solidFill>
                  <a:latin typeface="Arial" panose="020B0604020202020204" pitchFamily="34" charset="0"/>
                  <a:ea typeface="微软雅黑" panose="020B0503020204020204" charset="-122"/>
                  <a:sym typeface="Arial" panose="020B0604020202020204" pitchFamily="34" charset="0"/>
                </a:rPr>
                <a:t>在此输入您要添加的文本内容，图片可根据自己需求更换</a:t>
              </a:r>
              <a:endParaRPr lang="zh-CN" altLang="en-US" sz="1200" dirty="0">
                <a:solidFill>
                  <a:schemeClr val="tx1"/>
                </a:solidFill>
                <a:latin typeface="Arial" panose="020B0604020202020204" pitchFamily="34" charset="0"/>
                <a:ea typeface="微软雅黑" panose="020B0503020204020204" charset="-122"/>
                <a:sym typeface="Arial" panose="020B0604020202020204" pitchFamily="34" charset="0"/>
              </a:endParaRPr>
            </a:p>
          </p:txBody>
        </p:sp>
      </p:grpSp>
      <p:grpSp>
        <p:nvGrpSpPr>
          <p:cNvPr id="96" name="组合 95"/>
          <p:cNvGrpSpPr/>
          <p:nvPr/>
        </p:nvGrpSpPr>
        <p:grpSpPr>
          <a:xfrm>
            <a:off x="3347085" y="4550410"/>
            <a:ext cx="2823210" cy="1010285"/>
            <a:chOff x="13068" y="3326"/>
            <a:chExt cx="4446" cy="1591"/>
          </a:xfrm>
        </p:grpSpPr>
        <p:sp>
          <p:nvSpPr>
            <p:cNvPr id="97" name="iS1ide-TextBox 19"/>
            <p:cNvSpPr txBox="1"/>
            <p:nvPr/>
          </p:nvSpPr>
          <p:spPr>
            <a:xfrm>
              <a:off x="13068" y="3326"/>
              <a:ext cx="4447" cy="611"/>
            </a:xfrm>
            <a:prstGeom prst="rect">
              <a:avLst/>
            </a:prstGeom>
            <a:noFill/>
          </p:spPr>
          <p:txBody>
            <a:bodyPr wrap="none" lIns="360000" tIns="0" rIns="0" bIns="0" anchor="b" anchorCtr="0">
              <a:normAutofit/>
            </a:bodyPr>
            <a:p>
              <a:r>
                <a:rPr lang="zh-CN" altLang="en-US" b="1">
                  <a:solidFill>
                    <a:schemeClr val="tx1"/>
                  </a:solidFill>
                  <a:latin typeface="Arial" panose="020B0604020202020204" pitchFamily="34" charset="0"/>
                  <a:ea typeface="微软雅黑" panose="020B0503020204020204" charset="-122"/>
                  <a:sym typeface="Arial" panose="020B0604020202020204" pitchFamily="34" charset="0"/>
                </a:rPr>
                <a:t>标题文本预设</a:t>
              </a:r>
              <a:endParaRPr lang="zh-CN" altLang="en-US" b="1">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98" name="iS1ide-TextBox 20"/>
            <p:cNvSpPr txBox="1"/>
            <p:nvPr/>
          </p:nvSpPr>
          <p:spPr>
            <a:xfrm>
              <a:off x="13068" y="3943"/>
              <a:ext cx="3942" cy="974"/>
            </a:xfrm>
            <a:prstGeom prst="rect">
              <a:avLst/>
            </a:prstGeom>
          </p:spPr>
          <p:txBody>
            <a:bodyPr vert="horz" wrap="square" lIns="360000" tIns="0" rIns="0" bIns="0" anchor="ctr" anchorCtr="0">
              <a:normAutofit/>
            </a:bodyPr>
            <a:p>
              <a:pPr>
                <a:lnSpc>
                  <a:spcPct val="120000"/>
                </a:lnSpc>
              </a:pPr>
              <a:r>
                <a:rPr lang="zh-CN" altLang="en-US" sz="1200" dirty="0">
                  <a:solidFill>
                    <a:schemeClr val="tx1"/>
                  </a:solidFill>
                  <a:latin typeface="Arial" panose="020B0604020202020204" pitchFamily="34" charset="0"/>
                  <a:ea typeface="微软雅黑" panose="020B0503020204020204" charset="-122"/>
                  <a:sym typeface="Arial" panose="020B0604020202020204" pitchFamily="34" charset="0"/>
                </a:rPr>
                <a:t>在此输入您要添加的文本内容，图片可根据自己需求更换</a:t>
              </a:r>
              <a:endParaRPr lang="zh-CN" altLang="en-US" sz="1200" dirty="0">
                <a:solidFill>
                  <a:schemeClr val="tx1"/>
                </a:solidFill>
                <a:latin typeface="Arial" panose="020B0604020202020204" pitchFamily="34" charset="0"/>
                <a:ea typeface="微软雅黑" panose="020B0503020204020204" charset="-122"/>
                <a:sym typeface="Arial" panose="020B0604020202020204" pitchFamily="34" charset="0"/>
              </a:endParaRPr>
            </a:p>
          </p:txBody>
        </p:sp>
      </p:grpSp>
      <p:grpSp>
        <p:nvGrpSpPr>
          <p:cNvPr id="99" name="组合 98"/>
          <p:cNvGrpSpPr/>
          <p:nvPr/>
        </p:nvGrpSpPr>
        <p:grpSpPr>
          <a:xfrm>
            <a:off x="6120765" y="4550410"/>
            <a:ext cx="2823210" cy="1010285"/>
            <a:chOff x="13068" y="3326"/>
            <a:chExt cx="4446" cy="1591"/>
          </a:xfrm>
        </p:grpSpPr>
        <p:sp>
          <p:nvSpPr>
            <p:cNvPr id="100" name="iS1ide-TextBox 19"/>
            <p:cNvSpPr txBox="1"/>
            <p:nvPr/>
          </p:nvSpPr>
          <p:spPr>
            <a:xfrm>
              <a:off x="13068" y="3326"/>
              <a:ext cx="4447" cy="611"/>
            </a:xfrm>
            <a:prstGeom prst="rect">
              <a:avLst/>
            </a:prstGeom>
            <a:noFill/>
          </p:spPr>
          <p:txBody>
            <a:bodyPr wrap="none" lIns="360000" tIns="0" rIns="0" bIns="0" anchor="b" anchorCtr="0">
              <a:normAutofit/>
            </a:bodyPr>
            <a:p>
              <a:r>
                <a:rPr lang="zh-CN" altLang="en-US" b="1">
                  <a:solidFill>
                    <a:schemeClr val="tx1"/>
                  </a:solidFill>
                  <a:latin typeface="Arial" panose="020B0604020202020204" pitchFamily="34" charset="0"/>
                  <a:ea typeface="微软雅黑" panose="020B0503020204020204" charset="-122"/>
                  <a:sym typeface="Arial" panose="020B0604020202020204" pitchFamily="34" charset="0"/>
                </a:rPr>
                <a:t>标题文本预设</a:t>
              </a:r>
              <a:endParaRPr lang="zh-CN" altLang="en-US" b="1">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01" name="iS1ide-TextBox 20"/>
            <p:cNvSpPr txBox="1"/>
            <p:nvPr/>
          </p:nvSpPr>
          <p:spPr>
            <a:xfrm>
              <a:off x="13068" y="3943"/>
              <a:ext cx="3942" cy="974"/>
            </a:xfrm>
            <a:prstGeom prst="rect">
              <a:avLst/>
            </a:prstGeom>
          </p:spPr>
          <p:txBody>
            <a:bodyPr vert="horz" wrap="square" lIns="360000" tIns="0" rIns="0" bIns="0" anchor="ctr" anchorCtr="0">
              <a:normAutofit/>
            </a:bodyPr>
            <a:p>
              <a:pPr>
                <a:lnSpc>
                  <a:spcPct val="120000"/>
                </a:lnSpc>
              </a:pPr>
              <a:r>
                <a:rPr lang="zh-CN" altLang="en-US" sz="1200" dirty="0">
                  <a:solidFill>
                    <a:schemeClr val="tx1"/>
                  </a:solidFill>
                  <a:latin typeface="Arial" panose="020B0604020202020204" pitchFamily="34" charset="0"/>
                  <a:ea typeface="微软雅黑" panose="020B0503020204020204" charset="-122"/>
                  <a:sym typeface="Arial" panose="020B0604020202020204" pitchFamily="34" charset="0"/>
                </a:rPr>
                <a:t>在此输入您要添加的文本内容，图片可根据自己需求更换</a:t>
              </a:r>
              <a:endParaRPr lang="zh-CN" altLang="en-US" sz="1200" dirty="0">
                <a:solidFill>
                  <a:schemeClr val="tx1"/>
                </a:solidFill>
                <a:latin typeface="Arial" panose="020B0604020202020204" pitchFamily="34" charset="0"/>
                <a:ea typeface="微软雅黑" panose="020B0503020204020204" charset="-122"/>
                <a:sym typeface="Arial" panose="020B0604020202020204" pitchFamily="34" charset="0"/>
              </a:endParaRPr>
            </a:p>
          </p:txBody>
        </p:sp>
      </p:grpSp>
      <p:grpSp>
        <p:nvGrpSpPr>
          <p:cNvPr id="102" name="组合 101"/>
          <p:cNvGrpSpPr/>
          <p:nvPr/>
        </p:nvGrpSpPr>
        <p:grpSpPr>
          <a:xfrm>
            <a:off x="8589645" y="4550410"/>
            <a:ext cx="2823210" cy="1010285"/>
            <a:chOff x="13068" y="3326"/>
            <a:chExt cx="4446" cy="1591"/>
          </a:xfrm>
        </p:grpSpPr>
        <p:sp>
          <p:nvSpPr>
            <p:cNvPr id="103" name="iS1ide-TextBox 19"/>
            <p:cNvSpPr txBox="1"/>
            <p:nvPr/>
          </p:nvSpPr>
          <p:spPr>
            <a:xfrm>
              <a:off x="13068" y="3326"/>
              <a:ext cx="4447" cy="611"/>
            </a:xfrm>
            <a:prstGeom prst="rect">
              <a:avLst/>
            </a:prstGeom>
            <a:noFill/>
          </p:spPr>
          <p:txBody>
            <a:bodyPr wrap="none" lIns="360000" tIns="0" rIns="0" bIns="0" anchor="b" anchorCtr="0">
              <a:normAutofit/>
            </a:bodyPr>
            <a:p>
              <a:r>
                <a:rPr lang="zh-CN" altLang="en-US" b="1">
                  <a:solidFill>
                    <a:schemeClr val="tx1"/>
                  </a:solidFill>
                  <a:latin typeface="Arial" panose="020B0604020202020204" pitchFamily="34" charset="0"/>
                  <a:ea typeface="微软雅黑" panose="020B0503020204020204" charset="-122"/>
                  <a:sym typeface="Arial" panose="020B0604020202020204" pitchFamily="34" charset="0"/>
                </a:rPr>
                <a:t>标题文本预设</a:t>
              </a:r>
              <a:endParaRPr lang="zh-CN" altLang="en-US" b="1">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04" name="iS1ide-TextBox 20"/>
            <p:cNvSpPr txBox="1"/>
            <p:nvPr/>
          </p:nvSpPr>
          <p:spPr>
            <a:xfrm>
              <a:off x="13068" y="3943"/>
              <a:ext cx="3942" cy="974"/>
            </a:xfrm>
            <a:prstGeom prst="rect">
              <a:avLst/>
            </a:prstGeom>
          </p:spPr>
          <p:txBody>
            <a:bodyPr vert="horz" wrap="square" lIns="360000" tIns="0" rIns="0" bIns="0" anchor="ctr" anchorCtr="0">
              <a:normAutofit/>
            </a:bodyPr>
            <a:p>
              <a:pPr>
                <a:lnSpc>
                  <a:spcPct val="120000"/>
                </a:lnSpc>
              </a:pPr>
              <a:r>
                <a:rPr lang="zh-CN" altLang="en-US" sz="1200" dirty="0">
                  <a:solidFill>
                    <a:schemeClr val="tx1"/>
                  </a:solidFill>
                  <a:latin typeface="Arial" panose="020B0604020202020204" pitchFamily="34" charset="0"/>
                  <a:ea typeface="微软雅黑" panose="020B0503020204020204" charset="-122"/>
                  <a:sym typeface="Arial" panose="020B0604020202020204" pitchFamily="34" charset="0"/>
                </a:rPr>
                <a:t>在此输入您要添加的文本内容，图片可根据自己需求更换</a:t>
              </a:r>
              <a:endParaRPr lang="zh-CN" altLang="en-US" sz="1200" dirty="0">
                <a:solidFill>
                  <a:schemeClr val="tx1"/>
                </a:solidFill>
                <a:latin typeface="Arial" panose="020B0604020202020204" pitchFamily="34" charset="0"/>
                <a:ea typeface="微软雅黑" panose="020B050302020402020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300">
        <p14:pan/>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673100" y="403225"/>
            <a:ext cx="10515600" cy="781095"/>
          </a:xfrm>
        </p:spPr>
        <p:txBody>
          <a:bodyPr>
            <a:normAutofit fontScale="90000"/>
          </a:bodyPr>
          <a:lstStyle/>
          <a:p>
            <a:r>
              <a:rPr lang="en-US" altLang="zh-CN" dirty="0" smtClean="0"/>
              <a:t>Leadership</a:t>
            </a:r>
            <a:endParaRPr lang="zh-CN" altLang="en-US" dirty="0"/>
          </a:p>
        </p:txBody>
      </p:sp>
      <p:cxnSp>
        <p:nvCxnSpPr>
          <p:cNvPr id="10" name="Straight Connector 29"/>
          <p:cNvCxnSpPr/>
          <p:nvPr/>
        </p:nvCxnSpPr>
        <p:spPr>
          <a:xfrm flipH="1">
            <a:off x="1408748" y="3100070"/>
            <a:ext cx="9320212" cy="0"/>
          </a:xfrm>
          <a:prstGeom prst="line">
            <a:avLst/>
          </a:prstGeom>
          <a:ln w="19050">
            <a:solidFill>
              <a:schemeClr val="tx1">
                <a:lumMod val="75000"/>
                <a:lumOff val="2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1622425" y="2433320"/>
            <a:ext cx="1411605" cy="1560830"/>
            <a:chOff x="2555" y="3322"/>
            <a:chExt cx="2223" cy="2458"/>
          </a:xfrm>
          <a:solidFill>
            <a:srgbClr val="11B59A"/>
          </a:solidFill>
        </p:grpSpPr>
        <p:sp>
          <p:nvSpPr>
            <p:cNvPr id="39" name="Freeform 44"/>
            <p:cNvSpPr/>
            <p:nvPr/>
          </p:nvSpPr>
          <p:spPr>
            <a:xfrm rot="16200000">
              <a:off x="2437" y="3439"/>
              <a:ext cx="2458" cy="222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12302" name="Text Placeholder 3"/>
            <p:cNvSpPr txBox="1"/>
            <p:nvPr/>
          </p:nvSpPr>
          <p:spPr bwMode="auto">
            <a:xfrm>
              <a:off x="3364" y="4081"/>
              <a:ext cx="592" cy="581"/>
            </a:xfrm>
            <a:prstGeom prst="rect">
              <a:avLst/>
            </a:prstGeom>
            <a:gr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1217295">
                <a:defRPr>
                  <a:solidFill>
                    <a:schemeClr val="tx1"/>
                  </a:solidFill>
                  <a:latin typeface="Calibri" panose="020F0502020204030204" charset="0"/>
                  <a:ea typeface="宋体" panose="02010600030101010101" pitchFamily="2" charset="-122"/>
                </a:defRPr>
              </a:lvl1pPr>
              <a:lvl2pPr defTabSz="1217295">
                <a:defRPr>
                  <a:solidFill>
                    <a:schemeClr val="tx1"/>
                  </a:solidFill>
                  <a:latin typeface="Calibri" panose="020F0502020204030204" charset="0"/>
                  <a:ea typeface="宋体" panose="02010600030101010101" pitchFamily="2" charset="-122"/>
                </a:defRPr>
              </a:lvl2pPr>
              <a:lvl3pPr defTabSz="1217295">
                <a:defRPr>
                  <a:solidFill>
                    <a:schemeClr val="tx1"/>
                  </a:solidFill>
                  <a:latin typeface="Calibri" panose="020F0502020204030204" charset="0"/>
                  <a:ea typeface="宋体" panose="02010600030101010101" pitchFamily="2" charset="-122"/>
                </a:defRPr>
              </a:lvl3pPr>
              <a:lvl4pPr defTabSz="1217295">
                <a:defRPr>
                  <a:solidFill>
                    <a:schemeClr val="tx1"/>
                  </a:solidFill>
                  <a:latin typeface="Calibri" panose="020F0502020204030204" charset="0"/>
                  <a:ea typeface="宋体" panose="02010600030101010101" pitchFamily="2" charset="-122"/>
                </a:defRPr>
              </a:lvl4pPr>
              <a:lvl5pPr defTabSz="1217295">
                <a:defRPr>
                  <a:solidFill>
                    <a:schemeClr val="tx1"/>
                  </a:solidFill>
                  <a:latin typeface="Calibri" panose="020F0502020204030204" charset="0"/>
                  <a:ea typeface="宋体" panose="02010600030101010101" pitchFamily="2" charset="-122"/>
                </a:defRPr>
              </a:lvl5pPr>
              <a:lvl6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6pPr>
              <a:lvl7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7pPr>
              <a:lvl8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8pPr>
              <a:lvl9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spcBef>
                  <a:spcPct val="20000"/>
                </a:spcBef>
              </a:pPr>
              <a:r>
                <a:rPr lang="en-US" altLang="zh-CN" sz="2400" b="1">
                  <a:solidFill>
                    <a:srgbClr val="FFFFFF"/>
                  </a:solidFill>
                  <a:latin typeface="微软雅黑" panose="020B0503020204020204" charset="-122"/>
                  <a:ea typeface="微软雅黑" panose="020B0503020204020204" charset="-122"/>
                  <a:sym typeface="Arial" panose="020B0604020202020204" pitchFamily="34" charset="0"/>
                </a:rPr>
                <a:t>01</a:t>
              </a:r>
              <a:endParaRPr lang="en-US" altLang="zh-CN" sz="2400" b="1">
                <a:solidFill>
                  <a:srgbClr val="FFFFFF"/>
                </a:solidFill>
                <a:latin typeface="微软雅黑" panose="020B0503020204020204" charset="-122"/>
                <a:ea typeface="微软雅黑" panose="020B0503020204020204" charset="-122"/>
                <a:sym typeface="Arial" panose="020B0604020202020204" pitchFamily="34" charset="0"/>
              </a:endParaRPr>
            </a:p>
          </p:txBody>
        </p:sp>
      </p:grpSp>
      <p:grpSp>
        <p:nvGrpSpPr>
          <p:cNvPr id="40" name="组合 39"/>
          <p:cNvGrpSpPr/>
          <p:nvPr/>
        </p:nvGrpSpPr>
        <p:grpSpPr>
          <a:xfrm>
            <a:off x="4090035" y="2433320"/>
            <a:ext cx="1411605" cy="1560830"/>
            <a:chOff x="6440" y="3322"/>
            <a:chExt cx="2223" cy="2458"/>
          </a:xfrm>
          <a:solidFill>
            <a:srgbClr val="F25A31"/>
          </a:solidFill>
        </p:grpSpPr>
        <p:sp>
          <p:nvSpPr>
            <p:cNvPr id="41" name="Freeform 53"/>
            <p:cNvSpPr/>
            <p:nvPr/>
          </p:nvSpPr>
          <p:spPr>
            <a:xfrm rot="16200000">
              <a:off x="6322" y="3439"/>
              <a:ext cx="2458" cy="222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12303" name="Text Placeholder 3"/>
            <p:cNvSpPr txBox="1"/>
            <p:nvPr/>
          </p:nvSpPr>
          <p:spPr bwMode="auto">
            <a:xfrm>
              <a:off x="7256" y="4081"/>
              <a:ext cx="592" cy="581"/>
            </a:xfrm>
            <a:prstGeom prst="rect">
              <a:avLst/>
            </a:prstGeom>
            <a:gr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1217295">
                <a:defRPr>
                  <a:solidFill>
                    <a:schemeClr val="tx1"/>
                  </a:solidFill>
                  <a:latin typeface="Calibri" panose="020F0502020204030204" charset="0"/>
                  <a:ea typeface="宋体" panose="02010600030101010101" pitchFamily="2" charset="-122"/>
                </a:defRPr>
              </a:lvl1pPr>
              <a:lvl2pPr defTabSz="1217295">
                <a:defRPr>
                  <a:solidFill>
                    <a:schemeClr val="tx1"/>
                  </a:solidFill>
                  <a:latin typeface="Calibri" panose="020F0502020204030204" charset="0"/>
                  <a:ea typeface="宋体" panose="02010600030101010101" pitchFamily="2" charset="-122"/>
                </a:defRPr>
              </a:lvl2pPr>
              <a:lvl3pPr defTabSz="1217295">
                <a:defRPr>
                  <a:solidFill>
                    <a:schemeClr val="tx1"/>
                  </a:solidFill>
                  <a:latin typeface="Calibri" panose="020F0502020204030204" charset="0"/>
                  <a:ea typeface="宋体" panose="02010600030101010101" pitchFamily="2" charset="-122"/>
                </a:defRPr>
              </a:lvl3pPr>
              <a:lvl4pPr defTabSz="1217295">
                <a:defRPr>
                  <a:solidFill>
                    <a:schemeClr val="tx1"/>
                  </a:solidFill>
                  <a:latin typeface="Calibri" panose="020F0502020204030204" charset="0"/>
                  <a:ea typeface="宋体" panose="02010600030101010101" pitchFamily="2" charset="-122"/>
                </a:defRPr>
              </a:lvl4pPr>
              <a:lvl5pPr defTabSz="1217295">
                <a:defRPr>
                  <a:solidFill>
                    <a:schemeClr val="tx1"/>
                  </a:solidFill>
                  <a:latin typeface="Calibri" panose="020F0502020204030204" charset="0"/>
                  <a:ea typeface="宋体" panose="02010600030101010101" pitchFamily="2" charset="-122"/>
                </a:defRPr>
              </a:lvl5pPr>
              <a:lvl6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6pPr>
              <a:lvl7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7pPr>
              <a:lvl8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8pPr>
              <a:lvl9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spcBef>
                  <a:spcPct val="20000"/>
                </a:spcBef>
              </a:pPr>
              <a:r>
                <a:rPr lang="en-US" altLang="zh-CN" sz="2400" b="1">
                  <a:solidFill>
                    <a:srgbClr val="FFFFFF"/>
                  </a:solidFill>
                  <a:latin typeface="微软雅黑" panose="020B0503020204020204" charset="-122"/>
                  <a:ea typeface="微软雅黑" panose="020B0503020204020204" charset="-122"/>
                  <a:sym typeface="Arial" panose="020B0604020202020204" pitchFamily="34" charset="0"/>
                </a:rPr>
                <a:t>02</a:t>
              </a:r>
              <a:endParaRPr lang="en-US" altLang="zh-CN" sz="2400" b="1">
                <a:solidFill>
                  <a:srgbClr val="FFFFFF"/>
                </a:solidFill>
                <a:latin typeface="微软雅黑" panose="020B0503020204020204" charset="-122"/>
                <a:ea typeface="微软雅黑" panose="020B0503020204020204" charset="-122"/>
                <a:sym typeface="Arial" panose="020B0604020202020204" pitchFamily="34" charset="0"/>
              </a:endParaRPr>
            </a:p>
          </p:txBody>
        </p:sp>
      </p:grpSp>
      <p:grpSp>
        <p:nvGrpSpPr>
          <p:cNvPr id="42" name="组合 41"/>
          <p:cNvGrpSpPr/>
          <p:nvPr/>
        </p:nvGrpSpPr>
        <p:grpSpPr>
          <a:xfrm>
            <a:off x="6565900" y="2433320"/>
            <a:ext cx="1411605" cy="1560830"/>
            <a:chOff x="10340" y="3322"/>
            <a:chExt cx="2223" cy="2458"/>
          </a:xfrm>
          <a:solidFill>
            <a:srgbClr val="11B59A"/>
          </a:solidFill>
        </p:grpSpPr>
        <p:sp>
          <p:nvSpPr>
            <p:cNvPr id="43" name="Freeform 68"/>
            <p:cNvSpPr/>
            <p:nvPr/>
          </p:nvSpPr>
          <p:spPr>
            <a:xfrm rot="16200000">
              <a:off x="10222" y="3439"/>
              <a:ext cx="2458" cy="222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12304" name="Text Placeholder 3"/>
            <p:cNvSpPr txBox="1"/>
            <p:nvPr/>
          </p:nvSpPr>
          <p:spPr bwMode="auto">
            <a:xfrm>
              <a:off x="11156" y="4081"/>
              <a:ext cx="592" cy="581"/>
            </a:xfrm>
            <a:prstGeom prst="rect">
              <a:avLst/>
            </a:prstGeom>
            <a:gr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1217295">
                <a:defRPr>
                  <a:solidFill>
                    <a:schemeClr val="tx1"/>
                  </a:solidFill>
                  <a:latin typeface="Calibri" panose="020F0502020204030204" charset="0"/>
                  <a:ea typeface="宋体" panose="02010600030101010101" pitchFamily="2" charset="-122"/>
                </a:defRPr>
              </a:lvl1pPr>
              <a:lvl2pPr defTabSz="1217295">
                <a:defRPr>
                  <a:solidFill>
                    <a:schemeClr val="tx1"/>
                  </a:solidFill>
                  <a:latin typeface="Calibri" panose="020F0502020204030204" charset="0"/>
                  <a:ea typeface="宋体" panose="02010600030101010101" pitchFamily="2" charset="-122"/>
                </a:defRPr>
              </a:lvl2pPr>
              <a:lvl3pPr defTabSz="1217295">
                <a:defRPr>
                  <a:solidFill>
                    <a:schemeClr val="tx1"/>
                  </a:solidFill>
                  <a:latin typeface="Calibri" panose="020F0502020204030204" charset="0"/>
                  <a:ea typeface="宋体" panose="02010600030101010101" pitchFamily="2" charset="-122"/>
                </a:defRPr>
              </a:lvl3pPr>
              <a:lvl4pPr defTabSz="1217295">
                <a:defRPr>
                  <a:solidFill>
                    <a:schemeClr val="tx1"/>
                  </a:solidFill>
                  <a:latin typeface="Calibri" panose="020F0502020204030204" charset="0"/>
                  <a:ea typeface="宋体" panose="02010600030101010101" pitchFamily="2" charset="-122"/>
                </a:defRPr>
              </a:lvl4pPr>
              <a:lvl5pPr defTabSz="1217295">
                <a:defRPr>
                  <a:solidFill>
                    <a:schemeClr val="tx1"/>
                  </a:solidFill>
                  <a:latin typeface="Calibri" panose="020F0502020204030204" charset="0"/>
                  <a:ea typeface="宋体" panose="02010600030101010101" pitchFamily="2" charset="-122"/>
                </a:defRPr>
              </a:lvl5pPr>
              <a:lvl6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6pPr>
              <a:lvl7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7pPr>
              <a:lvl8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8pPr>
              <a:lvl9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spcBef>
                  <a:spcPct val="20000"/>
                </a:spcBef>
              </a:pPr>
              <a:r>
                <a:rPr lang="en-US" altLang="zh-CN" sz="2400" b="1">
                  <a:solidFill>
                    <a:srgbClr val="FFFFFF"/>
                  </a:solidFill>
                  <a:latin typeface="微软雅黑" panose="020B0503020204020204" charset="-122"/>
                  <a:ea typeface="微软雅黑" panose="020B0503020204020204" charset="-122"/>
                  <a:sym typeface="Arial" panose="020B0604020202020204" pitchFamily="34" charset="0"/>
                </a:rPr>
                <a:t>03</a:t>
              </a:r>
              <a:endParaRPr lang="en-US" altLang="zh-CN" sz="2400" b="1">
                <a:solidFill>
                  <a:srgbClr val="FFFFFF"/>
                </a:solidFill>
                <a:latin typeface="微软雅黑" panose="020B0503020204020204" charset="-122"/>
                <a:ea typeface="微软雅黑" panose="020B0503020204020204" charset="-122"/>
                <a:sym typeface="Arial" panose="020B0604020202020204" pitchFamily="34" charset="0"/>
              </a:endParaRPr>
            </a:p>
          </p:txBody>
        </p:sp>
      </p:grpSp>
      <p:grpSp>
        <p:nvGrpSpPr>
          <p:cNvPr id="44" name="组合 43"/>
          <p:cNvGrpSpPr/>
          <p:nvPr/>
        </p:nvGrpSpPr>
        <p:grpSpPr>
          <a:xfrm>
            <a:off x="9042400" y="2433320"/>
            <a:ext cx="1411605" cy="1560830"/>
            <a:chOff x="14240" y="3322"/>
            <a:chExt cx="2223" cy="2458"/>
          </a:xfrm>
          <a:solidFill>
            <a:srgbClr val="F25A31"/>
          </a:solidFill>
        </p:grpSpPr>
        <p:sp>
          <p:nvSpPr>
            <p:cNvPr id="45" name="Freeform 71"/>
            <p:cNvSpPr/>
            <p:nvPr/>
          </p:nvSpPr>
          <p:spPr>
            <a:xfrm rot="16200000">
              <a:off x="14122" y="3439"/>
              <a:ext cx="2458" cy="222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12305" name="Text Placeholder 3"/>
            <p:cNvSpPr txBox="1"/>
            <p:nvPr/>
          </p:nvSpPr>
          <p:spPr bwMode="auto">
            <a:xfrm>
              <a:off x="15048" y="4081"/>
              <a:ext cx="592" cy="581"/>
            </a:xfrm>
            <a:prstGeom prst="rect">
              <a:avLst/>
            </a:prstGeom>
            <a:gr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1217295">
                <a:defRPr>
                  <a:solidFill>
                    <a:schemeClr val="tx1"/>
                  </a:solidFill>
                  <a:latin typeface="Calibri" panose="020F0502020204030204" charset="0"/>
                  <a:ea typeface="宋体" panose="02010600030101010101" pitchFamily="2" charset="-122"/>
                </a:defRPr>
              </a:lvl1pPr>
              <a:lvl2pPr defTabSz="1217295">
                <a:defRPr>
                  <a:solidFill>
                    <a:schemeClr val="tx1"/>
                  </a:solidFill>
                  <a:latin typeface="Calibri" panose="020F0502020204030204" charset="0"/>
                  <a:ea typeface="宋体" panose="02010600030101010101" pitchFamily="2" charset="-122"/>
                </a:defRPr>
              </a:lvl2pPr>
              <a:lvl3pPr defTabSz="1217295">
                <a:defRPr>
                  <a:solidFill>
                    <a:schemeClr val="tx1"/>
                  </a:solidFill>
                  <a:latin typeface="Calibri" panose="020F0502020204030204" charset="0"/>
                  <a:ea typeface="宋体" panose="02010600030101010101" pitchFamily="2" charset="-122"/>
                </a:defRPr>
              </a:lvl3pPr>
              <a:lvl4pPr defTabSz="1217295">
                <a:defRPr>
                  <a:solidFill>
                    <a:schemeClr val="tx1"/>
                  </a:solidFill>
                  <a:latin typeface="Calibri" panose="020F0502020204030204" charset="0"/>
                  <a:ea typeface="宋体" panose="02010600030101010101" pitchFamily="2" charset="-122"/>
                </a:defRPr>
              </a:lvl4pPr>
              <a:lvl5pPr defTabSz="1217295">
                <a:defRPr>
                  <a:solidFill>
                    <a:schemeClr val="tx1"/>
                  </a:solidFill>
                  <a:latin typeface="Calibri" panose="020F0502020204030204" charset="0"/>
                  <a:ea typeface="宋体" panose="02010600030101010101" pitchFamily="2" charset="-122"/>
                </a:defRPr>
              </a:lvl5pPr>
              <a:lvl6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6pPr>
              <a:lvl7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7pPr>
              <a:lvl8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8pPr>
              <a:lvl9pPr defTabSz="121729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spcBef>
                  <a:spcPct val="20000"/>
                </a:spcBef>
              </a:pPr>
              <a:r>
                <a:rPr lang="en-US" altLang="zh-CN" sz="2400" b="1">
                  <a:solidFill>
                    <a:srgbClr val="FFFFFF"/>
                  </a:solidFill>
                  <a:latin typeface="微软雅黑" panose="020B0503020204020204" charset="-122"/>
                  <a:ea typeface="微软雅黑" panose="020B0503020204020204" charset="-122"/>
                  <a:sym typeface="Arial" panose="020B0604020202020204" pitchFamily="34" charset="0"/>
                </a:rPr>
                <a:t>04</a:t>
              </a:r>
              <a:endParaRPr lang="en-US" altLang="zh-CN" sz="2400" b="1">
                <a:solidFill>
                  <a:srgbClr val="FFFFFF"/>
                </a:solidFill>
                <a:latin typeface="微软雅黑" panose="020B0503020204020204" charset="-122"/>
                <a:ea typeface="微软雅黑" panose="020B0503020204020204" charset="-122"/>
                <a:sym typeface="Arial" panose="020B0604020202020204" pitchFamily="34" charset="0"/>
              </a:endParaRPr>
            </a:p>
          </p:txBody>
        </p:sp>
      </p:grpSp>
      <p:sp>
        <p:nvSpPr>
          <p:cNvPr id="12306" name="TextBox 13"/>
          <p:cNvSpPr txBox="1">
            <a:spLocks noChangeArrowheads="1"/>
          </p:cNvSpPr>
          <p:nvPr/>
        </p:nvSpPr>
        <p:spPr bwMode="auto">
          <a:xfrm>
            <a:off x="1437005" y="4231640"/>
            <a:ext cx="1774190"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defTabSz="1216660" eaLnBrk="1" hangingPunct="1">
              <a:spcBef>
                <a:spcPct val="20000"/>
              </a:spcBef>
              <a:defRPr/>
            </a:pPr>
            <a:r>
              <a:rPr lang="zh-CN" altLang="en-US" sz="1400" b="1" dirty="0">
                <a:solidFill>
                  <a:schemeClr val="tx1">
                    <a:lumMod val="75000"/>
                    <a:lumOff val="25000"/>
                  </a:schemeClr>
                </a:solidFill>
                <a:latin typeface="微软雅黑" panose="020B0503020204020204" charset="-122"/>
                <a:ea typeface="微软雅黑" panose="020B0503020204020204" charset="-122"/>
                <a:sym typeface="+mn-ea"/>
              </a:rPr>
              <a:t>单击此处输入标题</a:t>
            </a:r>
            <a:endParaRPr lang="zh-CN" altLang="en-US" sz="1400" b="1"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12307" name="TextBox 13"/>
          <p:cNvSpPr txBox="1">
            <a:spLocks noChangeArrowheads="1"/>
          </p:cNvSpPr>
          <p:nvPr/>
        </p:nvSpPr>
        <p:spPr bwMode="auto">
          <a:xfrm>
            <a:off x="1285557" y="4568508"/>
            <a:ext cx="2078037" cy="1153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defTabSz="914400" eaLnBrk="1" hangingPunct="1">
              <a:lnSpc>
                <a:spcPct val="15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您的内容打在这里，或者通过复制您的文本后，在此框中选择粘贴，并选择只保留文字。您的内容打在这里，或者通过复制您的文本后您的内容打在这里。</a:t>
            </a:r>
            <a:endParaRPr lang="zh-CN" altLang="en-US" sz="10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46" name="TextBox 13"/>
          <p:cNvSpPr txBox="1">
            <a:spLocks noChangeArrowheads="1"/>
          </p:cNvSpPr>
          <p:nvPr/>
        </p:nvSpPr>
        <p:spPr bwMode="auto">
          <a:xfrm>
            <a:off x="3908425" y="4231640"/>
            <a:ext cx="1774190"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defTabSz="1216660" eaLnBrk="1" hangingPunct="1">
              <a:spcBef>
                <a:spcPct val="20000"/>
              </a:spcBef>
              <a:defRPr/>
            </a:pPr>
            <a:r>
              <a:rPr lang="zh-CN" altLang="en-US" sz="1400" b="1" dirty="0">
                <a:solidFill>
                  <a:schemeClr val="tx1">
                    <a:lumMod val="75000"/>
                    <a:lumOff val="25000"/>
                  </a:schemeClr>
                </a:solidFill>
                <a:latin typeface="微软雅黑" panose="020B0503020204020204" charset="-122"/>
                <a:ea typeface="微软雅黑" panose="020B0503020204020204" charset="-122"/>
                <a:sym typeface="+mn-ea"/>
              </a:rPr>
              <a:t>单击此处输入标题</a:t>
            </a:r>
            <a:endParaRPr lang="zh-CN" altLang="en-US" sz="1400" b="1"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47" name="TextBox 13"/>
          <p:cNvSpPr txBox="1">
            <a:spLocks noChangeArrowheads="1"/>
          </p:cNvSpPr>
          <p:nvPr/>
        </p:nvSpPr>
        <p:spPr bwMode="auto">
          <a:xfrm>
            <a:off x="3756977" y="4568508"/>
            <a:ext cx="2078037" cy="1153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defTabSz="914400" eaLnBrk="1" hangingPunct="1">
              <a:lnSpc>
                <a:spcPct val="15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您的内容打在这里，或者通过复制您的文本后，在此框中选择粘贴，并选择只保留文字。您的内容打在这里，或者通过复制您的文本后您的内容打在这里。</a:t>
            </a:r>
            <a:endParaRPr lang="zh-CN" altLang="en-US" sz="10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48" name="TextBox 13"/>
          <p:cNvSpPr txBox="1">
            <a:spLocks noChangeArrowheads="1"/>
          </p:cNvSpPr>
          <p:nvPr/>
        </p:nvSpPr>
        <p:spPr bwMode="auto">
          <a:xfrm>
            <a:off x="6384290" y="4231640"/>
            <a:ext cx="1774190"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defTabSz="1216660" eaLnBrk="1" hangingPunct="1">
              <a:spcBef>
                <a:spcPct val="20000"/>
              </a:spcBef>
              <a:defRPr/>
            </a:pPr>
            <a:r>
              <a:rPr lang="zh-CN" altLang="en-US" sz="1400" b="1" dirty="0">
                <a:solidFill>
                  <a:schemeClr val="tx1">
                    <a:lumMod val="75000"/>
                    <a:lumOff val="25000"/>
                  </a:schemeClr>
                </a:solidFill>
                <a:latin typeface="微软雅黑" panose="020B0503020204020204" charset="-122"/>
                <a:ea typeface="微软雅黑" panose="020B0503020204020204" charset="-122"/>
                <a:sym typeface="+mn-ea"/>
              </a:rPr>
              <a:t>单击此处输入标题</a:t>
            </a:r>
            <a:endParaRPr lang="zh-CN" altLang="en-US" sz="1400" b="1"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49" name="TextBox 13"/>
          <p:cNvSpPr txBox="1">
            <a:spLocks noChangeArrowheads="1"/>
          </p:cNvSpPr>
          <p:nvPr/>
        </p:nvSpPr>
        <p:spPr bwMode="auto">
          <a:xfrm>
            <a:off x="6232842" y="4568508"/>
            <a:ext cx="2078037" cy="1153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defTabSz="914400" eaLnBrk="1" hangingPunct="1">
              <a:lnSpc>
                <a:spcPct val="15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您的内容打在这里，或者通过复制您的文本后，在此框中选择粘贴，并选择只保留文字。您的内容打在这里，或者通过复制您的文本后您的内容打在这里。</a:t>
            </a:r>
            <a:endParaRPr lang="zh-CN" altLang="en-US" sz="10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50" name="TextBox 13"/>
          <p:cNvSpPr txBox="1">
            <a:spLocks noChangeArrowheads="1"/>
          </p:cNvSpPr>
          <p:nvPr/>
        </p:nvSpPr>
        <p:spPr bwMode="auto">
          <a:xfrm>
            <a:off x="8861425" y="4231640"/>
            <a:ext cx="1774190"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defTabSz="1216660" eaLnBrk="1" hangingPunct="1">
              <a:spcBef>
                <a:spcPct val="20000"/>
              </a:spcBef>
              <a:defRPr/>
            </a:pPr>
            <a:r>
              <a:rPr lang="zh-CN" altLang="en-US" sz="1400" b="1" dirty="0">
                <a:solidFill>
                  <a:schemeClr val="tx1">
                    <a:lumMod val="75000"/>
                    <a:lumOff val="25000"/>
                  </a:schemeClr>
                </a:solidFill>
                <a:latin typeface="微软雅黑" panose="020B0503020204020204" charset="-122"/>
                <a:ea typeface="微软雅黑" panose="020B0503020204020204" charset="-122"/>
                <a:sym typeface="+mn-ea"/>
              </a:rPr>
              <a:t>单击此处输入标题</a:t>
            </a:r>
            <a:endParaRPr lang="zh-CN" altLang="en-US" sz="1400" b="1"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51" name="TextBox 13"/>
          <p:cNvSpPr txBox="1">
            <a:spLocks noChangeArrowheads="1"/>
          </p:cNvSpPr>
          <p:nvPr/>
        </p:nvSpPr>
        <p:spPr bwMode="auto">
          <a:xfrm>
            <a:off x="8709977" y="4568508"/>
            <a:ext cx="2078037" cy="1153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defTabSz="914400" eaLnBrk="1" hangingPunct="1">
              <a:lnSpc>
                <a:spcPct val="15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您的内容打在这里，或者通过复制您的文本后，在此框中选择粘贴，并选择只保留文字。您的内容打在这里，或者通过复制您的文本后您的内容打在这里。</a:t>
            </a:r>
            <a:endParaRPr lang="zh-CN" altLang="en-US" sz="1000" dirty="0">
              <a:solidFill>
                <a:schemeClr val="tx1">
                  <a:lumMod val="65000"/>
                  <a:lumOff val="35000"/>
                </a:schemeClr>
              </a:solidFill>
              <a:latin typeface="微软雅黑" panose="020B0503020204020204" charset="-122"/>
              <a:ea typeface="微软雅黑" panose="020B0503020204020204" charset="-122"/>
              <a:sym typeface="+mn-ea"/>
            </a:endParaRPr>
          </a:p>
        </p:txBody>
      </p:sp>
    </p:spTree>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7"/>
          <p:cNvSpPr txBox="1"/>
          <p:nvPr/>
        </p:nvSpPr>
        <p:spPr>
          <a:xfrm>
            <a:off x="5848829" y="3895639"/>
            <a:ext cx="2938780" cy="922020"/>
          </a:xfrm>
          <a:prstGeom prst="rect">
            <a:avLst/>
          </a:prstGeom>
          <a:noFill/>
        </p:spPr>
        <p:txBody>
          <a:bodyPr wrap="none" rtlCol="0">
            <a:spAutoFit/>
          </a:bodyPr>
          <a:lstStyle>
            <a:defPPr>
              <a:defRPr lang="zh-CN"/>
            </a:defPPr>
            <a:lvl1pPr>
              <a:defRPr sz="2800">
                <a:gradFill>
                  <a:gsLst>
                    <a:gs pos="30000">
                      <a:srgbClr val="EAD3B8"/>
                    </a:gs>
                    <a:gs pos="100000">
                      <a:srgbClr val="C49766"/>
                    </a:gs>
                    <a:gs pos="0">
                      <a:srgbClr val="C49166"/>
                    </a:gs>
                    <a:gs pos="66000">
                      <a:srgbClr val="9B723B"/>
                    </a:gs>
                  </a:gsLst>
                  <a:lin ang="5400000" scaled="0"/>
                </a:gradFill>
                <a:latin typeface="HelveticaNeueLT Pro 55 Roman" pitchFamily="34" charset="0"/>
              </a:defRPr>
            </a:lvl1pPr>
          </a:lstStyle>
          <a:p>
            <a:pPr algn="ctr"/>
            <a:r>
              <a:rPr lang="zh-CN" altLang="en-US" sz="5400" b="1" dirty="0">
                <a:solidFill>
                  <a:schemeClr val="tx1">
                    <a:lumMod val="75000"/>
                    <a:lumOff val="25000"/>
                  </a:schemeClr>
                </a:solidFill>
                <a:latin typeface="+mj-ea"/>
                <a:ea typeface="+mj-ea"/>
              </a:rPr>
              <a:t>输入标题</a:t>
            </a:r>
            <a:endParaRPr lang="zh-CN" altLang="en-US" sz="5400" b="1" dirty="0">
              <a:solidFill>
                <a:schemeClr val="tx1">
                  <a:lumMod val="75000"/>
                  <a:lumOff val="25000"/>
                </a:schemeClr>
              </a:solidFill>
              <a:latin typeface="+mj-ea"/>
              <a:ea typeface="+mj-ea"/>
            </a:endParaRPr>
          </a:p>
        </p:txBody>
      </p:sp>
      <p:sp>
        <p:nvSpPr>
          <p:cNvPr id="9" name="TextBox 17"/>
          <p:cNvSpPr txBox="1"/>
          <p:nvPr/>
        </p:nvSpPr>
        <p:spPr>
          <a:xfrm>
            <a:off x="4965266" y="4817900"/>
            <a:ext cx="4705904" cy="490584"/>
          </a:xfrm>
          <a:prstGeom prst="rect">
            <a:avLst/>
          </a:prstGeom>
          <a:noFill/>
        </p:spPr>
        <p:txBody>
          <a:bodyPr wrap="square" rtlCol="0">
            <a:spAutoFit/>
          </a:bodyPr>
          <a:lstStyle/>
          <a:p>
            <a:pPr algn="ctr">
              <a:lnSpc>
                <a:spcPct val="130000"/>
              </a:lnSpc>
            </a:pPr>
            <a:r>
              <a:rPr lang="en-US" altLang="zh-CN" sz="1050" b="1" dirty="0">
                <a:solidFill>
                  <a:schemeClr val="tx1">
                    <a:lumMod val="65000"/>
                    <a:lumOff val="35000"/>
                  </a:schemeClr>
                </a:solidFill>
                <a:ea typeface="Roboto Light" charset="0"/>
                <a:cs typeface="Roboto Light" charset="0"/>
              </a:rPr>
              <a:t>Enter the text content that you want to add here, the picture can change according to oneself requirement</a:t>
            </a:r>
            <a:endParaRPr lang="en-US" altLang="zh-CN" sz="1050" dirty="0">
              <a:solidFill>
                <a:schemeClr val="tx1">
                  <a:lumMod val="65000"/>
                  <a:lumOff val="35000"/>
                </a:schemeClr>
              </a:solidFill>
              <a:ea typeface="Roboto Light" charset="0"/>
              <a:cs typeface="Roboto Light" charset="0"/>
            </a:endParaRPr>
          </a:p>
        </p:txBody>
      </p:sp>
      <p:grpSp>
        <p:nvGrpSpPr>
          <p:cNvPr id="12" name="组合 11"/>
          <p:cNvGrpSpPr/>
          <p:nvPr/>
        </p:nvGrpSpPr>
        <p:grpSpPr>
          <a:xfrm>
            <a:off x="-1399540" y="-999490"/>
            <a:ext cx="7748905" cy="7861935"/>
            <a:chOff x="-663" y="-413"/>
            <a:chExt cx="3657" cy="3803"/>
          </a:xfrm>
        </p:grpSpPr>
        <p:sp>
          <p:nvSpPr>
            <p:cNvPr id="2" name="任意多边形: 形状 41"/>
            <p:cNvSpPr/>
            <p:nvPr/>
          </p:nvSpPr>
          <p:spPr>
            <a:xfrm rot="13732419" flipH="1">
              <a:off x="234" y="-1310"/>
              <a:ext cx="1863" cy="3657"/>
            </a:xfrm>
            <a:custGeom>
              <a:avLst/>
              <a:gdLst>
                <a:gd name="connsiteX0" fmla="*/ 0 w 2536333"/>
                <a:gd name="connsiteY0" fmla="*/ 2083447 h 4980141"/>
                <a:gd name="connsiteX1" fmla="*/ 2529293 w 2536333"/>
                <a:gd name="connsiteY1" fmla="*/ 4980141 h 4980141"/>
                <a:gd name="connsiteX2" fmla="*/ 2536333 w 2536333"/>
                <a:gd name="connsiteY2" fmla="*/ 4894236 h 4980141"/>
                <a:gd name="connsiteX3" fmla="*/ 2536333 w 2536333"/>
                <a:gd name="connsiteY3" fmla="*/ 542765 h 4980141"/>
                <a:gd name="connsiteX4" fmla="*/ 2450841 w 2536333"/>
                <a:gd name="connsiteY4" fmla="*/ 119305 h 4980141"/>
                <a:gd name="connsiteX5" fmla="*/ 2386084 w 2536333"/>
                <a:gd name="connsiteY5" fmla="*/ 0 h 498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6333" h="4980141">
                  <a:moveTo>
                    <a:pt x="0" y="2083447"/>
                  </a:moveTo>
                  <a:lnTo>
                    <a:pt x="2529293" y="4980141"/>
                  </a:lnTo>
                  <a:lnTo>
                    <a:pt x="2536333" y="4894236"/>
                  </a:lnTo>
                  <a:lnTo>
                    <a:pt x="2536333" y="542765"/>
                  </a:lnTo>
                  <a:cubicBezTo>
                    <a:pt x="2536333" y="392557"/>
                    <a:pt x="2505891" y="249460"/>
                    <a:pt x="2450841" y="119305"/>
                  </a:cubicBezTo>
                  <a:lnTo>
                    <a:pt x="2386084" y="0"/>
                  </a:lnTo>
                  <a:close/>
                </a:path>
              </a:pathLst>
            </a:custGeom>
            <a:solidFill>
              <a:srgbClr val="11B59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mn-ea"/>
                <a:sym typeface="+mn-lt"/>
              </a:endParaRPr>
            </a:p>
          </p:txBody>
        </p:sp>
        <p:sp>
          <p:nvSpPr>
            <p:cNvPr id="5" name="任意多边形 4"/>
            <p:cNvSpPr/>
            <p:nvPr/>
          </p:nvSpPr>
          <p:spPr>
            <a:xfrm>
              <a:off x="-16" y="-18"/>
              <a:ext cx="1889" cy="3408"/>
            </a:xfrm>
            <a:custGeom>
              <a:avLst/>
              <a:gdLst>
                <a:gd name="connsiteX0" fmla="*/ 0 w 2931"/>
                <a:gd name="connsiteY0" fmla="*/ 0 h 5289"/>
                <a:gd name="connsiteX1" fmla="*/ 2931 w 2931"/>
                <a:gd name="connsiteY1" fmla="*/ 0 h 5289"/>
                <a:gd name="connsiteX2" fmla="*/ 6 w 2931"/>
                <a:gd name="connsiteY2" fmla="*/ 5289 h 5289"/>
                <a:gd name="connsiteX3" fmla="*/ 0 w 2931"/>
                <a:gd name="connsiteY3" fmla="*/ 0 h 5289"/>
              </a:gdLst>
              <a:ahLst/>
              <a:cxnLst>
                <a:cxn ang="0">
                  <a:pos x="connsiteX0" y="connsiteY0"/>
                </a:cxn>
                <a:cxn ang="0">
                  <a:pos x="connsiteX1" y="connsiteY1"/>
                </a:cxn>
                <a:cxn ang="0">
                  <a:pos x="connsiteX2" y="connsiteY2"/>
                </a:cxn>
                <a:cxn ang="0">
                  <a:pos x="connsiteX3" y="connsiteY3"/>
                </a:cxn>
              </a:cxnLst>
              <a:rect l="l" t="t" r="r" b="b"/>
              <a:pathLst>
                <a:path w="2931" h="5289">
                  <a:moveTo>
                    <a:pt x="0" y="0"/>
                  </a:moveTo>
                  <a:lnTo>
                    <a:pt x="2931" y="0"/>
                  </a:lnTo>
                  <a:lnTo>
                    <a:pt x="6" y="5289"/>
                  </a:lnTo>
                  <a:lnTo>
                    <a:pt x="0" y="0"/>
                  </a:lnTo>
                  <a:close/>
                </a:path>
              </a:pathLst>
            </a:custGeom>
            <a:solidFill>
              <a:srgbClr val="F25A3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a typeface="微软雅黑" panose="020B0503020204020204" charset="-122"/>
                <a:sym typeface="Arial" panose="020B0604020202020204" pitchFamily="34" charset="0"/>
              </a:endParaRPr>
            </a:p>
          </p:txBody>
        </p:sp>
      </p:grpSp>
      <p:grpSp>
        <p:nvGrpSpPr>
          <p:cNvPr id="8" name="组合 7"/>
          <p:cNvGrpSpPr/>
          <p:nvPr/>
        </p:nvGrpSpPr>
        <p:grpSpPr>
          <a:xfrm>
            <a:off x="9189960" y="4073525"/>
            <a:ext cx="3002040" cy="2788920"/>
            <a:chOff x="15829" y="7675"/>
            <a:chExt cx="3371" cy="3132"/>
          </a:xfrm>
        </p:grpSpPr>
        <p:sp>
          <p:nvSpPr>
            <p:cNvPr id="10" name="任意多边形 9"/>
            <p:cNvSpPr/>
            <p:nvPr/>
          </p:nvSpPr>
          <p:spPr>
            <a:xfrm rot="10800000">
              <a:off x="15829" y="9266"/>
              <a:ext cx="3365" cy="1541"/>
            </a:xfrm>
            <a:custGeom>
              <a:avLst/>
              <a:gdLst>
                <a:gd name="connsiteX0" fmla="*/ 0 w 4719"/>
                <a:gd name="connsiteY0" fmla="*/ 0 h 2161"/>
                <a:gd name="connsiteX1" fmla="*/ 4719 w 4719"/>
                <a:gd name="connsiteY1" fmla="*/ 0 h 2161"/>
                <a:gd name="connsiteX2" fmla="*/ 0 w 4719"/>
                <a:gd name="connsiteY2" fmla="*/ 2161 h 2161"/>
                <a:gd name="connsiteX3" fmla="*/ 0 w 4719"/>
                <a:gd name="connsiteY3" fmla="*/ 0 h 2161"/>
              </a:gdLst>
              <a:ahLst/>
              <a:cxnLst>
                <a:cxn ang="0">
                  <a:pos x="connsiteX0" y="connsiteY0"/>
                </a:cxn>
                <a:cxn ang="0">
                  <a:pos x="connsiteX1" y="connsiteY1"/>
                </a:cxn>
                <a:cxn ang="0">
                  <a:pos x="connsiteX2" y="connsiteY2"/>
                </a:cxn>
                <a:cxn ang="0">
                  <a:pos x="connsiteX3" y="connsiteY3"/>
                </a:cxn>
              </a:cxnLst>
              <a:rect l="l" t="t" r="r" b="b"/>
              <a:pathLst>
                <a:path w="4719" h="2161">
                  <a:moveTo>
                    <a:pt x="0" y="0"/>
                  </a:moveTo>
                  <a:lnTo>
                    <a:pt x="4719" y="0"/>
                  </a:lnTo>
                  <a:lnTo>
                    <a:pt x="0" y="2161"/>
                  </a:lnTo>
                  <a:lnTo>
                    <a:pt x="0" y="0"/>
                  </a:lnTo>
                  <a:close/>
                </a:path>
              </a:pathLst>
            </a:custGeom>
            <a:solidFill>
              <a:srgbClr val="11B59A"/>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13" name="任意多边形 12"/>
            <p:cNvSpPr/>
            <p:nvPr/>
          </p:nvSpPr>
          <p:spPr>
            <a:xfrm>
              <a:off x="17736" y="7675"/>
              <a:ext cx="1464" cy="3132"/>
            </a:xfrm>
            <a:custGeom>
              <a:avLst/>
              <a:gdLst>
                <a:gd name="connisteX0" fmla="*/ 929640 w 929640"/>
                <a:gd name="connsiteY0" fmla="*/ 0 h 1988820"/>
                <a:gd name="connisteX1" fmla="*/ 929640 w 929640"/>
                <a:gd name="connsiteY1" fmla="*/ 1988820 h 1988820"/>
                <a:gd name="connisteX2" fmla="*/ 0 w 929640"/>
                <a:gd name="connsiteY2" fmla="*/ 1988820 h 1988820"/>
                <a:gd name="connisteX3" fmla="*/ 929640 w 929640"/>
                <a:gd name="connsiteY3" fmla="*/ 0 h 1988820"/>
              </a:gdLst>
              <a:ahLst/>
              <a:cxnLst>
                <a:cxn ang="0">
                  <a:pos x="connisteX0" y="connsiteY0"/>
                </a:cxn>
                <a:cxn ang="0">
                  <a:pos x="connisteX1" y="connsiteY1"/>
                </a:cxn>
                <a:cxn ang="0">
                  <a:pos x="connisteX2" y="connsiteY2"/>
                </a:cxn>
                <a:cxn ang="0">
                  <a:pos x="connisteX3" y="connsiteY3"/>
                </a:cxn>
              </a:cxnLst>
              <a:rect l="l" t="t" r="r" b="b"/>
              <a:pathLst>
                <a:path w="929640" h="1988820">
                  <a:moveTo>
                    <a:pt x="929640" y="0"/>
                  </a:moveTo>
                  <a:lnTo>
                    <a:pt x="929640" y="1988820"/>
                  </a:lnTo>
                  <a:lnTo>
                    <a:pt x="0" y="1988820"/>
                  </a:lnTo>
                  <a:lnTo>
                    <a:pt x="929640" y="0"/>
                  </a:lnTo>
                  <a:close/>
                </a:path>
              </a:pathLst>
            </a:custGeom>
            <a:solidFill>
              <a:srgbClr val="F25A3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a typeface="微软雅黑" panose="020B0503020204020204" charset="-122"/>
                <a:sym typeface="Arial" panose="020B0604020202020204" pitchFamily="34" charset="0"/>
              </a:endParaRPr>
            </a:p>
          </p:txBody>
        </p:sp>
      </p:grpSp>
      <p:sp>
        <p:nvSpPr>
          <p:cNvPr id="3" name="TextBox 37"/>
          <p:cNvSpPr txBox="1"/>
          <p:nvPr/>
        </p:nvSpPr>
        <p:spPr>
          <a:xfrm>
            <a:off x="6632737" y="1735369"/>
            <a:ext cx="1066165" cy="2214880"/>
          </a:xfrm>
          <a:prstGeom prst="rect">
            <a:avLst/>
          </a:prstGeom>
          <a:noFill/>
        </p:spPr>
        <p:txBody>
          <a:bodyPr wrap="none" rtlCol="0">
            <a:spAutoFit/>
          </a:bodyPr>
          <a:lstStyle>
            <a:defPPr>
              <a:defRPr lang="zh-CN"/>
            </a:defPPr>
            <a:lvl1pPr>
              <a:defRPr sz="2800">
                <a:gradFill>
                  <a:gsLst>
                    <a:gs pos="30000">
                      <a:srgbClr val="EAD3B8"/>
                    </a:gs>
                    <a:gs pos="100000">
                      <a:srgbClr val="C49766"/>
                    </a:gs>
                    <a:gs pos="0">
                      <a:srgbClr val="C49166"/>
                    </a:gs>
                    <a:gs pos="66000">
                      <a:srgbClr val="9B723B"/>
                    </a:gs>
                  </a:gsLst>
                  <a:lin ang="5400000" scaled="0"/>
                </a:gradFill>
                <a:latin typeface="HelveticaNeueLT Pro 55 Roman" pitchFamily="34" charset="0"/>
              </a:defRPr>
            </a:lvl1pPr>
          </a:lstStyle>
          <a:p>
            <a:pPr algn="ctr"/>
            <a:r>
              <a:rPr lang="en-US" altLang="zh-CN" sz="13800" b="1" dirty="0">
                <a:solidFill>
                  <a:schemeClr val="accent1"/>
                </a:solidFill>
                <a:latin typeface="+mj-ea"/>
                <a:ea typeface="+mj-ea"/>
              </a:rPr>
              <a:t>4</a:t>
            </a:r>
            <a:endParaRPr lang="en-US" altLang="zh-CN" sz="13800" b="1" dirty="0">
              <a:solidFill>
                <a:schemeClr val="accent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37"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outVertical)">
                                      <p:cBhvr>
                                        <p:cTn id="12" dur="500"/>
                                        <p:tgtEl>
                                          <p:spTgt spid="9"/>
                                        </p:tgtEl>
                                      </p:cBhvr>
                                    </p:animEffect>
                                  </p:childTnLst>
                                </p:cTn>
                              </p:par>
                            </p:childTnLst>
                          </p:cTn>
                        </p:par>
                        <p:par>
                          <p:cTn id="13" fill="hold">
                            <p:stCondLst>
                              <p:cond delay="1000"/>
                            </p:stCondLst>
                            <p:childTnLst>
                              <p:par>
                                <p:cTn id="14" presetID="2" presetClass="entr" presetSubtype="4" decel="10000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781095"/>
          </a:xfrm>
        </p:spPr>
        <p:txBody>
          <a:bodyPr>
            <a:normAutofit fontScale="90000"/>
          </a:bodyPr>
          <a:lstStyle/>
          <a:p>
            <a:r>
              <a:rPr lang="en-US" altLang="zh-CN" dirty="0" smtClean="0"/>
              <a:t>Communication</a:t>
            </a:r>
            <a:endParaRPr lang="zh-CN" altLang="en-US" dirty="0"/>
          </a:p>
        </p:txBody>
      </p:sp>
      <p:sp>
        <p:nvSpPr>
          <p:cNvPr id="3" name="灯片编号占位符 2"/>
          <p:cNvSpPr>
            <a:spLocks noGrp="1"/>
          </p:cNvSpPr>
          <p:nvPr>
            <p:ph type="sldNum" sz="quarter" idx="12"/>
          </p:nvPr>
        </p:nvSpPr>
        <p:spPr/>
        <p:txBody>
          <a:bodyPr/>
          <a:lstStyle/>
          <a:p>
            <a:fld id="{370D8578-DDD4-487D-A316-C8E65CC577E1}" type="slidenum">
              <a:rPr lang="zh-CN" altLang="en-US" smtClean="0"/>
            </a:fld>
            <a:endParaRPr lang="zh-CN" altLang="en-US" dirty="0"/>
          </a:p>
        </p:txBody>
      </p:sp>
      <p:grpSp>
        <p:nvGrpSpPr>
          <p:cNvPr id="28" name="e1e69d38-cb92-4233-af37-fb450aa72635"/>
          <p:cNvGrpSpPr>
            <a:grpSpLocks noChangeAspect="1"/>
          </p:cNvGrpSpPr>
          <p:nvPr/>
        </p:nvGrpSpPr>
        <p:grpSpPr>
          <a:xfrm>
            <a:off x="893075" y="2246363"/>
            <a:ext cx="10630588" cy="3039926"/>
            <a:chOff x="842275" y="2068563"/>
            <a:chExt cx="10630588" cy="3039926"/>
          </a:xfrm>
        </p:grpSpPr>
        <p:grpSp>
          <p:nvGrpSpPr>
            <p:cNvPr id="29" name="组合 28"/>
            <p:cNvGrpSpPr/>
            <p:nvPr/>
          </p:nvGrpSpPr>
          <p:grpSpPr>
            <a:xfrm>
              <a:off x="842275" y="2149406"/>
              <a:ext cx="1570726" cy="1095559"/>
              <a:chOff x="842275" y="2149406"/>
              <a:chExt cx="1570726" cy="1095559"/>
            </a:xfrm>
          </p:grpSpPr>
          <p:cxnSp>
            <p:nvCxnSpPr>
              <p:cNvPr id="60" name="直接连接符 59"/>
              <p:cNvCxnSpPr/>
              <p:nvPr/>
            </p:nvCxnSpPr>
            <p:spPr>
              <a:xfrm>
                <a:off x="1200151" y="2697992"/>
                <a:ext cx="12128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2413001" y="2200698"/>
                <a:ext cx="0" cy="994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2" name="组合 61"/>
              <p:cNvGrpSpPr/>
              <p:nvPr/>
            </p:nvGrpSpPr>
            <p:grpSpPr>
              <a:xfrm>
                <a:off x="842275" y="2149406"/>
                <a:ext cx="1137039" cy="1095559"/>
                <a:chOff x="785422" y="1990454"/>
                <a:chExt cx="1250743" cy="1205114"/>
              </a:xfrm>
            </p:grpSpPr>
            <p:sp>
              <p:nvSpPr>
                <p:cNvPr id="63" name="椭圆 62"/>
                <p:cNvSpPr/>
                <p:nvPr/>
              </p:nvSpPr>
              <p:spPr>
                <a:xfrm rot="5400000">
                  <a:off x="785422" y="1990454"/>
                  <a:ext cx="1205114" cy="1205114"/>
                </a:xfrm>
                <a:prstGeom prst="ellipse">
                  <a:avLst/>
                </a:prstGeom>
                <a:solidFill>
                  <a:schemeClr val="bg1">
                    <a:lumMod val="65000"/>
                    <a:alpha val="40000"/>
                  </a:schemeClr>
                </a:solidFill>
                <a:ln>
                  <a:noFill/>
                </a:ln>
              </p:spPr>
              <p:txBody>
                <a:bodyPr anchor="ctr"/>
                <a:p>
                  <a:pPr algn="ctr"/>
                </a:p>
              </p:txBody>
            </p:sp>
            <p:sp>
              <p:nvSpPr>
                <p:cNvPr id="64" name="任意多边形 6"/>
                <p:cNvSpPr/>
                <p:nvPr/>
              </p:nvSpPr>
              <p:spPr>
                <a:xfrm rot="5400000">
                  <a:off x="955207" y="2018873"/>
                  <a:ext cx="1013641" cy="1148274"/>
                </a:xfrm>
                <a:custGeom>
                  <a:avLst/>
                  <a:gdLst>
                    <a:gd name="connsiteX0" fmla="*/ 0 w 1115005"/>
                    <a:gd name="connsiteY0" fmla="*/ 705599 h 1263101"/>
                    <a:gd name="connsiteX1" fmla="*/ 445146 w 1115005"/>
                    <a:gd name="connsiteY1" fmla="*/ 159423 h 1263101"/>
                    <a:gd name="connsiteX2" fmla="*/ 466271 w 1115005"/>
                    <a:gd name="connsiteY2" fmla="*/ 157293 h 1263101"/>
                    <a:gd name="connsiteX3" fmla="*/ 557501 w 1115005"/>
                    <a:gd name="connsiteY3" fmla="*/ 0 h 1263101"/>
                    <a:gd name="connsiteX4" fmla="*/ 648732 w 1115005"/>
                    <a:gd name="connsiteY4" fmla="*/ 157293 h 1263101"/>
                    <a:gd name="connsiteX5" fmla="*/ 669859 w 1115005"/>
                    <a:gd name="connsiteY5" fmla="*/ 159423 h 1263101"/>
                    <a:gd name="connsiteX6" fmla="*/ 1115005 w 1115005"/>
                    <a:gd name="connsiteY6" fmla="*/ 705599 h 1263101"/>
                    <a:gd name="connsiteX7" fmla="*/ 557503 w 1115005"/>
                    <a:gd name="connsiteY7" fmla="*/ 1263101 h 1263101"/>
                    <a:gd name="connsiteX8" fmla="*/ 0 w 1115005"/>
                    <a:gd name="connsiteY8" fmla="*/ 705599 h 1263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5005" h="1263101">
                      <a:moveTo>
                        <a:pt x="0" y="705599"/>
                      </a:moveTo>
                      <a:cubicBezTo>
                        <a:pt x="0" y="436186"/>
                        <a:pt x="191102" y="211408"/>
                        <a:pt x="445146" y="159423"/>
                      </a:cubicBezTo>
                      <a:lnTo>
                        <a:pt x="466271" y="157293"/>
                      </a:lnTo>
                      <a:lnTo>
                        <a:pt x="557501" y="0"/>
                      </a:lnTo>
                      <a:lnTo>
                        <a:pt x="648732" y="157293"/>
                      </a:lnTo>
                      <a:lnTo>
                        <a:pt x="669859" y="159423"/>
                      </a:lnTo>
                      <a:cubicBezTo>
                        <a:pt x="923903" y="211408"/>
                        <a:pt x="1115005" y="436186"/>
                        <a:pt x="1115005" y="705599"/>
                      </a:cubicBezTo>
                      <a:cubicBezTo>
                        <a:pt x="1115005" y="1013499"/>
                        <a:pt x="865403" y="1263101"/>
                        <a:pt x="557503" y="1263101"/>
                      </a:cubicBezTo>
                      <a:cubicBezTo>
                        <a:pt x="249603" y="1263101"/>
                        <a:pt x="0" y="1013499"/>
                        <a:pt x="0" y="705599"/>
                      </a:cubicBezTo>
                      <a:close/>
                    </a:path>
                  </a:pathLst>
                </a:custGeom>
                <a:solidFill>
                  <a:srgbClr val="F25A3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p>
              </p:txBody>
            </p:sp>
          </p:grpSp>
        </p:grpSp>
        <p:sp>
          <p:nvSpPr>
            <p:cNvPr id="30" name="矩形 29"/>
            <p:cNvSpPr/>
            <p:nvPr/>
          </p:nvSpPr>
          <p:spPr>
            <a:xfrm>
              <a:off x="2517576" y="2486306"/>
              <a:ext cx="3434163" cy="582654"/>
            </a:xfrm>
            <a:prstGeom prst="rect">
              <a:avLst/>
            </a:prstGeom>
          </p:spPr>
          <p:txBody>
            <a:bodyPr wrap="square">
              <a:normAutofit lnSpcReduction="10000"/>
            </a:bodyPr>
            <a:p>
              <a:pPr>
                <a:lnSpc>
                  <a:spcPct val="150000"/>
                </a:lnSpc>
                <a:buClr>
                  <a:schemeClr val="tx1">
                    <a:lumMod val="50000"/>
                    <a:lumOff val="50000"/>
                  </a:schemeClr>
                </a:buClr>
              </a:pPr>
              <a:r>
                <a:rPr lang="zh-CN" altLang="en-US" sz="1100" noProof="1"/>
                <a:t>点击此处编辑内容点击此处编辑内容</a:t>
              </a:r>
              <a:br>
                <a:rPr lang="zh-CN" altLang="en-US" sz="1100" noProof="1"/>
              </a:br>
              <a:r>
                <a:rPr lang="zh-CN" altLang="en-US" sz="1100" noProof="1"/>
                <a:t>点击此处编辑内容</a:t>
              </a:r>
              <a:endParaRPr lang="zh-CN" altLang="en-US" sz="1100" noProof="1"/>
            </a:p>
          </p:txBody>
        </p:sp>
        <p:grpSp>
          <p:nvGrpSpPr>
            <p:cNvPr id="31" name="组合 30"/>
            <p:cNvGrpSpPr/>
            <p:nvPr/>
          </p:nvGrpSpPr>
          <p:grpSpPr>
            <a:xfrm>
              <a:off x="842275" y="4012930"/>
              <a:ext cx="1570726" cy="1095559"/>
              <a:chOff x="842275" y="4012930"/>
              <a:chExt cx="1570726" cy="1095559"/>
            </a:xfrm>
          </p:grpSpPr>
          <p:cxnSp>
            <p:nvCxnSpPr>
              <p:cNvPr id="55" name="直接连接符 54"/>
              <p:cNvCxnSpPr/>
              <p:nvPr/>
            </p:nvCxnSpPr>
            <p:spPr>
              <a:xfrm>
                <a:off x="1200151" y="4561516"/>
                <a:ext cx="12128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2413001" y="4064222"/>
                <a:ext cx="0" cy="994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7" name="组合 56"/>
              <p:cNvGrpSpPr/>
              <p:nvPr/>
            </p:nvGrpSpPr>
            <p:grpSpPr>
              <a:xfrm>
                <a:off x="842275" y="4012930"/>
                <a:ext cx="1137039" cy="1095559"/>
                <a:chOff x="785422" y="1990454"/>
                <a:chExt cx="1250743" cy="1205114"/>
              </a:xfrm>
            </p:grpSpPr>
            <p:sp>
              <p:nvSpPr>
                <p:cNvPr id="58" name="椭圆 57"/>
                <p:cNvSpPr/>
                <p:nvPr/>
              </p:nvSpPr>
              <p:spPr>
                <a:xfrm rot="5400000">
                  <a:off x="785422" y="1990454"/>
                  <a:ext cx="1205114" cy="1205114"/>
                </a:xfrm>
                <a:prstGeom prst="ellipse">
                  <a:avLst/>
                </a:prstGeom>
                <a:solidFill>
                  <a:schemeClr val="bg1">
                    <a:lumMod val="65000"/>
                    <a:alpha val="40000"/>
                  </a:schemeClr>
                </a:solidFill>
                <a:ln>
                  <a:noFill/>
                </a:ln>
              </p:spPr>
              <p:txBody>
                <a:bodyPr anchor="ctr"/>
                <a:p>
                  <a:pPr algn="ctr"/>
                </a:p>
              </p:txBody>
            </p:sp>
            <p:sp>
              <p:nvSpPr>
                <p:cNvPr id="59" name="任意多边形 13"/>
                <p:cNvSpPr/>
                <p:nvPr/>
              </p:nvSpPr>
              <p:spPr>
                <a:xfrm rot="5400000">
                  <a:off x="955207" y="2018873"/>
                  <a:ext cx="1013641" cy="1148274"/>
                </a:xfrm>
                <a:custGeom>
                  <a:avLst/>
                  <a:gdLst>
                    <a:gd name="connsiteX0" fmla="*/ 0 w 1115005"/>
                    <a:gd name="connsiteY0" fmla="*/ 705599 h 1263101"/>
                    <a:gd name="connsiteX1" fmla="*/ 445146 w 1115005"/>
                    <a:gd name="connsiteY1" fmla="*/ 159423 h 1263101"/>
                    <a:gd name="connsiteX2" fmla="*/ 466271 w 1115005"/>
                    <a:gd name="connsiteY2" fmla="*/ 157293 h 1263101"/>
                    <a:gd name="connsiteX3" fmla="*/ 557501 w 1115005"/>
                    <a:gd name="connsiteY3" fmla="*/ 0 h 1263101"/>
                    <a:gd name="connsiteX4" fmla="*/ 648732 w 1115005"/>
                    <a:gd name="connsiteY4" fmla="*/ 157293 h 1263101"/>
                    <a:gd name="connsiteX5" fmla="*/ 669859 w 1115005"/>
                    <a:gd name="connsiteY5" fmla="*/ 159423 h 1263101"/>
                    <a:gd name="connsiteX6" fmla="*/ 1115005 w 1115005"/>
                    <a:gd name="connsiteY6" fmla="*/ 705599 h 1263101"/>
                    <a:gd name="connsiteX7" fmla="*/ 557503 w 1115005"/>
                    <a:gd name="connsiteY7" fmla="*/ 1263101 h 1263101"/>
                    <a:gd name="connsiteX8" fmla="*/ 0 w 1115005"/>
                    <a:gd name="connsiteY8" fmla="*/ 705599 h 1263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5005" h="1263101">
                      <a:moveTo>
                        <a:pt x="0" y="705599"/>
                      </a:moveTo>
                      <a:cubicBezTo>
                        <a:pt x="0" y="436186"/>
                        <a:pt x="191102" y="211408"/>
                        <a:pt x="445146" y="159423"/>
                      </a:cubicBezTo>
                      <a:lnTo>
                        <a:pt x="466271" y="157293"/>
                      </a:lnTo>
                      <a:lnTo>
                        <a:pt x="557501" y="0"/>
                      </a:lnTo>
                      <a:lnTo>
                        <a:pt x="648732" y="157293"/>
                      </a:lnTo>
                      <a:lnTo>
                        <a:pt x="669859" y="159423"/>
                      </a:lnTo>
                      <a:cubicBezTo>
                        <a:pt x="923903" y="211408"/>
                        <a:pt x="1115005" y="436186"/>
                        <a:pt x="1115005" y="705599"/>
                      </a:cubicBezTo>
                      <a:cubicBezTo>
                        <a:pt x="1115005" y="1013499"/>
                        <a:pt x="865403" y="1263101"/>
                        <a:pt x="557503" y="1263101"/>
                      </a:cubicBezTo>
                      <a:cubicBezTo>
                        <a:pt x="249603" y="1263101"/>
                        <a:pt x="0" y="1013499"/>
                        <a:pt x="0" y="705599"/>
                      </a:cubicBezTo>
                      <a:close/>
                    </a:path>
                  </a:pathLst>
                </a:cu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grpSp>
        </p:grpSp>
        <p:sp>
          <p:nvSpPr>
            <p:cNvPr id="32" name="矩形 31"/>
            <p:cNvSpPr/>
            <p:nvPr/>
          </p:nvSpPr>
          <p:spPr>
            <a:xfrm>
              <a:off x="2517576" y="4349830"/>
              <a:ext cx="3434163" cy="582654"/>
            </a:xfrm>
            <a:prstGeom prst="rect">
              <a:avLst/>
            </a:prstGeom>
          </p:spPr>
          <p:txBody>
            <a:bodyPr wrap="square">
              <a:normAutofit lnSpcReduction="10000"/>
            </a:bodyPr>
            <a:p>
              <a:pPr>
                <a:lnSpc>
                  <a:spcPct val="150000"/>
                </a:lnSpc>
                <a:buClr>
                  <a:schemeClr val="tx1">
                    <a:lumMod val="50000"/>
                    <a:lumOff val="50000"/>
                  </a:schemeClr>
                </a:buClr>
              </a:pPr>
              <a:r>
                <a:rPr lang="zh-CN" altLang="en-US" sz="1100" noProof="1"/>
                <a:t>点击此处编辑内容点击此处编辑内容</a:t>
              </a:r>
              <a:br>
                <a:rPr lang="zh-CN" altLang="en-US" sz="1100" noProof="1"/>
              </a:br>
              <a:r>
                <a:rPr lang="zh-CN" altLang="en-US" sz="1100" noProof="1"/>
                <a:t>点击此处编辑内容</a:t>
              </a:r>
              <a:endParaRPr lang="zh-CN" altLang="en-US" sz="1100" noProof="1"/>
            </a:p>
          </p:txBody>
        </p:sp>
        <p:grpSp>
          <p:nvGrpSpPr>
            <p:cNvPr id="33" name="组合 32"/>
            <p:cNvGrpSpPr/>
            <p:nvPr/>
          </p:nvGrpSpPr>
          <p:grpSpPr>
            <a:xfrm>
              <a:off x="6363399" y="2149406"/>
              <a:ext cx="1570726" cy="1095559"/>
              <a:chOff x="6363399" y="2149406"/>
              <a:chExt cx="1570726" cy="1095559"/>
            </a:xfrm>
          </p:grpSpPr>
          <p:cxnSp>
            <p:nvCxnSpPr>
              <p:cNvPr id="50" name="直接连接符 49"/>
              <p:cNvCxnSpPr/>
              <p:nvPr/>
            </p:nvCxnSpPr>
            <p:spPr>
              <a:xfrm>
                <a:off x="6721275" y="2697992"/>
                <a:ext cx="12128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7934125" y="2200698"/>
                <a:ext cx="0" cy="994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2" name="组合 51"/>
              <p:cNvGrpSpPr/>
              <p:nvPr/>
            </p:nvGrpSpPr>
            <p:grpSpPr>
              <a:xfrm>
                <a:off x="6363399" y="2149406"/>
                <a:ext cx="1137039" cy="1095559"/>
                <a:chOff x="785422" y="1990454"/>
                <a:chExt cx="1250743" cy="1205114"/>
              </a:xfrm>
            </p:grpSpPr>
            <p:sp>
              <p:nvSpPr>
                <p:cNvPr id="53" name="椭圆 52"/>
                <p:cNvSpPr/>
                <p:nvPr/>
              </p:nvSpPr>
              <p:spPr>
                <a:xfrm rot="5400000">
                  <a:off x="785422" y="1990454"/>
                  <a:ext cx="1205114" cy="1205114"/>
                </a:xfrm>
                <a:prstGeom prst="ellipse">
                  <a:avLst/>
                </a:prstGeom>
                <a:solidFill>
                  <a:schemeClr val="bg1">
                    <a:lumMod val="65000"/>
                    <a:alpha val="40000"/>
                  </a:schemeClr>
                </a:solidFill>
                <a:ln>
                  <a:noFill/>
                </a:ln>
              </p:spPr>
              <p:txBody>
                <a:bodyPr anchor="ctr"/>
                <a:p>
                  <a:pPr algn="ctr"/>
                </a:p>
              </p:txBody>
            </p:sp>
            <p:sp>
              <p:nvSpPr>
                <p:cNvPr id="54" name="任意多边形 20"/>
                <p:cNvSpPr/>
                <p:nvPr/>
              </p:nvSpPr>
              <p:spPr>
                <a:xfrm rot="5400000">
                  <a:off x="955207" y="2018873"/>
                  <a:ext cx="1013641" cy="1148274"/>
                </a:xfrm>
                <a:custGeom>
                  <a:avLst/>
                  <a:gdLst>
                    <a:gd name="connsiteX0" fmla="*/ 0 w 1115005"/>
                    <a:gd name="connsiteY0" fmla="*/ 705599 h 1263101"/>
                    <a:gd name="connsiteX1" fmla="*/ 445146 w 1115005"/>
                    <a:gd name="connsiteY1" fmla="*/ 159423 h 1263101"/>
                    <a:gd name="connsiteX2" fmla="*/ 466271 w 1115005"/>
                    <a:gd name="connsiteY2" fmla="*/ 157293 h 1263101"/>
                    <a:gd name="connsiteX3" fmla="*/ 557501 w 1115005"/>
                    <a:gd name="connsiteY3" fmla="*/ 0 h 1263101"/>
                    <a:gd name="connsiteX4" fmla="*/ 648732 w 1115005"/>
                    <a:gd name="connsiteY4" fmla="*/ 157293 h 1263101"/>
                    <a:gd name="connsiteX5" fmla="*/ 669859 w 1115005"/>
                    <a:gd name="connsiteY5" fmla="*/ 159423 h 1263101"/>
                    <a:gd name="connsiteX6" fmla="*/ 1115005 w 1115005"/>
                    <a:gd name="connsiteY6" fmla="*/ 705599 h 1263101"/>
                    <a:gd name="connsiteX7" fmla="*/ 557503 w 1115005"/>
                    <a:gd name="connsiteY7" fmla="*/ 1263101 h 1263101"/>
                    <a:gd name="connsiteX8" fmla="*/ 0 w 1115005"/>
                    <a:gd name="connsiteY8" fmla="*/ 705599 h 1263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5005" h="1263101">
                      <a:moveTo>
                        <a:pt x="0" y="705599"/>
                      </a:moveTo>
                      <a:cubicBezTo>
                        <a:pt x="0" y="436186"/>
                        <a:pt x="191102" y="211408"/>
                        <a:pt x="445146" y="159423"/>
                      </a:cubicBezTo>
                      <a:lnTo>
                        <a:pt x="466271" y="157293"/>
                      </a:lnTo>
                      <a:lnTo>
                        <a:pt x="557501" y="0"/>
                      </a:lnTo>
                      <a:lnTo>
                        <a:pt x="648732" y="157293"/>
                      </a:lnTo>
                      <a:lnTo>
                        <a:pt x="669859" y="159423"/>
                      </a:lnTo>
                      <a:cubicBezTo>
                        <a:pt x="923903" y="211408"/>
                        <a:pt x="1115005" y="436186"/>
                        <a:pt x="1115005" y="705599"/>
                      </a:cubicBezTo>
                      <a:cubicBezTo>
                        <a:pt x="1115005" y="1013499"/>
                        <a:pt x="865403" y="1263101"/>
                        <a:pt x="557503" y="1263101"/>
                      </a:cubicBezTo>
                      <a:cubicBezTo>
                        <a:pt x="249603" y="1263101"/>
                        <a:pt x="0" y="1013499"/>
                        <a:pt x="0" y="705599"/>
                      </a:cubicBezTo>
                      <a:close/>
                    </a:path>
                  </a:pathLst>
                </a:custGeom>
                <a:solidFill>
                  <a:srgbClr val="F25A3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grpSp>
        </p:grpSp>
        <p:sp>
          <p:nvSpPr>
            <p:cNvPr id="34" name="矩形 33"/>
            <p:cNvSpPr/>
            <p:nvPr/>
          </p:nvSpPr>
          <p:spPr>
            <a:xfrm>
              <a:off x="8038700" y="2486306"/>
              <a:ext cx="3434163" cy="582654"/>
            </a:xfrm>
            <a:prstGeom prst="rect">
              <a:avLst/>
            </a:prstGeom>
          </p:spPr>
          <p:txBody>
            <a:bodyPr wrap="square">
              <a:normAutofit lnSpcReduction="10000"/>
            </a:bodyPr>
            <a:p>
              <a:pPr>
                <a:lnSpc>
                  <a:spcPct val="150000"/>
                </a:lnSpc>
                <a:buClr>
                  <a:schemeClr val="tx1">
                    <a:lumMod val="50000"/>
                    <a:lumOff val="50000"/>
                  </a:schemeClr>
                </a:buClr>
              </a:pPr>
              <a:r>
                <a:rPr lang="zh-CN" altLang="en-US" sz="1100" noProof="1"/>
                <a:t>点击此处编辑内容点击此处编辑内容</a:t>
              </a:r>
              <a:br>
                <a:rPr lang="zh-CN" altLang="en-US" sz="1100" noProof="1"/>
              </a:br>
              <a:r>
                <a:rPr lang="zh-CN" altLang="en-US" sz="1100" noProof="1"/>
                <a:t>点击此处编辑内容</a:t>
              </a:r>
              <a:endParaRPr lang="zh-CN" altLang="en-US" sz="1100" noProof="1"/>
            </a:p>
          </p:txBody>
        </p:sp>
        <p:grpSp>
          <p:nvGrpSpPr>
            <p:cNvPr id="35" name="组合 34"/>
            <p:cNvGrpSpPr/>
            <p:nvPr/>
          </p:nvGrpSpPr>
          <p:grpSpPr>
            <a:xfrm>
              <a:off x="6363399" y="4012930"/>
              <a:ext cx="1570726" cy="1095559"/>
              <a:chOff x="6363399" y="4012930"/>
              <a:chExt cx="1570726" cy="1095559"/>
            </a:xfrm>
          </p:grpSpPr>
          <p:cxnSp>
            <p:nvCxnSpPr>
              <p:cNvPr id="45" name="直接连接符 44"/>
              <p:cNvCxnSpPr/>
              <p:nvPr/>
            </p:nvCxnSpPr>
            <p:spPr>
              <a:xfrm>
                <a:off x="6721275" y="4561516"/>
                <a:ext cx="12128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7934125" y="4064222"/>
                <a:ext cx="0" cy="994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7" name="组合 46"/>
              <p:cNvGrpSpPr/>
              <p:nvPr/>
            </p:nvGrpSpPr>
            <p:grpSpPr>
              <a:xfrm>
                <a:off x="6363399" y="4012930"/>
                <a:ext cx="1137039" cy="1095559"/>
                <a:chOff x="785422" y="1990454"/>
                <a:chExt cx="1250743" cy="1205114"/>
              </a:xfrm>
            </p:grpSpPr>
            <p:sp>
              <p:nvSpPr>
                <p:cNvPr id="48" name="椭圆 47"/>
                <p:cNvSpPr/>
                <p:nvPr/>
              </p:nvSpPr>
              <p:spPr>
                <a:xfrm rot="5400000">
                  <a:off x="785422" y="1990454"/>
                  <a:ext cx="1205114" cy="1205114"/>
                </a:xfrm>
                <a:prstGeom prst="ellipse">
                  <a:avLst/>
                </a:prstGeom>
                <a:solidFill>
                  <a:schemeClr val="bg1">
                    <a:lumMod val="65000"/>
                    <a:alpha val="40000"/>
                  </a:schemeClr>
                </a:solidFill>
                <a:ln>
                  <a:noFill/>
                </a:ln>
              </p:spPr>
              <p:txBody>
                <a:bodyPr anchor="ctr"/>
                <a:p>
                  <a:pPr algn="ctr"/>
                </a:p>
              </p:txBody>
            </p:sp>
            <p:sp>
              <p:nvSpPr>
                <p:cNvPr id="49" name="任意多边形 27"/>
                <p:cNvSpPr/>
                <p:nvPr/>
              </p:nvSpPr>
              <p:spPr>
                <a:xfrm rot="5400000">
                  <a:off x="955207" y="2018873"/>
                  <a:ext cx="1013641" cy="1148274"/>
                </a:xfrm>
                <a:custGeom>
                  <a:avLst/>
                  <a:gdLst>
                    <a:gd name="connsiteX0" fmla="*/ 0 w 1115005"/>
                    <a:gd name="connsiteY0" fmla="*/ 705599 h 1263101"/>
                    <a:gd name="connsiteX1" fmla="*/ 445146 w 1115005"/>
                    <a:gd name="connsiteY1" fmla="*/ 159423 h 1263101"/>
                    <a:gd name="connsiteX2" fmla="*/ 466271 w 1115005"/>
                    <a:gd name="connsiteY2" fmla="*/ 157293 h 1263101"/>
                    <a:gd name="connsiteX3" fmla="*/ 557501 w 1115005"/>
                    <a:gd name="connsiteY3" fmla="*/ 0 h 1263101"/>
                    <a:gd name="connsiteX4" fmla="*/ 648732 w 1115005"/>
                    <a:gd name="connsiteY4" fmla="*/ 157293 h 1263101"/>
                    <a:gd name="connsiteX5" fmla="*/ 669859 w 1115005"/>
                    <a:gd name="connsiteY5" fmla="*/ 159423 h 1263101"/>
                    <a:gd name="connsiteX6" fmla="*/ 1115005 w 1115005"/>
                    <a:gd name="connsiteY6" fmla="*/ 705599 h 1263101"/>
                    <a:gd name="connsiteX7" fmla="*/ 557503 w 1115005"/>
                    <a:gd name="connsiteY7" fmla="*/ 1263101 h 1263101"/>
                    <a:gd name="connsiteX8" fmla="*/ 0 w 1115005"/>
                    <a:gd name="connsiteY8" fmla="*/ 705599 h 1263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5005" h="1263101">
                      <a:moveTo>
                        <a:pt x="0" y="705599"/>
                      </a:moveTo>
                      <a:cubicBezTo>
                        <a:pt x="0" y="436186"/>
                        <a:pt x="191102" y="211408"/>
                        <a:pt x="445146" y="159423"/>
                      </a:cubicBezTo>
                      <a:lnTo>
                        <a:pt x="466271" y="157293"/>
                      </a:lnTo>
                      <a:lnTo>
                        <a:pt x="557501" y="0"/>
                      </a:lnTo>
                      <a:lnTo>
                        <a:pt x="648732" y="157293"/>
                      </a:lnTo>
                      <a:lnTo>
                        <a:pt x="669859" y="159423"/>
                      </a:lnTo>
                      <a:cubicBezTo>
                        <a:pt x="923903" y="211408"/>
                        <a:pt x="1115005" y="436186"/>
                        <a:pt x="1115005" y="705599"/>
                      </a:cubicBezTo>
                      <a:cubicBezTo>
                        <a:pt x="1115005" y="1013499"/>
                        <a:pt x="865403" y="1263101"/>
                        <a:pt x="557503" y="1263101"/>
                      </a:cubicBezTo>
                      <a:cubicBezTo>
                        <a:pt x="249603" y="1263101"/>
                        <a:pt x="0" y="1013499"/>
                        <a:pt x="0" y="705599"/>
                      </a:cubicBezTo>
                      <a:close/>
                    </a:path>
                  </a:pathLst>
                </a:cu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grpSp>
        </p:grpSp>
        <p:sp>
          <p:nvSpPr>
            <p:cNvPr id="36" name="矩形 35"/>
            <p:cNvSpPr/>
            <p:nvPr/>
          </p:nvSpPr>
          <p:spPr>
            <a:xfrm>
              <a:off x="8038700" y="4349830"/>
              <a:ext cx="3434163" cy="582654"/>
            </a:xfrm>
            <a:prstGeom prst="rect">
              <a:avLst/>
            </a:prstGeom>
          </p:spPr>
          <p:txBody>
            <a:bodyPr wrap="square">
              <a:normAutofit lnSpcReduction="10000"/>
            </a:bodyPr>
            <a:p>
              <a:pPr>
                <a:lnSpc>
                  <a:spcPct val="150000"/>
                </a:lnSpc>
                <a:buClr>
                  <a:schemeClr val="tx1">
                    <a:lumMod val="50000"/>
                    <a:lumOff val="50000"/>
                  </a:schemeClr>
                </a:buClr>
              </a:pPr>
              <a:r>
                <a:rPr lang="zh-CN" altLang="en-US" sz="1100" noProof="1"/>
                <a:t>点击此处编辑内容点击此处编辑内容</a:t>
              </a:r>
              <a:br>
                <a:rPr lang="zh-CN" altLang="en-US" sz="1100" noProof="1"/>
              </a:br>
              <a:r>
                <a:rPr lang="zh-CN" altLang="en-US" sz="1100" noProof="1"/>
                <a:t>点击此处编辑内容</a:t>
              </a:r>
              <a:endParaRPr lang="zh-CN" altLang="en-US" sz="1100" noProof="1"/>
            </a:p>
          </p:txBody>
        </p:sp>
        <p:sp>
          <p:nvSpPr>
            <p:cNvPr id="37" name="任意多边形 42"/>
            <p:cNvSpPr/>
            <p:nvPr/>
          </p:nvSpPr>
          <p:spPr>
            <a:xfrm>
              <a:off x="1178181" y="2486306"/>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sp>
          <p:nvSpPr>
            <p:cNvPr id="38" name="任意多边形 43"/>
            <p:cNvSpPr/>
            <p:nvPr/>
          </p:nvSpPr>
          <p:spPr>
            <a:xfrm>
              <a:off x="1178181" y="4349830"/>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sp>
          <p:nvSpPr>
            <p:cNvPr id="39" name="任意多边形 44"/>
            <p:cNvSpPr/>
            <p:nvPr/>
          </p:nvSpPr>
          <p:spPr>
            <a:xfrm>
              <a:off x="6717426" y="2486306"/>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sp>
          <p:nvSpPr>
            <p:cNvPr id="40" name="任意多边形 45"/>
            <p:cNvSpPr/>
            <p:nvPr/>
          </p:nvSpPr>
          <p:spPr>
            <a:xfrm>
              <a:off x="6717426" y="4349830"/>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sp>
          <p:nvSpPr>
            <p:cNvPr id="41" name="矩形 40"/>
            <p:cNvSpPr/>
            <p:nvPr/>
          </p:nvSpPr>
          <p:spPr>
            <a:xfrm>
              <a:off x="2517576" y="2068563"/>
              <a:ext cx="3434163" cy="338554"/>
            </a:xfrm>
            <a:prstGeom prst="rect">
              <a:avLst/>
            </a:prstGeom>
          </p:spPr>
          <p:txBody>
            <a:bodyPr wrap="none">
              <a:normAutofit/>
            </a:bodyPr>
            <a:p>
              <a:pPr algn="just">
                <a:buClr>
                  <a:schemeClr val="tx1">
                    <a:lumMod val="50000"/>
                    <a:lumOff val="50000"/>
                  </a:schemeClr>
                </a:buClr>
              </a:pPr>
              <a:r>
                <a:rPr lang="zh-CN" altLang="en-US" sz="1600" b="1" noProof="1">
                  <a:solidFill>
                    <a:schemeClr val="tx1">
                      <a:lumMod val="75000"/>
                      <a:lumOff val="25000"/>
                    </a:schemeClr>
                  </a:solidFill>
                </a:rPr>
                <a:t>单击编辑标题</a:t>
              </a:r>
              <a:endParaRPr lang="zh-CN" altLang="en-US" sz="1600" b="1" noProof="1">
                <a:solidFill>
                  <a:schemeClr val="tx1">
                    <a:lumMod val="75000"/>
                    <a:lumOff val="25000"/>
                  </a:schemeClr>
                </a:solidFill>
              </a:endParaRPr>
            </a:p>
          </p:txBody>
        </p:sp>
        <p:sp>
          <p:nvSpPr>
            <p:cNvPr id="42" name="矩形 41"/>
            <p:cNvSpPr/>
            <p:nvPr/>
          </p:nvSpPr>
          <p:spPr>
            <a:xfrm>
              <a:off x="2517576" y="3932087"/>
              <a:ext cx="3434163" cy="338554"/>
            </a:xfrm>
            <a:prstGeom prst="rect">
              <a:avLst/>
            </a:prstGeom>
          </p:spPr>
          <p:txBody>
            <a:bodyPr wrap="none">
              <a:normAutofit/>
            </a:bodyPr>
            <a:p>
              <a:pPr algn="just">
                <a:buClr>
                  <a:schemeClr val="tx1">
                    <a:lumMod val="50000"/>
                    <a:lumOff val="50000"/>
                  </a:schemeClr>
                </a:buClr>
              </a:pPr>
              <a:r>
                <a:rPr lang="zh-CN" altLang="en-US" sz="1600" b="1" noProof="1">
                  <a:solidFill>
                    <a:schemeClr val="tx1">
                      <a:lumMod val="75000"/>
                      <a:lumOff val="25000"/>
                    </a:schemeClr>
                  </a:solidFill>
                </a:rPr>
                <a:t>单击编辑标题</a:t>
              </a:r>
              <a:endParaRPr lang="zh-CN" altLang="en-US" sz="1600" b="1" noProof="1">
                <a:solidFill>
                  <a:schemeClr val="tx1">
                    <a:lumMod val="75000"/>
                    <a:lumOff val="25000"/>
                  </a:schemeClr>
                </a:solidFill>
              </a:endParaRPr>
            </a:p>
          </p:txBody>
        </p:sp>
        <p:sp>
          <p:nvSpPr>
            <p:cNvPr id="43" name="矩形 42"/>
            <p:cNvSpPr/>
            <p:nvPr/>
          </p:nvSpPr>
          <p:spPr>
            <a:xfrm>
              <a:off x="8038700" y="2068563"/>
              <a:ext cx="3434163" cy="338554"/>
            </a:xfrm>
            <a:prstGeom prst="rect">
              <a:avLst/>
            </a:prstGeom>
          </p:spPr>
          <p:txBody>
            <a:bodyPr wrap="none">
              <a:normAutofit/>
            </a:bodyPr>
            <a:p>
              <a:pPr algn="just">
                <a:buClr>
                  <a:schemeClr val="tx1">
                    <a:lumMod val="50000"/>
                    <a:lumOff val="50000"/>
                  </a:schemeClr>
                </a:buClr>
              </a:pPr>
              <a:r>
                <a:rPr lang="zh-CN" altLang="en-US" sz="1600" b="1" noProof="1">
                  <a:solidFill>
                    <a:schemeClr val="tx1">
                      <a:lumMod val="75000"/>
                      <a:lumOff val="25000"/>
                    </a:schemeClr>
                  </a:solidFill>
                </a:rPr>
                <a:t>单击编辑标题</a:t>
              </a:r>
              <a:endParaRPr lang="zh-CN" altLang="en-US" sz="1600" b="1" noProof="1">
                <a:solidFill>
                  <a:schemeClr val="tx1">
                    <a:lumMod val="75000"/>
                    <a:lumOff val="25000"/>
                  </a:schemeClr>
                </a:solidFill>
              </a:endParaRPr>
            </a:p>
          </p:txBody>
        </p:sp>
        <p:sp>
          <p:nvSpPr>
            <p:cNvPr id="44" name="矩形 43"/>
            <p:cNvSpPr/>
            <p:nvPr/>
          </p:nvSpPr>
          <p:spPr>
            <a:xfrm>
              <a:off x="8038700" y="3932087"/>
              <a:ext cx="3434163" cy="338554"/>
            </a:xfrm>
            <a:prstGeom prst="rect">
              <a:avLst/>
            </a:prstGeom>
          </p:spPr>
          <p:txBody>
            <a:bodyPr wrap="none">
              <a:normAutofit/>
            </a:bodyPr>
            <a:p>
              <a:pPr algn="just">
                <a:buClr>
                  <a:schemeClr val="tx1">
                    <a:lumMod val="50000"/>
                    <a:lumOff val="50000"/>
                  </a:schemeClr>
                </a:buClr>
              </a:pPr>
              <a:r>
                <a:rPr lang="zh-CN" altLang="en-US" sz="1600" b="1" noProof="1">
                  <a:solidFill>
                    <a:schemeClr val="tx1">
                      <a:lumMod val="75000"/>
                      <a:lumOff val="25000"/>
                    </a:schemeClr>
                  </a:solidFill>
                </a:rPr>
                <a:t>单击编辑标题</a:t>
              </a:r>
              <a:endParaRPr lang="zh-CN" altLang="en-US" sz="1600" b="1" noProof="1">
                <a:solidFill>
                  <a:schemeClr val="tx1">
                    <a:lumMod val="75000"/>
                    <a:lumOff val="2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300">
        <p14:pan/>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custDataLst>
              <p:tags r:id="rId1"/>
            </p:custDataLst>
          </p:nvPr>
        </p:nvGrpSpPr>
        <p:grpSpPr>
          <a:xfrm>
            <a:off x="2889252" y="587688"/>
            <a:ext cx="9302748" cy="4850565"/>
            <a:chOff x="1365251" y="587689"/>
            <a:chExt cx="7801427" cy="4067758"/>
          </a:xfrm>
        </p:grpSpPr>
        <p:sp>
          <p:nvSpPr>
            <p:cNvPr id="5" name="菱形 4"/>
            <p:cNvSpPr/>
            <p:nvPr>
              <p:custDataLst>
                <p:tags r:id="rId2"/>
              </p:custDataLst>
            </p:nvPr>
          </p:nvSpPr>
          <p:spPr>
            <a:xfrm>
              <a:off x="1365251" y="754668"/>
              <a:ext cx="3759199" cy="3759199"/>
            </a:xfrm>
            <a:prstGeom prst="diamond">
              <a:avLst/>
            </a:prstGeom>
            <a:blipFill dpi="0" rotWithShape="1">
              <a:blip r:embed="rId3">
                <a:extLst>
                  <a:ext uri="{28A0092B-C50C-407E-A947-70E740481C1C}">
                    <a14:useLocalDpi xmlns:a14="http://schemas.microsoft.com/office/drawing/2010/main" val="0"/>
                  </a:ext>
                </a:extLst>
              </a:blip>
              <a:srcRect/>
              <a:stretch>
                <a:fillRect l="-25075" r="-2507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菱形 5"/>
            <p:cNvSpPr/>
            <p:nvPr>
              <p:custDataLst>
                <p:tags r:id="rId4"/>
              </p:custDataLst>
            </p:nvPr>
          </p:nvSpPr>
          <p:spPr>
            <a:xfrm>
              <a:off x="5215166" y="1669070"/>
              <a:ext cx="1930398" cy="1930396"/>
            </a:xfrm>
            <a:prstGeom prst="diamond">
              <a:avLst/>
            </a:prstGeom>
            <a:blipFill dpi="0" rotWithShape="1">
              <a:blip r:embed="rId5" cstate="print">
                <a:extLst>
                  <a:ext uri="{28A0092B-C50C-407E-A947-70E740481C1C}">
                    <a14:useLocalDpi xmlns:a14="http://schemas.microsoft.com/office/drawing/2010/main" val="0"/>
                  </a:ext>
                </a:extLst>
              </a:blip>
              <a:srcRect/>
              <a:stretch>
                <a:fillRect l="-25075" r="-2507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菱形 6"/>
            <p:cNvSpPr/>
            <p:nvPr>
              <p:custDataLst>
                <p:tags r:id="rId6"/>
              </p:custDataLst>
            </p:nvPr>
          </p:nvSpPr>
          <p:spPr>
            <a:xfrm>
              <a:off x="4204609" y="587689"/>
              <a:ext cx="1930398" cy="1930396"/>
            </a:xfrm>
            <a:prstGeom prst="diamond">
              <a:avLst/>
            </a:prstGeom>
            <a:blipFill dpi="0" rotWithShape="1">
              <a:blip r:embed="rId7" cstate="print">
                <a:extLst>
                  <a:ext uri="{28A0092B-C50C-407E-A947-70E740481C1C}">
                    <a14:useLocalDpi xmlns:a14="http://schemas.microsoft.com/office/drawing/2010/main" val="0"/>
                  </a:ext>
                </a:extLst>
              </a:blip>
              <a:srcRect/>
              <a:stretch>
                <a:fillRect l="-32857" r="-170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菱形 7"/>
            <p:cNvSpPr/>
            <p:nvPr>
              <p:custDataLst>
                <p:tags r:id="rId8"/>
              </p:custDataLst>
            </p:nvPr>
          </p:nvSpPr>
          <p:spPr>
            <a:xfrm>
              <a:off x="4204610" y="2725051"/>
              <a:ext cx="1930398" cy="1930396"/>
            </a:xfrm>
            <a:prstGeom prst="diamond">
              <a:avLst/>
            </a:prstGeom>
            <a:blipFill dpi="0" rotWithShape="1">
              <a:blip r:embed="rId9" cstate="print">
                <a:extLst>
                  <a:ext uri="{28A0092B-C50C-407E-A947-70E740481C1C}">
                    <a14:useLocalDpi xmlns:a14="http://schemas.microsoft.com/office/drawing/2010/main" val="0"/>
                  </a:ext>
                </a:extLst>
              </a:blip>
              <a:srcRect/>
              <a:stretch>
                <a:fillRect t="-14767" b="-147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菱形 8"/>
            <p:cNvSpPr/>
            <p:nvPr>
              <p:custDataLst>
                <p:tags r:id="rId10"/>
              </p:custDataLst>
            </p:nvPr>
          </p:nvSpPr>
          <p:spPr>
            <a:xfrm>
              <a:off x="7236280" y="1669070"/>
              <a:ext cx="1930398" cy="1930396"/>
            </a:xfrm>
            <a:prstGeom prst="diamond">
              <a:avLst/>
            </a:prstGeom>
            <a:blipFill dpi="0" rotWithShape="1">
              <a:blip r:embed="rId1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菱形 9"/>
            <p:cNvSpPr/>
            <p:nvPr>
              <p:custDataLst>
                <p:tags r:id="rId12"/>
              </p:custDataLst>
            </p:nvPr>
          </p:nvSpPr>
          <p:spPr>
            <a:xfrm>
              <a:off x="6232980" y="587689"/>
              <a:ext cx="1930398" cy="1930396"/>
            </a:xfrm>
            <a:prstGeom prst="diamond">
              <a:avLst/>
            </a:prstGeom>
            <a:blipFill dpi="0" rotWithShape="1">
              <a:blip r:embed="rId13" cstate="print">
                <a:extLst>
                  <a:ext uri="{28A0092B-C50C-407E-A947-70E740481C1C}">
                    <a14:useLocalDpi xmlns:a14="http://schemas.microsoft.com/office/drawing/2010/main" val="0"/>
                  </a:ext>
                </a:extLst>
              </a:blip>
              <a:srcRect/>
              <a:stretch>
                <a:fillRect l="-24962" r="-2496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菱形 10"/>
            <p:cNvSpPr/>
            <p:nvPr>
              <p:custDataLst>
                <p:tags r:id="rId14"/>
              </p:custDataLst>
            </p:nvPr>
          </p:nvSpPr>
          <p:spPr>
            <a:xfrm>
              <a:off x="6232981" y="2725051"/>
              <a:ext cx="1930398" cy="1930396"/>
            </a:xfrm>
            <a:prstGeom prst="diamond">
              <a:avLst/>
            </a:prstGeom>
            <a:blipFill dpi="0" rotWithShape="1">
              <a:blip r:embed="rId15" cstate="print">
                <a:extLst>
                  <a:ext uri="{28A0092B-C50C-407E-A947-70E740481C1C}">
                    <a14:useLocalDpi xmlns:a14="http://schemas.microsoft.com/office/drawing/2010/main" val="0"/>
                  </a:ext>
                </a:extLst>
              </a:blip>
              <a:srcRect/>
              <a:stretch>
                <a:fillRect t="-3093" b="-901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custDataLst>
                <p:tags r:id="rId16"/>
              </p:custDataLst>
            </p:nvPr>
          </p:nvSpPr>
          <p:spPr>
            <a:xfrm>
              <a:off x="8277679" y="696683"/>
              <a:ext cx="870857" cy="1785257"/>
            </a:xfrm>
            <a:custGeom>
              <a:avLst/>
              <a:gdLst>
                <a:gd name="connsiteX0" fmla="*/ 870857 w 870857"/>
                <a:gd name="connsiteY0" fmla="*/ 0 h 1785257"/>
                <a:gd name="connsiteX1" fmla="*/ 870857 w 870857"/>
                <a:gd name="connsiteY1" fmla="*/ 1785257 h 1785257"/>
                <a:gd name="connsiteX2" fmla="*/ 0 w 870857"/>
                <a:gd name="connsiteY2" fmla="*/ 885371 h 1785257"/>
                <a:gd name="connsiteX3" fmla="*/ 870857 w 870857"/>
                <a:gd name="connsiteY3" fmla="*/ 0 h 1785257"/>
              </a:gdLst>
              <a:ahLst/>
              <a:cxnLst>
                <a:cxn ang="0">
                  <a:pos x="connsiteX0" y="connsiteY0"/>
                </a:cxn>
                <a:cxn ang="0">
                  <a:pos x="connsiteX1" y="connsiteY1"/>
                </a:cxn>
                <a:cxn ang="0">
                  <a:pos x="connsiteX2" y="connsiteY2"/>
                </a:cxn>
                <a:cxn ang="0">
                  <a:pos x="connsiteX3" y="connsiteY3"/>
                </a:cxn>
              </a:cxnLst>
              <a:rect l="l" t="t" r="r" b="b"/>
              <a:pathLst>
                <a:path w="870857" h="1785257">
                  <a:moveTo>
                    <a:pt x="870857" y="0"/>
                  </a:moveTo>
                  <a:lnTo>
                    <a:pt x="870857" y="1785257"/>
                  </a:lnTo>
                  <a:lnTo>
                    <a:pt x="0" y="885371"/>
                  </a:lnTo>
                  <a:lnTo>
                    <a:pt x="870857"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p:cNvSpPr/>
          <p:nvPr>
            <p:custDataLst>
              <p:tags r:id="rId17"/>
            </p:custDataLst>
          </p:nvPr>
        </p:nvSpPr>
        <p:spPr>
          <a:xfrm rot="5400000">
            <a:off x="-858120" y="3950356"/>
            <a:ext cx="4424997" cy="873863"/>
          </a:xfrm>
          <a:prstGeom prst="rect">
            <a:avLst/>
          </a:prstGeom>
        </p:spPr>
        <p:txBody>
          <a:bodyPr wrap="square" anchor="b" anchorCtr="0">
            <a:normAutofit/>
          </a:bodyPr>
          <a:lstStyle/>
          <a:p>
            <a:pPr marL="0" indent="0" algn="r">
              <a:lnSpc>
                <a:spcPct val="100000"/>
              </a:lnSpc>
              <a:spcBef>
                <a:spcPts val="0"/>
              </a:spcBef>
              <a:spcAft>
                <a:spcPts val="0"/>
              </a:spcAft>
              <a:buSzPct val="100000"/>
            </a:pPr>
            <a:r>
              <a:rPr lang="en-US" altLang="zh-CN" sz="3600" b="1" dirty="0">
                <a:solidFill>
                  <a:schemeClr val="accent1"/>
                </a:solidFill>
                <a:latin typeface="+mj-lt"/>
                <a:ea typeface="+mj-ea"/>
                <a:cs typeface="+mj-cs"/>
              </a:rPr>
              <a:t>Communication</a:t>
            </a:r>
            <a:endParaRPr lang="en-US" altLang="zh-CN" sz="3600" b="1" dirty="0">
              <a:solidFill>
                <a:schemeClr val="accent1"/>
              </a:solidFill>
              <a:latin typeface="+mj-lt"/>
              <a:ea typeface="+mj-ea"/>
              <a:cs typeface="+mj-cs"/>
            </a:endParaRPr>
          </a:p>
        </p:txBody>
      </p:sp>
      <p:sp>
        <p:nvSpPr>
          <p:cNvPr id="14" name="矩形 13"/>
          <p:cNvSpPr/>
          <p:nvPr>
            <p:custDataLst>
              <p:tags r:id="rId18"/>
            </p:custDataLst>
          </p:nvPr>
        </p:nvSpPr>
        <p:spPr>
          <a:xfrm>
            <a:off x="2355966" y="5618205"/>
            <a:ext cx="8639657" cy="807948"/>
          </a:xfrm>
          <a:prstGeom prst="rect">
            <a:avLst/>
          </a:prstGeom>
        </p:spPr>
        <p:txBody>
          <a:bodyPr wrap="square" anchor="b" anchorCtr="0">
            <a:normAutofit lnSpcReduction="10000"/>
          </a:bodyPr>
          <a:lstStyle/>
          <a:p>
            <a:pPr marL="0" indent="0" algn="just">
              <a:lnSpc>
                <a:spcPct val="120000"/>
              </a:lnSpc>
              <a:spcBef>
                <a:spcPts val="0"/>
              </a:spcBef>
              <a:spcAft>
                <a:spcPts val="0"/>
              </a:spcAft>
              <a:buSzPct val="100000"/>
            </a:pPr>
            <a:r>
              <a:rPr lang="en-US" altLang="zh-CN" sz="2000" dirty="0">
                <a:solidFill>
                  <a:schemeClr val="tx1">
                    <a:lumMod val="50000"/>
                    <a:lumOff val="50000"/>
                  </a:schemeClr>
                </a:solidFill>
              </a:rPr>
              <a:t>This is a place where you work with love.</a:t>
            </a:r>
            <a:endParaRPr lang="en-US" altLang="zh-CN" sz="2000" dirty="0">
              <a:solidFill>
                <a:schemeClr val="tx1">
                  <a:lumMod val="50000"/>
                  <a:lumOff val="50000"/>
                </a:schemeClr>
              </a:solidFill>
            </a:endParaRPr>
          </a:p>
        </p:txBody>
      </p:sp>
    </p:spTree>
    <p:custDataLst>
      <p:tags r:id="rId19"/>
    </p:custData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16"/>
          <p:cNvSpPr/>
          <p:nvPr>
            <p:custDataLst>
              <p:tags r:id="rId1"/>
            </p:custDataLst>
          </p:nvPr>
        </p:nvSpPr>
        <p:spPr>
          <a:xfrm>
            <a:off x="5122863" y="5800725"/>
            <a:ext cx="1952625" cy="93663"/>
          </a:xfrm>
          <a:prstGeom prst="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th-TH" sz="1600">
              <a:solidFill>
                <a:srgbClr val="00AFF0"/>
              </a:solidFill>
              <a:latin typeface="微软雅黑" panose="020B0503020204020204" charset="-122"/>
              <a:ea typeface="微软雅黑" panose="020B0503020204020204" charset="-122"/>
            </a:endParaRPr>
          </a:p>
        </p:txBody>
      </p:sp>
      <p:sp>
        <p:nvSpPr>
          <p:cNvPr id="38" name="Rectangle 7"/>
          <p:cNvSpPr/>
          <p:nvPr>
            <p:custDataLst>
              <p:tags r:id="rId2"/>
            </p:custDataLst>
          </p:nvPr>
        </p:nvSpPr>
        <p:spPr>
          <a:xfrm>
            <a:off x="5116513" y="1557338"/>
            <a:ext cx="1952625" cy="1757362"/>
          </a:xfrm>
          <a:prstGeom prst="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th-TH">
              <a:solidFill>
                <a:prstClr val="white"/>
              </a:solidFill>
            </a:endParaRPr>
          </a:p>
        </p:txBody>
      </p:sp>
      <p:sp>
        <p:nvSpPr>
          <p:cNvPr id="42" name="TextBox 8"/>
          <p:cNvSpPr txBox="1">
            <a:spLocks noChangeArrowheads="1"/>
          </p:cNvSpPr>
          <p:nvPr>
            <p:custDataLst>
              <p:tags r:id="rId3"/>
            </p:custDataLst>
          </p:nvPr>
        </p:nvSpPr>
        <p:spPr bwMode="auto">
          <a:xfrm>
            <a:off x="5065713" y="4146550"/>
            <a:ext cx="2011362"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marL="0" indent="0" algn="ctr" eaLnBrk="1" hangingPunct="1">
              <a:lnSpc>
                <a:spcPct val="100000"/>
              </a:lnSpc>
              <a:spcBef>
                <a:spcPts val="1200"/>
              </a:spcBef>
              <a:spcAft>
                <a:spcPts val="0"/>
              </a:spcAft>
              <a:buSzPct val="100000"/>
              <a:defRPr/>
            </a:pPr>
            <a:r>
              <a:rPr lang="zh-CN" altLang="en-US" sz="1600" dirty="0" smtClean="0">
                <a:solidFill>
                  <a:schemeClr val="tx1">
                    <a:lumMod val="60000"/>
                    <a:lumOff val="40000"/>
                  </a:schemeClr>
                </a:solidFill>
                <a:latin typeface="微软雅黑" panose="020B0503020204020204" charset="-122"/>
                <a:ea typeface="微软雅黑" panose="020B0503020204020204" charset="-122"/>
              </a:rPr>
              <a:t>点击此处编辑内容点击此处编辑内容点击此处编辑内容</a:t>
            </a:r>
            <a:endParaRPr lang="zh-CN" altLang="en-US" sz="1600" dirty="0" smtClean="0">
              <a:solidFill>
                <a:schemeClr val="tx1">
                  <a:lumMod val="60000"/>
                  <a:lumOff val="40000"/>
                </a:schemeClr>
              </a:solidFill>
              <a:latin typeface="微软雅黑" panose="020B0503020204020204" charset="-122"/>
              <a:ea typeface="微软雅黑" panose="020B0503020204020204" charset="-122"/>
            </a:endParaRPr>
          </a:p>
        </p:txBody>
      </p:sp>
      <p:sp>
        <p:nvSpPr>
          <p:cNvPr id="58" name="任意多边形 57"/>
          <p:cNvSpPr/>
          <p:nvPr>
            <p:custDataLst>
              <p:tags r:id="rId4"/>
            </p:custDataLst>
          </p:nvPr>
        </p:nvSpPr>
        <p:spPr bwMode="auto">
          <a:xfrm>
            <a:off x="5781675" y="2152650"/>
            <a:ext cx="622300" cy="566738"/>
          </a:xfrm>
          <a:custGeom>
            <a:avLst/>
            <a:gdLst>
              <a:gd name="connsiteX0" fmla="*/ 27057 w 622300"/>
              <a:gd name="connsiteY0" fmla="*/ 0 h 566738"/>
              <a:gd name="connsiteX1" fmla="*/ 595244 w 622300"/>
              <a:gd name="connsiteY1" fmla="*/ 0 h 566738"/>
              <a:gd name="connsiteX2" fmla="*/ 622300 w 622300"/>
              <a:gd name="connsiteY2" fmla="*/ 26988 h 566738"/>
              <a:gd name="connsiteX3" fmla="*/ 622300 w 622300"/>
              <a:gd name="connsiteY3" fmla="*/ 539751 h 566738"/>
              <a:gd name="connsiteX4" fmla="*/ 595244 w 622300"/>
              <a:gd name="connsiteY4" fmla="*/ 566738 h 566738"/>
              <a:gd name="connsiteX5" fmla="*/ 27057 w 622300"/>
              <a:gd name="connsiteY5" fmla="*/ 566738 h 566738"/>
              <a:gd name="connsiteX6" fmla="*/ 0 w 622300"/>
              <a:gd name="connsiteY6" fmla="*/ 539751 h 566738"/>
              <a:gd name="connsiteX7" fmla="*/ 0 w 622300"/>
              <a:gd name="connsiteY7" fmla="*/ 26988 h 566738"/>
              <a:gd name="connsiteX8" fmla="*/ 27057 w 622300"/>
              <a:gd name="connsiteY8" fmla="*/ 0 h 566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2300" h="566738">
                <a:moveTo>
                  <a:pt x="27057" y="0"/>
                </a:moveTo>
                <a:lnTo>
                  <a:pt x="595244" y="0"/>
                </a:lnTo>
                <a:cubicBezTo>
                  <a:pt x="612154" y="0"/>
                  <a:pt x="622300" y="10120"/>
                  <a:pt x="622300" y="26988"/>
                </a:cubicBezTo>
                <a:cubicBezTo>
                  <a:pt x="622300" y="539751"/>
                  <a:pt x="622300" y="539751"/>
                  <a:pt x="622300" y="539751"/>
                </a:cubicBezTo>
                <a:cubicBezTo>
                  <a:pt x="622300" y="553244"/>
                  <a:pt x="612154" y="566738"/>
                  <a:pt x="595244" y="566738"/>
                </a:cubicBezTo>
                <a:cubicBezTo>
                  <a:pt x="27057" y="566738"/>
                  <a:pt x="27057" y="566738"/>
                  <a:pt x="27057" y="566738"/>
                </a:cubicBezTo>
                <a:cubicBezTo>
                  <a:pt x="13529" y="566738"/>
                  <a:pt x="0" y="553244"/>
                  <a:pt x="0" y="539751"/>
                </a:cubicBezTo>
                <a:cubicBezTo>
                  <a:pt x="0" y="26988"/>
                  <a:pt x="0" y="26988"/>
                  <a:pt x="0" y="26988"/>
                </a:cubicBezTo>
                <a:cubicBezTo>
                  <a:pt x="0" y="10120"/>
                  <a:pt x="13529" y="0"/>
                  <a:pt x="27057" y="0"/>
                </a:cubicBezTo>
                <a:close/>
              </a:path>
            </a:pathLst>
          </a:custGeom>
          <a:solidFill>
            <a:schemeClr val="bg2"/>
          </a:solidFill>
          <a:ln w="30163" cap="rnd">
            <a:solidFill>
              <a:srgbClr val="FFFFFF"/>
            </a:solidFill>
            <a:prstDash val="solid"/>
            <a:round/>
          </a:ln>
        </p:spPr>
        <p:txBody>
          <a:bodyPr wrap="square" lIns="80296" tIns="40148" rIns="80296" bIns="40148">
            <a:noAutofit/>
          </a:bodyPr>
          <a:lstStyle/>
          <a:p>
            <a:pPr eaLnBrk="1" hangingPunct="1">
              <a:spcBef>
                <a:spcPts val="0"/>
              </a:spcBef>
              <a:spcAft>
                <a:spcPts val="0"/>
              </a:spcAft>
              <a:defRPr/>
            </a:pPr>
            <a:endParaRPr lang="zh-CN" altLang="en-US" sz="1580">
              <a:solidFill>
                <a:prstClr val="black"/>
              </a:solidFill>
            </a:endParaRPr>
          </a:p>
        </p:txBody>
      </p:sp>
      <p:sp>
        <p:nvSpPr>
          <p:cNvPr id="32" name="Rectangle 10"/>
          <p:cNvSpPr/>
          <p:nvPr>
            <p:custDataLst>
              <p:tags r:id="rId5"/>
            </p:custDataLst>
          </p:nvPr>
        </p:nvSpPr>
        <p:spPr>
          <a:xfrm>
            <a:off x="876300" y="5800725"/>
            <a:ext cx="1952625" cy="93663"/>
          </a:xfrm>
          <a:prstGeom prst="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th-TH" sz="1600">
              <a:solidFill>
                <a:srgbClr val="00AFF0"/>
              </a:solidFill>
              <a:latin typeface="微软雅黑" panose="020B0503020204020204" charset="-122"/>
              <a:ea typeface="微软雅黑" panose="020B0503020204020204" charset="-122"/>
            </a:endParaRPr>
          </a:p>
        </p:txBody>
      </p:sp>
      <p:sp>
        <p:nvSpPr>
          <p:cNvPr id="36" name="Rectangle 5"/>
          <p:cNvSpPr/>
          <p:nvPr>
            <p:custDataLst>
              <p:tags r:id="rId6"/>
            </p:custDataLst>
          </p:nvPr>
        </p:nvSpPr>
        <p:spPr>
          <a:xfrm>
            <a:off x="879475" y="1557338"/>
            <a:ext cx="1954213" cy="1757362"/>
          </a:xfrm>
          <a:prstGeom prst="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th-TH">
              <a:solidFill>
                <a:prstClr val="white"/>
              </a:solidFill>
            </a:endParaRPr>
          </a:p>
        </p:txBody>
      </p:sp>
      <p:sp>
        <p:nvSpPr>
          <p:cNvPr id="40" name="TextBox 8"/>
          <p:cNvSpPr txBox="1">
            <a:spLocks noChangeArrowheads="1"/>
          </p:cNvSpPr>
          <p:nvPr>
            <p:custDataLst>
              <p:tags r:id="rId7"/>
            </p:custDataLst>
          </p:nvPr>
        </p:nvSpPr>
        <p:spPr bwMode="auto">
          <a:xfrm>
            <a:off x="847725" y="4167188"/>
            <a:ext cx="2011363"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marL="0" indent="0" algn="ctr" eaLnBrk="1" hangingPunct="1">
              <a:lnSpc>
                <a:spcPct val="100000"/>
              </a:lnSpc>
              <a:spcBef>
                <a:spcPts val="1200"/>
              </a:spcBef>
              <a:spcAft>
                <a:spcPts val="0"/>
              </a:spcAft>
              <a:buSzPct val="100000"/>
              <a:defRPr/>
            </a:pPr>
            <a:r>
              <a:rPr lang="zh-CN" altLang="en-US" sz="1600" dirty="0" smtClean="0">
                <a:solidFill>
                  <a:schemeClr val="tx1">
                    <a:lumMod val="60000"/>
                    <a:lumOff val="40000"/>
                  </a:schemeClr>
                </a:solidFill>
                <a:latin typeface="微软雅黑" panose="020B0503020204020204" charset="-122"/>
                <a:ea typeface="微软雅黑" panose="020B0503020204020204" charset="-122"/>
              </a:rPr>
              <a:t>点击此处编辑内容点击此处编辑内容点击此处编辑内容</a:t>
            </a:r>
            <a:endParaRPr lang="zh-CN" altLang="en-US" sz="1600" dirty="0" smtClean="0">
              <a:solidFill>
                <a:schemeClr val="tx1">
                  <a:lumMod val="60000"/>
                  <a:lumOff val="40000"/>
                </a:schemeClr>
              </a:solidFill>
              <a:latin typeface="微软雅黑" panose="020B0503020204020204" charset="-122"/>
              <a:ea typeface="微软雅黑" panose="020B0503020204020204" charset="-122"/>
            </a:endParaRPr>
          </a:p>
        </p:txBody>
      </p:sp>
      <p:sp>
        <p:nvSpPr>
          <p:cNvPr id="57" name="任意多边形 56"/>
          <p:cNvSpPr/>
          <p:nvPr>
            <p:custDataLst>
              <p:tags r:id="rId8"/>
            </p:custDataLst>
          </p:nvPr>
        </p:nvSpPr>
        <p:spPr bwMode="auto">
          <a:xfrm>
            <a:off x="1554163" y="2133600"/>
            <a:ext cx="604837" cy="604838"/>
          </a:xfrm>
          <a:custGeom>
            <a:avLst/>
            <a:gdLst>
              <a:gd name="connsiteX0" fmla="*/ 440676 w 604837"/>
              <a:gd name="connsiteY0" fmla="*/ 317501 h 604838"/>
              <a:gd name="connsiteX1" fmla="*/ 480074 w 604837"/>
              <a:gd name="connsiteY1" fmla="*/ 317501 h 604838"/>
              <a:gd name="connsiteX2" fmla="*/ 483358 w 604837"/>
              <a:gd name="connsiteY2" fmla="*/ 359949 h 604838"/>
              <a:gd name="connsiteX3" fmla="*/ 512907 w 604837"/>
              <a:gd name="connsiteY3" fmla="*/ 373009 h 604838"/>
              <a:gd name="connsiteX4" fmla="*/ 549022 w 604837"/>
              <a:gd name="connsiteY4" fmla="*/ 346888 h 604838"/>
              <a:gd name="connsiteX5" fmla="*/ 575288 w 604837"/>
              <a:gd name="connsiteY5" fmla="*/ 373009 h 604838"/>
              <a:gd name="connsiteX6" fmla="*/ 549022 w 604837"/>
              <a:gd name="connsiteY6" fmla="*/ 405661 h 604838"/>
              <a:gd name="connsiteX7" fmla="*/ 555589 w 604837"/>
              <a:gd name="connsiteY7" fmla="*/ 418722 h 604838"/>
              <a:gd name="connsiteX8" fmla="*/ 562155 w 604837"/>
              <a:gd name="connsiteY8" fmla="*/ 435048 h 604838"/>
              <a:gd name="connsiteX9" fmla="*/ 604837 w 604837"/>
              <a:gd name="connsiteY9" fmla="*/ 441578 h 604838"/>
              <a:gd name="connsiteX10" fmla="*/ 604837 w 604837"/>
              <a:gd name="connsiteY10" fmla="*/ 477496 h 604838"/>
              <a:gd name="connsiteX11" fmla="*/ 562155 w 604837"/>
              <a:gd name="connsiteY11" fmla="*/ 484026 h 604838"/>
              <a:gd name="connsiteX12" fmla="*/ 549022 w 604837"/>
              <a:gd name="connsiteY12" fmla="*/ 513413 h 604838"/>
              <a:gd name="connsiteX13" fmla="*/ 575288 w 604837"/>
              <a:gd name="connsiteY13" fmla="*/ 549330 h 604838"/>
              <a:gd name="connsiteX14" fmla="*/ 549022 w 604837"/>
              <a:gd name="connsiteY14" fmla="*/ 575451 h 604838"/>
              <a:gd name="connsiteX15" fmla="*/ 516190 w 604837"/>
              <a:gd name="connsiteY15" fmla="*/ 549330 h 604838"/>
              <a:gd name="connsiteX16" fmla="*/ 503057 w 604837"/>
              <a:gd name="connsiteY16" fmla="*/ 555860 h 604838"/>
              <a:gd name="connsiteX17" fmla="*/ 486641 w 604837"/>
              <a:gd name="connsiteY17" fmla="*/ 562391 h 604838"/>
              <a:gd name="connsiteX18" fmla="*/ 480074 w 604837"/>
              <a:gd name="connsiteY18" fmla="*/ 604838 h 604838"/>
              <a:gd name="connsiteX19" fmla="*/ 443959 w 604837"/>
              <a:gd name="connsiteY19" fmla="*/ 604838 h 604838"/>
              <a:gd name="connsiteX20" fmla="*/ 437392 w 604837"/>
              <a:gd name="connsiteY20" fmla="*/ 562391 h 604838"/>
              <a:gd name="connsiteX21" fmla="*/ 407843 w 604837"/>
              <a:gd name="connsiteY21" fmla="*/ 549330 h 604838"/>
              <a:gd name="connsiteX22" fmla="*/ 371728 w 604837"/>
              <a:gd name="connsiteY22" fmla="*/ 575451 h 604838"/>
              <a:gd name="connsiteX23" fmla="*/ 345462 w 604837"/>
              <a:gd name="connsiteY23" fmla="*/ 549330 h 604838"/>
              <a:gd name="connsiteX24" fmla="*/ 371728 w 604837"/>
              <a:gd name="connsiteY24" fmla="*/ 513413 h 604838"/>
              <a:gd name="connsiteX25" fmla="*/ 365161 w 604837"/>
              <a:gd name="connsiteY25" fmla="*/ 500352 h 604838"/>
              <a:gd name="connsiteX26" fmla="*/ 358595 w 604837"/>
              <a:gd name="connsiteY26" fmla="*/ 484026 h 604838"/>
              <a:gd name="connsiteX27" fmla="*/ 315913 w 604837"/>
              <a:gd name="connsiteY27" fmla="*/ 480761 h 604838"/>
              <a:gd name="connsiteX28" fmla="*/ 315913 w 604837"/>
              <a:gd name="connsiteY28" fmla="*/ 441578 h 604838"/>
              <a:gd name="connsiteX29" fmla="*/ 358595 w 604837"/>
              <a:gd name="connsiteY29" fmla="*/ 438313 h 604838"/>
              <a:gd name="connsiteX30" fmla="*/ 371728 w 604837"/>
              <a:gd name="connsiteY30" fmla="*/ 408927 h 604838"/>
              <a:gd name="connsiteX31" fmla="*/ 345462 w 604837"/>
              <a:gd name="connsiteY31" fmla="*/ 373009 h 604838"/>
              <a:gd name="connsiteX32" fmla="*/ 371728 w 604837"/>
              <a:gd name="connsiteY32" fmla="*/ 346888 h 604838"/>
              <a:gd name="connsiteX33" fmla="*/ 407843 w 604837"/>
              <a:gd name="connsiteY33" fmla="*/ 373009 h 604838"/>
              <a:gd name="connsiteX34" fmla="*/ 420976 w 604837"/>
              <a:gd name="connsiteY34" fmla="*/ 366479 h 604838"/>
              <a:gd name="connsiteX35" fmla="*/ 434109 w 604837"/>
              <a:gd name="connsiteY35" fmla="*/ 359949 h 604838"/>
              <a:gd name="connsiteX36" fmla="*/ 440676 w 604837"/>
              <a:gd name="connsiteY36" fmla="*/ 317501 h 604838"/>
              <a:gd name="connsiteX37" fmla="*/ 144357 w 604837"/>
              <a:gd name="connsiteY37" fmla="*/ 0 h 604838"/>
              <a:gd name="connsiteX38" fmla="*/ 177166 w 604837"/>
              <a:gd name="connsiteY38" fmla="*/ 52917 h 604838"/>
              <a:gd name="connsiteX39" fmla="*/ 196851 w 604837"/>
              <a:gd name="connsiteY39" fmla="*/ 52917 h 604838"/>
              <a:gd name="connsiteX40" fmla="*/ 219816 w 604837"/>
              <a:gd name="connsiteY40" fmla="*/ 52917 h 604838"/>
              <a:gd name="connsiteX41" fmla="*/ 252625 w 604837"/>
              <a:gd name="connsiteY41" fmla="*/ 0 h 604838"/>
              <a:gd name="connsiteX42" fmla="*/ 298557 w 604837"/>
              <a:gd name="connsiteY42" fmla="*/ 19844 h 604838"/>
              <a:gd name="connsiteX43" fmla="*/ 285433 w 604837"/>
              <a:gd name="connsiteY43" fmla="*/ 79375 h 604838"/>
              <a:gd name="connsiteX44" fmla="*/ 314961 w 604837"/>
              <a:gd name="connsiteY44" fmla="*/ 112448 h 604838"/>
              <a:gd name="connsiteX45" fmla="*/ 374016 w 604837"/>
              <a:gd name="connsiteY45" fmla="*/ 95911 h 604838"/>
              <a:gd name="connsiteX46" fmla="*/ 393701 w 604837"/>
              <a:gd name="connsiteY46" fmla="*/ 145521 h 604838"/>
              <a:gd name="connsiteX47" fmla="*/ 341208 w 604837"/>
              <a:gd name="connsiteY47" fmla="*/ 178593 h 604838"/>
              <a:gd name="connsiteX48" fmla="*/ 341208 w 604837"/>
              <a:gd name="connsiteY48" fmla="*/ 198437 h 604838"/>
              <a:gd name="connsiteX49" fmla="*/ 341208 w 604837"/>
              <a:gd name="connsiteY49" fmla="*/ 221588 h 604838"/>
              <a:gd name="connsiteX50" fmla="*/ 393701 w 604837"/>
              <a:gd name="connsiteY50" fmla="*/ 251354 h 604838"/>
              <a:gd name="connsiteX51" fmla="*/ 374016 w 604837"/>
              <a:gd name="connsiteY51" fmla="*/ 300963 h 604838"/>
              <a:gd name="connsiteX52" fmla="*/ 314961 w 604837"/>
              <a:gd name="connsiteY52" fmla="*/ 284427 h 604838"/>
              <a:gd name="connsiteX53" fmla="*/ 282152 w 604837"/>
              <a:gd name="connsiteY53" fmla="*/ 317499 h 604838"/>
              <a:gd name="connsiteX54" fmla="*/ 298557 w 604837"/>
              <a:gd name="connsiteY54" fmla="*/ 377030 h 604838"/>
              <a:gd name="connsiteX55" fmla="*/ 249344 w 604837"/>
              <a:gd name="connsiteY55" fmla="*/ 396874 h 604838"/>
              <a:gd name="connsiteX56" fmla="*/ 216536 w 604837"/>
              <a:gd name="connsiteY56" fmla="*/ 343958 h 604838"/>
              <a:gd name="connsiteX57" fmla="*/ 196851 w 604837"/>
              <a:gd name="connsiteY57" fmla="*/ 343958 h 604838"/>
              <a:gd name="connsiteX58" fmla="*/ 173885 w 604837"/>
              <a:gd name="connsiteY58" fmla="*/ 343958 h 604838"/>
              <a:gd name="connsiteX59" fmla="*/ 144357 w 604837"/>
              <a:gd name="connsiteY59" fmla="*/ 396874 h 604838"/>
              <a:gd name="connsiteX60" fmla="*/ 95144 w 604837"/>
              <a:gd name="connsiteY60" fmla="*/ 377030 h 604838"/>
              <a:gd name="connsiteX61" fmla="*/ 111549 w 604837"/>
              <a:gd name="connsiteY61" fmla="*/ 314192 h 604838"/>
              <a:gd name="connsiteX62" fmla="*/ 78740 w 604837"/>
              <a:gd name="connsiteY62" fmla="*/ 284427 h 604838"/>
              <a:gd name="connsiteX63" fmla="*/ 19685 w 604837"/>
              <a:gd name="connsiteY63" fmla="*/ 300963 h 604838"/>
              <a:gd name="connsiteX64" fmla="*/ 0 w 604837"/>
              <a:gd name="connsiteY64" fmla="*/ 251354 h 604838"/>
              <a:gd name="connsiteX65" fmla="*/ 52494 w 604837"/>
              <a:gd name="connsiteY65" fmla="*/ 218281 h 604838"/>
              <a:gd name="connsiteX66" fmla="*/ 52494 w 604837"/>
              <a:gd name="connsiteY66" fmla="*/ 198437 h 604838"/>
              <a:gd name="connsiteX67" fmla="*/ 52494 w 604837"/>
              <a:gd name="connsiteY67" fmla="*/ 175286 h 604838"/>
              <a:gd name="connsiteX68" fmla="*/ 0 w 604837"/>
              <a:gd name="connsiteY68" fmla="*/ 142213 h 604838"/>
              <a:gd name="connsiteX69" fmla="*/ 19685 w 604837"/>
              <a:gd name="connsiteY69" fmla="*/ 95911 h 604838"/>
              <a:gd name="connsiteX70" fmla="*/ 78740 w 604837"/>
              <a:gd name="connsiteY70" fmla="*/ 112448 h 604838"/>
              <a:gd name="connsiteX71" fmla="*/ 111549 w 604837"/>
              <a:gd name="connsiteY71" fmla="*/ 79375 h 604838"/>
              <a:gd name="connsiteX72" fmla="*/ 95144 w 604837"/>
              <a:gd name="connsiteY72" fmla="*/ 19844 h 604838"/>
              <a:gd name="connsiteX73" fmla="*/ 144357 w 604837"/>
              <a:gd name="connsiteY73" fmla="*/ 0 h 60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04837" h="604838">
                <a:moveTo>
                  <a:pt x="440676" y="317501"/>
                </a:moveTo>
                <a:cubicBezTo>
                  <a:pt x="480074" y="317501"/>
                  <a:pt x="480074" y="317501"/>
                  <a:pt x="480074" y="317501"/>
                </a:cubicBezTo>
                <a:cubicBezTo>
                  <a:pt x="483358" y="359949"/>
                  <a:pt x="483358" y="359949"/>
                  <a:pt x="483358" y="359949"/>
                </a:cubicBezTo>
                <a:cubicBezTo>
                  <a:pt x="496491" y="363214"/>
                  <a:pt x="506340" y="366479"/>
                  <a:pt x="512907" y="373009"/>
                </a:cubicBezTo>
                <a:cubicBezTo>
                  <a:pt x="549022" y="346888"/>
                  <a:pt x="549022" y="346888"/>
                  <a:pt x="549022" y="346888"/>
                </a:cubicBezTo>
                <a:cubicBezTo>
                  <a:pt x="575288" y="373009"/>
                  <a:pt x="575288" y="373009"/>
                  <a:pt x="575288" y="373009"/>
                </a:cubicBezTo>
                <a:cubicBezTo>
                  <a:pt x="549022" y="405661"/>
                  <a:pt x="549022" y="405661"/>
                  <a:pt x="549022" y="405661"/>
                </a:cubicBezTo>
                <a:cubicBezTo>
                  <a:pt x="552305" y="412192"/>
                  <a:pt x="555589" y="415457"/>
                  <a:pt x="555589" y="418722"/>
                </a:cubicBezTo>
                <a:cubicBezTo>
                  <a:pt x="558872" y="425253"/>
                  <a:pt x="558872" y="431783"/>
                  <a:pt x="562155" y="435048"/>
                </a:cubicBezTo>
                <a:cubicBezTo>
                  <a:pt x="604837" y="441578"/>
                  <a:pt x="604837" y="441578"/>
                  <a:pt x="604837" y="441578"/>
                </a:cubicBezTo>
                <a:cubicBezTo>
                  <a:pt x="604837" y="477496"/>
                  <a:pt x="604837" y="477496"/>
                  <a:pt x="604837" y="477496"/>
                </a:cubicBezTo>
                <a:cubicBezTo>
                  <a:pt x="562155" y="484026"/>
                  <a:pt x="562155" y="484026"/>
                  <a:pt x="562155" y="484026"/>
                </a:cubicBezTo>
                <a:cubicBezTo>
                  <a:pt x="558872" y="493822"/>
                  <a:pt x="555589" y="503617"/>
                  <a:pt x="549022" y="513413"/>
                </a:cubicBezTo>
                <a:cubicBezTo>
                  <a:pt x="575288" y="549330"/>
                  <a:pt x="575288" y="549330"/>
                  <a:pt x="575288" y="549330"/>
                </a:cubicBezTo>
                <a:cubicBezTo>
                  <a:pt x="549022" y="575451"/>
                  <a:pt x="549022" y="575451"/>
                  <a:pt x="549022" y="575451"/>
                </a:cubicBezTo>
                <a:cubicBezTo>
                  <a:pt x="516190" y="549330"/>
                  <a:pt x="516190" y="549330"/>
                  <a:pt x="516190" y="549330"/>
                </a:cubicBezTo>
                <a:cubicBezTo>
                  <a:pt x="509623" y="552595"/>
                  <a:pt x="506340" y="552595"/>
                  <a:pt x="503057" y="555860"/>
                </a:cubicBezTo>
                <a:cubicBezTo>
                  <a:pt x="496491" y="559125"/>
                  <a:pt x="493207" y="559125"/>
                  <a:pt x="486641" y="562391"/>
                </a:cubicBezTo>
                <a:cubicBezTo>
                  <a:pt x="480074" y="604838"/>
                  <a:pt x="480074" y="604838"/>
                  <a:pt x="480074" y="604838"/>
                </a:cubicBezTo>
                <a:cubicBezTo>
                  <a:pt x="443959" y="604838"/>
                  <a:pt x="443959" y="604838"/>
                  <a:pt x="443959" y="604838"/>
                </a:cubicBezTo>
                <a:cubicBezTo>
                  <a:pt x="437392" y="562391"/>
                  <a:pt x="437392" y="562391"/>
                  <a:pt x="437392" y="562391"/>
                </a:cubicBezTo>
                <a:cubicBezTo>
                  <a:pt x="427543" y="559125"/>
                  <a:pt x="417693" y="555860"/>
                  <a:pt x="407843" y="549330"/>
                </a:cubicBezTo>
                <a:cubicBezTo>
                  <a:pt x="371728" y="575451"/>
                  <a:pt x="371728" y="575451"/>
                  <a:pt x="371728" y="575451"/>
                </a:cubicBezTo>
                <a:cubicBezTo>
                  <a:pt x="345462" y="549330"/>
                  <a:pt x="345462" y="549330"/>
                  <a:pt x="345462" y="549330"/>
                </a:cubicBezTo>
                <a:cubicBezTo>
                  <a:pt x="371728" y="513413"/>
                  <a:pt x="371728" y="513413"/>
                  <a:pt x="371728" y="513413"/>
                </a:cubicBezTo>
                <a:cubicBezTo>
                  <a:pt x="368445" y="510148"/>
                  <a:pt x="368445" y="506882"/>
                  <a:pt x="365161" y="500352"/>
                </a:cubicBezTo>
                <a:cubicBezTo>
                  <a:pt x="361878" y="497087"/>
                  <a:pt x="361878" y="490556"/>
                  <a:pt x="358595" y="484026"/>
                </a:cubicBezTo>
                <a:cubicBezTo>
                  <a:pt x="315913" y="480761"/>
                  <a:pt x="315913" y="480761"/>
                  <a:pt x="315913" y="480761"/>
                </a:cubicBezTo>
                <a:cubicBezTo>
                  <a:pt x="315913" y="441578"/>
                  <a:pt x="315913" y="441578"/>
                  <a:pt x="315913" y="441578"/>
                </a:cubicBezTo>
                <a:cubicBezTo>
                  <a:pt x="358595" y="438313"/>
                  <a:pt x="358595" y="438313"/>
                  <a:pt x="358595" y="438313"/>
                </a:cubicBezTo>
                <a:cubicBezTo>
                  <a:pt x="361878" y="425253"/>
                  <a:pt x="365161" y="415457"/>
                  <a:pt x="371728" y="408927"/>
                </a:cubicBezTo>
                <a:cubicBezTo>
                  <a:pt x="345462" y="373009"/>
                  <a:pt x="345462" y="373009"/>
                  <a:pt x="345462" y="373009"/>
                </a:cubicBezTo>
                <a:cubicBezTo>
                  <a:pt x="371728" y="346888"/>
                  <a:pt x="371728" y="346888"/>
                  <a:pt x="371728" y="346888"/>
                </a:cubicBezTo>
                <a:cubicBezTo>
                  <a:pt x="407843" y="373009"/>
                  <a:pt x="407843" y="373009"/>
                  <a:pt x="407843" y="373009"/>
                </a:cubicBezTo>
                <a:cubicBezTo>
                  <a:pt x="411127" y="369744"/>
                  <a:pt x="414410" y="366479"/>
                  <a:pt x="420976" y="366479"/>
                </a:cubicBezTo>
                <a:cubicBezTo>
                  <a:pt x="424260" y="363214"/>
                  <a:pt x="430826" y="363214"/>
                  <a:pt x="434109" y="359949"/>
                </a:cubicBezTo>
                <a:cubicBezTo>
                  <a:pt x="440676" y="317501"/>
                  <a:pt x="440676" y="317501"/>
                  <a:pt x="440676" y="317501"/>
                </a:cubicBezTo>
                <a:close/>
                <a:moveTo>
                  <a:pt x="144357" y="0"/>
                </a:moveTo>
                <a:cubicBezTo>
                  <a:pt x="177166" y="52917"/>
                  <a:pt x="177166" y="52917"/>
                  <a:pt x="177166" y="52917"/>
                </a:cubicBezTo>
                <a:cubicBezTo>
                  <a:pt x="183727" y="52917"/>
                  <a:pt x="190289" y="52917"/>
                  <a:pt x="196851" y="52917"/>
                </a:cubicBezTo>
                <a:cubicBezTo>
                  <a:pt x="203412" y="52917"/>
                  <a:pt x="213255" y="52917"/>
                  <a:pt x="219816" y="52917"/>
                </a:cubicBezTo>
                <a:cubicBezTo>
                  <a:pt x="252625" y="0"/>
                  <a:pt x="252625" y="0"/>
                  <a:pt x="252625" y="0"/>
                </a:cubicBezTo>
                <a:cubicBezTo>
                  <a:pt x="298557" y="19844"/>
                  <a:pt x="298557" y="19844"/>
                  <a:pt x="298557" y="19844"/>
                </a:cubicBezTo>
                <a:cubicBezTo>
                  <a:pt x="285433" y="79375"/>
                  <a:pt x="285433" y="79375"/>
                  <a:pt x="285433" y="79375"/>
                </a:cubicBezTo>
                <a:cubicBezTo>
                  <a:pt x="295276" y="89297"/>
                  <a:pt x="305118" y="99219"/>
                  <a:pt x="314961" y="112448"/>
                </a:cubicBezTo>
                <a:cubicBezTo>
                  <a:pt x="374016" y="95911"/>
                  <a:pt x="374016" y="95911"/>
                  <a:pt x="374016" y="95911"/>
                </a:cubicBezTo>
                <a:cubicBezTo>
                  <a:pt x="393701" y="145521"/>
                  <a:pt x="393701" y="145521"/>
                  <a:pt x="393701" y="145521"/>
                </a:cubicBezTo>
                <a:cubicBezTo>
                  <a:pt x="341208" y="178593"/>
                  <a:pt x="341208" y="178593"/>
                  <a:pt x="341208" y="178593"/>
                </a:cubicBezTo>
                <a:cubicBezTo>
                  <a:pt x="341208" y="185208"/>
                  <a:pt x="341208" y="191823"/>
                  <a:pt x="341208" y="198437"/>
                </a:cubicBezTo>
                <a:cubicBezTo>
                  <a:pt x="341208" y="205052"/>
                  <a:pt x="341208" y="211666"/>
                  <a:pt x="341208" y="221588"/>
                </a:cubicBezTo>
                <a:cubicBezTo>
                  <a:pt x="393701" y="251354"/>
                  <a:pt x="393701" y="251354"/>
                  <a:pt x="393701" y="251354"/>
                </a:cubicBezTo>
                <a:cubicBezTo>
                  <a:pt x="374016" y="300963"/>
                  <a:pt x="374016" y="300963"/>
                  <a:pt x="374016" y="300963"/>
                </a:cubicBezTo>
                <a:cubicBezTo>
                  <a:pt x="314961" y="284427"/>
                  <a:pt x="314961" y="284427"/>
                  <a:pt x="314961" y="284427"/>
                </a:cubicBezTo>
                <a:cubicBezTo>
                  <a:pt x="305118" y="297656"/>
                  <a:pt x="295276" y="307577"/>
                  <a:pt x="282152" y="317499"/>
                </a:cubicBezTo>
                <a:cubicBezTo>
                  <a:pt x="298557" y="377030"/>
                  <a:pt x="298557" y="377030"/>
                  <a:pt x="298557" y="377030"/>
                </a:cubicBezTo>
                <a:cubicBezTo>
                  <a:pt x="249344" y="396874"/>
                  <a:pt x="249344" y="396874"/>
                  <a:pt x="249344" y="396874"/>
                </a:cubicBezTo>
                <a:cubicBezTo>
                  <a:pt x="216536" y="343958"/>
                  <a:pt x="216536" y="343958"/>
                  <a:pt x="216536" y="343958"/>
                </a:cubicBezTo>
                <a:cubicBezTo>
                  <a:pt x="209974" y="343958"/>
                  <a:pt x="203412" y="343958"/>
                  <a:pt x="196851" y="343958"/>
                </a:cubicBezTo>
                <a:cubicBezTo>
                  <a:pt x="190289" y="343958"/>
                  <a:pt x="183727" y="343958"/>
                  <a:pt x="173885" y="343958"/>
                </a:cubicBezTo>
                <a:cubicBezTo>
                  <a:pt x="144357" y="396874"/>
                  <a:pt x="144357" y="396874"/>
                  <a:pt x="144357" y="396874"/>
                </a:cubicBezTo>
                <a:cubicBezTo>
                  <a:pt x="95144" y="377030"/>
                  <a:pt x="95144" y="377030"/>
                  <a:pt x="95144" y="377030"/>
                </a:cubicBezTo>
                <a:cubicBezTo>
                  <a:pt x="111549" y="314192"/>
                  <a:pt x="111549" y="314192"/>
                  <a:pt x="111549" y="314192"/>
                </a:cubicBezTo>
                <a:cubicBezTo>
                  <a:pt x="98425" y="307577"/>
                  <a:pt x="88583" y="294348"/>
                  <a:pt x="78740" y="284427"/>
                </a:cubicBezTo>
                <a:cubicBezTo>
                  <a:pt x="19685" y="300963"/>
                  <a:pt x="19685" y="300963"/>
                  <a:pt x="19685" y="300963"/>
                </a:cubicBezTo>
                <a:cubicBezTo>
                  <a:pt x="0" y="251354"/>
                  <a:pt x="0" y="251354"/>
                  <a:pt x="0" y="251354"/>
                </a:cubicBezTo>
                <a:cubicBezTo>
                  <a:pt x="52494" y="218281"/>
                  <a:pt x="52494" y="218281"/>
                  <a:pt x="52494" y="218281"/>
                </a:cubicBezTo>
                <a:cubicBezTo>
                  <a:pt x="52494" y="211666"/>
                  <a:pt x="52494" y="205052"/>
                  <a:pt x="52494" y="198437"/>
                </a:cubicBezTo>
                <a:cubicBezTo>
                  <a:pt x="52494" y="188515"/>
                  <a:pt x="52494" y="181901"/>
                  <a:pt x="52494" y="175286"/>
                </a:cubicBezTo>
                <a:cubicBezTo>
                  <a:pt x="0" y="142213"/>
                  <a:pt x="0" y="142213"/>
                  <a:pt x="0" y="142213"/>
                </a:cubicBezTo>
                <a:cubicBezTo>
                  <a:pt x="19685" y="95911"/>
                  <a:pt x="19685" y="95911"/>
                  <a:pt x="19685" y="95911"/>
                </a:cubicBezTo>
                <a:cubicBezTo>
                  <a:pt x="78740" y="112448"/>
                  <a:pt x="78740" y="112448"/>
                  <a:pt x="78740" y="112448"/>
                </a:cubicBezTo>
                <a:cubicBezTo>
                  <a:pt x="88583" y="99219"/>
                  <a:pt x="98425" y="89297"/>
                  <a:pt x="111549" y="79375"/>
                </a:cubicBezTo>
                <a:cubicBezTo>
                  <a:pt x="95144" y="19844"/>
                  <a:pt x="95144" y="19844"/>
                  <a:pt x="95144" y="19844"/>
                </a:cubicBezTo>
                <a:cubicBezTo>
                  <a:pt x="144357" y="0"/>
                  <a:pt x="144357" y="0"/>
                  <a:pt x="144357" y="0"/>
                </a:cubicBezTo>
                <a:close/>
              </a:path>
            </a:pathLst>
          </a:custGeom>
          <a:solidFill>
            <a:schemeClr val="bg2"/>
          </a:solidFill>
          <a:ln w="30163" cap="rnd">
            <a:solidFill>
              <a:srgbClr val="FFFFFF"/>
            </a:solidFill>
            <a:prstDash val="solid"/>
            <a:round/>
          </a:ln>
        </p:spPr>
        <p:txBody>
          <a:bodyPr wrap="square" lIns="80296" tIns="40148" rIns="80296" bIns="40148">
            <a:noAutofit/>
          </a:bodyPr>
          <a:lstStyle/>
          <a:p>
            <a:pPr eaLnBrk="1" hangingPunct="1">
              <a:spcBef>
                <a:spcPts val="0"/>
              </a:spcBef>
              <a:spcAft>
                <a:spcPts val="0"/>
              </a:spcAft>
              <a:defRPr/>
            </a:pPr>
            <a:endParaRPr lang="zh-CN" altLang="en-US" sz="1580">
              <a:solidFill>
                <a:prstClr val="black"/>
              </a:solidFill>
            </a:endParaRPr>
          </a:p>
        </p:txBody>
      </p:sp>
      <p:sp>
        <p:nvSpPr>
          <p:cNvPr id="35" name="Rectangle 19"/>
          <p:cNvSpPr/>
          <p:nvPr>
            <p:custDataLst>
              <p:tags r:id="rId9"/>
            </p:custDataLst>
          </p:nvPr>
        </p:nvSpPr>
        <p:spPr>
          <a:xfrm>
            <a:off x="7245350" y="5800725"/>
            <a:ext cx="1954213" cy="93663"/>
          </a:xfrm>
          <a:prstGeom prst="rect">
            <a:avLst/>
          </a:prstGeom>
          <a:solidFill>
            <a:srgbClr val="F25A3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th-TH" sz="1600">
              <a:solidFill>
                <a:prstClr val="white"/>
              </a:solidFill>
              <a:latin typeface="微软雅黑" panose="020B0503020204020204" charset="-122"/>
              <a:ea typeface="微软雅黑" panose="020B0503020204020204" charset="-122"/>
            </a:endParaRPr>
          </a:p>
        </p:txBody>
      </p:sp>
      <p:sp>
        <p:nvSpPr>
          <p:cNvPr id="39" name="Rectangle 6"/>
          <p:cNvSpPr/>
          <p:nvPr>
            <p:custDataLst>
              <p:tags r:id="rId10"/>
            </p:custDataLst>
          </p:nvPr>
        </p:nvSpPr>
        <p:spPr>
          <a:xfrm>
            <a:off x="7245350" y="1563688"/>
            <a:ext cx="1954213" cy="1758950"/>
          </a:xfrm>
          <a:prstGeom prst="rect">
            <a:avLst/>
          </a:prstGeom>
          <a:solidFill>
            <a:srgbClr val="F25A3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th-TH">
              <a:solidFill>
                <a:srgbClr val="949494"/>
              </a:solidFill>
            </a:endParaRPr>
          </a:p>
        </p:txBody>
      </p:sp>
      <p:sp>
        <p:nvSpPr>
          <p:cNvPr id="44" name="TextBox 8"/>
          <p:cNvSpPr txBox="1">
            <a:spLocks noChangeArrowheads="1"/>
          </p:cNvSpPr>
          <p:nvPr>
            <p:custDataLst>
              <p:tags r:id="rId11"/>
            </p:custDataLst>
          </p:nvPr>
        </p:nvSpPr>
        <p:spPr bwMode="auto">
          <a:xfrm>
            <a:off x="7159625" y="4146550"/>
            <a:ext cx="2011363"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marL="0" indent="0" algn="ctr" eaLnBrk="1" hangingPunct="1">
              <a:lnSpc>
                <a:spcPct val="100000"/>
              </a:lnSpc>
              <a:spcBef>
                <a:spcPts val="1200"/>
              </a:spcBef>
              <a:spcAft>
                <a:spcPts val="0"/>
              </a:spcAft>
              <a:buSzPct val="100000"/>
              <a:defRPr/>
            </a:pPr>
            <a:r>
              <a:rPr lang="zh-CN" altLang="en-US" sz="1600" dirty="0" smtClean="0">
                <a:solidFill>
                  <a:schemeClr val="tx1">
                    <a:lumMod val="60000"/>
                    <a:lumOff val="40000"/>
                  </a:schemeClr>
                </a:solidFill>
                <a:latin typeface="微软雅黑" panose="020B0503020204020204" charset="-122"/>
                <a:ea typeface="微软雅黑" panose="020B0503020204020204" charset="-122"/>
              </a:rPr>
              <a:t>点击此处编辑内容点击此处编辑内容点击此处编辑内容</a:t>
            </a:r>
            <a:endParaRPr lang="zh-CN" altLang="en-US" sz="1600" dirty="0" smtClean="0">
              <a:solidFill>
                <a:schemeClr val="tx1">
                  <a:lumMod val="60000"/>
                  <a:lumOff val="40000"/>
                </a:schemeClr>
              </a:solidFill>
              <a:latin typeface="微软雅黑" panose="020B0503020204020204" charset="-122"/>
              <a:ea typeface="微软雅黑" panose="020B0503020204020204" charset="-122"/>
            </a:endParaRPr>
          </a:p>
        </p:txBody>
      </p:sp>
      <p:grpSp>
        <p:nvGrpSpPr>
          <p:cNvPr id="7" name="组合 6"/>
          <p:cNvGrpSpPr/>
          <p:nvPr>
            <p:custDataLst>
              <p:tags r:id="rId12"/>
            </p:custDataLst>
          </p:nvPr>
        </p:nvGrpSpPr>
        <p:grpSpPr>
          <a:xfrm>
            <a:off x="7966075" y="2187576"/>
            <a:ext cx="512762" cy="511175"/>
            <a:chOff x="8012113" y="2238375"/>
            <a:chExt cx="512762" cy="511175"/>
          </a:xfrm>
        </p:grpSpPr>
        <p:sp>
          <p:nvSpPr>
            <p:cNvPr id="94" name="Rectangle 211"/>
            <p:cNvSpPr>
              <a:spLocks noChangeArrowheads="1"/>
            </p:cNvSpPr>
            <p:nvPr>
              <p:custDataLst>
                <p:tags r:id="rId13"/>
              </p:custDataLst>
            </p:nvPr>
          </p:nvSpPr>
          <p:spPr bwMode="auto">
            <a:xfrm>
              <a:off x="8035925" y="2681288"/>
              <a:ext cx="66676" cy="68262"/>
            </a:xfrm>
            <a:prstGeom prst="rect">
              <a:avLst/>
            </a:prstGeom>
            <a:solidFill>
              <a:schemeClr val="bg2"/>
            </a:solidFill>
            <a:ln w="30163" cap="rnd">
              <a:solidFill>
                <a:srgbClr val="FFFFFF"/>
              </a:solidFill>
              <a:prstDash val="solid"/>
              <a:round/>
            </a:ln>
          </p:spPr>
          <p:txBody>
            <a:bodyPr lIns="80296" tIns="40148" rIns="80296" bIns="40148"/>
            <a:lstStyle/>
            <a:p>
              <a:pPr eaLnBrk="1" hangingPunct="1">
                <a:spcBef>
                  <a:spcPts val="0"/>
                </a:spcBef>
                <a:spcAft>
                  <a:spcPts val="0"/>
                </a:spcAft>
                <a:defRPr/>
              </a:pPr>
              <a:endParaRPr lang="zh-CN" altLang="en-US" sz="1580">
                <a:solidFill>
                  <a:prstClr val="black"/>
                </a:solidFill>
              </a:endParaRPr>
            </a:p>
          </p:txBody>
        </p:sp>
        <p:sp>
          <p:nvSpPr>
            <p:cNvPr id="95" name="Rectangle 212"/>
            <p:cNvSpPr>
              <a:spLocks noChangeArrowheads="1"/>
            </p:cNvSpPr>
            <p:nvPr>
              <p:custDataLst>
                <p:tags r:id="rId14"/>
              </p:custDataLst>
            </p:nvPr>
          </p:nvSpPr>
          <p:spPr bwMode="auto">
            <a:xfrm>
              <a:off x="8169275" y="2593975"/>
              <a:ext cx="66676" cy="155575"/>
            </a:xfrm>
            <a:prstGeom prst="rect">
              <a:avLst/>
            </a:prstGeom>
            <a:solidFill>
              <a:schemeClr val="bg2"/>
            </a:solidFill>
            <a:ln w="30163" cap="rnd">
              <a:solidFill>
                <a:srgbClr val="FFFFFF"/>
              </a:solidFill>
              <a:prstDash val="solid"/>
              <a:round/>
            </a:ln>
          </p:spPr>
          <p:txBody>
            <a:bodyPr lIns="80296" tIns="40148" rIns="80296" bIns="40148"/>
            <a:lstStyle/>
            <a:p>
              <a:pPr eaLnBrk="1" hangingPunct="1">
                <a:spcBef>
                  <a:spcPts val="0"/>
                </a:spcBef>
                <a:spcAft>
                  <a:spcPts val="0"/>
                </a:spcAft>
                <a:defRPr/>
              </a:pPr>
              <a:endParaRPr lang="zh-CN" altLang="en-US" sz="1580">
                <a:solidFill>
                  <a:prstClr val="black"/>
                </a:solidFill>
              </a:endParaRPr>
            </a:p>
          </p:txBody>
        </p:sp>
        <p:sp>
          <p:nvSpPr>
            <p:cNvPr id="96" name="Rectangle 213"/>
            <p:cNvSpPr>
              <a:spLocks noChangeArrowheads="1"/>
            </p:cNvSpPr>
            <p:nvPr>
              <p:custDataLst>
                <p:tags r:id="rId15"/>
              </p:custDataLst>
            </p:nvPr>
          </p:nvSpPr>
          <p:spPr bwMode="auto">
            <a:xfrm>
              <a:off x="8302625" y="2482850"/>
              <a:ext cx="65087" cy="266700"/>
            </a:xfrm>
            <a:prstGeom prst="rect">
              <a:avLst/>
            </a:prstGeom>
            <a:solidFill>
              <a:schemeClr val="bg2"/>
            </a:solidFill>
            <a:ln w="30163" cap="rnd">
              <a:solidFill>
                <a:srgbClr val="FFFFFF"/>
              </a:solidFill>
              <a:prstDash val="solid"/>
              <a:round/>
            </a:ln>
          </p:spPr>
          <p:txBody>
            <a:bodyPr lIns="80296" tIns="40148" rIns="80296" bIns="40148"/>
            <a:lstStyle/>
            <a:p>
              <a:pPr eaLnBrk="1" hangingPunct="1">
                <a:spcBef>
                  <a:spcPts val="0"/>
                </a:spcBef>
                <a:spcAft>
                  <a:spcPts val="0"/>
                </a:spcAft>
                <a:defRPr/>
              </a:pPr>
              <a:endParaRPr lang="zh-CN" altLang="en-US" sz="1580">
                <a:solidFill>
                  <a:prstClr val="black"/>
                </a:solidFill>
              </a:endParaRPr>
            </a:p>
          </p:txBody>
        </p:sp>
        <p:sp>
          <p:nvSpPr>
            <p:cNvPr id="97" name="Rectangle 214"/>
            <p:cNvSpPr>
              <a:spLocks noChangeArrowheads="1"/>
            </p:cNvSpPr>
            <p:nvPr>
              <p:custDataLst>
                <p:tags r:id="rId16"/>
              </p:custDataLst>
            </p:nvPr>
          </p:nvSpPr>
          <p:spPr bwMode="auto">
            <a:xfrm>
              <a:off x="8435975" y="2373313"/>
              <a:ext cx="65087" cy="376237"/>
            </a:xfrm>
            <a:prstGeom prst="rect">
              <a:avLst/>
            </a:prstGeom>
            <a:solidFill>
              <a:schemeClr val="bg2"/>
            </a:solidFill>
            <a:ln w="30163" cap="rnd">
              <a:solidFill>
                <a:srgbClr val="FFFFFF"/>
              </a:solidFill>
              <a:prstDash val="solid"/>
              <a:round/>
            </a:ln>
          </p:spPr>
          <p:txBody>
            <a:bodyPr lIns="80296" tIns="40148" rIns="80296" bIns="40148"/>
            <a:lstStyle/>
            <a:p>
              <a:pPr eaLnBrk="1" hangingPunct="1">
                <a:spcBef>
                  <a:spcPts val="0"/>
                </a:spcBef>
                <a:spcAft>
                  <a:spcPts val="0"/>
                </a:spcAft>
                <a:defRPr/>
              </a:pPr>
              <a:endParaRPr lang="zh-CN" altLang="en-US" sz="1580">
                <a:solidFill>
                  <a:prstClr val="black"/>
                </a:solidFill>
              </a:endParaRPr>
            </a:p>
          </p:txBody>
        </p:sp>
        <p:sp>
          <p:nvSpPr>
            <p:cNvPr id="98" name="Line 215"/>
            <p:cNvSpPr>
              <a:spLocks noChangeShapeType="1"/>
            </p:cNvSpPr>
            <p:nvPr>
              <p:custDataLst>
                <p:tags r:id="rId17"/>
              </p:custDataLst>
            </p:nvPr>
          </p:nvSpPr>
          <p:spPr bwMode="auto">
            <a:xfrm flipH="1">
              <a:off x="8012113" y="2749550"/>
              <a:ext cx="512762" cy="0"/>
            </a:xfrm>
            <a:prstGeom prst="line">
              <a:avLst/>
            </a:prstGeom>
            <a:solidFill>
              <a:schemeClr val="bg1"/>
            </a:solidFill>
            <a:ln w="30163" cap="rnd">
              <a:solidFill>
                <a:srgbClr val="FFFFFF"/>
              </a:solidFill>
              <a:prstDash val="solid"/>
              <a:round/>
            </a:ln>
          </p:spPr>
          <p:txBody>
            <a:bodyPr lIns="80296" tIns="40148" rIns="80296" bIns="40148"/>
            <a:lstStyle/>
            <a:p>
              <a:pPr eaLnBrk="1" hangingPunct="1">
                <a:spcBef>
                  <a:spcPts val="0"/>
                </a:spcBef>
                <a:spcAft>
                  <a:spcPts val="0"/>
                </a:spcAft>
                <a:defRPr/>
              </a:pPr>
              <a:endParaRPr lang="zh-CN" altLang="en-US" sz="1580">
                <a:solidFill>
                  <a:prstClr val="black"/>
                </a:solidFill>
              </a:endParaRPr>
            </a:p>
          </p:txBody>
        </p:sp>
        <p:sp>
          <p:nvSpPr>
            <p:cNvPr id="99" name="Line 216"/>
            <p:cNvSpPr>
              <a:spLocks noChangeShapeType="1"/>
            </p:cNvSpPr>
            <p:nvPr>
              <p:custDataLst>
                <p:tags r:id="rId18"/>
              </p:custDataLst>
            </p:nvPr>
          </p:nvSpPr>
          <p:spPr bwMode="auto">
            <a:xfrm flipH="1">
              <a:off x="8035925" y="2238375"/>
              <a:ext cx="465138" cy="400050"/>
            </a:xfrm>
            <a:prstGeom prst="line">
              <a:avLst/>
            </a:prstGeom>
            <a:solidFill>
              <a:schemeClr val="bg1"/>
            </a:solidFill>
            <a:ln w="30163" cap="rnd">
              <a:solidFill>
                <a:srgbClr val="FFFFFF"/>
              </a:solidFill>
              <a:prstDash val="solid"/>
              <a:round/>
            </a:ln>
          </p:spPr>
          <p:txBody>
            <a:bodyPr lIns="80296" tIns="40148" rIns="80296" bIns="40148"/>
            <a:lstStyle/>
            <a:p>
              <a:pPr eaLnBrk="1" hangingPunct="1">
                <a:spcBef>
                  <a:spcPts val="0"/>
                </a:spcBef>
                <a:spcAft>
                  <a:spcPts val="0"/>
                </a:spcAft>
                <a:defRPr/>
              </a:pPr>
              <a:endParaRPr lang="zh-CN" altLang="en-US" sz="1580">
                <a:solidFill>
                  <a:prstClr val="black"/>
                </a:solidFill>
              </a:endParaRPr>
            </a:p>
          </p:txBody>
        </p:sp>
        <p:sp>
          <p:nvSpPr>
            <p:cNvPr id="100" name="Freeform 217"/>
            <p:cNvSpPr/>
            <p:nvPr>
              <p:custDataLst>
                <p:tags r:id="rId19"/>
              </p:custDataLst>
            </p:nvPr>
          </p:nvSpPr>
          <p:spPr bwMode="auto">
            <a:xfrm>
              <a:off x="8435975" y="2238375"/>
              <a:ext cx="65087" cy="68263"/>
            </a:xfrm>
            <a:custGeom>
              <a:avLst/>
              <a:gdLst>
                <a:gd name="T0" fmla="*/ 0 w 57"/>
                <a:gd name="T1" fmla="*/ 0 h 57"/>
                <a:gd name="T2" fmla="*/ 57 w 57"/>
                <a:gd name="T3" fmla="*/ 0 h 57"/>
                <a:gd name="T4" fmla="*/ 57 w 57"/>
                <a:gd name="T5" fmla="*/ 57 h 57"/>
              </a:gdLst>
              <a:ahLst/>
              <a:cxnLst>
                <a:cxn ang="0">
                  <a:pos x="T0" y="T1"/>
                </a:cxn>
                <a:cxn ang="0">
                  <a:pos x="T2" y="T3"/>
                </a:cxn>
                <a:cxn ang="0">
                  <a:pos x="T4" y="T5"/>
                </a:cxn>
              </a:cxnLst>
              <a:rect l="0" t="0" r="r" b="b"/>
              <a:pathLst>
                <a:path w="57" h="57">
                  <a:moveTo>
                    <a:pt x="0" y="0"/>
                  </a:moveTo>
                  <a:lnTo>
                    <a:pt x="57" y="0"/>
                  </a:lnTo>
                  <a:lnTo>
                    <a:pt x="57" y="57"/>
                  </a:lnTo>
                </a:path>
              </a:pathLst>
            </a:custGeom>
            <a:solidFill>
              <a:schemeClr val="bg2"/>
            </a:solidFill>
            <a:ln w="30163" cap="rnd">
              <a:solidFill>
                <a:srgbClr val="FFFFFF"/>
              </a:solidFill>
              <a:prstDash val="solid"/>
              <a:round/>
            </a:ln>
          </p:spPr>
          <p:txBody>
            <a:bodyPr lIns="80296" tIns="40148" rIns="80296" bIns="40148"/>
            <a:lstStyle/>
            <a:p>
              <a:pPr eaLnBrk="1" hangingPunct="1">
                <a:spcBef>
                  <a:spcPts val="0"/>
                </a:spcBef>
                <a:spcAft>
                  <a:spcPts val="0"/>
                </a:spcAft>
                <a:defRPr/>
              </a:pPr>
              <a:endParaRPr lang="zh-CN" altLang="en-US" sz="1580">
                <a:solidFill>
                  <a:prstClr val="black"/>
                </a:solidFill>
              </a:endParaRPr>
            </a:p>
          </p:txBody>
        </p:sp>
      </p:grpSp>
      <p:sp>
        <p:nvSpPr>
          <p:cNvPr id="33" name="Rectangle 13"/>
          <p:cNvSpPr/>
          <p:nvPr>
            <p:custDataLst>
              <p:tags r:id="rId20"/>
            </p:custDataLst>
          </p:nvPr>
        </p:nvSpPr>
        <p:spPr>
          <a:xfrm>
            <a:off x="2998788" y="5800725"/>
            <a:ext cx="1954212" cy="93663"/>
          </a:xfrm>
          <a:prstGeom prst="rect">
            <a:avLst/>
          </a:prstGeom>
          <a:solidFill>
            <a:srgbClr val="F25A3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th-TH" sz="1600">
              <a:solidFill>
                <a:prstClr val="white"/>
              </a:solidFill>
              <a:latin typeface="微软雅黑" panose="020B0503020204020204" charset="-122"/>
              <a:ea typeface="微软雅黑" panose="020B0503020204020204" charset="-122"/>
            </a:endParaRPr>
          </a:p>
        </p:txBody>
      </p:sp>
      <p:sp>
        <p:nvSpPr>
          <p:cNvPr id="37" name="Rectangle 6"/>
          <p:cNvSpPr/>
          <p:nvPr>
            <p:custDataLst>
              <p:tags r:id="rId21"/>
            </p:custDataLst>
          </p:nvPr>
        </p:nvSpPr>
        <p:spPr>
          <a:xfrm>
            <a:off x="2998788" y="1557338"/>
            <a:ext cx="1954212" cy="1757362"/>
          </a:xfrm>
          <a:prstGeom prst="rect">
            <a:avLst/>
          </a:prstGeom>
          <a:solidFill>
            <a:srgbClr val="F25A3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th-TH">
              <a:solidFill>
                <a:srgbClr val="949494"/>
              </a:solidFill>
            </a:endParaRPr>
          </a:p>
        </p:txBody>
      </p:sp>
      <p:sp>
        <p:nvSpPr>
          <p:cNvPr id="46" name="TextBox 8"/>
          <p:cNvSpPr txBox="1">
            <a:spLocks noChangeArrowheads="1"/>
          </p:cNvSpPr>
          <p:nvPr>
            <p:custDataLst>
              <p:tags r:id="rId22"/>
            </p:custDataLst>
          </p:nvPr>
        </p:nvSpPr>
        <p:spPr bwMode="auto">
          <a:xfrm>
            <a:off x="2973388" y="4167188"/>
            <a:ext cx="2011362"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marL="0" indent="0" algn="ctr" eaLnBrk="1" hangingPunct="1">
              <a:lnSpc>
                <a:spcPct val="100000"/>
              </a:lnSpc>
              <a:spcBef>
                <a:spcPts val="1200"/>
              </a:spcBef>
              <a:spcAft>
                <a:spcPts val="0"/>
              </a:spcAft>
              <a:buSzPct val="100000"/>
              <a:defRPr/>
            </a:pPr>
            <a:r>
              <a:rPr lang="zh-CN" altLang="en-US" sz="1600" dirty="0" smtClean="0">
                <a:solidFill>
                  <a:schemeClr val="tx1">
                    <a:lumMod val="60000"/>
                    <a:lumOff val="40000"/>
                  </a:schemeClr>
                </a:solidFill>
                <a:latin typeface="微软雅黑" panose="020B0503020204020204" charset="-122"/>
                <a:ea typeface="微软雅黑" panose="020B0503020204020204" charset="-122"/>
              </a:rPr>
              <a:t>点击此处编辑内容点击此处编辑内容点击此处编辑内容</a:t>
            </a:r>
            <a:endParaRPr lang="zh-CN" altLang="en-US" sz="1600" dirty="0" smtClean="0">
              <a:solidFill>
                <a:schemeClr val="tx1">
                  <a:lumMod val="60000"/>
                  <a:lumOff val="40000"/>
                </a:schemeClr>
              </a:solidFill>
              <a:latin typeface="微软雅黑" panose="020B0503020204020204" charset="-122"/>
              <a:ea typeface="微软雅黑" panose="020B0503020204020204" charset="-122"/>
            </a:endParaRPr>
          </a:p>
        </p:txBody>
      </p:sp>
      <p:sp>
        <p:nvSpPr>
          <p:cNvPr id="101" name="Freeform 150"/>
          <p:cNvSpPr>
            <a:spLocks noEditPoints="1"/>
          </p:cNvSpPr>
          <p:nvPr>
            <p:custDataLst>
              <p:tags r:id="rId23"/>
            </p:custDataLst>
          </p:nvPr>
        </p:nvSpPr>
        <p:spPr bwMode="auto">
          <a:xfrm>
            <a:off x="3770313" y="2229644"/>
            <a:ext cx="411162" cy="412750"/>
          </a:xfrm>
          <a:custGeom>
            <a:avLst/>
            <a:gdLst>
              <a:gd name="T0" fmla="*/ 46 w 91"/>
              <a:gd name="T1" fmla="*/ 0 h 91"/>
              <a:gd name="T2" fmla="*/ 78 w 91"/>
              <a:gd name="T3" fmla="*/ 14 h 91"/>
              <a:gd name="T4" fmla="*/ 91 w 91"/>
              <a:gd name="T5" fmla="*/ 46 h 91"/>
              <a:gd name="T6" fmla="*/ 78 w 91"/>
              <a:gd name="T7" fmla="*/ 78 h 91"/>
              <a:gd name="T8" fmla="*/ 46 w 91"/>
              <a:gd name="T9" fmla="*/ 91 h 91"/>
              <a:gd name="T10" fmla="*/ 13 w 91"/>
              <a:gd name="T11" fmla="*/ 78 h 91"/>
              <a:gd name="T12" fmla="*/ 0 w 91"/>
              <a:gd name="T13" fmla="*/ 46 h 91"/>
              <a:gd name="T14" fmla="*/ 13 w 91"/>
              <a:gd name="T15" fmla="*/ 14 h 91"/>
              <a:gd name="T16" fmla="*/ 46 w 91"/>
              <a:gd name="T17" fmla="*/ 0 h 91"/>
              <a:gd name="T18" fmla="*/ 63 w 91"/>
              <a:gd name="T19" fmla="*/ 51 h 91"/>
              <a:gd name="T20" fmla="*/ 64 w 91"/>
              <a:gd name="T21" fmla="*/ 41 h 91"/>
              <a:gd name="T22" fmla="*/ 52 w 91"/>
              <a:gd name="T23" fmla="*/ 34 h 91"/>
              <a:gd name="T24" fmla="*/ 41 w 91"/>
              <a:gd name="T25" fmla="*/ 27 h 91"/>
              <a:gd name="T26" fmla="*/ 32 w 91"/>
              <a:gd name="T27" fmla="*/ 32 h 91"/>
              <a:gd name="T28" fmla="*/ 32 w 91"/>
              <a:gd name="T29" fmla="*/ 46 h 91"/>
              <a:gd name="T30" fmla="*/ 32 w 91"/>
              <a:gd name="T31" fmla="*/ 59 h 91"/>
              <a:gd name="T32" fmla="*/ 40 w 91"/>
              <a:gd name="T33" fmla="*/ 65 h 91"/>
              <a:gd name="T34" fmla="*/ 52 w 91"/>
              <a:gd name="T35" fmla="*/ 58 h 91"/>
              <a:gd name="T36" fmla="*/ 63 w 91"/>
              <a:gd name="T37" fmla="*/ 51 h 91"/>
              <a:gd name="T38" fmla="*/ 66 w 91"/>
              <a:gd name="T39" fmla="*/ 25 h 91"/>
              <a:gd name="T40" fmla="*/ 46 w 91"/>
              <a:gd name="T41" fmla="*/ 16 h 91"/>
              <a:gd name="T42" fmla="*/ 25 w 91"/>
              <a:gd name="T43" fmla="*/ 25 h 91"/>
              <a:gd name="T44" fmla="*/ 16 w 91"/>
              <a:gd name="T45" fmla="*/ 46 h 91"/>
              <a:gd name="T46" fmla="*/ 25 w 91"/>
              <a:gd name="T47" fmla="*/ 67 h 91"/>
              <a:gd name="T48" fmla="*/ 46 w 91"/>
              <a:gd name="T49" fmla="*/ 75 h 91"/>
              <a:gd name="T50" fmla="*/ 66 w 91"/>
              <a:gd name="T51" fmla="*/ 67 h 91"/>
              <a:gd name="T52" fmla="*/ 75 w 91"/>
              <a:gd name="T53" fmla="*/ 46 h 91"/>
              <a:gd name="T54" fmla="*/ 66 w 91"/>
              <a:gd name="T55" fmla="*/ 2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 h="91">
                <a:moveTo>
                  <a:pt x="46" y="0"/>
                </a:moveTo>
                <a:cubicBezTo>
                  <a:pt x="58" y="0"/>
                  <a:pt x="70" y="5"/>
                  <a:pt x="78" y="14"/>
                </a:cubicBezTo>
                <a:cubicBezTo>
                  <a:pt x="86" y="22"/>
                  <a:pt x="91" y="33"/>
                  <a:pt x="91" y="46"/>
                </a:cubicBezTo>
                <a:cubicBezTo>
                  <a:pt x="91" y="58"/>
                  <a:pt x="86" y="70"/>
                  <a:pt x="78" y="78"/>
                </a:cubicBezTo>
                <a:cubicBezTo>
                  <a:pt x="70" y="86"/>
                  <a:pt x="58" y="91"/>
                  <a:pt x="46" y="91"/>
                </a:cubicBezTo>
                <a:cubicBezTo>
                  <a:pt x="33" y="91"/>
                  <a:pt x="22" y="86"/>
                  <a:pt x="13" y="78"/>
                </a:cubicBezTo>
                <a:cubicBezTo>
                  <a:pt x="5" y="70"/>
                  <a:pt x="0" y="58"/>
                  <a:pt x="0" y="46"/>
                </a:cubicBezTo>
                <a:cubicBezTo>
                  <a:pt x="0" y="33"/>
                  <a:pt x="5" y="22"/>
                  <a:pt x="13" y="14"/>
                </a:cubicBezTo>
                <a:cubicBezTo>
                  <a:pt x="22" y="5"/>
                  <a:pt x="33" y="0"/>
                  <a:pt x="46" y="0"/>
                </a:cubicBezTo>
                <a:close/>
                <a:moveTo>
                  <a:pt x="63" y="51"/>
                </a:moveTo>
                <a:cubicBezTo>
                  <a:pt x="68" y="48"/>
                  <a:pt x="69" y="44"/>
                  <a:pt x="64" y="41"/>
                </a:cubicBezTo>
                <a:cubicBezTo>
                  <a:pt x="60" y="39"/>
                  <a:pt x="56" y="36"/>
                  <a:pt x="52" y="34"/>
                </a:cubicBezTo>
                <a:cubicBezTo>
                  <a:pt x="48" y="32"/>
                  <a:pt x="44" y="30"/>
                  <a:pt x="41" y="27"/>
                </a:cubicBezTo>
                <a:cubicBezTo>
                  <a:pt x="36" y="25"/>
                  <a:pt x="32" y="26"/>
                  <a:pt x="32" y="32"/>
                </a:cubicBezTo>
                <a:cubicBezTo>
                  <a:pt x="32" y="36"/>
                  <a:pt x="32" y="41"/>
                  <a:pt x="32" y="46"/>
                </a:cubicBezTo>
                <a:cubicBezTo>
                  <a:pt x="32" y="50"/>
                  <a:pt x="32" y="55"/>
                  <a:pt x="32" y="59"/>
                </a:cubicBezTo>
                <a:cubicBezTo>
                  <a:pt x="32" y="64"/>
                  <a:pt x="35" y="67"/>
                  <a:pt x="40" y="65"/>
                </a:cubicBezTo>
                <a:cubicBezTo>
                  <a:pt x="44" y="62"/>
                  <a:pt x="48" y="60"/>
                  <a:pt x="52" y="58"/>
                </a:cubicBezTo>
                <a:cubicBezTo>
                  <a:pt x="56" y="55"/>
                  <a:pt x="60" y="53"/>
                  <a:pt x="63" y="51"/>
                </a:cubicBezTo>
                <a:close/>
                <a:moveTo>
                  <a:pt x="66" y="25"/>
                </a:moveTo>
                <a:cubicBezTo>
                  <a:pt x="61" y="20"/>
                  <a:pt x="54" y="16"/>
                  <a:pt x="46" y="16"/>
                </a:cubicBezTo>
                <a:cubicBezTo>
                  <a:pt x="38" y="16"/>
                  <a:pt x="30" y="20"/>
                  <a:pt x="25" y="25"/>
                </a:cubicBezTo>
                <a:cubicBezTo>
                  <a:pt x="20" y="30"/>
                  <a:pt x="16" y="38"/>
                  <a:pt x="16" y="46"/>
                </a:cubicBezTo>
                <a:cubicBezTo>
                  <a:pt x="16" y="54"/>
                  <a:pt x="20" y="61"/>
                  <a:pt x="25" y="67"/>
                </a:cubicBezTo>
                <a:cubicBezTo>
                  <a:pt x="30" y="72"/>
                  <a:pt x="38" y="75"/>
                  <a:pt x="46" y="75"/>
                </a:cubicBezTo>
                <a:cubicBezTo>
                  <a:pt x="54" y="75"/>
                  <a:pt x="61" y="72"/>
                  <a:pt x="66" y="67"/>
                </a:cubicBezTo>
                <a:cubicBezTo>
                  <a:pt x="72" y="61"/>
                  <a:pt x="75" y="54"/>
                  <a:pt x="75" y="46"/>
                </a:cubicBezTo>
                <a:cubicBezTo>
                  <a:pt x="75" y="38"/>
                  <a:pt x="72" y="30"/>
                  <a:pt x="66" y="25"/>
                </a:cubicBezTo>
                <a:close/>
              </a:path>
            </a:pathLst>
          </a:custGeom>
          <a:solidFill>
            <a:schemeClr val="bg2"/>
          </a:solidFill>
          <a:ln>
            <a:noFill/>
          </a:ln>
        </p:spPr>
        <p:txBody>
          <a:bodyPr lIns="80296" tIns="40148" rIns="80296" bIns="40148"/>
          <a:lstStyle/>
          <a:p>
            <a:pPr eaLnBrk="1" hangingPunct="1">
              <a:spcBef>
                <a:spcPts val="0"/>
              </a:spcBef>
              <a:spcAft>
                <a:spcPts val="0"/>
              </a:spcAft>
              <a:defRPr/>
            </a:pPr>
            <a:endParaRPr lang="zh-CN" altLang="en-US" sz="1580">
              <a:solidFill>
                <a:prstClr val="black"/>
              </a:solidFill>
            </a:endParaRPr>
          </a:p>
        </p:txBody>
      </p:sp>
      <p:sp>
        <p:nvSpPr>
          <p:cNvPr id="53" name="Rectangle 19"/>
          <p:cNvSpPr/>
          <p:nvPr>
            <p:custDataLst>
              <p:tags r:id="rId24"/>
            </p:custDataLst>
          </p:nvPr>
        </p:nvSpPr>
        <p:spPr>
          <a:xfrm>
            <a:off x="9390063" y="5800725"/>
            <a:ext cx="1954213" cy="93663"/>
          </a:xfrm>
          <a:prstGeom prst="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th-TH" sz="1600">
              <a:solidFill>
                <a:prstClr val="white"/>
              </a:solidFill>
              <a:latin typeface="微软雅黑" panose="020B0503020204020204" charset="-122"/>
              <a:ea typeface="微软雅黑" panose="020B0503020204020204" charset="-122"/>
            </a:endParaRPr>
          </a:p>
        </p:txBody>
      </p:sp>
      <p:sp>
        <p:nvSpPr>
          <p:cNvPr id="54" name="Rectangle 6"/>
          <p:cNvSpPr/>
          <p:nvPr>
            <p:custDataLst>
              <p:tags r:id="rId25"/>
            </p:custDataLst>
          </p:nvPr>
        </p:nvSpPr>
        <p:spPr>
          <a:xfrm>
            <a:off x="9390063" y="1563688"/>
            <a:ext cx="1954213" cy="1758950"/>
          </a:xfrm>
          <a:prstGeom prst="rect">
            <a:avLst/>
          </a:prstGeom>
          <a:solidFill>
            <a:srgbClr val="3DB3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th-TH">
              <a:solidFill>
                <a:srgbClr val="949494"/>
              </a:solidFill>
            </a:endParaRPr>
          </a:p>
        </p:txBody>
      </p:sp>
      <p:sp>
        <p:nvSpPr>
          <p:cNvPr id="55" name="TextBox 8"/>
          <p:cNvSpPr txBox="1">
            <a:spLocks noChangeArrowheads="1"/>
          </p:cNvSpPr>
          <p:nvPr>
            <p:custDataLst>
              <p:tags r:id="rId26"/>
            </p:custDataLst>
          </p:nvPr>
        </p:nvSpPr>
        <p:spPr bwMode="auto">
          <a:xfrm>
            <a:off x="9304338" y="4146550"/>
            <a:ext cx="2011363"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marL="0" indent="0" algn="ctr" eaLnBrk="1" hangingPunct="1">
              <a:lnSpc>
                <a:spcPct val="100000"/>
              </a:lnSpc>
              <a:spcBef>
                <a:spcPts val="1200"/>
              </a:spcBef>
              <a:spcAft>
                <a:spcPts val="0"/>
              </a:spcAft>
              <a:buSzPct val="100000"/>
              <a:defRPr/>
            </a:pPr>
            <a:r>
              <a:rPr lang="zh-CN" altLang="en-US" sz="1600" dirty="0" smtClean="0">
                <a:solidFill>
                  <a:schemeClr val="tx1">
                    <a:lumMod val="60000"/>
                    <a:lumOff val="40000"/>
                  </a:schemeClr>
                </a:solidFill>
                <a:latin typeface="微软雅黑" panose="020B0503020204020204" charset="-122"/>
                <a:ea typeface="微软雅黑" panose="020B0503020204020204" charset="-122"/>
              </a:rPr>
              <a:t>点击此处编辑内容点击此处编辑内容点击此处编辑内容</a:t>
            </a:r>
            <a:endParaRPr lang="zh-CN" altLang="en-US" sz="1600" dirty="0" smtClean="0">
              <a:solidFill>
                <a:schemeClr val="tx1">
                  <a:lumMod val="60000"/>
                  <a:lumOff val="40000"/>
                </a:schemeClr>
              </a:solidFill>
              <a:latin typeface="微软雅黑" panose="020B0503020204020204" charset="-122"/>
              <a:ea typeface="微软雅黑" panose="020B0503020204020204" charset="-122"/>
            </a:endParaRPr>
          </a:p>
        </p:txBody>
      </p:sp>
      <p:sp>
        <p:nvSpPr>
          <p:cNvPr id="65" name="Freeform 15"/>
          <p:cNvSpPr>
            <a:spLocks noEditPoints="1"/>
          </p:cNvSpPr>
          <p:nvPr>
            <p:custDataLst>
              <p:tags r:id="rId27"/>
            </p:custDataLst>
          </p:nvPr>
        </p:nvSpPr>
        <p:spPr bwMode="auto">
          <a:xfrm>
            <a:off x="10089358" y="2164250"/>
            <a:ext cx="555623" cy="557827"/>
          </a:xfrm>
          <a:custGeom>
            <a:avLst/>
            <a:gdLst>
              <a:gd name="T0" fmla="*/ 328008 w 132"/>
              <a:gd name="T1" fmla="*/ 0 h 132"/>
              <a:gd name="T2" fmla="*/ 72891 w 132"/>
              <a:gd name="T3" fmla="*/ 0 h 132"/>
              <a:gd name="T4" fmla="*/ 0 w 132"/>
              <a:gd name="T5" fmla="*/ 72889 h 132"/>
              <a:gd name="T6" fmla="*/ 0 w 132"/>
              <a:gd name="T7" fmla="*/ 328000 h 132"/>
              <a:gd name="T8" fmla="*/ 72891 w 132"/>
              <a:gd name="T9" fmla="*/ 400889 h 132"/>
              <a:gd name="T10" fmla="*/ 328008 w 132"/>
              <a:gd name="T11" fmla="*/ 400889 h 132"/>
              <a:gd name="T12" fmla="*/ 400899 w 132"/>
              <a:gd name="T13" fmla="*/ 328000 h 132"/>
              <a:gd name="T14" fmla="*/ 400899 w 132"/>
              <a:gd name="T15" fmla="*/ 72889 h 132"/>
              <a:gd name="T16" fmla="*/ 328008 w 132"/>
              <a:gd name="T17" fmla="*/ 0 h 132"/>
              <a:gd name="T18" fmla="*/ 328008 w 132"/>
              <a:gd name="T19" fmla="*/ 236889 h 132"/>
              <a:gd name="T20" fmla="*/ 236895 w 132"/>
              <a:gd name="T21" fmla="*/ 236889 h 132"/>
              <a:gd name="T22" fmla="*/ 236895 w 132"/>
              <a:gd name="T23" fmla="*/ 328000 h 132"/>
              <a:gd name="T24" fmla="*/ 164004 w 132"/>
              <a:gd name="T25" fmla="*/ 328000 h 132"/>
              <a:gd name="T26" fmla="*/ 164004 w 132"/>
              <a:gd name="T27" fmla="*/ 236889 h 132"/>
              <a:gd name="T28" fmla="*/ 72891 w 132"/>
              <a:gd name="T29" fmla="*/ 236889 h 132"/>
              <a:gd name="T30" fmla="*/ 72891 w 132"/>
              <a:gd name="T31" fmla="*/ 164000 h 132"/>
              <a:gd name="T32" fmla="*/ 164004 w 132"/>
              <a:gd name="T33" fmla="*/ 164000 h 132"/>
              <a:gd name="T34" fmla="*/ 164004 w 132"/>
              <a:gd name="T35" fmla="*/ 72889 h 132"/>
              <a:gd name="T36" fmla="*/ 236895 w 132"/>
              <a:gd name="T37" fmla="*/ 72889 h 132"/>
              <a:gd name="T38" fmla="*/ 236895 w 132"/>
              <a:gd name="T39" fmla="*/ 164000 h 132"/>
              <a:gd name="T40" fmla="*/ 328008 w 132"/>
              <a:gd name="T41" fmla="*/ 164000 h 132"/>
              <a:gd name="T42" fmla="*/ 328008 w 132"/>
              <a:gd name="T43" fmla="*/ 236889 h 13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32" h="132">
                <a:moveTo>
                  <a:pt x="108" y="0"/>
                </a:moveTo>
                <a:cubicBezTo>
                  <a:pt x="24" y="0"/>
                  <a:pt x="24" y="0"/>
                  <a:pt x="24" y="0"/>
                </a:cubicBezTo>
                <a:cubicBezTo>
                  <a:pt x="11" y="0"/>
                  <a:pt x="0" y="11"/>
                  <a:pt x="0" y="24"/>
                </a:cubicBezTo>
                <a:cubicBezTo>
                  <a:pt x="0" y="108"/>
                  <a:pt x="0" y="108"/>
                  <a:pt x="0" y="108"/>
                </a:cubicBezTo>
                <a:cubicBezTo>
                  <a:pt x="0" y="121"/>
                  <a:pt x="11" y="132"/>
                  <a:pt x="24" y="132"/>
                </a:cubicBezTo>
                <a:cubicBezTo>
                  <a:pt x="108" y="132"/>
                  <a:pt x="108" y="132"/>
                  <a:pt x="108" y="132"/>
                </a:cubicBezTo>
                <a:cubicBezTo>
                  <a:pt x="121" y="132"/>
                  <a:pt x="132" y="121"/>
                  <a:pt x="132" y="108"/>
                </a:cubicBezTo>
                <a:cubicBezTo>
                  <a:pt x="132" y="24"/>
                  <a:pt x="132" y="24"/>
                  <a:pt x="132" y="24"/>
                </a:cubicBezTo>
                <a:cubicBezTo>
                  <a:pt x="132" y="11"/>
                  <a:pt x="121" y="0"/>
                  <a:pt x="108" y="0"/>
                </a:cubicBezTo>
                <a:moveTo>
                  <a:pt x="108" y="78"/>
                </a:moveTo>
                <a:cubicBezTo>
                  <a:pt x="78" y="78"/>
                  <a:pt x="78" y="78"/>
                  <a:pt x="78" y="78"/>
                </a:cubicBezTo>
                <a:cubicBezTo>
                  <a:pt x="78" y="108"/>
                  <a:pt x="78" y="108"/>
                  <a:pt x="78" y="108"/>
                </a:cubicBezTo>
                <a:cubicBezTo>
                  <a:pt x="54" y="108"/>
                  <a:pt x="54" y="108"/>
                  <a:pt x="54" y="108"/>
                </a:cubicBezTo>
                <a:cubicBezTo>
                  <a:pt x="54" y="78"/>
                  <a:pt x="54" y="78"/>
                  <a:pt x="54" y="78"/>
                </a:cubicBezTo>
                <a:cubicBezTo>
                  <a:pt x="24" y="78"/>
                  <a:pt x="24" y="78"/>
                  <a:pt x="24" y="78"/>
                </a:cubicBezTo>
                <a:cubicBezTo>
                  <a:pt x="24" y="54"/>
                  <a:pt x="24" y="54"/>
                  <a:pt x="24" y="54"/>
                </a:cubicBezTo>
                <a:cubicBezTo>
                  <a:pt x="54" y="54"/>
                  <a:pt x="54" y="54"/>
                  <a:pt x="54" y="54"/>
                </a:cubicBezTo>
                <a:cubicBezTo>
                  <a:pt x="54" y="24"/>
                  <a:pt x="54" y="24"/>
                  <a:pt x="54" y="24"/>
                </a:cubicBezTo>
                <a:cubicBezTo>
                  <a:pt x="78" y="24"/>
                  <a:pt x="78" y="24"/>
                  <a:pt x="78" y="24"/>
                </a:cubicBezTo>
                <a:cubicBezTo>
                  <a:pt x="78" y="54"/>
                  <a:pt x="78" y="54"/>
                  <a:pt x="78" y="54"/>
                </a:cubicBezTo>
                <a:cubicBezTo>
                  <a:pt x="108" y="54"/>
                  <a:pt x="108" y="54"/>
                  <a:pt x="108" y="54"/>
                </a:cubicBezTo>
                <a:lnTo>
                  <a:pt x="108" y="78"/>
                </a:lnTo>
                <a:close/>
              </a:path>
            </a:pathLst>
          </a:custGeom>
          <a:solidFill>
            <a:schemeClr val="bg2"/>
          </a:solidFill>
          <a:ln>
            <a:noFill/>
          </a:ln>
        </p:spPr>
        <p:txBody>
          <a:bodyPr lIns="121920" tIns="60960" rIns="121920" bIns="60960"/>
          <a:lstStyle/>
          <a:p>
            <a:endParaRPr lang="zh-CN" altLang="en-US"/>
          </a:p>
        </p:txBody>
      </p:sp>
      <p:sp>
        <p:nvSpPr>
          <p:cNvPr id="52" name="文本框 51"/>
          <p:cNvSpPr txBox="1"/>
          <p:nvPr>
            <p:custDataLst>
              <p:tags r:id="rId28"/>
            </p:custDataLst>
          </p:nvPr>
        </p:nvSpPr>
        <p:spPr>
          <a:xfrm>
            <a:off x="754063" y="273050"/>
            <a:ext cx="6045200"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6800" rIns="90000" bIns="46800" numCol="1" anchor="b" anchorCtr="0" compatLnSpc="1">
            <a:normAutofit/>
          </a:bodyPr>
          <a:lstStyle>
            <a:lvl1pPr eaLnBrk="1" hangingPunct="1">
              <a:lnSpc>
                <a:spcPct val="90000"/>
              </a:lnSpc>
              <a:defRPr sz="3200">
                <a:solidFill>
                  <a:srgbClr val="FFFFFF"/>
                </a:solidFill>
                <a:latin typeface="+mj-lt"/>
                <a:ea typeface="+mj-ea"/>
                <a:cs typeface="+mj-cs"/>
              </a:defRPr>
            </a:lvl1pPr>
            <a:lvl2pPr>
              <a:lnSpc>
                <a:spcPct val="90000"/>
              </a:lnSpc>
              <a:defRPr sz="3200">
                <a:solidFill>
                  <a:srgbClr val="FFFFFF"/>
                </a:solidFill>
                <a:latin typeface="Arial" panose="020B0604020202020204" pitchFamily="34" charset="0"/>
                <a:ea typeface="黑体" panose="02010609060101010101" charset="-122"/>
              </a:defRPr>
            </a:lvl2pPr>
            <a:lvl3pPr>
              <a:lnSpc>
                <a:spcPct val="90000"/>
              </a:lnSpc>
              <a:defRPr sz="3200">
                <a:solidFill>
                  <a:srgbClr val="FFFFFF"/>
                </a:solidFill>
                <a:latin typeface="Arial" panose="020B0604020202020204" pitchFamily="34" charset="0"/>
                <a:ea typeface="黑体" panose="02010609060101010101" charset="-122"/>
              </a:defRPr>
            </a:lvl3pPr>
            <a:lvl4pPr>
              <a:lnSpc>
                <a:spcPct val="90000"/>
              </a:lnSpc>
              <a:defRPr sz="3200">
                <a:solidFill>
                  <a:srgbClr val="FFFFFF"/>
                </a:solidFill>
                <a:latin typeface="Arial" panose="020B0604020202020204" pitchFamily="34" charset="0"/>
                <a:ea typeface="黑体" panose="02010609060101010101" charset="-122"/>
              </a:defRPr>
            </a:lvl4pPr>
            <a:lvl5pPr>
              <a:lnSpc>
                <a:spcPct val="90000"/>
              </a:lnSpc>
              <a:defRPr sz="3200">
                <a:solidFill>
                  <a:srgbClr val="FFFFFF"/>
                </a:solidFill>
                <a:latin typeface="Arial" panose="020B0604020202020204" pitchFamily="34" charset="0"/>
                <a:ea typeface="黑体" panose="02010609060101010101" charset="-122"/>
              </a:defRPr>
            </a:lvl5pPr>
            <a:lvl6pPr marL="457200" fontAlgn="base">
              <a:lnSpc>
                <a:spcPct val="90000"/>
              </a:lnSpc>
              <a:spcBef>
                <a:spcPct val="0"/>
              </a:spcBef>
              <a:spcAft>
                <a:spcPct val="0"/>
              </a:spcAft>
              <a:defRPr sz="3200">
                <a:latin typeface="Tempus Sans ITC" panose="04020404030D07020202" pitchFamily="82" charset="0"/>
              </a:defRPr>
            </a:lvl6pPr>
            <a:lvl7pPr marL="914400" fontAlgn="base">
              <a:lnSpc>
                <a:spcPct val="90000"/>
              </a:lnSpc>
              <a:spcBef>
                <a:spcPct val="0"/>
              </a:spcBef>
              <a:spcAft>
                <a:spcPct val="0"/>
              </a:spcAft>
              <a:defRPr sz="3200">
                <a:latin typeface="Tempus Sans ITC" panose="04020404030D07020202" pitchFamily="82" charset="0"/>
              </a:defRPr>
            </a:lvl7pPr>
            <a:lvl8pPr marL="1371600" fontAlgn="base">
              <a:lnSpc>
                <a:spcPct val="90000"/>
              </a:lnSpc>
              <a:spcBef>
                <a:spcPct val="0"/>
              </a:spcBef>
              <a:spcAft>
                <a:spcPct val="0"/>
              </a:spcAft>
              <a:defRPr sz="3200">
                <a:latin typeface="Tempus Sans ITC" panose="04020404030D07020202" pitchFamily="82" charset="0"/>
              </a:defRPr>
            </a:lvl8pPr>
            <a:lvl9pPr marL="1828800" fontAlgn="base">
              <a:lnSpc>
                <a:spcPct val="90000"/>
              </a:lnSpc>
              <a:spcBef>
                <a:spcPct val="0"/>
              </a:spcBef>
              <a:spcAft>
                <a:spcPct val="0"/>
              </a:spcAft>
              <a:defRPr sz="3200">
                <a:latin typeface="Tempus Sans ITC" panose="04020404030D07020202" pitchFamily="82" charset="0"/>
              </a:defRPr>
            </a:lvl9pPr>
          </a:lstStyle>
          <a:p>
            <a:pPr marL="0" indent="0" algn="l">
              <a:lnSpc>
                <a:spcPct val="90000"/>
              </a:lnSpc>
              <a:spcBef>
                <a:spcPts val="0"/>
              </a:spcBef>
              <a:spcAft>
                <a:spcPts val="0"/>
              </a:spcAft>
              <a:buSzPct val="100000"/>
            </a:pPr>
            <a:r>
              <a:rPr lang="en-US" altLang="zh-CN" dirty="0" smtClean="0">
                <a:solidFill>
                  <a:schemeClr val="tx1"/>
                </a:solidFill>
              </a:rPr>
              <a:t>Communication</a:t>
            </a:r>
            <a:endParaRPr lang="en-US" altLang="zh-CN" dirty="0" smtClean="0">
              <a:solidFill>
                <a:schemeClr val="tx1"/>
              </a:solidFill>
            </a:endParaRPr>
          </a:p>
        </p:txBody>
      </p:sp>
      <p:sp>
        <p:nvSpPr>
          <p:cNvPr id="2" name="文本框 1"/>
          <p:cNvSpPr txBox="1"/>
          <p:nvPr>
            <p:custDataLst>
              <p:tags r:id="rId29"/>
            </p:custDataLst>
          </p:nvPr>
        </p:nvSpPr>
        <p:spPr>
          <a:xfrm>
            <a:off x="5195888" y="3651250"/>
            <a:ext cx="18462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defPPr>
              <a:defRPr lang="zh-CN"/>
            </a:defPPr>
            <a:lvl1pPr algn="ctr" eaLnBrk="1" hangingPunct="1">
              <a:defRPr sz="1800" b="1">
                <a:latin typeface="+mj-lt"/>
                <a:ea typeface="+mj-ea"/>
                <a:cs typeface="+mj-cs"/>
              </a:defRPr>
            </a:lvl1pPr>
            <a:lvl2pPr marL="742950" indent="-285750">
              <a:defRPr>
                <a:ea typeface="宋体" panose="02010600030101010101" pitchFamily="2" charset="-122"/>
              </a:defRPr>
            </a:lvl2pPr>
            <a:lvl3pPr marL="1143000" indent="-228600">
              <a:defRPr>
                <a:ea typeface="宋体" panose="02010600030101010101" pitchFamily="2" charset="-122"/>
              </a:defRPr>
            </a:lvl3pPr>
            <a:lvl4pPr marL="1600200" indent="-228600">
              <a:defRPr>
                <a:ea typeface="宋体" panose="02010600030101010101" pitchFamily="2" charset="-122"/>
              </a:defRPr>
            </a:lvl4pPr>
            <a:lvl5pPr marL="2057400" indent="-228600">
              <a:defRPr>
                <a:ea typeface="宋体" panose="02010600030101010101" pitchFamily="2" charset="-122"/>
              </a:defRPr>
            </a:lvl5pPr>
            <a:lvl6pPr marL="2514600" indent="-228600" fontAlgn="base">
              <a:spcBef>
                <a:spcPct val="0"/>
              </a:spcBef>
              <a:spcAft>
                <a:spcPct val="0"/>
              </a:spcAft>
              <a:defRPr>
                <a:ea typeface="宋体" panose="02010600030101010101" pitchFamily="2" charset="-122"/>
              </a:defRPr>
            </a:lvl6pPr>
            <a:lvl7pPr marL="2971800" indent="-228600" fontAlgn="base">
              <a:spcBef>
                <a:spcPct val="0"/>
              </a:spcBef>
              <a:spcAft>
                <a:spcPct val="0"/>
              </a:spcAft>
              <a:defRPr>
                <a:ea typeface="宋体" panose="02010600030101010101" pitchFamily="2" charset="-122"/>
              </a:defRPr>
            </a:lvl7pPr>
            <a:lvl8pPr marL="3429000" indent="-228600" fontAlgn="base">
              <a:spcBef>
                <a:spcPct val="0"/>
              </a:spcBef>
              <a:spcAft>
                <a:spcPct val="0"/>
              </a:spcAft>
              <a:defRPr>
                <a:ea typeface="宋体" panose="02010600030101010101" pitchFamily="2" charset="-122"/>
              </a:defRPr>
            </a:lvl8pPr>
            <a:lvl9pPr marL="3886200" indent="-228600" fontAlgn="base">
              <a:spcBef>
                <a:spcPct val="0"/>
              </a:spcBef>
              <a:spcAft>
                <a:spcPct val="0"/>
              </a:spcAft>
              <a:defRPr>
                <a:ea typeface="宋体" panose="02010600030101010101" pitchFamily="2" charset="-122"/>
              </a:defRPr>
            </a:lvl9pPr>
          </a:lstStyle>
          <a:p>
            <a:pPr marL="0" indent="0" algn="ctr">
              <a:lnSpc>
                <a:spcPct val="100000"/>
              </a:lnSpc>
              <a:spcBef>
                <a:spcPts val="0"/>
              </a:spcBef>
              <a:spcAft>
                <a:spcPts val="0"/>
              </a:spcAft>
              <a:buSzPct val="100000"/>
            </a:pPr>
            <a:r>
              <a:rPr lang="zh-CN" altLang="en-US" sz="1600" dirty="0" smtClean="0">
                <a:latin typeface="微软雅黑" panose="020B0503020204020204" charset="-122"/>
                <a:ea typeface="微软雅黑" panose="020B0503020204020204" charset="-122"/>
              </a:rPr>
              <a:t>单击编辑标题</a:t>
            </a:r>
            <a:endParaRPr lang="zh-CN" altLang="en-US" sz="1600" dirty="0" smtClean="0">
              <a:latin typeface="微软雅黑" panose="020B0503020204020204" charset="-122"/>
              <a:ea typeface="微软雅黑" panose="020B0503020204020204" charset="-122"/>
            </a:endParaRPr>
          </a:p>
        </p:txBody>
      </p:sp>
      <p:sp>
        <p:nvSpPr>
          <p:cNvPr id="3" name="文本框 2"/>
          <p:cNvSpPr txBox="1"/>
          <p:nvPr>
            <p:custDataLst>
              <p:tags r:id="rId30"/>
            </p:custDataLst>
          </p:nvPr>
        </p:nvSpPr>
        <p:spPr>
          <a:xfrm>
            <a:off x="976313" y="3651251"/>
            <a:ext cx="18462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defPPr>
              <a:defRPr lang="zh-CN"/>
            </a:defPPr>
            <a:lvl1pPr algn="ctr" eaLnBrk="1" hangingPunct="1">
              <a:defRPr sz="1800" b="1">
                <a:latin typeface="+mj-lt"/>
                <a:ea typeface="+mj-ea"/>
                <a:cs typeface="+mj-cs"/>
              </a:defRPr>
            </a:lvl1pPr>
            <a:lvl2pPr marL="742950" indent="-285750">
              <a:defRPr>
                <a:ea typeface="宋体" panose="02010600030101010101" pitchFamily="2" charset="-122"/>
              </a:defRPr>
            </a:lvl2pPr>
            <a:lvl3pPr marL="1143000" indent="-228600">
              <a:defRPr>
                <a:ea typeface="宋体" panose="02010600030101010101" pitchFamily="2" charset="-122"/>
              </a:defRPr>
            </a:lvl3pPr>
            <a:lvl4pPr marL="1600200" indent="-228600">
              <a:defRPr>
                <a:ea typeface="宋体" panose="02010600030101010101" pitchFamily="2" charset="-122"/>
              </a:defRPr>
            </a:lvl4pPr>
            <a:lvl5pPr marL="2057400" indent="-228600">
              <a:defRPr>
                <a:ea typeface="宋体" panose="02010600030101010101" pitchFamily="2" charset="-122"/>
              </a:defRPr>
            </a:lvl5pPr>
            <a:lvl6pPr marL="2514600" indent="-228600" fontAlgn="base">
              <a:spcBef>
                <a:spcPct val="0"/>
              </a:spcBef>
              <a:spcAft>
                <a:spcPct val="0"/>
              </a:spcAft>
              <a:defRPr>
                <a:ea typeface="宋体" panose="02010600030101010101" pitchFamily="2" charset="-122"/>
              </a:defRPr>
            </a:lvl6pPr>
            <a:lvl7pPr marL="2971800" indent="-228600" fontAlgn="base">
              <a:spcBef>
                <a:spcPct val="0"/>
              </a:spcBef>
              <a:spcAft>
                <a:spcPct val="0"/>
              </a:spcAft>
              <a:defRPr>
                <a:ea typeface="宋体" panose="02010600030101010101" pitchFamily="2" charset="-122"/>
              </a:defRPr>
            </a:lvl7pPr>
            <a:lvl8pPr marL="3429000" indent="-228600" fontAlgn="base">
              <a:spcBef>
                <a:spcPct val="0"/>
              </a:spcBef>
              <a:spcAft>
                <a:spcPct val="0"/>
              </a:spcAft>
              <a:defRPr>
                <a:ea typeface="宋体" panose="02010600030101010101" pitchFamily="2" charset="-122"/>
              </a:defRPr>
            </a:lvl8pPr>
            <a:lvl9pPr marL="3886200" indent="-228600" fontAlgn="base">
              <a:spcBef>
                <a:spcPct val="0"/>
              </a:spcBef>
              <a:spcAft>
                <a:spcPct val="0"/>
              </a:spcAft>
              <a:defRPr>
                <a:ea typeface="宋体" panose="02010600030101010101" pitchFamily="2" charset="-122"/>
              </a:defRPr>
            </a:lvl9pPr>
          </a:lstStyle>
          <a:p>
            <a:pPr marL="0" indent="0" algn="ctr">
              <a:lnSpc>
                <a:spcPct val="100000"/>
              </a:lnSpc>
              <a:spcBef>
                <a:spcPts val="0"/>
              </a:spcBef>
              <a:spcAft>
                <a:spcPts val="0"/>
              </a:spcAft>
              <a:buSzPct val="100000"/>
            </a:pPr>
            <a:r>
              <a:rPr lang="zh-CN" altLang="en-US" sz="1600" dirty="0" smtClean="0">
                <a:latin typeface="微软雅黑" panose="020B0503020204020204" charset="-122"/>
                <a:ea typeface="微软雅黑" panose="020B0503020204020204" charset="-122"/>
              </a:rPr>
              <a:t>单击编辑标题</a:t>
            </a:r>
            <a:endParaRPr lang="zh-CN" altLang="en-US" sz="1600" dirty="0" smtClean="0">
              <a:latin typeface="微软雅黑" panose="020B0503020204020204" charset="-122"/>
              <a:ea typeface="微软雅黑" panose="020B0503020204020204" charset="-122"/>
            </a:endParaRPr>
          </a:p>
        </p:txBody>
      </p:sp>
      <p:sp>
        <p:nvSpPr>
          <p:cNvPr id="4" name="文本框 3"/>
          <p:cNvSpPr txBox="1"/>
          <p:nvPr>
            <p:custDataLst>
              <p:tags r:id="rId31"/>
            </p:custDataLst>
          </p:nvPr>
        </p:nvSpPr>
        <p:spPr>
          <a:xfrm>
            <a:off x="7288213" y="3651251"/>
            <a:ext cx="18462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defPPr>
              <a:defRPr lang="zh-CN"/>
            </a:defPPr>
            <a:lvl1pPr algn="ctr" eaLnBrk="1" hangingPunct="1">
              <a:defRPr sz="1800" b="1">
                <a:latin typeface="+mj-lt"/>
                <a:ea typeface="+mj-ea"/>
                <a:cs typeface="+mj-cs"/>
              </a:defRPr>
            </a:lvl1pPr>
            <a:lvl2pPr marL="742950" indent="-285750">
              <a:defRPr>
                <a:ea typeface="宋体" panose="02010600030101010101" pitchFamily="2" charset="-122"/>
              </a:defRPr>
            </a:lvl2pPr>
            <a:lvl3pPr marL="1143000" indent="-228600">
              <a:defRPr>
                <a:ea typeface="宋体" panose="02010600030101010101" pitchFamily="2" charset="-122"/>
              </a:defRPr>
            </a:lvl3pPr>
            <a:lvl4pPr marL="1600200" indent="-228600">
              <a:defRPr>
                <a:ea typeface="宋体" panose="02010600030101010101" pitchFamily="2" charset="-122"/>
              </a:defRPr>
            </a:lvl4pPr>
            <a:lvl5pPr marL="2057400" indent="-228600">
              <a:defRPr>
                <a:ea typeface="宋体" panose="02010600030101010101" pitchFamily="2" charset="-122"/>
              </a:defRPr>
            </a:lvl5pPr>
            <a:lvl6pPr marL="2514600" indent="-228600" fontAlgn="base">
              <a:spcBef>
                <a:spcPct val="0"/>
              </a:spcBef>
              <a:spcAft>
                <a:spcPct val="0"/>
              </a:spcAft>
              <a:defRPr>
                <a:ea typeface="宋体" panose="02010600030101010101" pitchFamily="2" charset="-122"/>
              </a:defRPr>
            </a:lvl6pPr>
            <a:lvl7pPr marL="2971800" indent="-228600" fontAlgn="base">
              <a:spcBef>
                <a:spcPct val="0"/>
              </a:spcBef>
              <a:spcAft>
                <a:spcPct val="0"/>
              </a:spcAft>
              <a:defRPr>
                <a:ea typeface="宋体" panose="02010600030101010101" pitchFamily="2" charset="-122"/>
              </a:defRPr>
            </a:lvl7pPr>
            <a:lvl8pPr marL="3429000" indent="-228600" fontAlgn="base">
              <a:spcBef>
                <a:spcPct val="0"/>
              </a:spcBef>
              <a:spcAft>
                <a:spcPct val="0"/>
              </a:spcAft>
              <a:defRPr>
                <a:ea typeface="宋体" panose="02010600030101010101" pitchFamily="2" charset="-122"/>
              </a:defRPr>
            </a:lvl8pPr>
            <a:lvl9pPr marL="3886200" indent="-228600" fontAlgn="base">
              <a:spcBef>
                <a:spcPct val="0"/>
              </a:spcBef>
              <a:spcAft>
                <a:spcPct val="0"/>
              </a:spcAft>
              <a:defRPr>
                <a:ea typeface="宋体" panose="02010600030101010101" pitchFamily="2" charset="-122"/>
              </a:defRPr>
            </a:lvl9pPr>
          </a:lstStyle>
          <a:p>
            <a:pPr marL="0" indent="0" algn="ctr">
              <a:lnSpc>
                <a:spcPct val="100000"/>
              </a:lnSpc>
              <a:spcBef>
                <a:spcPts val="0"/>
              </a:spcBef>
              <a:spcAft>
                <a:spcPts val="0"/>
              </a:spcAft>
              <a:buSzPct val="100000"/>
            </a:pPr>
            <a:r>
              <a:rPr lang="zh-CN" altLang="en-US" sz="1600" dirty="0" smtClean="0">
                <a:latin typeface="微软雅黑" panose="020B0503020204020204" charset="-122"/>
                <a:ea typeface="微软雅黑" panose="020B0503020204020204" charset="-122"/>
              </a:rPr>
              <a:t>单击编辑标题</a:t>
            </a:r>
            <a:endParaRPr lang="zh-CN" altLang="en-US" sz="1600" dirty="0" smtClean="0">
              <a:latin typeface="微软雅黑" panose="020B0503020204020204" charset="-122"/>
              <a:ea typeface="微软雅黑" panose="020B0503020204020204" charset="-122"/>
            </a:endParaRPr>
          </a:p>
        </p:txBody>
      </p:sp>
      <p:sp>
        <p:nvSpPr>
          <p:cNvPr id="5" name="文本框 4"/>
          <p:cNvSpPr txBox="1"/>
          <p:nvPr>
            <p:custDataLst>
              <p:tags r:id="rId32"/>
            </p:custDataLst>
          </p:nvPr>
        </p:nvSpPr>
        <p:spPr>
          <a:xfrm>
            <a:off x="3101975" y="3651251"/>
            <a:ext cx="18462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defPPr>
              <a:defRPr lang="zh-CN"/>
            </a:defPPr>
            <a:lvl1pPr algn="ctr" eaLnBrk="1" hangingPunct="1">
              <a:defRPr sz="1800" b="1">
                <a:latin typeface="+mj-lt"/>
                <a:ea typeface="+mj-ea"/>
                <a:cs typeface="+mj-cs"/>
              </a:defRPr>
            </a:lvl1pPr>
            <a:lvl2pPr marL="742950" indent="-285750">
              <a:defRPr>
                <a:ea typeface="宋体" panose="02010600030101010101" pitchFamily="2" charset="-122"/>
              </a:defRPr>
            </a:lvl2pPr>
            <a:lvl3pPr marL="1143000" indent="-228600">
              <a:defRPr>
                <a:ea typeface="宋体" panose="02010600030101010101" pitchFamily="2" charset="-122"/>
              </a:defRPr>
            </a:lvl3pPr>
            <a:lvl4pPr marL="1600200" indent="-228600">
              <a:defRPr>
                <a:ea typeface="宋体" panose="02010600030101010101" pitchFamily="2" charset="-122"/>
              </a:defRPr>
            </a:lvl4pPr>
            <a:lvl5pPr marL="2057400" indent="-228600">
              <a:defRPr>
                <a:ea typeface="宋体" panose="02010600030101010101" pitchFamily="2" charset="-122"/>
              </a:defRPr>
            </a:lvl5pPr>
            <a:lvl6pPr marL="2514600" indent="-228600" fontAlgn="base">
              <a:spcBef>
                <a:spcPct val="0"/>
              </a:spcBef>
              <a:spcAft>
                <a:spcPct val="0"/>
              </a:spcAft>
              <a:defRPr>
                <a:ea typeface="宋体" panose="02010600030101010101" pitchFamily="2" charset="-122"/>
              </a:defRPr>
            </a:lvl6pPr>
            <a:lvl7pPr marL="2971800" indent="-228600" fontAlgn="base">
              <a:spcBef>
                <a:spcPct val="0"/>
              </a:spcBef>
              <a:spcAft>
                <a:spcPct val="0"/>
              </a:spcAft>
              <a:defRPr>
                <a:ea typeface="宋体" panose="02010600030101010101" pitchFamily="2" charset="-122"/>
              </a:defRPr>
            </a:lvl7pPr>
            <a:lvl8pPr marL="3429000" indent="-228600" fontAlgn="base">
              <a:spcBef>
                <a:spcPct val="0"/>
              </a:spcBef>
              <a:spcAft>
                <a:spcPct val="0"/>
              </a:spcAft>
              <a:defRPr>
                <a:ea typeface="宋体" panose="02010600030101010101" pitchFamily="2" charset="-122"/>
              </a:defRPr>
            </a:lvl8pPr>
            <a:lvl9pPr marL="3886200" indent="-228600" fontAlgn="base">
              <a:spcBef>
                <a:spcPct val="0"/>
              </a:spcBef>
              <a:spcAft>
                <a:spcPct val="0"/>
              </a:spcAft>
              <a:defRPr>
                <a:ea typeface="宋体" panose="02010600030101010101" pitchFamily="2" charset="-122"/>
              </a:defRPr>
            </a:lvl9pPr>
          </a:lstStyle>
          <a:p>
            <a:pPr marL="0" indent="0" algn="ctr">
              <a:lnSpc>
                <a:spcPct val="100000"/>
              </a:lnSpc>
              <a:spcBef>
                <a:spcPts val="0"/>
              </a:spcBef>
              <a:spcAft>
                <a:spcPts val="0"/>
              </a:spcAft>
              <a:buSzPct val="100000"/>
            </a:pPr>
            <a:r>
              <a:rPr lang="zh-CN" altLang="en-US" sz="1600" dirty="0" smtClean="0">
                <a:latin typeface="微软雅黑" panose="020B0503020204020204" charset="-122"/>
                <a:ea typeface="微软雅黑" panose="020B0503020204020204" charset="-122"/>
              </a:rPr>
              <a:t>单击编辑标题</a:t>
            </a:r>
            <a:endParaRPr lang="zh-CN" altLang="en-US" sz="1600" dirty="0" smtClean="0">
              <a:latin typeface="微软雅黑" panose="020B0503020204020204" charset="-122"/>
              <a:ea typeface="微软雅黑" panose="020B0503020204020204" charset="-122"/>
            </a:endParaRPr>
          </a:p>
        </p:txBody>
      </p:sp>
      <p:sp>
        <p:nvSpPr>
          <p:cNvPr id="6" name="文本框 5"/>
          <p:cNvSpPr txBox="1"/>
          <p:nvPr>
            <p:custDataLst>
              <p:tags r:id="rId33"/>
            </p:custDataLst>
          </p:nvPr>
        </p:nvSpPr>
        <p:spPr>
          <a:xfrm>
            <a:off x="9432926" y="3651251"/>
            <a:ext cx="18462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defPPr>
              <a:defRPr lang="zh-CN"/>
            </a:defPPr>
            <a:lvl1pPr algn="ctr" eaLnBrk="1" hangingPunct="1">
              <a:defRPr sz="1800" b="1">
                <a:latin typeface="+mj-lt"/>
                <a:ea typeface="+mj-ea"/>
                <a:cs typeface="+mj-cs"/>
              </a:defRPr>
            </a:lvl1pPr>
            <a:lvl2pPr marL="742950" indent="-285750">
              <a:defRPr>
                <a:ea typeface="宋体" panose="02010600030101010101" pitchFamily="2" charset="-122"/>
              </a:defRPr>
            </a:lvl2pPr>
            <a:lvl3pPr marL="1143000" indent="-228600">
              <a:defRPr>
                <a:ea typeface="宋体" panose="02010600030101010101" pitchFamily="2" charset="-122"/>
              </a:defRPr>
            </a:lvl3pPr>
            <a:lvl4pPr marL="1600200" indent="-228600">
              <a:defRPr>
                <a:ea typeface="宋体" panose="02010600030101010101" pitchFamily="2" charset="-122"/>
              </a:defRPr>
            </a:lvl4pPr>
            <a:lvl5pPr marL="2057400" indent="-228600">
              <a:defRPr>
                <a:ea typeface="宋体" panose="02010600030101010101" pitchFamily="2" charset="-122"/>
              </a:defRPr>
            </a:lvl5pPr>
            <a:lvl6pPr marL="2514600" indent="-228600" fontAlgn="base">
              <a:spcBef>
                <a:spcPct val="0"/>
              </a:spcBef>
              <a:spcAft>
                <a:spcPct val="0"/>
              </a:spcAft>
              <a:defRPr>
                <a:ea typeface="宋体" panose="02010600030101010101" pitchFamily="2" charset="-122"/>
              </a:defRPr>
            </a:lvl6pPr>
            <a:lvl7pPr marL="2971800" indent="-228600" fontAlgn="base">
              <a:spcBef>
                <a:spcPct val="0"/>
              </a:spcBef>
              <a:spcAft>
                <a:spcPct val="0"/>
              </a:spcAft>
              <a:defRPr>
                <a:ea typeface="宋体" panose="02010600030101010101" pitchFamily="2" charset="-122"/>
              </a:defRPr>
            </a:lvl7pPr>
            <a:lvl8pPr marL="3429000" indent="-228600" fontAlgn="base">
              <a:spcBef>
                <a:spcPct val="0"/>
              </a:spcBef>
              <a:spcAft>
                <a:spcPct val="0"/>
              </a:spcAft>
              <a:defRPr>
                <a:ea typeface="宋体" panose="02010600030101010101" pitchFamily="2" charset="-122"/>
              </a:defRPr>
            </a:lvl8pPr>
            <a:lvl9pPr marL="3886200" indent="-228600" fontAlgn="base">
              <a:spcBef>
                <a:spcPct val="0"/>
              </a:spcBef>
              <a:spcAft>
                <a:spcPct val="0"/>
              </a:spcAft>
              <a:defRPr>
                <a:ea typeface="宋体" panose="02010600030101010101" pitchFamily="2" charset="-122"/>
              </a:defRPr>
            </a:lvl9pPr>
          </a:lstStyle>
          <a:p>
            <a:pPr marL="0" indent="0" algn="ctr">
              <a:lnSpc>
                <a:spcPct val="100000"/>
              </a:lnSpc>
              <a:spcBef>
                <a:spcPts val="0"/>
              </a:spcBef>
              <a:spcAft>
                <a:spcPts val="0"/>
              </a:spcAft>
              <a:buSzPct val="100000"/>
            </a:pPr>
            <a:r>
              <a:rPr lang="zh-CN" altLang="en-US" sz="1600" dirty="0" smtClean="0">
                <a:latin typeface="微软雅黑" panose="020B0503020204020204" charset="-122"/>
                <a:ea typeface="微软雅黑" panose="020B0503020204020204" charset="-122"/>
              </a:rPr>
              <a:t>单击编辑标题</a:t>
            </a:r>
            <a:endParaRPr lang="zh-CN" altLang="en-US" sz="1600" dirty="0" smtClean="0">
              <a:latin typeface="微软雅黑" panose="020B0503020204020204" charset="-122"/>
              <a:ea typeface="微软雅黑" panose="020B0503020204020204" charset="-122"/>
            </a:endParaRPr>
          </a:p>
        </p:txBody>
      </p:sp>
    </p:spTree>
    <p:custDataLst>
      <p:tags r:id="rId34"/>
    </p:custData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任意多边形 36"/>
          <p:cNvSpPr/>
          <p:nvPr/>
        </p:nvSpPr>
        <p:spPr>
          <a:xfrm rot="21155408" flipH="1">
            <a:off x="-487847" y="-815372"/>
            <a:ext cx="13167812" cy="8500422"/>
          </a:xfrm>
          <a:custGeom>
            <a:avLst/>
            <a:gdLst>
              <a:gd name="connsiteX0" fmla="*/ 0 w 12989007"/>
              <a:gd name="connsiteY0" fmla="*/ 1584266 h 8384995"/>
              <a:gd name="connsiteX1" fmla="*/ 11915 w 12989007"/>
              <a:gd name="connsiteY1" fmla="*/ 1582716 h 8384995"/>
              <a:gd name="connsiteX2" fmla="*/ 14372 w 12989007"/>
              <a:gd name="connsiteY2" fmla="*/ 1601608 h 8384995"/>
              <a:gd name="connsiteX3" fmla="*/ 3567804 w 12989007"/>
              <a:gd name="connsiteY3" fmla="*/ 5061048 h 8384995"/>
              <a:gd name="connsiteX4" fmla="*/ 3567804 w 12989007"/>
              <a:gd name="connsiteY4" fmla="*/ 5938370 h 8384995"/>
              <a:gd name="connsiteX5" fmla="*/ 4005028 w 12989007"/>
              <a:gd name="connsiteY5" fmla="*/ 6375594 h 8384995"/>
              <a:gd name="connsiteX6" fmla="*/ 4918066 w 12989007"/>
              <a:gd name="connsiteY6" fmla="*/ 6375594 h 8384995"/>
              <a:gd name="connsiteX7" fmla="*/ 6263498 w 12989007"/>
              <a:gd name="connsiteY7" fmla="*/ 7685437 h 8384995"/>
              <a:gd name="connsiteX8" fmla="*/ 884451 w 12989007"/>
              <a:gd name="connsiteY8" fmla="*/ 8384995 h 8384995"/>
              <a:gd name="connsiteX9" fmla="*/ 12100752 w 12989007"/>
              <a:gd name="connsiteY9" fmla="*/ 0 h 8384995"/>
              <a:gd name="connsiteX10" fmla="*/ 12989007 w 12989007"/>
              <a:gd name="connsiteY10" fmla="*/ 6829979 h 8384995"/>
              <a:gd name="connsiteX11" fmla="*/ 6280906 w 12989007"/>
              <a:gd name="connsiteY11" fmla="*/ 7702384 h 8384995"/>
              <a:gd name="connsiteX12" fmla="*/ 6263498 w 12989007"/>
              <a:gd name="connsiteY12" fmla="*/ 7685437 h 8384995"/>
              <a:gd name="connsiteX13" fmla="*/ 12974635 w 12989007"/>
              <a:gd name="connsiteY13" fmla="*/ 6812637 h 8384995"/>
              <a:gd name="connsiteX14" fmla="*/ 12090184 w 12989007"/>
              <a:gd name="connsiteY14" fmla="*/ 11908 h 8384995"/>
              <a:gd name="connsiteX15" fmla="*/ 11915 w 12989007"/>
              <a:gd name="connsiteY15" fmla="*/ 1582716 h 8384995"/>
              <a:gd name="connsiteX16" fmla="*/ 10568 w 12989007"/>
              <a:gd name="connsiteY16" fmla="*/ 1572358 h 838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989007" h="8384995">
                <a:moveTo>
                  <a:pt x="0" y="1584266"/>
                </a:moveTo>
                <a:lnTo>
                  <a:pt x="11915" y="1582716"/>
                </a:lnTo>
                <a:lnTo>
                  <a:pt x="14372" y="1601608"/>
                </a:lnTo>
                <a:lnTo>
                  <a:pt x="3567804" y="5061048"/>
                </a:lnTo>
                <a:lnTo>
                  <a:pt x="3567804" y="5938370"/>
                </a:lnTo>
                <a:cubicBezTo>
                  <a:pt x="3567804" y="6179842"/>
                  <a:pt x="3763556" y="6375594"/>
                  <a:pt x="4005028" y="6375594"/>
                </a:cubicBezTo>
                <a:lnTo>
                  <a:pt x="4918066" y="6375594"/>
                </a:lnTo>
                <a:lnTo>
                  <a:pt x="6263498" y="7685437"/>
                </a:lnTo>
                <a:lnTo>
                  <a:pt x="884451" y="8384995"/>
                </a:lnTo>
                <a:close/>
                <a:moveTo>
                  <a:pt x="12100752" y="0"/>
                </a:moveTo>
                <a:lnTo>
                  <a:pt x="12989007" y="6829979"/>
                </a:lnTo>
                <a:lnTo>
                  <a:pt x="6280906" y="7702384"/>
                </a:lnTo>
                <a:lnTo>
                  <a:pt x="6263498" y="7685437"/>
                </a:lnTo>
                <a:lnTo>
                  <a:pt x="12974635" y="6812637"/>
                </a:lnTo>
                <a:lnTo>
                  <a:pt x="12090184" y="11908"/>
                </a:lnTo>
                <a:lnTo>
                  <a:pt x="11915" y="1582716"/>
                </a:lnTo>
                <a:lnTo>
                  <a:pt x="10568" y="1572358"/>
                </a:lnTo>
                <a:close/>
              </a:path>
            </a:pathLst>
          </a:custGeom>
          <a:solidFill>
            <a:srgbClr val="F25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1371854" y="2725656"/>
            <a:ext cx="4114800" cy="2122805"/>
          </a:xfrm>
          <a:prstGeom prst="rect">
            <a:avLst/>
          </a:prstGeom>
        </p:spPr>
        <p:txBody>
          <a:bodyPr wrap="none">
            <a:spAutoFit/>
          </a:bodyPr>
          <a:lstStyle/>
          <a:p>
            <a:pPr algn="ctr"/>
            <a:r>
              <a:rPr lang="en-US" altLang="zh-CN" sz="6600" dirty="0" smtClean="0">
                <a:solidFill>
                  <a:schemeClr val="bg1"/>
                </a:solidFill>
                <a:latin typeface="微软雅黑 Light" panose="020B0502040204020203" pitchFamily="34" charset="-122"/>
                <a:ea typeface="微软雅黑 Light" panose="020B0502040204020203" pitchFamily="34" charset="-122"/>
                <a:sym typeface="+mn-ea"/>
              </a:rPr>
              <a:t>Thank you</a:t>
            </a:r>
            <a:endParaRPr lang="zh-CN" altLang="en-US" sz="6600" dirty="0">
              <a:solidFill>
                <a:schemeClr val="bg1"/>
              </a:solidFill>
              <a:latin typeface="微软雅黑 Light" panose="020B0502040204020203" pitchFamily="34" charset="-122"/>
              <a:ea typeface="微软雅黑 Light" panose="020B0502040204020203" pitchFamily="34" charset="-122"/>
            </a:endParaRPr>
          </a:p>
          <a:p>
            <a:pPr algn="ctr"/>
            <a:endParaRPr lang="zh-CN" altLang="en-US" sz="6600" dirty="0">
              <a:solidFill>
                <a:schemeClr val="bg1"/>
              </a:solidFill>
              <a:latin typeface="微软雅黑 Light" panose="020B0502040204020203" pitchFamily="34" charset="-122"/>
              <a:ea typeface="微软雅黑 Light" panose="020B0502040204020203" pitchFamily="34" charset="-122"/>
            </a:endParaRPr>
          </a:p>
        </p:txBody>
      </p:sp>
      <p:sp>
        <p:nvSpPr>
          <p:cNvPr id="53" name="任意多边形 52"/>
          <p:cNvSpPr/>
          <p:nvPr/>
        </p:nvSpPr>
        <p:spPr>
          <a:xfrm rot="21155408" flipH="1">
            <a:off x="-638659" y="-888038"/>
            <a:ext cx="13393362" cy="8646025"/>
          </a:xfrm>
          <a:custGeom>
            <a:avLst/>
            <a:gdLst>
              <a:gd name="connsiteX0" fmla="*/ 0 w 12989007"/>
              <a:gd name="connsiteY0" fmla="*/ 1584266 h 8384995"/>
              <a:gd name="connsiteX1" fmla="*/ 11915 w 12989007"/>
              <a:gd name="connsiteY1" fmla="*/ 1582716 h 8384995"/>
              <a:gd name="connsiteX2" fmla="*/ 14372 w 12989007"/>
              <a:gd name="connsiteY2" fmla="*/ 1601608 h 8384995"/>
              <a:gd name="connsiteX3" fmla="*/ 3567804 w 12989007"/>
              <a:gd name="connsiteY3" fmla="*/ 5061048 h 8384995"/>
              <a:gd name="connsiteX4" fmla="*/ 3567804 w 12989007"/>
              <a:gd name="connsiteY4" fmla="*/ 5938370 h 8384995"/>
              <a:gd name="connsiteX5" fmla="*/ 4005028 w 12989007"/>
              <a:gd name="connsiteY5" fmla="*/ 6375594 h 8384995"/>
              <a:gd name="connsiteX6" fmla="*/ 4918066 w 12989007"/>
              <a:gd name="connsiteY6" fmla="*/ 6375594 h 8384995"/>
              <a:gd name="connsiteX7" fmla="*/ 6263498 w 12989007"/>
              <a:gd name="connsiteY7" fmla="*/ 7685437 h 8384995"/>
              <a:gd name="connsiteX8" fmla="*/ 884451 w 12989007"/>
              <a:gd name="connsiteY8" fmla="*/ 8384995 h 8384995"/>
              <a:gd name="connsiteX9" fmla="*/ 12100752 w 12989007"/>
              <a:gd name="connsiteY9" fmla="*/ 0 h 8384995"/>
              <a:gd name="connsiteX10" fmla="*/ 12989007 w 12989007"/>
              <a:gd name="connsiteY10" fmla="*/ 6829979 h 8384995"/>
              <a:gd name="connsiteX11" fmla="*/ 6280906 w 12989007"/>
              <a:gd name="connsiteY11" fmla="*/ 7702384 h 8384995"/>
              <a:gd name="connsiteX12" fmla="*/ 6263498 w 12989007"/>
              <a:gd name="connsiteY12" fmla="*/ 7685437 h 8384995"/>
              <a:gd name="connsiteX13" fmla="*/ 12974635 w 12989007"/>
              <a:gd name="connsiteY13" fmla="*/ 6812637 h 8384995"/>
              <a:gd name="connsiteX14" fmla="*/ 12090184 w 12989007"/>
              <a:gd name="connsiteY14" fmla="*/ 11908 h 8384995"/>
              <a:gd name="connsiteX15" fmla="*/ 11915 w 12989007"/>
              <a:gd name="connsiteY15" fmla="*/ 1582716 h 8384995"/>
              <a:gd name="connsiteX16" fmla="*/ 10568 w 12989007"/>
              <a:gd name="connsiteY16" fmla="*/ 1572358 h 838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989007" h="8384995">
                <a:moveTo>
                  <a:pt x="0" y="1584266"/>
                </a:moveTo>
                <a:lnTo>
                  <a:pt x="11915" y="1582716"/>
                </a:lnTo>
                <a:lnTo>
                  <a:pt x="14372" y="1601608"/>
                </a:lnTo>
                <a:lnTo>
                  <a:pt x="3567804" y="5061048"/>
                </a:lnTo>
                <a:lnTo>
                  <a:pt x="3567804" y="5938370"/>
                </a:lnTo>
                <a:cubicBezTo>
                  <a:pt x="3567804" y="6179842"/>
                  <a:pt x="3763556" y="6375594"/>
                  <a:pt x="4005028" y="6375594"/>
                </a:cubicBezTo>
                <a:lnTo>
                  <a:pt x="4918066" y="6375594"/>
                </a:lnTo>
                <a:lnTo>
                  <a:pt x="6263498" y="7685437"/>
                </a:lnTo>
                <a:lnTo>
                  <a:pt x="884451" y="8384995"/>
                </a:lnTo>
                <a:close/>
                <a:moveTo>
                  <a:pt x="12100752" y="0"/>
                </a:moveTo>
                <a:lnTo>
                  <a:pt x="12989007" y="6829979"/>
                </a:lnTo>
                <a:lnTo>
                  <a:pt x="6280906" y="7702384"/>
                </a:lnTo>
                <a:lnTo>
                  <a:pt x="6263498" y="7685437"/>
                </a:lnTo>
                <a:lnTo>
                  <a:pt x="12974635" y="6812637"/>
                </a:lnTo>
                <a:lnTo>
                  <a:pt x="12090184" y="11908"/>
                </a:lnTo>
                <a:lnTo>
                  <a:pt x="11915" y="1582716"/>
                </a:lnTo>
                <a:lnTo>
                  <a:pt x="10568" y="1572358"/>
                </a:lnTo>
                <a:close/>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429168" y="195674"/>
            <a:ext cx="1008000" cy="1008000"/>
            <a:chOff x="3616331" y="1027906"/>
            <a:chExt cx="1008000" cy="1008000"/>
          </a:xfrm>
        </p:grpSpPr>
        <p:grpSp>
          <p:nvGrpSpPr>
            <p:cNvPr id="44" name="组合 43"/>
            <p:cNvGrpSpPr/>
            <p:nvPr/>
          </p:nvGrpSpPr>
          <p:grpSpPr>
            <a:xfrm>
              <a:off x="3682181" y="1093756"/>
              <a:ext cx="876300" cy="876300"/>
              <a:chOff x="4770131" y="2387415"/>
              <a:chExt cx="876300" cy="876300"/>
            </a:xfrm>
          </p:grpSpPr>
          <p:sp>
            <p:nvSpPr>
              <p:cNvPr id="45" name="椭圆 44"/>
              <p:cNvSpPr/>
              <p:nvPr/>
            </p:nvSpPr>
            <p:spPr>
              <a:xfrm>
                <a:off x="4770131" y="2387415"/>
                <a:ext cx="876300" cy="876300"/>
              </a:xfrm>
              <a:prstGeom prst="ellipse">
                <a:avLst/>
              </a:prstGeom>
              <a:solidFill>
                <a:srgbClr val="F25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6" name="图片 4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848281" y="2559165"/>
                <a:ext cx="720000" cy="532800"/>
              </a:xfrm>
              <a:prstGeom prst="rect">
                <a:avLst/>
              </a:prstGeom>
            </p:spPr>
          </p:pic>
        </p:grpSp>
        <p:sp>
          <p:nvSpPr>
            <p:cNvPr id="47" name="椭圆 46"/>
            <p:cNvSpPr/>
            <p:nvPr/>
          </p:nvSpPr>
          <p:spPr>
            <a:xfrm>
              <a:off x="3616331" y="1027906"/>
              <a:ext cx="1008000" cy="1008000"/>
            </a:xfrm>
            <a:prstGeom prst="ellipse">
              <a:avLst/>
            </a:prstGeom>
            <a:no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59" name="组合 58"/>
          <p:cNvGrpSpPr/>
          <p:nvPr/>
        </p:nvGrpSpPr>
        <p:grpSpPr>
          <a:xfrm>
            <a:off x="3057525" y="200660"/>
            <a:ext cx="1002665" cy="1002665"/>
            <a:chOff x="6601118" y="3487490"/>
            <a:chExt cx="1008000" cy="1008000"/>
          </a:xfrm>
        </p:grpSpPr>
        <p:grpSp>
          <p:nvGrpSpPr>
            <p:cNvPr id="27" name="组合 26"/>
            <p:cNvGrpSpPr/>
            <p:nvPr/>
          </p:nvGrpSpPr>
          <p:grpSpPr>
            <a:xfrm>
              <a:off x="6666968" y="3553340"/>
              <a:ext cx="876300" cy="876300"/>
              <a:chOff x="6667499" y="3554322"/>
              <a:chExt cx="876300" cy="876300"/>
            </a:xfrm>
          </p:grpSpPr>
          <p:sp>
            <p:nvSpPr>
              <p:cNvPr id="26" name="椭圆 25"/>
              <p:cNvSpPr/>
              <p:nvPr/>
            </p:nvSpPr>
            <p:spPr>
              <a:xfrm>
                <a:off x="6667499" y="3554322"/>
                <a:ext cx="876300" cy="876300"/>
              </a:xfrm>
              <a:prstGeom prst="ellipse">
                <a:avLst/>
              </a:prstGeom>
              <a:solidFill>
                <a:srgbClr val="F25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3" name="图片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2594" y="3669124"/>
                <a:ext cx="506110" cy="646696"/>
              </a:xfrm>
              <a:prstGeom prst="rect">
                <a:avLst/>
              </a:prstGeom>
            </p:spPr>
          </p:pic>
        </p:grpSp>
        <p:sp>
          <p:nvSpPr>
            <p:cNvPr id="58" name="椭圆 57"/>
            <p:cNvSpPr/>
            <p:nvPr/>
          </p:nvSpPr>
          <p:spPr>
            <a:xfrm>
              <a:off x="6601118" y="3487490"/>
              <a:ext cx="1008000" cy="1008000"/>
            </a:xfrm>
            <a:prstGeom prst="ellipse">
              <a:avLst/>
            </a:prstGeom>
            <a:no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61" name="组合 60"/>
          <p:cNvGrpSpPr/>
          <p:nvPr/>
        </p:nvGrpSpPr>
        <p:grpSpPr>
          <a:xfrm>
            <a:off x="1757916" y="183955"/>
            <a:ext cx="1008000" cy="1008000"/>
            <a:chOff x="5817897" y="4233561"/>
            <a:chExt cx="1008000" cy="1008000"/>
          </a:xfrm>
        </p:grpSpPr>
        <p:grpSp>
          <p:nvGrpSpPr>
            <p:cNvPr id="2" name="组合 1"/>
            <p:cNvGrpSpPr/>
            <p:nvPr/>
          </p:nvGrpSpPr>
          <p:grpSpPr>
            <a:xfrm>
              <a:off x="5883747" y="4299411"/>
              <a:ext cx="876300" cy="876300"/>
              <a:chOff x="5883747" y="4299411"/>
              <a:chExt cx="876300" cy="876300"/>
            </a:xfrm>
          </p:grpSpPr>
          <p:sp>
            <p:nvSpPr>
              <p:cNvPr id="28" name="椭圆 27"/>
              <p:cNvSpPr/>
              <p:nvPr/>
            </p:nvSpPr>
            <p:spPr>
              <a:xfrm>
                <a:off x="5883747" y="4299411"/>
                <a:ext cx="876300" cy="876300"/>
              </a:xfrm>
              <a:prstGeom prst="ellipse">
                <a:avLst/>
              </a:prstGeom>
              <a:solidFill>
                <a:srgbClr val="11B5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9" name="图片 3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7497" y="4342561"/>
                <a:ext cx="568800" cy="790000"/>
              </a:xfrm>
              <a:prstGeom prst="rect">
                <a:avLst/>
              </a:prstGeom>
            </p:spPr>
          </p:pic>
        </p:grpSp>
        <p:sp>
          <p:nvSpPr>
            <p:cNvPr id="60" name="椭圆 59"/>
            <p:cNvSpPr/>
            <p:nvPr/>
          </p:nvSpPr>
          <p:spPr>
            <a:xfrm>
              <a:off x="5817897" y="4233561"/>
              <a:ext cx="1008000" cy="1008000"/>
            </a:xfrm>
            <a:prstGeom prst="ellipse">
              <a:avLst/>
            </a:prstGeom>
            <a:noFill/>
            <a:ln>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pic>
        <p:nvPicPr>
          <p:cNvPr id="3" name="图片 2" descr="logo"/>
          <p:cNvPicPr>
            <a:picLocks noChangeAspect="1"/>
          </p:cNvPicPr>
          <p:nvPr/>
        </p:nvPicPr>
        <p:blipFill>
          <a:blip r:embed="rId4"/>
          <a:stretch>
            <a:fillRect/>
          </a:stretch>
        </p:blipFill>
        <p:spPr>
          <a:xfrm>
            <a:off x="10220325" y="78740"/>
            <a:ext cx="1971675" cy="4762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tags/tag1.xml><?xml version="1.0" encoding="utf-8"?>
<p:tagLst xmlns:p="http://schemas.openxmlformats.org/presentationml/2006/main">
  <p:tag name="KSO_WM_TAG_VERSION" val="1.0"/>
  <p:tag name="KSO_WM_TEMPLATE_CATEGORY" val="custom"/>
  <p:tag name="KSO_WM_TEMPLATE_INDEX" val="20181704"/>
</p:tagLst>
</file>

<file path=ppt/tags/tag2.xml><?xml version="1.0" encoding="utf-8"?>
<p:tagLst xmlns:p="http://schemas.openxmlformats.org/presentationml/2006/main">
  <p:tag name="KSO_WM_TAG_VERSION" val="1.0"/>
  <p:tag name="KSO_WM_TEMPLATE_CATEGORY" val="custom"/>
  <p:tag name="KSO_WM_TEMPLATE_INDEX" val="20181704"/>
</p:tagLst>
</file>

<file path=ppt/tags/tag3.xml><?xml version="1.0" encoding="utf-8"?>
<p:tagLst xmlns:p="http://schemas.openxmlformats.org/presentationml/2006/main">
  <p:tag name="KSO_WM_TAG_VERSION" val="1.0"/>
  <p:tag name="KSO_WM_BEAUTIFY_FLAG" val="#wm#"/>
  <p:tag name="KSO_WM_COMBINE_RELATE_SLIDE_ID" val="background20179327_1"/>
  <p:tag name="KSO_WM_TEMPLATE_CATEGORY" val="custom"/>
  <p:tag name="KSO_WM_TEMPLATE_INDEX" val="20181704"/>
  <p:tag name="KSO_WM_TEMPLATE_SUBCATEGORY" val="combine"/>
  <p:tag name="KSO_WM_TEMPLATE_THUMBS_INDEX" val="1、5、11、16、20、26、27、29、30、32、38"/>
</p:tagLst>
</file>

<file path=ppt/tags/tag4.xml><?xml version="1.0" encoding="utf-8"?>
<p:tagLst xmlns:p="http://schemas.openxmlformats.org/presentationml/2006/main">
  <p:tag name="KSO_WM_TAG_VERSION" val="1.0"/>
  <p:tag name="KSO_WM_BEAUTIFY_FLAG" val="#wm#"/>
  <p:tag name="KSO_WM_UNIT_TYPE" val="i"/>
  <p:tag name="KSO_WM_UNIT_ID" val="150995200*i*0"/>
  <p:tag name="KSO_WM_TEMPLATE_CATEGORY" val="diagram"/>
  <p:tag name="KSO_WM_TEMPLATE_INDEX" val="169266"/>
</p:tagLst>
</file>

<file path=ppt/tags/tag5.xml><?xml version="1.0" encoding="utf-8"?>
<p:tagLst xmlns:p="http://schemas.openxmlformats.org/presentationml/2006/main">
  <p:tag name="KSO_WM_TEMPLATE_CATEGORY" val="diagram"/>
  <p:tag name="KSO_WM_TEMPLATE_INDEX" val="169266"/>
  <p:tag name="KSO_WM_UNIT_TYPE" val="d"/>
  <p:tag name="KSO_WM_UNIT_INDEX" val="1"/>
  <p:tag name="KSO_WM_UNIT_ID" val="256*d*1"/>
  <p:tag name="KSO_WM_UNIT_CLEAR" val="0"/>
  <p:tag name="KSO_WM_UNIT_LAYERLEVEL" val="1"/>
  <p:tag name="KSO_WM_UNIT_VALUE" val="1244*1244"/>
  <p:tag name="KSO_WM_UNIT_HIGHLIGHT" val="0"/>
  <p:tag name="KSO_WM_UNIT_COMPATIBLE" val="0"/>
  <p:tag name="KSO_WM_BEAUTIFY_FLAG" val="#wm#"/>
  <p:tag name="KSO_WM_TAG_VERSION" val="1.0"/>
  <p:tag name="REFSHAPE" val="1374393756"/>
</p:tagLst>
</file>

<file path=ppt/tags/tag6.xml><?xml version="1.0" encoding="utf-8"?>
<p:tagLst xmlns:p="http://schemas.openxmlformats.org/presentationml/2006/main">
  <p:tag name="KSO_WM_TEMPLATE_CATEGORY" val="diagram"/>
  <p:tag name="KSO_WM_TEMPLATE_INDEX" val="169266"/>
  <p:tag name="KSO_WM_UNIT_TYPE" val="d"/>
  <p:tag name="KSO_WM_UNIT_INDEX" val="4"/>
  <p:tag name="KSO_WM_UNIT_ID" val="256*d*4"/>
  <p:tag name="KSO_WM_UNIT_CLEAR" val="0"/>
  <p:tag name="KSO_WM_UNIT_LAYERLEVEL" val="1"/>
  <p:tag name="KSO_WM_UNIT_VALUE" val="639*639"/>
  <p:tag name="KSO_WM_UNIT_HIGHLIGHT" val="0"/>
  <p:tag name="KSO_WM_UNIT_COMPATIBLE" val="0"/>
  <p:tag name="KSO_WM_BEAUTIFY_FLAG" val="#wm#"/>
  <p:tag name="KSO_WM_TAG_VERSION" val="1.0"/>
  <p:tag name="REFSHAPE" val="1374394436"/>
</p:tagLst>
</file>

<file path=ppt/tags/tag7.xml><?xml version="1.0" encoding="utf-8"?>
<p:tagLst xmlns:p="http://schemas.openxmlformats.org/presentationml/2006/main">
  <p:tag name="KSO_WM_TEMPLATE_CATEGORY" val="diagram"/>
  <p:tag name="KSO_WM_TEMPLATE_INDEX" val="169266"/>
  <p:tag name="KSO_WM_UNIT_TYPE" val="d"/>
  <p:tag name="KSO_WM_UNIT_INDEX" val="2"/>
  <p:tag name="KSO_WM_UNIT_ID" val="256*d*2"/>
  <p:tag name="KSO_WM_UNIT_CLEAR" val="0"/>
  <p:tag name="KSO_WM_UNIT_LAYERLEVEL" val="1"/>
  <p:tag name="KSO_WM_UNIT_VALUE" val="639*639"/>
  <p:tag name="KSO_WM_UNIT_HIGHLIGHT" val="0"/>
  <p:tag name="KSO_WM_UNIT_COMPATIBLE" val="0"/>
  <p:tag name="KSO_WM_BEAUTIFY_FLAG" val="#wm#"/>
  <p:tag name="KSO_WM_TAG_VERSION" val="1.0"/>
  <p:tag name="REFSHAPE" val="1374399740"/>
</p:tagLst>
</file>

<file path=ppt/tags/tag8.xml><?xml version="1.0" encoding="utf-8"?>
<p:tagLst xmlns:p="http://schemas.openxmlformats.org/presentationml/2006/main">
  <p:tag name="KSO_WM_TEMPLATE_CATEGORY" val="diagram"/>
  <p:tag name="KSO_WM_TEMPLATE_INDEX" val="169266"/>
  <p:tag name="KSO_WM_UNIT_TYPE" val="d"/>
  <p:tag name="KSO_WM_UNIT_INDEX" val="3"/>
  <p:tag name="KSO_WM_UNIT_ID" val="256*d*3"/>
  <p:tag name="KSO_WM_UNIT_CLEAR" val="0"/>
  <p:tag name="KSO_WM_UNIT_LAYERLEVEL" val="1"/>
  <p:tag name="KSO_WM_UNIT_VALUE" val="639*639"/>
  <p:tag name="KSO_WM_UNIT_HIGHLIGHT" val="0"/>
  <p:tag name="KSO_WM_UNIT_COMPATIBLE" val="0"/>
  <p:tag name="KSO_WM_BEAUTIFY_FLAG" val="#wm#"/>
  <p:tag name="KSO_WM_TAG_VERSION" val="1.0"/>
  <p:tag name="REFSHAPE" val="1374395524"/>
</p:tagLst>
</file>

<file path=ppt/tags/tag9.xml><?xml version="1.0" encoding="utf-8"?>
<p:tagLst xmlns:p="http://schemas.openxmlformats.org/presentationml/2006/main">
  <p:tag name="KSO_WM_TEMPLATE_CATEGORY" val="diagram"/>
  <p:tag name="KSO_WM_TEMPLATE_INDEX" val="169266"/>
  <p:tag name="KSO_WM_UNIT_TYPE" val="d"/>
  <p:tag name="KSO_WM_UNIT_INDEX" val="7"/>
  <p:tag name="KSO_WM_UNIT_ID" val="256*d*7"/>
  <p:tag name="KSO_WM_UNIT_CLEAR" val="0"/>
  <p:tag name="KSO_WM_UNIT_LAYERLEVEL" val="1"/>
  <p:tag name="KSO_WM_UNIT_VALUE" val="639*639"/>
  <p:tag name="KSO_WM_UNIT_HIGHLIGHT" val="0"/>
  <p:tag name="KSO_WM_UNIT_COMPATIBLE" val="0"/>
  <p:tag name="KSO_WM_BEAUTIFY_FLAG" val="#wm#"/>
  <p:tag name="KSO_WM_TAG_VERSION" val="1.0"/>
  <p:tag name="REFSHAPE" val="1374394300"/>
</p:tagLst>
</file>

<file path=ppt/tags/tag10.xml><?xml version="1.0" encoding="utf-8"?>
<p:tagLst xmlns:p="http://schemas.openxmlformats.org/presentationml/2006/main">
  <p:tag name="KSO_WM_TEMPLATE_CATEGORY" val="diagram"/>
  <p:tag name="KSO_WM_TEMPLATE_INDEX" val="169266"/>
  <p:tag name="KSO_WM_UNIT_TYPE" val="d"/>
  <p:tag name="KSO_WM_UNIT_INDEX" val="5"/>
  <p:tag name="KSO_WM_UNIT_ID" val="256*d*5"/>
  <p:tag name="KSO_WM_UNIT_CLEAR" val="0"/>
  <p:tag name="KSO_WM_UNIT_LAYERLEVEL" val="1"/>
  <p:tag name="KSO_WM_UNIT_VALUE" val="639*639"/>
  <p:tag name="KSO_WM_UNIT_HIGHLIGHT" val="0"/>
  <p:tag name="KSO_WM_UNIT_COMPATIBLE" val="0"/>
  <p:tag name="KSO_WM_BEAUTIFY_FLAG" val="#wm#"/>
  <p:tag name="KSO_WM_TAG_VERSION" val="1.0"/>
  <p:tag name="REFSHAPE" val="1374397020"/>
</p:tagLst>
</file>

<file path=ppt/tags/tag11.xml><?xml version="1.0" encoding="utf-8"?>
<p:tagLst xmlns:p="http://schemas.openxmlformats.org/presentationml/2006/main">
  <p:tag name="KSO_WM_TEMPLATE_CATEGORY" val="diagram"/>
  <p:tag name="KSO_WM_TEMPLATE_INDEX" val="169266"/>
  <p:tag name="KSO_WM_UNIT_TYPE" val="d"/>
  <p:tag name="KSO_WM_UNIT_INDEX" val="6"/>
  <p:tag name="KSO_WM_UNIT_ID" val="256*d*6"/>
  <p:tag name="KSO_WM_UNIT_CLEAR" val="0"/>
  <p:tag name="KSO_WM_UNIT_LAYERLEVEL" val="1"/>
  <p:tag name="KSO_WM_UNIT_VALUE" val="639*639"/>
  <p:tag name="KSO_WM_UNIT_HIGHLIGHT" val="0"/>
  <p:tag name="KSO_WM_UNIT_COMPATIBLE" val="0"/>
  <p:tag name="KSO_WM_BEAUTIFY_FLAG" val="#wm#"/>
  <p:tag name="KSO_WM_TAG_VERSION" val="1.0"/>
  <p:tag name="REFSHAPE" val="1374399060"/>
</p:tagLst>
</file>

<file path=ppt/tags/tag12.xml><?xml version="1.0" encoding="utf-8"?>
<p:tagLst xmlns:p="http://schemas.openxmlformats.org/presentationml/2006/main">
  <p:tag name="KSO_WM_TAG_VERSION" val="1.0"/>
  <p:tag name="KSO_WM_BEAUTIFY_FLAG" val="#wm#"/>
  <p:tag name="KSO_WM_UNIT_TYPE" val="i"/>
  <p:tag name="KSO_WM_UNIT_ID" val="150995200*i*16"/>
  <p:tag name="KSO_WM_TEMPLATE_CATEGORY" val="diagram"/>
  <p:tag name="KSO_WM_TEMPLATE_INDEX" val="169266"/>
</p:tagLst>
</file>

<file path=ppt/tags/tag13.xml><?xml version="1.0" encoding="utf-8"?>
<p:tagLst xmlns:p="http://schemas.openxmlformats.org/presentationml/2006/main">
  <p:tag name="KSO_WM_TEMPLATE_CATEGORY" val="diagram"/>
  <p:tag name="KSO_WM_TEMPLATE_INDEX" val="169266"/>
  <p:tag name="KSO_WM_UNIT_TYPE" val="a"/>
  <p:tag name="KSO_WM_UNIT_INDEX" val="1"/>
  <p:tag name="KSO_WM_UNIT_ID" val="256*a*1"/>
  <p:tag name="KSO_WM_UNIT_CLEAR" val="1"/>
  <p:tag name="KSO_WM_UNIT_LAYERLEVEL" val="1"/>
  <p:tag name="KSO_WM_UNIT_VALUE" val="10"/>
  <p:tag name="KSO_WM_UNIT_ISCONTENTSTITLE" val="0"/>
  <p:tag name="KSO_WM_UNIT_HIGHLIGHT" val="0"/>
  <p:tag name="KSO_WM_UNIT_COMPATIBLE" val="0"/>
  <p:tag name="KSO_WM_BEAUTIFY_FLAG" val="#wm#"/>
  <p:tag name="KSO_WM_UNIT_PRESET_TEXT_INDEX" val="3"/>
  <p:tag name="KSO_WM_UNIT_PRESET_TEXT_LEN" val="17"/>
  <p:tag name="KSO_WM_TAG_VERSION" val="1.0"/>
</p:tagLst>
</file>

<file path=ppt/tags/tag14.xml><?xml version="1.0" encoding="utf-8"?>
<p:tagLst xmlns:p="http://schemas.openxmlformats.org/presentationml/2006/main">
  <p:tag name="KSO_WM_TEMPLATE_CATEGORY" val="diagram"/>
  <p:tag name="KSO_WM_TEMPLATE_INDEX" val="169266"/>
  <p:tag name="KSO_WM_UNIT_TYPE" val="f"/>
  <p:tag name="KSO_WM_UNIT_INDEX" val="1"/>
  <p:tag name="KSO_WM_UNIT_ID" val="256*f*1"/>
  <p:tag name="KSO_WM_UNIT_CLEAR" val="1"/>
  <p:tag name="KSO_WM_UNIT_LAYERLEVEL" val="1"/>
  <p:tag name="KSO_WM_UNIT_VALUE" val="66"/>
  <p:tag name="KSO_WM_UNIT_HIGHLIGHT" val="0"/>
  <p:tag name="KSO_WM_UNIT_COMPATIBLE" val="0"/>
  <p:tag name="KSO_WM_BEAUTIFY_FLAG" val="#wm#"/>
  <p:tag name="KSO_WM_UNIT_PRESET_TEXT_INDEX" val="4"/>
  <p:tag name="KSO_WM_UNIT_PRESET_TEXT_LEN" val="120"/>
  <p:tag name="KSO_WM_TAG_VERSION" val="1.0"/>
</p:tagLst>
</file>

<file path=ppt/tags/tag15.xml><?xml version="1.0" encoding="utf-8"?>
<p:tagLst xmlns:p="http://schemas.openxmlformats.org/presentationml/2006/main">
  <p:tag name="KSO_WM_TEMPLATE_CATEGORY" val="diagram"/>
  <p:tag name="KSO_WM_TEMPLATE_INDEX" val="169266"/>
  <p:tag name="KSO_WM_SLIDE_ID" val="150995200"/>
  <p:tag name="KSO_WM_SLIDE_INDEX" val="1"/>
  <p:tag name="KSO_WM_SLIDE_ITEM_CNT" val="8"/>
  <p:tag name="KSO_WM_SLIDE_LAYOUT" val="a_f_d"/>
  <p:tag name="KSO_WM_SLIDE_LAYOUT_CNT" val="1_1_7"/>
  <p:tag name="KSO_WM_SLIDE_TYPE" val="text"/>
  <p:tag name="KSO_WM_BEAUTIFY_FLAG" val="#wm#"/>
  <p:tag name="KSO_WM_SLIDE_POSITION" val="186*46"/>
  <p:tag name="KSO_WM_SLIDE_SIZE" val="774*460"/>
  <p:tag name="KSO_WM_TAG_VERSION" val="1.0"/>
</p:tagLst>
</file>

<file path=ppt/tags/tag16.xml><?xml version="1.0" encoding="utf-8"?>
<p:tagLst xmlns:p="http://schemas.openxmlformats.org/presentationml/2006/main">
  <p:tag name="KSO_WM_TAG_VERSION" val="1.0"/>
  <p:tag name="KSO_WM_BEAUTIFY_FLAG" val="#wm#"/>
  <p:tag name="KSO_WM_UNIT_TYPE" val="l_h_i"/>
  <p:tag name="KSO_WM_UNIT_INDEX" val="1_3_1"/>
  <p:tag name="KSO_WM_UNIT_LAYERLEVEL" val="1_1_1"/>
  <p:tag name="KSO_WM_TEMPLATE_CATEGORY" val="custom"/>
  <p:tag name="KSO_WM_TEMPLATE_INDEX" val="20181704"/>
  <p:tag name="KSO_WM_DIAGRAM_GROUP_CODE" val="l1-2"/>
  <p:tag name="KSO_WM_UNIT_ID" val="custom20181704_15*l_h_i*1_3_1"/>
  <p:tag name="KSO_WM_UNIT_FILL_FORE_SCHEMECOLOR_INDEX" val="7"/>
  <p:tag name="KSO_WM_UNIT_FILL_TYPE" val="1"/>
  <p:tag name="KSO_WM_UNIT_USESOURCEFORMAT_APPLY" val="1"/>
</p:tagLst>
</file>

<file path=ppt/tags/tag17.xml><?xml version="1.0" encoding="utf-8"?>
<p:tagLst xmlns:p="http://schemas.openxmlformats.org/presentationml/2006/main">
  <p:tag name="KSO_WM_TAG_VERSION" val="1.0"/>
  <p:tag name="KSO_WM_BEAUTIFY_FLAG" val="#wm#"/>
  <p:tag name="KSO_WM_UNIT_TYPE" val="l_h_i"/>
  <p:tag name="KSO_WM_UNIT_INDEX" val="1_3_2"/>
  <p:tag name="KSO_WM_UNIT_LAYERLEVEL" val="1_1_1"/>
  <p:tag name="KSO_WM_TEMPLATE_CATEGORY" val="custom"/>
  <p:tag name="KSO_WM_TEMPLATE_INDEX" val="20181704"/>
  <p:tag name="KSO_WM_DIAGRAM_GROUP_CODE" val="l1-2"/>
  <p:tag name="KSO_WM_UNIT_ID" val="custom20181704_15*l_h_i*1_3_2"/>
  <p:tag name="KSO_WM_UNIT_FILL_FORE_SCHEMECOLOR_INDEX" val="7"/>
  <p:tag name="KSO_WM_UNIT_FILL_TYPE" val="1"/>
  <p:tag name="KSO_WM_UNIT_USESOURCEFORMAT_APPLY" val="1"/>
</p:tagLst>
</file>

<file path=ppt/tags/tag18.xml><?xml version="1.0" encoding="utf-8"?>
<p:tagLst xmlns:p="http://schemas.openxmlformats.org/presentationml/2006/main">
  <p:tag name="KSO_WM_TAG_VERSION" val="1.0"/>
  <p:tag name="KSO_WM_BEAUTIFY_FLAG" val="#wm#"/>
  <p:tag name="KSO_WM_UNIT_TYPE" val="l_h_f"/>
  <p:tag name="KSO_WM_UNIT_INDEX" val="1_3_1"/>
  <p:tag name="KSO_WM_UNIT_LAYERLEVEL" val="1_1_1"/>
  <p:tag name="KSO_WM_UNIT_VALUE" val="35"/>
  <p:tag name="KSO_WM_UNIT_HIGHLIGHT" val="0"/>
  <p:tag name="KSO_WM_UNIT_COMPATIBLE" val="0"/>
  <p:tag name="KSO_WM_UNIT_CLEAR" val="0"/>
  <p:tag name="KSO_WM_UNIT_PRESET_TEXT_INDEX" val="2"/>
  <p:tag name="KSO_WM_UNIT_PRESET_TEXT_LEN" val="30"/>
  <p:tag name="KSO_WM_TEMPLATE_CATEGORY" val="custom"/>
  <p:tag name="KSO_WM_TEMPLATE_INDEX" val="20181704"/>
  <p:tag name="KSO_WM_DIAGRAM_GROUP_CODE" val="l1-2"/>
  <p:tag name="KSO_WM_UNIT_ID" val="custom20181704_15*l_h_f*1_3_1"/>
  <p:tag name="KSO_WM_UNIT_TEXT_FILL_FORE_SCHEMECOLOR_INDEX" val="13"/>
  <p:tag name="KSO_WM_UNIT_TEXT_FILL_TYPE" val="1"/>
  <p:tag name="KSO_WM_UNIT_USESOURCEFORMAT_APPLY" val="1"/>
</p:tagLst>
</file>

<file path=ppt/tags/tag19.xml><?xml version="1.0" encoding="utf-8"?>
<p:tagLst xmlns:p="http://schemas.openxmlformats.org/presentationml/2006/main">
  <p:tag name="KSO_WM_TAG_VERSION" val="1.0"/>
  <p:tag name="KSO_WM_BEAUTIFY_FLAG" val="#wm#"/>
  <p:tag name="KSO_WM_UNIT_TYPE" val="l_h_i"/>
  <p:tag name="KSO_WM_UNIT_INDEX" val="1_3_3"/>
  <p:tag name="KSO_WM_UNIT_LAYERLEVEL" val="1_1_1"/>
  <p:tag name="KSO_WM_TEMPLATE_CATEGORY" val="custom"/>
  <p:tag name="KSO_WM_TEMPLATE_INDEX" val="20181704"/>
  <p:tag name="KSO_WM_DIAGRAM_GROUP_CODE" val="l1-2"/>
  <p:tag name="KSO_WM_UNIT_ID" val="custom20181704_15*l_h_i*1_3_3"/>
  <p:tag name="KSO_WM_UNIT_FILL_FORE_SCHEMECOLOR_INDEX" val="16"/>
  <p:tag name="KSO_WM_UNIT_FILL_TYPE" val="1"/>
  <p:tag name="KSO_WM_UNIT_USESOURCEFORMAT_APPLY" val="1"/>
</p:tagLst>
</file>

<file path=ppt/tags/tag20.xml><?xml version="1.0" encoding="utf-8"?>
<p:tagLst xmlns:p="http://schemas.openxmlformats.org/presentationml/2006/main">
  <p:tag name="KSO_WM_TAG_VERSION" val="1.0"/>
  <p:tag name="KSO_WM_BEAUTIFY_FLAG" val="#wm#"/>
  <p:tag name="KSO_WM_UNIT_TYPE" val="l_h_i"/>
  <p:tag name="KSO_WM_UNIT_INDEX" val="1_1_1"/>
  <p:tag name="KSO_WM_UNIT_LAYERLEVEL" val="1_1_1"/>
  <p:tag name="KSO_WM_TEMPLATE_CATEGORY" val="custom"/>
  <p:tag name="KSO_WM_TEMPLATE_INDEX" val="20181704"/>
  <p:tag name="KSO_WM_DIAGRAM_GROUP_CODE" val="l1-2"/>
  <p:tag name="KSO_WM_UNIT_ID" val="custom20181704_15*l_h_i*1_1_1"/>
  <p:tag name="KSO_WM_UNIT_FILL_FORE_SCHEMECOLOR_INDEX" val="5"/>
  <p:tag name="KSO_WM_UNIT_FILL_TYPE" val="1"/>
  <p:tag name="KSO_WM_UNIT_USESOURCEFORMAT_APPLY" val="1"/>
</p:tagLst>
</file>

<file path=ppt/tags/tag21.xml><?xml version="1.0" encoding="utf-8"?>
<p:tagLst xmlns:p="http://schemas.openxmlformats.org/presentationml/2006/main">
  <p:tag name="KSO_WM_TAG_VERSION" val="1.0"/>
  <p:tag name="KSO_WM_BEAUTIFY_FLAG" val="#wm#"/>
  <p:tag name="KSO_WM_UNIT_TYPE" val="l_h_i"/>
  <p:tag name="KSO_WM_UNIT_INDEX" val="1_1_2"/>
  <p:tag name="KSO_WM_UNIT_LAYERLEVEL" val="1_1_1"/>
  <p:tag name="KSO_WM_TEMPLATE_CATEGORY" val="custom"/>
  <p:tag name="KSO_WM_TEMPLATE_INDEX" val="20181704"/>
  <p:tag name="KSO_WM_DIAGRAM_GROUP_CODE" val="l1-2"/>
  <p:tag name="KSO_WM_UNIT_ID" val="custom20181704_15*l_h_i*1_1_2"/>
  <p:tag name="KSO_WM_UNIT_FILL_FORE_SCHEMECOLOR_INDEX" val="5"/>
  <p:tag name="KSO_WM_UNIT_FILL_TYPE" val="1"/>
  <p:tag name="KSO_WM_UNIT_USESOURCEFORMAT_APPLY" val="1"/>
</p:tagLst>
</file>

<file path=ppt/tags/tag22.xml><?xml version="1.0" encoding="utf-8"?>
<p:tagLst xmlns:p="http://schemas.openxmlformats.org/presentationml/2006/main">
  <p:tag name="KSO_WM_TAG_VERSION" val="1.0"/>
  <p:tag name="KSO_WM_BEAUTIFY_FLAG" val="#wm#"/>
  <p:tag name="KSO_WM_UNIT_TYPE" val="l_h_f"/>
  <p:tag name="KSO_WM_UNIT_INDEX" val="1_1_1"/>
  <p:tag name="KSO_WM_UNIT_LAYERLEVEL" val="1_1_1"/>
  <p:tag name="KSO_WM_UNIT_VALUE" val="35"/>
  <p:tag name="KSO_WM_UNIT_HIGHLIGHT" val="0"/>
  <p:tag name="KSO_WM_UNIT_COMPATIBLE" val="0"/>
  <p:tag name="KSO_WM_UNIT_CLEAR" val="0"/>
  <p:tag name="KSO_WM_UNIT_PRESET_TEXT_INDEX" val="2"/>
  <p:tag name="KSO_WM_UNIT_PRESET_TEXT_LEN" val="30"/>
  <p:tag name="KSO_WM_TEMPLATE_CATEGORY" val="custom"/>
  <p:tag name="KSO_WM_TEMPLATE_INDEX" val="20181704"/>
  <p:tag name="KSO_WM_DIAGRAM_GROUP_CODE" val="l1-2"/>
  <p:tag name="KSO_WM_UNIT_ID" val="custom20181704_15*l_h_f*1_1_1"/>
  <p:tag name="KSO_WM_UNIT_TEXT_FILL_FORE_SCHEMECOLOR_INDEX" val="13"/>
  <p:tag name="KSO_WM_UNIT_TEXT_FILL_TYPE" val="1"/>
  <p:tag name="KSO_WM_UNIT_USESOURCEFORMAT_APPLY" val="1"/>
</p:tagLst>
</file>

<file path=ppt/tags/tag23.xml><?xml version="1.0" encoding="utf-8"?>
<p:tagLst xmlns:p="http://schemas.openxmlformats.org/presentationml/2006/main">
  <p:tag name="KSO_WM_TAG_VERSION" val="1.0"/>
  <p:tag name="KSO_WM_BEAUTIFY_FLAG" val="#wm#"/>
  <p:tag name="KSO_WM_UNIT_TYPE" val="l_h_i"/>
  <p:tag name="KSO_WM_UNIT_INDEX" val="1_1_3"/>
  <p:tag name="KSO_WM_UNIT_LAYERLEVEL" val="1_1_1"/>
  <p:tag name="KSO_WM_TEMPLATE_CATEGORY" val="custom"/>
  <p:tag name="KSO_WM_TEMPLATE_INDEX" val="20181704"/>
  <p:tag name="KSO_WM_DIAGRAM_GROUP_CODE" val="l1-2"/>
  <p:tag name="KSO_WM_UNIT_ID" val="custom20181704_15*l_h_i*1_1_3"/>
  <p:tag name="KSO_WM_UNIT_FILL_FORE_SCHEMECOLOR_INDEX" val="16"/>
  <p:tag name="KSO_WM_UNIT_FILL_TYPE" val="1"/>
  <p:tag name="KSO_WM_UNIT_USESOURCEFORMAT_APPLY" val="1"/>
</p:tagLst>
</file>

<file path=ppt/tags/tag24.xml><?xml version="1.0" encoding="utf-8"?>
<p:tagLst xmlns:p="http://schemas.openxmlformats.org/presentationml/2006/main">
  <p:tag name="KSO_WM_TAG_VERSION" val="1.0"/>
  <p:tag name="KSO_WM_BEAUTIFY_FLAG" val="#wm#"/>
  <p:tag name="KSO_WM_UNIT_TYPE" val="l_h_i"/>
  <p:tag name="KSO_WM_UNIT_INDEX" val="1_4_1"/>
  <p:tag name="KSO_WM_UNIT_LAYERLEVEL" val="1_1_1"/>
  <p:tag name="KSO_WM_TEMPLATE_CATEGORY" val="custom"/>
  <p:tag name="KSO_WM_TEMPLATE_INDEX" val="20181704"/>
  <p:tag name="KSO_WM_DIAGRAM_GROUP_CODE" val="l1-2"/>
  <p:tag name="KSO_WM_UNIT_ID" val="custom20181704_15*l_h_i*1_4_1"/>
  <p:tag name="KSO_WM_UNIT_FILL_FORE_SCHEMECOLOR_INDEX" val="8"/>
  <p:tag name="KSO_WM_UNIT_FILL_TYPE" val="1"/>
  <p:tag name="KSO_WM_UNIT_USESOURCEFORMAT_APPLY" val="1"/>
</p:tagLst>
</file>

<file path=ppt/tags/tag25.xml><?xml version="1.0" encoding="utf-8"?>
<p:tagLst xmlns:p="http://schemas.openxmlformats.org/presentationml/2006/main">
  <p:tag name="KSO_WM_TAG_VERSION" val="1.0"/>
  <p:tag name="KSO_WM_BEAUTIFY_FLAG" val="#wm#"/>
  <p:tag name="KSO_WM_UNIT_TYPE" val="l_h_i"/>
  <p:tag name="KSO_WM_UNIT_INDEX" val="1_4_2"/>
  <p:tag name="KSO_WM_UNIT_LAYERLEVEL" val="1_1_1"/>
  <p:tag name="KSO_WM_TEMPLATE_CATEGORY" val="custom"/>
  <p:tag name="KSO_WM_TEMPLATE_INDEX" val="20181704"/>
  <p:tag name="KSO_WM_DIAGRAM_GROUP_CODE" val="l1-2"/>
  <p:tag name="KSO_WM_UNIT_ID" val="custom20181704_15*l_h_i*1_4_2"/>
  <p:tag name="KSO_WM_UNIT_FILL_FORE_SCHEMECOLOR_INDEX" val="8"/>
  <p:tag name="KSO_WM_UNIT_FILL_TYPE" val="1"/>
  <p:tag name="KSO_WM_UNIT_USESOURCEFORMAT_APPLY" val="1"/>
</p:tagLst>
</file>

<file path=ppt/tags/tag26.xml><?xml version="1.0" encoding="utf-8"?>
<p:tagLst xmlns:p="http://schemas.openxmlformats.org/presentationml/2006/main">
  <p:tag name="KSO_WM_TAG_VERSION" val="1.0"/>
  <p:tag name="KSO_WM_BEAUTIFY_FLAG" val="#wm#"/>
  <p:tag name="KSO_WM_UNIT_TYPE" val="l_h_f"/>
  <p:tag name="KSO_WM_UNIT_INDEX" val="1_4_1"/>
  <p:tag name="KSO_WM_UNIT_LAYERLEVEL" val="1_1_1"/>
  <p:tag name="KSO_WM_UNIT_VALUE" val="35"/>
  <p:tag name="KSO_WM_UNIT_HIGHLIGHT" val="0"/>
  <p:tag name="KSO_WM_UNIT_COMPATIBLE" val="0"/>
  <p:tag name="KSO_WM_UNIT_CLEAR" val="0"/>
  <p:tag name="KSO_WM_UNIT_PRESET_TEXT_INDEX" val="2"/>
  <p:tag name="KSO_WM_UNIT_PRESET_TEXT_LEN" val="30"/>
  <p:tag name="KSO_WM_TEMPLATE_CATEGORY" val="custom"/>
  <p:tag name="KSO_WM_TEMPLATE_INDEX" val="20181704"/>
  <p:tag name="KSO_WM_DIAGRAM_GROUP_CODE" val="l1-2"/>
  <p:tag name="KSO_WM_UNIT_ID" val="custom20181704_15*l_h_f*1_4_1"/>
  <p:tag name="KSO_WM_UNIT_TEXT_FILL_FORE_SCHEMECOLOR_INDEX" val="13"/>
  <p:tag name="KSO_WM_UNIT_TEXT_FILL_TYPE" val="1"/>
  <p:tag name="KSO_WM_UNIT_USESOURCEFORMAT_APPLY" val="1"/>
</p:tagLst>
</file>

<file path=ppt/tags/tag27.xml><?xml version="1.0" encoding="utf-8"?>
<p:tagLst xmlns:p="http://schemas.openxmlformats.org/presentationml/2006/main">
  <p:tag name="KSO_WM_TAG_VERSION" val="1.0"/>
  <p:tag name="KSO_WM_BEAUTIFY_FLAG" val="#wm#"/>
  <p:tag name="KSO_WM_UNIT_TYPE" val="i"/>
  <p:tag name="KSO_WM_UNIT_INDEX" val="11"/>
  <p:tag name="KSO_WM_TEMPLATE_CATEGORY" val="custom"/>
  <p:tag name="KSO_WM_TEMPLATE_INDEX" val="20181704"/>
  <p:tag name="KSO_WM_DIAGRAM_GROUP_CODE" val="l1_1"/>
  <p:tag name="KSO_WM_UNIT_ID" val="custom20181704_15*i*11"/>
  <p:tag name="KSO_WM_UNIT_USESOURCEFORMAT_APPLY" val="1"/>
</p:tagLst>
</file>

<file path=ppt/tags/tag28.xml><?xml version="1.0" encoding="utf-8"?>
<p:tagLst xmlns:p="http://schemas.openxmlformats.org/presentationml/2006/main">
  <p:tag name="KSO_WM_TAG_VERSION" val="1.0"/>
  <p:tag name="KSO_WM_BEAUTIFY_FLAG" val="#wm#"/>
  <p:tag name="KSO_WM_UNIT_TYPE" val="l_h_i"/>
  <p:tag name="KSO_WM_UNIT_INDEX" val="1_4_3"/>
  <p:tag name="KSO_WM_UNIT_LAYERLEVEL" val="1_1_1"/>
  <p:tag name="KSO_WM_TEMPLATE_CATEGORY" val="custom"/>
  <p:tag name="KSO_WM_TEMPLATE_INDEX" val="20181704"/>
  <p:tag name="KSO_WM_DIAGRAM_GROUP_CODE" val="l1-2"/>
  <p:tag name="KSO_WM_UNIT_ID" val="custom20181704_15*l_h_i*1_4_3"/>
  <p:tag name="KSO_WM_UNIT_FILL_FORE_SCHEMECOLOR_INDEX" val="16"/>
  <p:tag name="KSO_WM_UNIT_FILL_TYPE" val="1"/>
  <p:tag name="KSO_WM_UNIT_USESOURCEFORMAT_APPLY" val="1"/>
</p:tagLst>
</file>

<file path=ppt/tags/tag29.xml><?xml version="1.0" encoding="utf-8"?>
<p:tagLst xmlns:p="http://schemas.openxmlformats.org/presentationml/2006/main">
  <p:tag name="KSO_WM_TAG_VERSION" val="1.0"/>
  <p:tag name="KSO_WM_BEAUTIFY_FLAG" val="#wm#"/>
  <p:tag name="KSO_WM_UNIT_TYPE" val="l_h_i"/>
  <p:tag name="KSO_WM_UNIT_INDEX" val="1_4_4"/>
  <p:tag name="KSO_WM_UNIT_LAYERLEVEL" val="1_1_1"/>
  <p:tag name="KSO_WM_TEMPLATE_CATEGORY" val="custom"/>
  <p:tag name="KSO_WM_TEMPLATE_INDEX" val="20181704"/>
  <p:tag name="KSO_WM_DIAGRAM_GROUP_CODE" val="l1-2"/>
  <p:tag name="KSO_WM_UNIT_ID" val="custom20181704_15*l_h_i*1_4_4"/>
  <p:tag name="KSO_WM_UNIT_FILL_FORE_SCHEMECOLOR_INDEX" val="16"/>
  <p:tag name="KSO_WM_UNIT_FILL_TYPE" val="1"/>
  <p:tag name="KSO_WM_UNIT_USESOURCEFORMAT_APPLY" val="1"/>
</p:tagLst>
</file>

<file path=ppt/tags/tag30.xml><?xml version="1.0" encoding="utf-8"?>
<p:tagLst xmlns:p="http://schemas.openxmlformats.org/presentationml/2006/main">
  <p:tag name="KSO_WM_TAG_VERSION" val="1.0"/>
  <p:tag name="KSO_WM_BEAUTIFY_FLAG" val="#wm#"/>
  <p:tag name="KSO_WM_UNIT_TYPE" val="l_h_i"/>
  <p:tag name="KSO_WM_UNIT_INDEX" val="1_4_5"/>
  <p:tag name="KSO_WM_UNIT_LAYERLEVEL" val="1_1_1"/>
  <p:tag name="KSO_WM_TEMPLATE_CATEGORY" val="custom"/>
  <p:tag name="KSO_WM_TEMPLATE_INDEX" val="20181704"/>
  <p:tag name="KSO_WM_DIAGRAM_GROUP_CODE" val="l1-2"/>
  <p:tag name="KSO_WM_UNIT_ID" val="custom20181704_15*l_h_i*1_4_5"/>
  <p:tag name="KSO_WM_UNIT_FILL_FORE_SCHEMECOLOR_INDEX" val="16"/>
  <p:tag name="KSO_WM_UNIT_FILL_TYPE" val="1"/>
  <p:tag name="KSO_WM_UNIT_USESOURCEFORMAT_APPLY" val="1"/>
</p:tagLst>
</file>

<file path=ppt/tags/tag31.xml><?xml version="1.0" encoding="utf-8"?>
<p:tagLst xmlns:p="http://schemas.openxmlformats.org/presentationml/2006/main">
  <p:tag name="KSO_WM_TAG_VERSION" val="1.0"/>
  <p:tag name="KSO_WM_BEAUTIFY_FLAG" val="#wm#"/>
  <p:tag name="KSO_WM_UNIT_TYPE" val="l_h_i"/>
  <p:tag name="KSO_WM_UNIT_INDEX" val="1_4_6"/>
  <p:tag name="KSO_WM_UNIT_LAYERLEVEL" val="1_1_1"/>
  <p:tag name="KSO_WM_TEMPLATE_CATEGORY" val="custom"/>
  <p:tag name="KSO_WM_TEMPLATE_INDEX" val="20181704"/>
  <p:tag name="KSO_WM_DIAGRAM_GROUP_CODE" val="l1-2"/>
  <p:tag name="KSO_WM_UNIT_ID" val="custom20181704_15*l_h_i*1_4_6"/>
  <p:tag name="KSO_WM_UNIT_FILL_FORE_SCHEMECOLOR_INDEX" val="16"/>
  <p:tag name="KSO_WM_UNIT_FILL_TYPE" val="1"/>
  <p:tag name="KSO_WM_UNIT_USESOURCEFORMAT_APPLY" val="1"/>
</p:tagLst>
</file>

<file path=ppt/tags/tag32.xml><?xml version="1.0" encoding="utf-8"?>
<p:tagLst xmlns:p="http://schemas.openxmlformats.org/presentationml/2006/main">
  <p:tag name="KSO_WM_TAG_VERSION" val="1.0"/>
  <p:tag name="KSO_WM_BEAUTIFY_FLAG" val="#wm#"/>
  <p:tag name="KSO_WM_UNIT_TYPE" val="l_h_i"/>
  <p:tag name="KSO_WM_UNIT_INDEX" val="1_4_7"/>
  <p:tag name="KSO_WM_UNIT_LAYERLEVEL" val="1_1_1"/>
  <p:tag name="KSO_WM_TEMPLATE_CATEGORY" val="custom"/>
  <p:tag name="KSO_WM_TEMPLATE_INDEX" val="20181704"/>
  <p:tag name="KSO_WM_DIAGRAM_GROUP_CODE" val="l1-2"/>
  <p:tag name="KSO_WM_UNIT_ID" val="custom20181704_15*l_h_i*1_4_7"/>
  <p:tag name="KSO_WM_UNIT_FILL_FORE_SCHEMECOLOR_INDEX" val="14"/>
  <p:tag name="KSO_WM_UNIT_FILL_TYPE" val="1"/>
  <p:tag name="KSO_WM_UNIT_USESOURCEFORMAT_APPLY" val="1"/>
</p:tagLst>
</file>

<file path=ppt/tags/tag33.xml><?xml version="1.0" encoding="utf-8"?>
<p:tagLst xmlns:p="http://schemas.openxmlformats.org/presentationml/2006/main">
  <p:tag name="KSO_WM_TAG_VERSION" val="1.0"/>
  <p:tag name="KSO_WM_BEAUTIFY_FLAG" val="#wm#"/>
  <p:tag name="KSO_WM_UNIT_TYPE" val="l_h_i"/>
  <p:tag name="KSO_WM_UNIT_INDEX" val="1_4_8"/>
  <p:tag name="KSO_WM_UNIT_LAYERLEVEL" val="1_1_1"/>
  <p:tag name="KSO_WM_TEMPLATE_CATEGORY" val="custom"/>
  <p:tag name="KSO_WM_TEMPLATE_INDEX" val="20181704"/>
  <p:tag name="KSO_WM_DIAGRAM_GROUP_CODE" val="l1-2"/>
  <p:tag name="KSO_WM_UNIT_ID" val="custom20181704_15*l_h_i*1_4_8"/>
  <p:tag name="KSO_WM_UNIT_FILL_FORE_SCHEMECOLOR_INDEX" val="14"/>
  <p:tag name="KSO_WM_UNIT_FILL_TYPE" val="1"/>
  <p:tag name="KSO_WM_UNIT_USESOURCEFORMAT_APPLY" val="1"/>
</p:tagLst>
</file>

<file path=ppt/tags/tag34.xml><?xml version="1.0" encoding="utf-8"?>
<p:tagLst xmlns:p="http://schemas.openxmlformats.org/presentationml/2006/main">
  <p:tag name="KSO_WM_TAG_VERSION" val="1.0"/>
  <p:tag name="KSO_WM_BEAUTIFY_FLAG" val="#wm#"/>
  <p:tag name="KSO_WM_UNIT_TYPE" val="l_h_i"/>
  <p:tag name="KSO_WM_UNIT_INDEX" val="1_4_9"/>
  <p:tag name="KSO_WM_UNIT_LAYERLEVEL" val="1_1_1"/>
  <p:tag name="KSO_WM_TEMPLATE_CATEGORY" val="custom"/>
  <p:tag name="KSO_WM_TEMPLATE_INDEX" val="20181704"/>
  <p:tag name="KSO_WM_DIAGRAM_GROUP_CODE" val="l1-2"/>
  <p:tag name="KSO_WM_UNIT_ID" val="custom20181704_15*l_h_i*1_4_9"/>
  <p:tag name="KSO_WM_UNIT_FILL_FORE_SCHEMECOLOR_INDEX" val="16"/>
  <p:tag name="KSO_WM_UNIT_FILL_TYPE" val="1"/>
  <p:tag name="KSO_WM_UNIT_USESOURCEFORMAT_APPLY" val="1"/>
</p:tagLst>
</file>

<file path=ppt/tags/tag35.xml><?xml version="1.0" encoding="utf-8"?>
<p:tagLst xmlns:p="http://schemas.openxmlformats.org/presentationml/2006/main">
  <p:tag name="KSO_WM_TAG_VERSION" val="1.0"/>
  <p:tag name="KSO_WM_BEAUTIFY_FLAG" val="#wm#"/>
  <p:tag name="KSO_WM_UNIT_TYPE" val="l_h_i"/>
  <p:tag name="KSO_WM_UNIT_INDEX" val="1_2_1"/>
  <p:tag name="KSO_WM_UNIT_LAYERLEVEL" val="1_1_1"/>
  <p:tag name="KSO_WM_TEMPLATE_CATEGORY" val="custom"/>
  <p:tag name="KSO_WM_TEMPLATE_INDEX" val="20181704"/>
  <p:tag name="KSO_WM_DIAGRAM_GROUP_CODE" val="l1-2"/>
  <p:tag name="KSO_WM_UNIT_ID" val="custom20181704_15*l_h_i*1_2_1"/>
  <p:tag name="KSO_WM_UNIT_FILL_FORE_SCHEMECOLOR_INDEX" val="6"/>
  <p:tag name="KSO_WM_UNIT_FILL_TYPE" val="1"/>
  <p:tag name="KSO_WM_UNIT_USESOURCEFORMAT_APPLY" val="1"/>
</p:tagLst>
</file>

<file path=ppt/tags/tag36.xml><?xml version="1.0" encoding="utf-8"?>
<p:tagLst xmlns:p="http://schemas.openxmlformats.org/presentationml/2006/main">
  <p:tag name="KSO_WM_TAG_VERSION" val="1.0"/>
  <p:tag name="KSO_WM_BEAUTIFY_FLAG" val="#wm#"/>
  <p:tag name="KSO_WM_UNIT_TYPE" val="l_h_i"/>
  <p:tag name="KSO_WM_UNIT_INDEX" val="1_2_2"/>
  <p:tag name="KSO_WM_UNIT_LAYERLEVEL" val="1_1_1"/>
  <p:tag name="KSO_WM_TEMPLATE_CATEGORY" val="custom"/>
  <p:tag name="KSO_WM_TEMPLATE_INDEX" val="20181704"/>
  <p:tag name="KSO_WM_DIAGRAM_GROUP_CODE" val="l1-2"/>
  <p:tag name="KSO_WM_UNIT_ID" val="custom20181704_15*l_h_i*1_2_2"/>
  <p:tag name="KSO_WM_UNIT_FILL_FORE_SCHEMECOLOR_INDEX" val="6"/>
  <p:tag name="KSO_WM_UNIT_FILL_TYPE" val="1"/>
  <p:tag name="KSO_WM_UNIT_USESOURCEFORMAT_APPLY" val="1"/>
</p:tagLst>
</file>

<file path=ppt/tags/tag37.xml><?xml version="1.0" encoding="utf-8"?>
<p:tagLst xmlns:p="http://schemas.openxmlformats.org/presentationml/2006/main">
  <p:tag name="KSO_WM_TAG_VERSION" val="1.0"/>
  <p:tag name="KSO_WM_BEAUTIFY_FLAG" val="#wm#"/>
  <p:tag name="KSO_WM_UNIT_TYPE" val="l_h_f"/>
  <p:tag name="KSO_WM_UNIT_INDEX" val="1_2_1"/>
  <p:tag name="KSO_WM_UNIT_LAYERLEVEL" val="1_1_1"/>
  <p:tag name="KSO_WM_UNIT_VALUE" val="35"/>
  <p:tag name="KSO_WM_UNIT_HIGHLIGHT" val="0"/>
  <p:tag name="KSO_WM_UNIT_COMPATIBLE" val="0"/>
  <p:tag name="KSO_WM_UNIT_CLEAR" val="0"/>
  <p:tag name="KSO_WM_UNIT_PRESET_TEXT_INDEX" val="2"/>
  <p:tag name="KSO_WM_UNIT_PRESET_TEXT_LEN" val="30"/>
  <p:tag name="KSO_WM_TEMPLATE_CATEGORY" val="custom"/>
  <p:tag name="KSO_WM_TEMPLATE_INDEX" val="20181704"/>
  <p:tag name="KSO_WM_DIAGRAM_GROUP_CODE" val="l1-2"/>
  <p:tag name="KSO_WM_UNIT_ID" val="custom20181704_15*l_h_f*1_2_1"/>
  <p:tag name="KSO_WM_UNIT_TEXT_FILL_FORE_SCHEMECOLOR_INDEX" val="13"/>
  <p:tag name="KSO_WM_UNIT_TEXT_FILL_TYPE" val="1"/>
  <p:tag name="KSO_WM_UNIT_USESOURCEFORMAT_APPLY" val="1"/>
</p:tagLst>
</file>

<file path=ppt/tags/tag38.xml><?xml version="1.0" encoding="utf-8"?>
<p:tagLst xmlns:p="http://schemas.openxmlformats.org/presentationml/2006/main">
  <p:tag name="KSO_WM_TAG_VERSION" val="1.0"/>
  <p:tag name="KSO_WM_BEAUTIFY_FLAG" val="#wm#"/>
  <p:tag name="KSO_WM_UNIT_TYPE" val="l_h_i"/>
  <p:tag name="KSO_WM_UNIT_INDEX" val="1_2_3"/>
  <p:tag name="KSO_WM_UNIT_LAYERLEVEL" val="1_1_1"/>
  <p:tag name="KSO_WM_TEMPLATE_CATEGORY" val="custom"/>
  <p:tag name="KSO_WM_TEMPLATE_INDEX" val="20181704"/>
  <p:tag name="KSO_WM_DIAGRAM_GROUP_CODE" val="l1-2"/>
  <p:tag name="KSO_WM_UNIT_ID" val="custom20181704_15*l_h_i*1_2_3"/>
  <p:tag name="KSO_WM_UNIT_FILL_FORE_SCHEMECOLOR_INDEX" val="16"/>
  <p:tag name="KSO_WM_UNIT_FILL_TYPE" val="1"/>
  <p:tag name="KSO_WM_UNIT_USESOURCEFORMAT_APPLY" val="1"/>
</p:tagLst>
</file>

<file path=ppt/tags/tag39.xml><?xml version="1.0" encoding="utf-8"?>
<p:tagLst xmlns:p="http://schemas.openxmlformats.org/presentationml/2006/main">
  <p:tag name="KSO_WM_TAG_VERSION" val="1.0"/>
  <p:tag name="KSO_WM_BEAUTIFY_FLAG" val="#wm#"/>
  <p:tag name="KSO_WM_UNIT_TYPE" val="l_h_i"/>
  <p:tag name="KSO_WM_UNIT_INDEX" val="1_5_1"/>
  <p:tag name="KSO_WM_UNIT_LAYERLEVEL" val="1_1_1"/>
  <p:tag name="KSO_WM_TEMPLATE_CATEGORY" val="custom"/>
  <p:tag name="KSO_WM_TEMPLATE_INDEX" val="20181704"/>
  <p:tag name="KSO_WM_DIAGRAM_GROUP_CODE" val="l1-2"/>
  <p:tag name="KSO_WM_UNIT_ID" val="custom20181704_15*l_h_i*1_5_1"/>
  <p:tag name="KSO_WM_UNIT_FILL_FORE_SCHEMECOLOR_INDEX" val="9"/>
  <p:tag name="KSO_WM_UNIT_FILL_TYPE" val="1"/>
  <p:tag name="KSO_WM_UNIT_USESOURCEFORMAT_APPLY" val="1"/>
</p:tagLst>
</file>

<file path=ppt/tags/tag40.xml><?xml version="1.0" encoding="utf-8"?>
<p:tagLst xmlns:p="http://schemas.openxmlformats.org/presentationml/2006/main">
  <p:tag name="KSO_WM_TAG_VERSION" val="1.0"/>
  <p:tag name="KSO_WM_BEAUTIFY_FLAG" val="#wm#"/>
  <p:tag name="KSO_WM_UNIT_TYPE" val="l_h_i"/>
  <p:tag name="KSO_WM_UNIT_INDEX" val="1_5_2"/>
  <p:tag name="KSO_WM_UNIT_LAYERLEVEL" val="1_1_1"/>
  <p:tag name="KSO_WM_TEMPLATE_CATEGORY" val="custom"/>
  <p:tag name="KSO_WM_TEMPLATE_INDEX" val="20181704"/>
  <p:tag name="KSO_WM_DIAGRAM_GROUP_CODE" val="l1-2"/>
  <p:tag name="KSO_WM_UNIT_ID" val="custom20181704_15*l_h_i*1_5_2"/>
  <p:tag name="KSO_WM_UNIT_FILL_FORE_SCHEMECOLOR_INDEX" val="9"/>
  <p:tag name="KSO_WM_UNIT_FILL_TYPE" val="1"/>
  <p:tag name="KSO_WM_UNIT_USESOURCEFORMAT_APPLY" val="1"/>
</p:tagLst>
</file>

<file path=ppt/tags/tag41.xml><?xml version="1.0" encoding="utf-8"?>
<p:tagLst xmlns:p="http://schemas.openxmlformats.org/presentationml/2006/main">
  <p:tag name="KSO_WM_TAG_VERSION" val="1.0"/>
  <p:tag name="KSO_WM_BEAUTIFY_FLAG" val="#wm#"/>
  <p:tag name="KSO_WM_UNIT_TYPE" val="l_h_f"/>
  <p:tag name="KSO_WM_UNIT_INDEX" val="1_5_1"/>
  <p:tag name="KSO_WM_UNIT_LAYERLEVEL" val="1_1_1"/>
  <p:tag name="KSO_WM_UNIT_VALUE" val="35"/>
  <p:tag name="KSO_WM_UNIT_HIGHLIGHT" val="0"/>
  <p:tag name="KSO_WM_UNIT_COMPATIBLE" val="0"/>
  <p:tag name="KSO_WM_UNIT_CLEAR" val="0"/>
  <p:tag name="KSO_WM_UNIT_PRESET_TEXT_INDEX" val="2"/>
  <p:tag name="KSO_WM_UNIT_PRESET_TEXT_LEN" val="30"/>
  <p:tag name="KSO_WM_TEMPLATE_CATEGORY" val="custom"/>
  <p:tag name="KSO_WM_TEMPLATE_INDEX" val="20181704"/>
  <p:tag name="KSO_WM_DIAGRAM_GROUP_CODE" val="l1-2"/>
  <p:tag name="KSO_WM_UNIT_ID" val="custom20181704_15*l_h_f*1_5_1"/>
  <p:tag name="KSO_WM_UNIT_TEXT_FILL_FORE_SCHEMECOLOR_INDEX" val="13"/>
  <p:tag name="KSO_WM_UNIT_TEXT_FILL_TYPE" val="1"/>
  <p:tag name="KSO_WM_UNIT_USESOURCEFORMAT_APPLY" val="1"/>
</p:tagLst>
</file>

<file path=ppt/tags/tag42.xml><?xml version="1.0" encoding="utf-8"?>
<p:tagLst xmlns:p="http://schemas.openxmlformats.org/presentationml/2006/main">
  <p:tag name="KSO_WM_TAG_VERSION" val="1.0"/>
  <p:tag name="KSO_WM_BEAUTIFY_FLAG" val="#wm#"/>
  <p:tag name="KSO_WM_UNIT_TYPE" val="l_h_i"/>
  <p:tag name="KSO_WM_UNIT_INDEX" val="1_5_3"/>
  <p:tag name="KSO_WM_UNIT_LAYERLEVEL" val="1_1_1"/>
  <p:tag name="KSO_WM_TEMPLATE_CATEGORY" val="custom"/>
  <p:tag name="KSO_WM_TEMPLATE_INDEX" val="20181704"/>
  <p:tag name="KSO_WM_DIAGRAM_GROUP_CODE" val="l1-2"/>
  <p:tag name="KSO_WM_UNIT_ID" val="custom20181704_15*l_h_i*1_5_3"/>
  <p:tag name="KSO_WM_UNIT_FILL_FORE_SCHEMECOLOR_INDEX" val="16"/>
  <p:tag name="KSO_WM_UNIT_FILL_TYPE" val="1"/>
  <p:tag name="KSO_WM_UNIT_TEXT_FILL_FORE_SCHEMECOLOR_INDEX" val="13"/>
  <p:tag name="KSO_WM_UNIT_TEXT_FILL_TYPE" val="1"/>
  <p:tag name="KSO_WM_UNIT_USESOURCEFORMAT_APPLY" val="1"/>
</p:tagLst>
</file>

<file path=ppt/tags/tag43.xml><?xml version="1.0" encoding="utf-8"?>
<p:tagLst xmlns:p="http://schemas.openxmlformats.org/presentationml/2006/main">
  <p:tag name="KSO_WM_TAG_VERSION" val="1.0"/>
  <p:tag name="KSO_WM_BEAUTIFY_FLAG" val="#wm#"/>
  <p:tag name="KSO_WM_UNIT_TYPE" val="a"/>
  <p:tag name="KSO_WM_UNIT_INDEX" val="1"/>
  <p:tag name="KSO_WM_UNIT_LAYERLEVEL" val="1"/>
  <p:tag name="KSO_WM_UNIT_VALUE" val="16"/>
  <p:tag name="KSO_WM_UNIT_ISCONTENTSTITLE" val="0"/>
  <p:tag name="KSO_WM_UNIT_HIGHLIGHT" val="0"/>
  <p:tag name="KSO_WM_UNIT_COMPATIBLE" val="0"/>
  <p:tag name="KSO_WM_UNIT_CLEAR" val="0"/>
  <p:tag name="KSO_WM_UNIT_PRESET_TEXT_INDEX" val="0"/>
  <p:tag name="KSO_WM_UNIT_PRESET_TEXT_LEN" val="9"/>
  <p:tag name="KSO_WM_TEMPLATE_CATEGORY" val="custom"/>
  <p:tag name="KSO_WM_TEMPLATE_INDEX" val="20181704"/>
  <p:tag name="KSO_WM_DIAGRAM_GROUP_CODE" val="l1_1"/>
  <p:tag name="KSO_WM_UNIT_ID" val="custom20181704_15*a*1"/>
  <p:tag name="KSO_WM_UNIT_TEXT_FILL_FORE_SCHEMECOLOR_INDEX" val="13"/>
  <p:tag name="KSO_WM_UNIT_TEXT_FILL_TYPE" val="1"/>
  <p:tag name="KSO_WM_UNIT_USESOURCEFORMAT_APPLY" val="1"/>
</p:tagLst>
</file>

<file path=ppt/tags/tag44.xml><?xml version="1.0" encoding="utf-8"?>
<p:tagLst xmlns:p="http://schemas.openxmlformats.org/presentationml/2006/main">
  <p:tag name="KSO_WM_TAG_VERSION" val="1.0"/>
  <p:tag name="KSO_WM_BEAUTIFY_FLAG" val="#wm#"/>
  <p:tag name="KSO_WM_UNIT_TYPE" val="l_h_a"/>
  <p:tag name="KSO_WM_UNIT_INDEX" val="1_3_1"/>
  <p:tag name="KSO_WM_UNIT_LAYERLEVEL" val="1_1_1"/>
  <p:tag name="KSO_WM_UNIT_VALUE" val="7"/>
  <p:tag name="KSO_WM_UNIT_HIGHLIGHT" val="0"/>
  <p:tag name="KSO_WM_UNIT_COMPATIBLE" val="0"/>
  <p:tag name="KSO_WM_UNIT_CLEAR" val="0"/>
  <p:tag name="KSO_WM_UNIT_PRESET_TEXT" val="单击添加标题"/>
  <p:tag name="KSO_WM_TEMPLATE_CATEGORY" val="custom"/>
  <p:tag name="KSO_WM_TEMPLATE_INDEX" val="20181704"/>
  <p:tag name="KSO_WM_DIAGRAM_GROUP_CODE" val="l1-2"/>
  <p:tag name="KSO_WM_UNIT_ID" val="custom20181704_15*l_h_a*1_3_1"/>
  <p:tag name="KSO_WM_UNIT_TEXT_FILL_FORE_SCHEMECOLOR_INDEX" val="13"/>
  <p:tag name="KSO_WM_UNIT_TEXT_FILL_TYPE" val="1"/>
  <p:tag name="KSO_WM_UNIT_USESOURCEFORMAT_APPLY" val="1"/>
</p:tagLst>
</file>

<file path=ppt/tags/tag45.xml><?xml version="1.0" encoding="utf-8"?>
<p:tagLst xmlns:p="http://schemas.openxmlformats.org/presentationml/2006/main">
  <p:tag name="KSO_WM_TAG_VERSION" val="1.0"/>
  <p:tag name="KSO_WM_BEAUTIFY_FLAG" val="#wm#"/>
  <p:tag name="KSO_WM_UNIT_TYPE" val="l_h_a"/>
  <p:tag name="KSO_WM_UNIT_INDEX" val="1_1_1"/>
  <p:tag name="KSO_WM_UNIT_LAYERLEVEL" val="1_1_1"/>
  <p:tag name="KSO_WM_UNIT_VALUE" val="7"/>
  <p:tag name="KSO_WM_UNIT_HIGHLIGHT" val="0"/>
  <p:tag name="KSO_WM_UNIT_COMPATIBLE" val="0"/>
  <p:tag name="KSO_WM_UNIT_CLEAR" val="0"/>
  <p:tag name="KSO_WM_UNIT_PRESET_TEXT" val="单击添加标题"/>
  <p:tag name="KSO_WM_TEMPLATE_CATEGORY" val="custom"/>
  <p:tag name="KSO_WM_TEMPLATE_INDEX" val="20181704"/>
  <p:tag name="KSO_WM_DIAGRAM_GROUP_CODE" val="l1-2"/>
  <p:tag name="KSO_WM_UNIT_ID" val="custom20181704_15*l_h_a*1_1_1"/>
  <p:tag name="KSO_WM_UNIT_TEXT_FILL_FORE_SCHEMECOLOR_INDEX" val="13"/>
  <p:tag name="KSO_WM_UNIT_TEXT_FILL_TYPE" val="1"/>
  <p:tag name="KSO_WM_UNIT_USESOURCEFORMAT_APPLY" val="1"/>
</p:tagLst>
</file>

<file path=ppt/tags/tag46.xml><?xml version="1.0" encoding="utf-8"?>
<p:tagLst xmlns:p="http://schemas.openxmlformats.org/presentationml/2006/main">
  <p:tag name="KSO_WM_TAG_VERSION" val="1.0"/>
  <p:tag name="KSO_WM_BEAUTIFY_FLAG" val="#wm#"/>
  <p:tag name="KSO_WM_UNIT_TYPE" val="l_h_a"/>
  <p:tag name="KSO_WM_UNIT_INDEX" val="1_4_1"/>
  <p:tag name="KSO_WM_UNIT_LAYERLEVEL" val="1_1_1"/>
  <p:tag name="KSO_WM_UNIT_VALUE" val="7"/>
  <p:tag name="KSO_WM_UNIT_HIGHLIGHT" val="0"/>
  <p:tag name="KSO_WM_UNIT_COMPATIBLE" val="0"/>
  <p:tag name="KSO_WM_UNIT_CLEAR" val="0"/>
  <p:tag name="KSO_WM_UNIT_PRESET_TEXT" val="单击添加标题"/>
  <p:tag name="KSO_WM_TEMPLATE_CATEGORY" val="custom"/>
  <p:tag name="KSO_WM_TEMPLATE_INDEX" val="20181704"/>
  <p:tag name="KSO_WM_DIAGRAM_GROUP_CODE" val="l1-2"/>
  <p:tag name="KSO_WM_UNIT_ID" val="custom20181704_15*l_h_a*1_4_1"/>
  <p:tag name="KSO_WM_UNIT_TEXT_FILL_FORE_SCHEMECOLOR_INDEX" val="13"/>
  <p:tag name="KSO_WM_UNIT_TEXT_FILL_TYPE" val="1"/>
  <p:tag name="KSO_WM_UNIT_USESOURCEFORMAT_APPLY" val="1"/>
</p:tagLst>
</file>

<file path=ppt/tags/tag47.xml><?xml version="1.0" encoding="utf-8"?>
<p:tagLst xmlns:p="http://schemas.openxmlformats.org/presentationml/2006/main">
  <p:tag name="KSO_WM_TAG_VERSION" val="1.0"/>
  <p:tag name="KSO_WM_BEAUTIFY_FLAG" val="#wm#"/>
  <p:tag name="KSO_WM_UNIT_TYPE" val="l_h_a"/>
  <p:tag name="KSO_WM_UNIT_INDEX" val="1_2_1"/>
  <p:tag name="KSO_WM_UNIT_LAYERLEVEL" val="1_1_1"/>
  <p:tag name="KSO_WM_UNIT_VALUE" val="7"/>
  <p:tag name="KSO_WM_UNIT_HIGHLIGHT" val="0"/>
  <p:tag name="KSO_WM_UNIT_COMPATIBLE" val="0"/>
  <p:tag name="KSO_WM_UNIT_CLEAR" val="0"/>
  <p:tag name="KSO_WM_UNIT_PRESET_TEXT" val="单击添加标题"/>
  <p:tag name="KSO_WM_TEMPLATE_CATEGORY" val="custom"/>
  <p:tag name="KSO_WM_TEMPLATE_INDEX" val="20181704"/>
  <p:tag name="KSO_WM_DIAGRAM_GROUP_CODE" val="l1-2"/>
  <p:tag name="KSO_WM_UNIT_ID" val="custom20181704_15*l_h_a*1_2_1"/>
  <p:tag name="KSO_WM_UNIT_TEXT_FILL_FORE_SCHEMECOLOR_INDEX" val="13"/>
  <p:tag name="KSO_WM_UNIT_TEXT_FILL_TYPE" val="1"/>
  <p:tag name="KSO_WM_UNIT_USESOURCEFORMAT_APPLY" val="1"/>
</p:tagLst>
</file>

<file path=ppt/tags/tag48.xml><?xml version="1.0" encoding="utf-8"?>
<p:tagLst xmlns:p="http://schemas.openxmlformats.org/presentationml/2006/main">
  <p:tag name="KSO_WM_TAG_VERSION" val="1.0"/>
  <p:tag name="KSO_WM_BEAUTIFY_FLAG" val="#wm#"/>
  <p:tag name="KSO_WM_UNIT_TYPE" val="l_h_a"/>
  <p:tag name="KSO_WM_UNIT_INDEX" val="1_5_1"/>
  <p:tag name="KSO_WM_UNIT_LAYERLEVEL" val="1_1_1"/>
  <p:tag name="KSO_WM_UNIT_VALUE" val="7"/>
  <p:tag name="KSO_WM_UNIT_HIGHLIGHT" val="0"/>
  <p:tag name="KSO_WM_UNIT_COMPATIBLE" val="0"/>
  <p:tag name="KSO_WM_UNIT_CLEAR" val="0"/>
  <p:tag name="KSO_WM_UNIT_PRESET_TEXT" val="单击添加标题"/>
  <p:tag name="KSO_WM_TEMPLATE_CATEGORY" val="custom"/>
  <p:tag name="KSO_WM_TEMPLATE_INDEX" val="20181704"/>
  <p:tag name="KSO_WM_DIAGRAM_GROUP_CODE" val="l1-2"/>
  <p:tag name="KSO_WM_UNIT_ID" val="custom20181704_15*l_h_a*1_5_1"/>
  <p:tag name="KSO_WM_UNIT_TEXT_FILL_FORE_SCHEMECOLOR_INDEX" val="13"/>
  <p:tag name="KSO_WM_UNIT_TEXT_FILL_TYPE" val="1"/>
  <p:tag name="KSO_WM_UNIT_USESOURCEFORMAT_APPLY" val="1"/>
</p:tagLst>
</file>

<file path=ppt/tags/tag49.xml><?xml version="1.0" encoding="utf-8"?>
<p:tagLst xmlns:p="http://schemas.openxmlformats.org/presentationml/2006/main">
  <p:tag name="KSO_WM_TAG_VERSION" val="1.0"/>
  <p:tag name="KSO_WM_SLIDE_ITEM_CNT" val="5"/>
  <p:tag name="KSO_WM_SLIDE_LAYOUT" val="a_l"/>
  <p:tag name="KSO_WM_SLIDE_LAYOUT_CNT" val="1_1"/>
  <p:tag name="KSO_WM_SLIDE_TYPE" val="text"/>
  <p:tag name="KSO_WM_BEAUTIFY_FLAG" val="#wm#"/>
  <p:tag name="KSO_WM_SLIDE_POSITION" val="67*123"/>
  <p:tag name="KSO_WM_SLIDE_SIZE" val="826*341"/>
  <p:tag name="KSO_WM_COMBINE_RELATE_SLIDE_ID" val="diagram20168439_5"/>
  <p:tag name="KSO_WM_TEMPLATE_CATEGORY" val="custom"/>
  <p:tag name="KSO_WM_TEMPLATE_INDEX" val="20181704"/>
  <p:tag name="KSO_WM_SLIDE_ID" val="custom20181704_15"/>
  <p:tag name="KSO_WM_SLIDE_INDEX" val="15"/>
  <p:tag name="KSO_WM_DIAGRAM_GROUP_CODE" val="l1-2"/>
  <p:tag name="KSO_WM_TEMPLATE_SUBCATEGORY" val="combine"/>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44546A"/>
      </a:dk2>
      <a:lt2>
        <a:srgbClr val="E7E6E6"/>
      </a:lt2>
      <a:accent1>
        <a:srgbClr val="11B59A"/>
      </a:accent1>
      <a:accent2>
        <a:srgbClr val="ED7D31"/>
      </a:accent2>
      <a:accent3>
        <a:srgbClr val="A5A5A5"/>
      </a:accent3>
      <a:accent4>
        <a:srgbClr val="FFC000"/>
      </a:accent4>
      <a:accent5>
        <a:srgbClr val="3DB39E"/>
      </a:accent5>
      <a:accent6>
        <a:srgbClr val="70AD47"/>
      </a:accent6>
      <a:hlink>
        <a:srgbClr val="3DB39E"/>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7">
      <a:dk1>
        <a:sysClr val="windowText" lastClr="000000"/>
      </a:dk1>
      <a:lt1>
        <a:sysClr val="window" lastClr="FFFFFF"/>
      </a:lt1>
      <a:dk2>
        <a:srgbClr val="44546A"/>
      </a:dk2>
      <a:lt2>
        <a:srgbClr val="E7E6E6"/>
      </a:lt2>
      <a:accent1>
        <a:srgbClr val="27BDBA"/>
      </a:accent1>
      <a:accent2>
        <a:srgbClr val="66D9AB"/>
      </a:accent2>
      <a:accent3>
        <a:srgbClr val="CFD90A"/>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4620</Words>
  <Application>WPS 演示</Application>
  <PresentationFormat>自定义</PresentationFormat>
  <Paragraphs>400</Paragraphs>
  <Slides>25</Slides>
  <Notes>7</Notes>
  <HiddenSlides>0</HiddenSlides>
  <MMClips>0</MMClips>
  <ScaleCrop>false</ScaleCrop>
  <HeadingPairs>
    <vt:vector size="6" baseType="variant">
      <vt:variant>
        <vt:lpstr>已用的字体</vt:lpstr>
      </vt:variant>
      <vt:variant>
        <vt:i4>22</vt:i4>
      </vt:variant>
      <vt:variant>
        <vt:lpstr>主题</vt:lpstr>
      </vt:variant>
      <vt:variant>
        <vt:i4>3</vt:i4>
      </vt:variant>
      <vt:variant>
        <vt:lpstr>幻灯片标题</vt:lpstr>
      </vt:variant>
      <vt:variant>
        <vt:i4>25</vt:i4>
      </vt:variant>
    </vt:vector>
  </HeadingPairs>
  <TitlesOfParts>
    <vt:vector size="50" baseType="lpstr">
      <vt:lpstr>Arial</vt:lpstr>
      <vt:lpstr>宋体</vt:lpstr>
      <vt:lpstr>Wingdings</vt:lpstr>
      <vt:lpstr>微软雅黑 Light</vt:lpstr>
      <vt:lpstr>Adobe 黑体 Std R</vt:lpstr>
      <vt:lpstr>黑体</vt:lpstr>
      <vt:lpstr>Calibri</vt:lpstr>
      <vt:lpstr>微软雅黑</vt:lpstr>
      <vt:lpstr>Arial Unicode MS</vt:lpstr>
      <vt:lpstr>等线</vt:lpstr>
      <vt:lpstr>HelveticaNeueLT Pro 55 Roman</vt:lpstr>
      <vt:lpstr>Calibri Light</vt:lpstr>
      <vt:lpstr>Segoe Print</vt:lpstr>
      <vt:lpstr>Roboto Light</vt:lpstr>
      <vt:lpstr>Arial</vt:lpstr>
      <vt:lpstr>Roboto Condensed Light</vt:lpstr>
      <vt:lpstr>linea-ecommerce-10</vt:lpstr>
      <vt:lpstr>Oswald Light</vt:lpstr>
      <vt:lpstr>Source Sans Pro</vt:lpstr>
      <vt:lpstr>Tempus Sans ITC</vt:lpstr>
      <vt:lpstr>Cordia New</vt:lpstr>
      <vt:lpstr>Gabriola</vt:lpstr>
      <vt:lpstr>Office 主题</vt:lpstr>
      <vt:lpstr>1_Office 主题</vt:lpstr>
      <vt:lpstr>自定义设计方案</vt:lpstr>
      <vt:lpstr>PowerPoint 演示文稿</vt:lpstr>
      <vt:lpstr>CONTENTS</vt:lpstr>
      <vt:lpstr>PowerPoint 演示文稿</vt:lpstr>
      <vt:lpstr>Our Team</vt:lpstr>
      <vt:lpstr>Our Team</vt:lpstr>
      <vt:lpstr>Action Plan</vt:lpstr>
      <vt:lpstr>PowerPoint 演示文稿</vt:lpstr>
      <vt:lpstr>PowerPoint 演示文稿</vt:lpstr>
      <vt:lpstr>Internal Training</vt:lpstr>
      <vt:lpstr>External Training</vt:lpstr>
      <vt:lpstr>Ongoing Coaching</vt:lpstr>
      <vt:lpstr>PowerPoint 演示文稿</vt:lpstr>
      <vt:lpstr>Ongoing Coaching</vt:lpstr>
      <vt:lpstr>Learning System</vt:lpstr>
      <vt:lpstr>Learning System</vt:lpstr>
      <vt:lpstr>PowerPoint 演示文稿</vt:lpstr>
      <vt:lpstr>Talent Management</vt:lpstr>
      <vt:lpstr>Talent Management</vt:lpstr>
      <vt:lpstr>Talent Management</vt:lpstr>
      <vt:lpstr>Leadership</vt:lpstr>
      <vt:lpstr>PowerPoint 演示文稿</vt:lpstr>
      <vt:lpstr>Communication</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Tonna Tang</dc:creator>
  <cp:lastModifiedBy>罗祉璇</cp:lastModifiedBy>
  <cp:revision>61</cp:revision>
  <dcterms:created xsi:type="dcterms:W3CDTF">2015-06-09T12:52:00Z</dcterms:created>
  <dcterms:modified xsi:type="dcterms:W3CDTF">2020-02-19T05:39:50Z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