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1" r:id="rId14"/>
    <p:sldId id="270" r:id="rId15"/>
    <p:sldId id="275" r:id="rId16"/>
    <p:sldId id="26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72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65AEE-E0CD-47B5-BC26-B35CF191D76C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22FEE-0F42-440B-8EC2-1193A402A0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12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819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416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325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837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104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19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501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679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796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788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918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98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523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8691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2925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30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39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607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3080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270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22FEE-0F42-440B-8EC2-1193A402A02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17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06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6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24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85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64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60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60496"/>
            <a:ext cx="12192001" cy="71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39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50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216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43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4B57E-0BDF-4410-A2B1-A1BB2FEFF55D}" type="datetimeFigureOut">
              <a:rPr lang="zh-CN" altLang="en-US" smtClean="0"/>
              <a:t>2018/4/13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8CD46-148A-4233-BEFA-C153ED8637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05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microsoft.com/office/2007/relationships/hdphoto" Target="../media/hdphoto3.wdp"/><Relationship Id="rId5" Type="http://schemas.openxmlformats.org/officeDocument/2006/relationships/image" Target="../media/image2.jp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jp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.jp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6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8.jpeg"/><Relationship Id="rId10" Type="http://schemas.microsoft.com/office/2007/relationships/hdphoto" Target="../media/hdphoto1.wdp"/><Relationship Id="rId4" Type="http://schemas.openxmlformats.org/officeDocument/2006/relationships/image" Target="../media/image47.jpe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5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13" Type="http://schemas.openxmlformats.org/officeDocument/2006/relationships/image" Target="../media/image82.jpeg"/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12" Type="http://schemas.openxmlformats.org/officeDocument/2006/relationships/image" Target="../media/image81.jpe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11" Type="http://schemas.openxmlformats.org/officeDocument/2006/relationships/image" Target="../media/image80.jpeg"/><Relationship Id="rId5" Type="http://schemas.openxmlformats.org/officeDocument/2006/relationships/image" Target="../media/image74.jpeg"/><Relationship Id="rId15" Type="http://schemas.openxmlformats.org/officeDocument/2006/relationships/image" Target="../media/image84.jpeg"/><Relationship Id="rId10" Type="http://schemas.openxmlformats.org/officeDocument/2006/relationships/image" Target="../media/image79.jpeg"/><Relationship Id="rId4" Type="http://schemas.openxmlformats.org/officeDocument/2006/relationships/image" Target="../media/image73.jpeg"/><Relationship Id="rId9" Type="http://schemas.openxmlformats.org/officeDocument/2006/relationships/image" Target="../media/image78.jpeg"/><Relationship Id="rId14" Type="http://schemas.openxmlformats.org/officeDocument/2006/relationships/image" Target="../media/image8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9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90.pn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hdphoto" Target="../media/hdphoto2.wdp"/><Relationship Id="rId5" Type="http://schemas.microsoft.com/office/2007/relationships/hdphoto" Target="../media/hdphoto1.wdp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06523" y="861076"/>
            <a:ext cx="260252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50107" y="1291963"/>
            <a:ext cx="19362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060852" y="868575"/>
            <a:ext cx="226138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年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2810130" y="4523099"/>
            <a:ext cx="980753" cy="95986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11119638" y="464110"/>
            <a:ext cx="649411" cy="63558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44" b="89630" l="9730" r="8973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2072894" cy="151265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626" b="100000" l="945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0684" y="4794954"/>
            <a:ext cx="1914286" cy="1780952"/>
          </a:xfrm>
          <a:prstGeom prst="rect">
            <a:avLst/>
          </a:prstGeom>
        </p:spPr>
      </p:pic>
      <p:pic>
        <p:nvPicPr>
          <p:cNvPr id="1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441" y="1701029"/>
            <a:ext cx="749122" cy="74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6307" y="2411630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571" y="3257738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661" y="65027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697" y="1068770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678" y="3977534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6135065" y="1418424"/>
            <a:ext cx="224743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那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217368" y="3721336"/>
            <a:ext cx="9337964" cy="0"/>
          </a:xfrm>
          <a:prstGeom prst="line">
            <a:avLst/>
          </a:prstGeom>
          <a:ln w="38100">
            <a:solidFill>
              <a:schemeClr val="bg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130858" y="3946340"/>
            <a:ext cx="5510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I  missing     you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pic>
        <p:nvPicPr>
          <p:cNvPr id="2" name="陈学冬 - 不再见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676400" y="42314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6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istrator\Desktop\berge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2645">
            <a:off x="-906157" y="-999750"/>
            <a:ext cx="13329965" cy="668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2383">
            <a:off x="6641549" y="2406970"/>
            <a:ext cx="2286516" cy="15625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8" t="3746" r="10600" b="-3746"/>
          <a:stretch/>
        </p:blipFill>
        <p:spPr>
          <a:xfrm rot="190705">
            <a:off x="3266862" y="2341100"/>
            <a:ext cx="2079067" cy="19577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7" r="17155"/>
          <a:stretch/>
        </p:blipFill>
        <p:spPr>
          <a:xfrm>
            <a:off x="464237" y="1927275"/>
            <a:ext cx="1723292" cy="157558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4" r="12319"/>
          <a:stretch/>
        </p:blipFill>
        <p:spPr>
          <a:xfrm rot="292663">
            <a:off x="9841027" y="1992603"/>
            <a:ext cx="1614420" cy="1827346"/>
          </a:xfrm>
          <a:prstGeom prst="rect">
            <a:avLst/>
          </a:prstGeom>
        </p:spPr>
      </p:pic>
      <p:pic>
        <p:nvPicPr>
          <p:cNvPr id="8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993" y="4019783"/>
            <a:ext cx="1257991" cy="125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477" y="1914435"/>
            <a:ext cx="741065" cy="74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94" y="3502857"/>
            <a:ext cx="390496" cy="390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439" y="5277774"/>
            <a:ext cx="1055061" cy="105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9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1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1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1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1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48" y="844060"/>
            <a:ext cx="2066072" cy="1291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966" y="844060"/>
            <a:ext cx="2066072" cy="1291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3" y="844060"/>
            <a:ext cx="2066074" cy="129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19" y="844059"/>
            <a:ext cx="2066075" cy="1291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767" y="2588450"/>
            <a:ext cx="2066075" cy="1291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600" y="2588451"/>
            <a:ext cx="2066078" cy="1291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307" y="2588451"/>
            <a:ext cx="2066078" cy="1291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19" y="4317299"/>
            <a:ext cx="2066074" cy="129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593" y="4332841"/>
            <a:ext cx="2066074" cy="129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981" y="4332841"/>
            <a:ext cx="2066074" cy="129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848" y="4317299"/>
            <a:ext cx="2066072" cy="1291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729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3" t="7387" r="30266"/>
          <a:stretch/>
        </p:blipFill>
        <p:spPr>
          <a:xfrm>
            <a:off x="1379770" y="1856935"/>
            <a:ext cx="1424417" cy="1856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28" y="4182206"/>
            <a:ext cx="2588455" cy="1617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28"/>
          <a:stretch/>
        </p:blipFill>
        <p:spPr>
          <a:xfrm>
            <a:off x="3362179" y="803624"/>
            <a:ext cx="3137096" cy="2910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8" t="28420" r="38089" b="24811"/>
          <a:stretch/>
        </p:blipFill>
        <p:spPr>
          <a:xfrm>
            <a:off x="5176844" y="4182206"/>
            <a:ext cx="1322431" cy="829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r="40045"/>
          <a:stretch/>
        </p:blipFill>
        <p:spPr>
          <a:xfrm>
            <a:off x="7282938" y="803624"/>
            <a:ext cx="3924420" cy="4996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454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2224">
            <a:off x="3579521" y="1320793"/>
            <a:ext cx="5834871" cy="36467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6" t="30384" r="7756"/>
          <a:stretch/>
        </p:blipFill>
        <p:spPr>
          <a:xfrm rot="329951">
            <a:off x="9578455" y="1631852"/>
            <a:ext cx="1961675" cy="1804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03"/>
          <a:stretch/>
        </p:blipFill>
        <p:spPr>
          <a:xfrm rot="547475">
            <a:off x="998807" y="2862344"/>
            <a:ext cx="2518117" cy="1887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 descr="C:\Users\Administrator\Desktop\相册png\小叶子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625" y="3964615"/>
            <a:ext cx="1789981" cy="177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37" y="0"/>
            <a:ext cx="2025400" cy="12664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46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8350">
            <a:off x="8221179" y="1464696"/>
            <a:ext cx="2943163" cy="1839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4116">
            <a:off x="818531" y="1780479"/>
            <a:ext cx="2972929" cy="1858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8126">
            <a:off x="4529587" y="2194575"/>
            <a:ext cx="3298651" cy="2061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任意多边形 1"/>
          <p:cNvSpPr/>
          <p:nvPr/>
        </p:nvSpPr>
        <p:spPr>
          <a:xfrm>
            <a:off x="-245660" y="-504967"/>
            <a:ext cx="12849146" cy="2006222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1555" y="-2439600"/>
            <a:ext cx="3030964" cy="2663974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3513">
            <a:off x="2400618" y="842494"/>
            <a:ext cx="774514" cy="102920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410" y="1354407"/>
            <a:ext cx="715006" cy="9501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9430">
            <a:off x="8942117" y="696441"/>
            <a:ext cx="698021" cy="92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14024 -0.03866 C -1.13503 -0.02848 -1.17201 -0.16737 -1.08008 -0.12639 C -0.98698 -0.08588 -0.76211 0.20625 -0.58178 0.20393 C -0.38477 0.20115 -0.06875 0.04884 4.58333E-6 0.00023 " pathEditMode="relative" rAng="0" ptsTypes="AAAA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862" y="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31058">
            <a:off x="753836" y="1044546"/>
            <a:ext cx="2484037" cy="1552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94">
            <a:off x="2282245" y="2550979"/>
            <a:ext cx="5477536" cy="3730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6934">
            <a:off x="8224603" y="1188744"/>
            <a:ext cx="2022597" cy="1264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091" y="4431613"/>
            <a:ext cx="1055061" cy="105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905" y="3302758"/>
            <a:ext cx="749122" cy="74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90" y="2630837"/>
            <a:ext cx="562106" cy="56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8165304" y="6073254"/>
            <a:ext cx="506658" cy="495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8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2" r="42153"/>
          <a:stretch/>
        </p:blipFill>
        <p:spPr>
          <a:xfrm>
            <a:off x="6599459" y="1459084"/>
            <a:ext cx="2428952" cy="3339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4" t="11109" r="29765" b="6596"/>
          <a:stretch/>
        </p:blipFill>
        <p:spPr>
          <a:xfrm>
            <a:off x="3566457" y="1409701"/>
            <a:ext cx="2646249" cy="3389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8" r="15122"/>
          <a:stretch/>
        </p:blipFill>
        <p:spPr>
          <a:xfrm>
            <a:off x="9415165" y="1513052"/>
            <a:ext cx="2407493" cy="32696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235424" y="628549"/>
            <a:ext cx="323803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0" i="0" dirty="0">
                <a:solidFill>
                  <a:schemeClr val="bg1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我知道我不是一个很好的记录者，但我比任何人都喜欢回首自己来时的路，我不但的回首，伫足，然手时光仍下我轰轰烈烈的向前奔去。</a:t>
            </a:r>
            <a:endParaRPr lang="zh-CN" altLang="en-US" sz="2800" dirty="0">
              <a:solidFill>
                <a:schemeClr val="bg1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572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3" y="1828800"/>
            <a:ext cx="4495920" cy="2809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4695">
            <a:off x="5356354" y="967410"/>
            <a:ext cx="3629900" cy="22686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1202">
            <a:off x="5095661" y="3243127"/>
            <a:ext cx="3837750" cy="2398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9902581" y="4984376"/>
            <a:ext cx="1167375" cy="1142515"/>
          </a:xfrm>
          <a:prstGeom prst="rect">
            <a:avLst/>
          </a:prstGeom>
          <a:noFill/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10992524" y="3693459"/>
            <a:ext cx="462915" cy="453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503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962">
            <a:off x="1655018" y="1856093"/>
            <a:ext cx="3267275" cy="20420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219" y="1468434"/>
            <a:ext cx="3617292" cy="22608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4293">
            <a:off x="6371685" y="1468434"/>
            <a:ext cx="3691802" cy="2307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877">
            <a:off x="2122328" y="2963531"/>
            <a:ext cx="3830471" cy="23940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225">
            <a:off x="4974053" y="3003065"/>
            <a:ext cx="3855538" cy="24097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50274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6" r="17039"/>
          <a:stretch/>
        </p:blipFill>
        <p:spPr>
          <a:xfrm>
            <a:off x="900752" y="1354541"/>
            <a:ext cx="286603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773" y="1821977"/>
            <a:ext cx="2178182" cy="1361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546" y="3584244"/>
            <a:ext cx="2284635" cy="1427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7588154" y="875017"/>
            <a:ext cx="383502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凡世的喧嚣和明亮，世俗的快乐和幸福，如同清亮的溪涧，在风里，在我眼前，汨汨而过，温暖如同泉水一样涌出来，我没有奢望，我只要你快乐，不要哀伤</a:t>
            </a:r>
            <a:endParaRPr lang="zh-CN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750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954" y="1397226"/>
            <a:ext cx="24410500" cy="381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4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7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7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6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3" t="7387" r="30266"/>
          <a:stretch/>
        </p:blipFill>
        <p:spPr>
          <a:xfrm>
            <a:off x="9092748" y="2289811"/>
            <a:ext cx="2502620" cy="32625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407" y="3596346"/>
            <a:ext cx="3129591" cy="1955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8" t="28420" r="38089" b="24811"/>
          <a:stretch/>
        </p:blipFill>
        <p:spPr>
          <a:xfrm>
            <a:off x="5228598" y="1335405"/>
            <a:ext cx="3099209" cy="19451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r="40045"/>
          <a:stretch/>
        </p:blipFill>
        <p:spPr>
          <a:xfrm>
            <a:off x="539238" y="555974"/>
            <a:ext cx="3924420" cy="4996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536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32" y="1718279"/>
            <a:ext cx="4549655" cy="28435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797" y="1718279"/>
            <a:ext cx="4503067" cy="2814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217" y="1726686"/>
            <a:ext cx="4574349" cy="2858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469" y="1854066"/>
            <a:ext cx="4496655" cy="2810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273" y="1830225"/>
            <a:ext cx="4523156" cy="28269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889" y="1799104"/>
            <a:ext cx="4695875" cy="2934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710" y="1870488"/>
            <a:ext cx="4602365" cy="2876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218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7" name="平行四边形 6"/>
          <p:cNvSpPr/>
          <p:nvPr/>
        </p:nvSpPr>
        <p:spPr>
          <a:xfrm>
            <a:off x="0" y="0"/>
            <a:ext cx="4095750" cy="367665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8" name="平行四边形 7"/>
          <p:cNvSpPr/>
          <p:nvPr/>
        </p:nvSpPr>
        <p:spPr>
          <a:xfrm>
            <a:off x="2796540" y="0"/>
            <a:ext cx="5337810" cy="685800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9" name="平行四边形 8"/>
          <p:cNvSpPr/>
          <p:nvPr/>
        </p:nvSpPr>
        <p:spPr>
          <a:xfrm>
            <a:off x="-133350" y="3829050"/>
            <a:ext cx="3371850" cy="302895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860030" y="0"/>
            <a:ext cx="41414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青春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04860" y="2868424"/>
            <a:ext cx="30518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方正舒体" panose="02010601030101010101" pitchFamily="2" charset="-122"/>
                <a:ea typeface="方正舒体" panose="02010601030101010101" pitchFamily="2" charset="-122"/>
              </a:rPr>
              <a:t>青春是一个充满魁力，充满诱惑的时代。好动是青春，好奇是青春，好玩是青春。玩世不恭更是青春，我们的一切切都是青春。</a:t>
            </a:r>
          </a:p>
        </p:txBody>
      </p:sp>
    </p:spTree>
    <p:extLst>
      <p:ext uri="{BB962C8B-B14F-4D97-AF65-F5344CB8AC3E}">
        <p14:creationId xmlns:p14="http://schemas.microsoft.com/office/powerpoint/2010/main" val="107483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9264340" y="-1897168"/>
            <a:ext cx="956534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571890" y="-1897168"/>
            <a:ext cx="1434802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885614" y="-1897168"/>
            <a:ext cx="478268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907118" y="-1962013"/>
            <a:ext cx="956534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143262" y="-1897168"/>
            <a:ext cx="1434802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671300" y="-1897168"/>
            <a:ext cx="478268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594204" y="-1897168"/>
            <a:ext cx="956534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429562" y="-1897168"/>
            <a:ext cx="1434802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070" y="-1897168"/>
            <a:ext cx="478268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1951426" y="-1897168"/>
            <a:ext cx="956534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786752" y="-1897168"/>
            <a:ext cx="1434802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330152" y="-1897168"/>
            <a:ext cx="478268" cy="8820014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474" y="2016824"/>
            <a:ext cx="1217166" cy="760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507" y="1985138"/>
            <a:ext cx="1212474" cy="7577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1" t="13647" r="28022" b="24844"/>
          <a:stretch/>
        </p:blipFill>
        <p:spPr>
          <a:xfrm>
            <a:off x="6731085" y="1225900"/>
            <a:ext cx="593449" cy="499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6" t="14166" r="19444" b="8910"/>
          <a:stretch/>
        </p:blipFill>
        <p:spPr>
          <a:xfrm>
            <a:off x="3416058" y="1211734"/>
            <a:ext cx="707855" cy="547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1"/>
          <a:stretch/>
        </p:blipFill>
        <p:spPr>
          <a:xfrm>
            <a:off x="5809948" y="1205788"/>
            <a:ext cx="681796" cy="539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51"/>
          <a:stretch/>
        </p:blipFill>
        <p:spPr>
          <a:xfrm>
            <a:off x="4360936" y="1174181"/>
            <a:ext cx="740432" cy="584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192" y="2042875"/>
            <a:ext cx="1027714" cy="642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035" y="2055900"/>
            <a:ext cx="986032" cy="616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413" y="2938043"/>
            <a:ext cx="1729283" cy="1080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48" y="4271692"/>
            <a:ext cx="840299" cy="5504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373" y="4262198"/>
            <a:ext cx="868292" cy="559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308" y="5075005"/>
            <a:ext cx="967904" cy="604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r="44679"/>
          <a:stretch/>
        </p:blipFill>
        <p:spPr>
          <a:xfrm>
            <a:off x="3079281" y="3069226"/>
            <a:ext cx="1119830" cy="1603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5" r="11794"/>
          <a:stretch/>
        </p:blipFill>
        <p:spPr>
          <a:xfrm>
            <a:off x="6614484" y="3069226"/>
            <a:ext cx="1070499" cy="1603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979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0"/>
                            </p:stCondLst>
                            <p:childTnLst>
                              <p:par>
                                <p:cTn id="5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00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0"/>
                            </p:stCondLst>
                            <p:childTnLst>
                              <p:par>
                                <p:cTn id="7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0"/>
                            </p:stCondLst>
                            <p:childTnLst>
                              <p:par>
                                <p:cTn id="8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39" r="32681"/>
          <a:stretch/>
        </p:blipFill>
        <p:spPr>
          <a:xfrm>
            <a:off x="9117496" y="1224170"/>
            <a:ext cx="2585830" cy="38497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9" r="33057"/>
          <a:stretch/>
        </p:blipFill>
        <p:spPr>
          <a:xfrm>
            <a:off x="2707564" y="1959917"/>
            <a:ext cx="1669272" cy="2328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09" t="3515" r="15811" b="6614"/>
          <a:stretch/>
        </p:blipFill>
        <p:spPr>
          <a:xfrm>
            <a:off x="521984" y="1991621"/>
            <a:ext cx="1652018" cy="23151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6" r="17039"/>
          <a:stretch/>
        </p:blipFill>
        <p:spPr>
          <a:xfrm>
            <a:off x="4920302" y="649137"/>
            <a:ext cx="286603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303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174" y="3810861"/>
            <a:ext cx="2923546" cy="1827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4293">
            <a:off x="6776646" y="1852829"/>
            <a:ext cx="4668333" cy="2917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168" y="781050"/>
            <a:ext cx="656546" cy="65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18" y="452777"/>
            <a:ext cx="656546" cy="65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443" y="-203769"/>
            <a:ext cx="656546" cy="65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244" y="4125797"/>
            <a:ext cx="656546" cy="65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532" y="3191057"/>
            <a:ext cx="656546" cy="65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576" y="133350"/>
            <a:ext cx="1067971" cy="106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15" y="1746031"/>
            <a:ext cx="2312041" cy="14450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006" y="1054291"/>
            <a:ext cx="1672873" cy="10455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1942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75714" y="2786743"/>
            <a:ext cx="1175657" cy="79828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53610" y="-291022"/>
            <a:ext cx="2266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053692" y="1678747"/>
            <a:ext cx="2266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匆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881618" y="3227278"/>
            <a:ext cx="2266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那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849585" y="4766160"/>
            <a:ext cx="226695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年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8" t="28420" r="38089" b="24811"/>
          <a:stretch/>
        </p:blipFill>
        <p:spPr>
          <a:xfrm rot="20217334">
            <a:off x="9343869" y="5134195"/>
            <a:ext cx="1419896" cy="8911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85792">
            <a:off x="2304404" y="1546857"/>
            <a:ext cx="2559594" cy="1599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713" y="1678748"/>
            <a:ext cx="3131777" cy="195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26" b="100000" l="945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21405">
            <a:off x="373423" y="4941437"/>
            <a:ext cx="1914286" cy="178095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626" b="100000" l="945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121405">
            <a:off x="2750689" y="4756704"/>
            <a:ext cx="1073932" cy="99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3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3800">
            <a:off x="1431245" y="344025"/>
            <a:ext cx="3190187" cy="1993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3" t="25094" r="40045" b="21146"/>
          <a:stretch/>
        </p:blipFill>
        <p:spPr>
          <a:xfrm rot="847415">
            <a:off x="1314651" y="3880081"/>
            <a:ext cx="3842127" cy="2629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6667500" y="444360"/>
            <a:ext cx="40386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青春应该怎样度过？有的如同烈火，永远照耀别人。有的却像荧光，甚至也照不亮自己！不同的生活理想，不同的生活态度，决定一个人在战斗中站的位置。</a:t>
            </a:r>
          </a:p>
        </p:txBody>
      </p:sp>
    </p:spTree>
    <p:extLst>
      <p:ext uri="{BB962C8B-B14F-4D97-AF65-F5344CB8AC3E}">
        <p14:creationId xmlns:p14="http://schemas.microsoft.com/office/powerpoint/2010/main" val="333159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4800" y="762000"/>
            <a:ext cx="11525249" cy="5410200"/>
          </a:xfrm>
          <a:prstGeom prst="rect">
            <a:avLst/>
          </a:prstGeom>
          <a:noFill/>
          <a:ln w="117475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10218720" y="2717178"/>
            <a:ext cx="649411" cy="635581"/>
          </a:xfrm>
          <a:prstGeom prst="rect">
            <a:avLst/>
          </a:prstGeom>
        </p:spPr>
      </p:pic>
      <p:pic>
        <p:nvPicPr>
          <p:cNvPr id="1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471" y="3294164"/>
            <a:ext cx="749122" cy="74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359" y="1026379"/>
            <a:ext cx="1048112" cy="104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697" y="1068770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2" name="文本框 1"/>
          <p:cNvSpPr txBox="1"/>
          <p:nvPr/>
        </p:nvSpPr>
        <p:spPr>
          <a:xfrm>
            <a:off x="1179926" y="2307108"/>
            <a:ext cx="9867901" cy="221599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青春不散</a:t>
            </a:r>
            <a:r>
              <a:rPr lang="zh-CN" altLang="en-US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场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26" b="100000" l="9453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0684" y="4794954"/>
            <a:ext cx="1914286" cy="17809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44" b="89630" l="9730" r="8973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2072894" cy="151265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4737" l="9884" r="89535"/>
                    </a14:imgEffect>
                  </a14:imgLayer>
                </a14:imgProps>
              </a:ext>
            </a:extLst>
          </a:blip>
          <a:srcRect l="11068" r="9923"/>
          <a:stretch/>
        </p:blipFill>
        <p:spPr>
          <a:xfrm>
            <a:off x="2810130" y="4523099"/>
            <a:ext cx="980753" cy="959867"/>
          </a:xfrm>
          <a:prstGeom prst="rect">
            <a:avLst/>
          </a:prstGeom>
        </p:spPr>
      </p:pic>
      <p:pic>
        <p:nvPicPr>
          <p:cNvPr id="22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851" y="1603452"/>
            <a:ext cx="507930" cy="507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07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409DEBC-B1A7-4826-A2F1-C1784948CAE2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2017青春毕业纪念册电子相册PPT模版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d8133b03c51b52dce4df2bc5d07f96f791a68b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216</Words>
  <Application>Microsoft Office PowerPoint</Application>
  <PresentationFormat>自定义</PresentationFormat>
  <Paragraphs>38</Paragraphs>
  <Slides>21</Slides>
  <Notes>21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2017青春毕业纪念册电子相册PPT模版</dc:title>
  <dc:creator>PC</dc:creator>
  <cp:lastModifiedBy>拉普耶鲁</cp:lastModifiedBy>
  <cp:revision>21</cp:revision>
  <dcterms:created xsi:type="dcterms:W3CDTF">2017-05-08T11:26:11Z</dcterms:created>
  <dcterms:modified xsi:type="dcterms:W3CDTF">2018-04-13T03:37:38Z</dcterms:modified>
</cp:coreProperties>
</file>