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59" r:id="rId5"/>
    <p:sldId id="260" r:id="rId6"/>
    <p:sldId id="273" r:id="rId7"/>
    <p:sldId id="274" r:id="rId8"/>
    <p:sldId id="266" r:id="rId9"/>
    <p:sldId id="275" r:id="rId10"/>
    <p:sldId id="276" r:id="rId11"/>
    <p:sldId id="267" r:id="rId12"/>
    <p:sldId id="277" r:id="rId13"/>
    <p:sldId id="278" r:id="rId14"/>
    <p:sldId id="264" r:id="rId15"/>
    <p:sldId id="279" r:id="rId16"/>
    <p:sldId id="280" r:id="rId17"/>
    <p:sldId id="262"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004D3B"/>
    <a:srgbClr val="000000"/>
    <a:srgbClr val="59CC6D"/>
    <a:srgbClr val="08CD97"/>
    <a:srgbClr val="F0CC1C"/>
    <a:srgbClr val="021C4D"/>
    <a:srgbClr val="B8CC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1" d="100"/>
          <a:sy n="71" d="100"/>
        </p:scale>
        <p:origin x="672"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8C4AED6-54EE-4CBF-BB20-46E7FEE54A1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43C643-E2B3-45EA-8769-5E53CF02EC6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8C4AED6-54EE-4CBF-BB20-46E7FEE54A1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43C643-E2B3-45EA-8769-5E53CF02EC6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F8C4AED6-54EE-4CBF-BB20-46E7FEE54A1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43C643-E2B3-45EA-8769-5E53CF02EC6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8C4AED6-54EE-4CBF-BB20-46E7FEE54A1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43C643-E2B3-45EA-8769-5E53CF02EC6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8C4AED6-54EE-4CBF-BB20-46E7FEE54A1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743C643-E2B3-45EA-8769-5E53CF02EC6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8C4AED6-54EE-4CBF-BB20-46E7FEE54A1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743C643-E2B3-45EA-8769-5E53CF02EC6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C4AED6-54EE-4CBF-BB20-46E7FEE54A1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743C643-E2B3-45EA-8769-5E53CF02EC6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8C4AED6-54EE-4CBF-BB20-46E7FEE54A1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43C643-E2B3-45EA-8769-5E53CF02EC6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8C4AED6-54EE-4CBF-BB20-46E7FEE54A1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743C643-E2B3-45EA-8769-5E53CF02EC6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8C4AED6-54EE-4CBF-BB20-46E7FEE54A1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43C643-E2B3-45EA-8769-5E53CF02EC6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8C4AED6-54EE-4CBF-BB20-46E7FEE54A1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743C643-E2B3-45EA-8769-5E53CF02EC6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C4AED6-54EE-4CBF-BB20-46E7FEE54A1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43C643-E2B3-45EA-8769-5E53CF02EC6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jpe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jpe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062467"/>
          <p:cNvPicPr>
            <a:picLocks noChangeAspect="1"/>
          </p:cNvPicPr>
          <p:nvPr/>
        </p:nvPicPr>
        <p:blipFill>
          <a:blip r:embed="rId1"/>
          <a:srcRect l="14333" t="26192" r="1185" b="26324"/>
          <a:stretch>
            <a:fillRect/>
          </a:stretch>
        </p:blipFill>
        <p:spPr>
          <a:xfrm>
            <a:off x="-35560" y="-14605"/>
            <a:ext cx="12227560" cy="6872605"/>
          </a:xfrm>
          <a:prstGeom prst="rect">
            <a:avLst/>
          </a:prstGeom>
        </p:spPr>
      </p:pic>
      <p:grpSp>
        <p:nvGrpSpPr>
          <p:cNvPr id="18" name="组合 17"/>
          <p:cNvGrpSpPr/>
          <p:nvPr/>
        </p:nvGrpSpPr>
        <p:grpSpPr>
          <a:xfrm>
            <a:off x="8830879" y="4028856"/>
            <a:ext cx="2170319" cy="1995003"/>
            <a:chOff x="3577988" y="650925"/>
            <a:chExt cx="5761493" cy="5296087"/>
          </a:xfrm>
        </p:grpSpPr>
        <p:sp>
          <p:nvSpPr>
            <p:cNvPr id="19" name="椭圆 18"/>
            <p:cNvSpPr/>
            <p:nvPr/>
          </p:nvSpPr>
          <p:spPr>
            <a:xfrm>
              <a:off x="3577988" y="910988"/>
              <a:ext cx="5036024" cy="5036024"/>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0" name="椭圆 19"/>
            <p:cNvSpPr/>
            <p:nvPr/>
          </p:nvSpPr>
          <p:spPr>
            <a:xfrm>
              <a:off x="6561408" y="650925"/>
              <a:ext cx="2778073" cy="2778073"/>
            </a:xfrm>
            <a:prstGeom prst="ellipse">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22" name="文本框 21"/>
          <p:cNvSpPr txBox="1"/>
          <p:nvPr/>
        </p:nvSpPr>
        <p:spPr>
          <a:xfrm>
            <a:off x="3266303" y="2423349"/>
            <a:ext cx="5158126" cy="1231106"/>
          </a:xfrm>
          <a:prstGeom prst="rect">
            <a:avLst/>
          </a:prstGeom>
          <a:noFill/>
        </p:spPr>
        <p:txBody>
          <a:bodyPr wrap="square" lIns="0" tIns="0" rIns="0" bIns="0" rtlCol="0">
            <a:spAutoFit/>
          </a:bodyPr>
          <a:lstStyle/>
          <a:p>
            <a:pPr algn="ctr"/>
            <a:r>
              <a:rPr lang="zh-CN" altLang="en-US" sz="8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校园招聘</a:t>
            </a:r>
            <a:endParaRPr lang="zh-CN" altLang="en-US" sz="8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矩形 22"/>
          <p:cNvSpPr/>
          <p:nvPr/>
        </p:nvSpPr>
        <p:spPr>
          <a:xfrm>
            <a:off x="4089625" y="3885359"/>
            <a:ext cx="3512822" cy="368300"/>
          </a:xfrm>
          <a:prstGeom prst="rect">
            <a:avLst/>
          </a:prstGeom>
          <a:ln>
            <a:solidFill>
              <a:schemeClr val="bg1"/>
            </a:solidFill>
          </a:ln>
        </p:spPr>
        <p:txBody>
          <a:bodyPr wrap="square">
            <a:spAutoFit/>
          </a:bodyPr>
          <a:lstStyle/>
          <a:p>
            <a:pPr algn="dist"/>
            <a:r>
              <a:rPr lang="en-US" altLang="zh-CN"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xxxxxx</a:t>
            </a:r>
            <a:r>
              <a:rPr lang="zh-CN" altLang="en-US"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企业招聘计划</a:t>
            </a:r>
            <a:endParaRPr lang="zh-CN" altLang="en-US"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3" name="图片 2" descr="图片1"/>
          <p:cNvPicPr>
            <a:picLocks noChangeAspect="1"/>
          </p:cNvPicPr>
          <p:nvPr/>
        </p:nvPicPr>
        <p:blipFill>
          <a:blip r:embed="rId2"/>
          <a:stretch>
            <a:fillRect/>
          </a:stretch>
        </p:blipFill>
        <p:spPr>
          <a:xfrm>
            <a:off x="10220325" y="0"/>
            <a:ext cx="1971675" cy="4762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062467"/>
          <p:cNvPicPr>
            <a:picLocks noChangeAspect="1"/>
          </p:cNvPicPr>
          <p:nvPr/>
        </p:nvPicPr>
        <p:blipFill>
          <a:blip r:embed="rId1"/>
          <a:srcRect l="14333" t="26192" r="1185" b="26324"/>
          <a:stretch>
            <a:fillRect/>
          </a:stretch>
        </p:blipFill>
        <p:spPr>
          <a:xfrm>
            <a:off x="-35560" y="-14605"/>
            <a:ext cx="12227560" cy="6872605"/>
          </a:xfrm>
          <a:prstGeom prst="rect">
            <a:avLst/>
          </a:prstGeom>
        </p:spPr>
      </p:pic>
      <p:sp>
        <p:nvSpPr>
          <p:cNvPr id="28" name="PA_文本框 31"/>
          <p:cNvSpPr txBox="1"/>
          <p:nvPr>
            <p:custDataLst>
              <p:tags r:id="rId2"/>
            </p:custDataLst>
          </p:nvPr>
        </p:nvSpPr>
        <p:spPr>
          <a:xfrm>
            <a:off x="4275568" y="1208455"/>
            <a:ext cx="3207794" cy="646331"/>
          </a:xfrm>
          <a:prstGeom prst="rect">
            <a:avLst/>
          </a:prstGeom>
          <a:noFill/>
          <a:ln>
            <a:noFill/>
          </a:ln>
          <a:effectLst>
            <a:outerShdw blurRad="50800" dist="38100" dir="5400000" algn="t" rotWithShape="0">
              <a:schemeClr val="bg1">
                <a:lumMod val="95000"/>
                <a:alpha val="40000"/>
              </a:schemeClr>
            </a:outerShdw>
          </a:effectLst>
        </p:spPr>
        <p:txBody>
          <a:bodyPr wrap="square" rtlCol="0">
            <a:spAutoFit/>
          </a:bodyPr>
          <a:lstStyle/>
          <a:p>
            <a:pPr algn="dist"/>
            <a:r>
              <a:rPr lang="en-US" altLang="zh-CN" sz="3600" b="1" dirty="0">
                <a:solidFill>
                  <a:srgbClr val="004D3B"/>
                </a:solidFill>
                <a:latin typeface="微软雅黑" panose="020B0503020204020204" pitchFamily="34" charset="-122"/>
                <a:ea typeface="微软雅黑" panose="020B0503020204020204" pitchFamily="34" charset="-122"/>
              </a:rPr>
              <a:t>CONTENTS</a:t>
            </a:r>
            <a:endParaRPr lang="en-US" altLang="zh-CN" sz="3600" b="1" dirty="0">
              <a:solidFill>
                <a:srgbClr val="004D3B"/>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2040197" y="2683178"/>
            <a:ext cx="3557437" cy="750628"/>
            <a:chOff x="1535372" y="2784143"/>
            <a:chExt cx="3557437" cy="750628"/>
          </a:xfrm>
        </p:grpSpPr>
        <p:sp>
          <p:nvSpPr>
            <p:cNvPr id="29" name="椭圆 28"/>
            <p:cNvSpPr/>
            <p:nvPr/>
          </p:nvSpPr>
          <p:spPr>
            <a:xfrm>
              <a:off x="1535372" y="2784143"/>
              <a:ext cx="750628" cy="750628"/>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4D3B"/>
                </a:solidFill>
                <a:latin typeface="微软雅黑" panose="020B0503020204020204" pitchFamily="34" charset="-122"/>
                <a:ea typeface="微软雅黑" panose="020B0503020204020204" pitchFamily="34" charset="-122"/>
              </a:endParaRPr>
            </a:p>
          </p:txBody>
        </p:sp>
        <p:sp>
          <p:nvSpPr>
            <p:cNvPr id="30" name="矩形 29"/>
            <p:cNvSpPr/>
            <p:nvPr/>
          </p:nvSpPr>
          <p:spPr>
            <a:xfrm>
              <a:off x="2354238" y="2930055"/>
              <a:ext cx="502061" cy="400110"/>
            </a:xfrm>
            <a:prstGeom prst="rect">
              <a:avLst/>
            </a:prstGeom>
          </p:spPr>
          <p:txBody>
            <a:bodyPr wrap="none">
              <a:spAutoFit/>
            </a:bodyPr>
            <a:lstStyle/>
            <a:p>
              <a:r>
                <a:rPr lang="en-US" altLang="zh-CN" sz="2000" b="1" dirty="0" smtClean="0">
                  <a:solidFill>
                    <a:srgbClr val="004D3B"/>
                  </a:solidFill>
                  <a:latin typeface="微软雅黑" panose="020B0503020204020204" pitchFamily="34" charset="-122"/>
                  <a:ea typeface="微软雅黑" panose="020B0503020204020204" pitchFamily="34" charset="-122"/>
                </a:rPr>
                <a:t>01</a:t>
              </a:r>
              <a:endParaRPr lang="en-US" altLang="zh-CN" sz="2000" b="1" dirty="0" smtClean="0">
                <a:solidFill>
                  <a:srgbClr val="004D3B"/>
                </a:solidFill>
                <a:latin typeface="微软雅黑" panose="020B0503020204020204" pitchFamily="34" charset="-122"/>
                <a:ea typeface="微软雅黑" panose="020B0503020204020204" pitchFamily="34" charset="-122"/>
              </a:endParaRPr>
            </a:p>
          </p:txBody>
        </p:sp>
        <p:sp>
          <p:nvSpPr>
            <p:cNvPr id="31" name="矩形 30"/>
            <p:cNvSpPr/>
            <p:nvPr/>
          </p:nvSpPr>
          <p:spPr>
            <a:xfrm>
              <a:off x="2856299" y="2930055"/>
              <a:ext cx="2236510" cy="400110"/>
            </a:xfrm>
            <a:prstGeom prst="rect">
              <a:avLst/>
            </a:prstGeom>
            <a:ln>
              <a:solidFill>
                <a:schemeClr val="bg1"/>
              </a:solidFill>
            </a:ln>
          </p:spPr>
          <p:txBody>
            <a:bodyPr wrap="none">
              <a:spAutoFit/>
            </a:bodyPr>
            <a:lstStyle/>
            <a:p>
              <a:r>
                <a:rPr lang="zh-CN" altLang="en-US" sz="2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单击添加你的标题</a:t>
              </a:r>
              <a:endParaRPr lang="zh-CN" altLang="en-US" sz="2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320174" y="2683178"/>
            <a:ext cx="3557437" cy="750628"/>
            <a:chOff x="1535372" y="2784143"/>
            <a:chExt cx="3557437" cy="750628"/>
          </a:xfrm>
        </p:grpSpPr>
        <p:sp>
          <p:nvSpPr>
            <p:cNvPr id="34" name="椭圆 33"/>
            <p:cNvSpPr/>
            <p:nvPr/>
          </p:nvSpPr>
          <p:spPr>
            <a:xfrm>
              <a:off x="1535372" y="2784143"/>
              <a:ext cx="750628" cy="750628"/>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4D3B"/>
                </a:solidFill>
                <a:latin typeface="微软雅黑" panose="020B0503020204020204" pitchFamily="34" charset="-122"/>
                <a:ea typeface="微软雅黑" panose="020B0503020204020204" pitchFamily="34" charset="-122"/>
              </a:endParaRPr>
            </a:p>
          </p:txBody>
        </p:sp>
        <p:sp>
          <p:nvSpPr>
            <p:cNvPr id="35" name="矩形 34"/>
            <p:cNvSpPr/>
            <p:nvPr/>
          </p:nvSpPr>
          <p:spPr>
            <a:xfrm>
              <a:off x="2354238" y="2930055"/>
              <a:ext cx="502061" cy="400110"/>
            </a:xfrm>
            <a:prstGeom prst="rect">
              <a:avLst/>
            </a:prstGeom>
          </p:spPr>
          <p:txBody>
            <a:bodyPr wrap="none">
              <a:spAutoFit/>
            </a:bodyPr>
            <a:lstStyle/>
            <a:p>
              <a:r>
                <a:rPr lang="en-US" altLang="zh-CN" sz="2000" b="1" dirty="0" smtClean="0">
                  <a:solidFill>
                    <a:srgbClr val="004D3B"/>
                  </a:solidFill>
                  <a:latin typeface="微软雅黑" panose="020B0503020204020204" pitchFamily="34" charset="-122"/>
                  <a:ea typeface="微软雅黑" panose="020B0503020204020204" pitchFamily="34" charset="-122"/>
                </a:rPr>
                <a:t>02</a:t>
              </a:r>
              <a:endParaRPr lang="en-US" altLang="zh-CN" sz="2000" b="1" dirty="0" smtClean="0">
                <a:solidFill>
                  <a:srgbClr val="004D3B"/>
                </a:solidFill>
                <a:latin typeface="微软雅黑" panose="020B0503020204020204" pitchFamily="34" charset="-122"/>
                <a:ea typeface="微软雅黑" panose="020B0503020204020204" pitchFamily="34" charset="-122"/>
              </a:endParaRPr>
            </a:p>
          </p:txBody>
        </p:sp>
        <p:sp>
          <p:nvSpPr>
            <p:cNvPr id="36" name="矩形 35"/>
            <p:cNvSpPr/>
            <p:nvPr/>
          </p:nvSpPr>
          <p:spPr>
            <a:xfrm>
              <a:off x="2856299" y="2930055"/>
              <a:ext cx="2236510" cy="400110"/>
            </a:xfrm>
            <a:prstGeom prst="rect">
              <a:avLst/>
            </a:prstGeom>
            <a:ln>
              <a:solidFill>
                <a:schemeClr val="bg1"/>
              </a:solidFill>
            </a:ln>
          </p:spPr>
          <p:txBody>
            <a:bodyPr wrap="none">
              <a:spAutoFit/>
            </a:bodyPr>
            <a:lstStyle/>
            <a:p>
              <a:r>
                <a:rPr lang="zh-CN" altLang="en-US" sz="2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单击添加你的标题</a:t>
              </a:r>
              <a:endParaRPr lang="zh-CN" altLang="en-US" sz="2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2040197" y="4344792"/>
            <a:ext cx="3557437" cy="750628"/>
            <a:chOff x="1535372" y="2784143"/>
            <a:chExt cx="3557437" cy="750628"/>
          </a:xfrm>
        </p:grpSpPr>
        <p:sp>
          <p:nvSpPr>
            <p:cNvPr id="38" name="椭圆 37"/>
            <p:cNvSpPr/>
            <p:nvPr/>
          </p:nvSpPr>
          <p:spPr>
            <a:xfrm>
              <a:off x="1535372" y="2784143"/>
              <a:ext cx="750628" cy="750628"/>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4D3B"/>
                </a:solidFill>
                <a:latin typeface="微软雅黑" panose="020B0503020204020204" pitchFamily="34" charset="-122"/>
                <a:ea typeface="微软雅黑" panose="020B0503020204020204" pitchFamily="34" charset="-122"/>
              </a:endParaRPr>
            </a:p>
          </p:txBody>
        </p:sp>
        <p:sp>
          <p:nvSpPr>
            <p:cNvPr id="39" name="矩形 38"/>
            <p:cNvSpPr/>
            <p:nvPr/>
          </p:nvSpPr>
          <p:spPr>
            <a:xfrm>
              <a:off x="2354238" y="2930055"/>
              <a:ext cx="502061" cy="400110"/>
            </a:xfrm>
            <a:prstGeom prst="rect">
              <a:avLst/>
            </a:prstGeom>
          </p:spPr>
          <p:txBody>
            <a:bodyPr wrap="none">
              <a:spAutoFit/>
            </a:bodyPr>
            <a:lstStyle/>
            <a:p>
              <a:r>
                <a:rPr lang="en-US" altLang="zh-CN" sz="2000" b="1" dirty="0" smtClean="0">
                  <a:solidFill>
                    <a:srgbClr val="004D3B"/>
                  </a:solidFill>
                  <a:latin typeface="微软雅黑" panose="020B0503020204020204" pitchFamily="34" charset="-122"/>
                  <a:ea typeface="微软雅黑" panose="020B0503020204020204" pitchFamily="34" charset="-122"/>
                </a:rPr>
                <a:t>03</a:t>
              </a:r>
              <a:endParaRPr lang="en-US" altLang="zh-CN" sz="2000" b="1" dirty="0" smtClean="0">
                <a:solidFill>
                  <a:srgbClr val="004D3B"/>
                </a:solidFill>
                <a:latin typeface="微软雅黑" panose="020B0503020204020204" pitchFamily="34" charset="-122"/>
                <a:ea typeface="微软雅黑" panose="020B0503020204020204" pitchFamily="34" charset="-122"/>
              </a:endParaRPr>
            </a:p>
          </p:txBody>
        </p:sp>
        <p:sp>
          <p:nvSpPr>
            <p:cNvPr id="40" name="矩形 39"/>
            <p:cNvSpPr/>
            <p:nvPr/>
          </p:nvSpPr>
          <p:spPr>
            <a:xfrm>
              <a:off x="2856299" y="2930055"/>
              <a:ext cx="2236510" cy="400110"/>
            </a:xfrm>
            <a:prstGeom prst="rect">
              <a:avLst/>
            </a:prstGeom>
            <a:ln>
              <a:solidFill>
                <a:schemeClr val="bg1"/>
              </a:solidFill>
            </a:ln>
          </p:spPr>
          <p:txBody>
            <a:bodyPr wrap="none">
              <a:spAutoFit/>
            </a:bodyPr>
            <a:lstStyle/>
            <a:p>
              <a:r>
                <a:rPr lang="zh-CN" altLang="en-US" sz="2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单击添加你的标题</a:t>
              </a:r>
              <a:endParaRPr lang="zh-CN" altLang="en-US" sz="2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320174" y="4344792"/>
            <a:ext cx="3557437" cy="750628"/>
            <a:chOff x="1535372" y="2784143"/>
            <a:chExt cx="3557437" cy="750628"/>
          </a:xfrm>
        </p:grpSpPr>
        <p:sp>
          <p:nvSpPr>
            <p:cNvPr id="42" name="椭圆 41"/>
            <p:cNvSpPr/>
            <p:nvPr/>
          </p:nvSpPr>
          <p:spPr>
            <a:xfrm>
              <a:off x="1535372" y="2784143"/>
              <a:ext cx="750628" cy="750628"/>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4D3B"/>
                </a:solidFill>
                <a:latin typeface="微软雅黑" panose="020B0503020204020204" pitchFamily="34" charset="-122"/>
                <a:ea typeface="微软雅黑" panose="020B0503020204020204" pitchFamily="34" charset="-122"/>
              </a:endParaRPr>
            </a:p>
          </p:txBody>
        </p:sp>
        <p:sp>
          <p:nvSpPr>
            <p:cNvPr id="43" name="矩形 42"/>
            <p:cNvSpPr/>
            <p:nvPr/>
          </p:nvSpPr>
          <p:spPr>
            <a:xfrm>
              <a:off x="2354238" y="2930055"/>
              <a:ext cx="502061" cy="400110"/>
            </a:xfrm>
            <a:prstGeom prst="rect">
              <a:avLst/>
            </a:prstGeom>
          </p:spPr>
          <p:txBody>
            <a:bodyPr wrap="none">
              <a:spAutoFit/>
            </a:bodyPr>
            <a:lstStyle/>
            <a:p>
              <a:r>
                <a:rPr lang="en-US" altLang="zh-CN" sz="2000" b="1" dirty="0" smtClean="0">
                  <a:solidFill>
                    <a:srgbClr val="004D3B"/>
                  </a:solidFill>
                  <a:latin typeface="微软雅黑" panose="020B0503020204020204" pitchFamily="34" charset="-122"/>
                  <a:ea typeface="微软雅黑" panose="020B0503020204020204" pitchFamily="34" charset="-122"/>
                </a:rPr>
                <a:t>04</a:t>
              </a:r>
              <a:endParaRPr lang="en-US" altLang="zh-CN" sz="2000" b="1" dirty="0" smtClean="0">
                <a:solidFill>
                  <a:srgbClr val="004D3B"/>
                </a:solidFill>
                <a:latin typeface="微软雅黑" panose="020B0503020204020204" pitchFamily="34" charset="-122"/>
                <a:ea typeface="微软雅黑" panose="020B0503020204020204" pitchFamily="34" charset="-122"/>
              </a:endParaRPr>
            </a:p>
          </p:txBody>
        </p:sp>
        <p:sp>
          <p:nvSpPr>
            <p:cNvPr id="44" name="矩形 43"/>
            <p:cNvSpPr/>
            <p:nvPr/>
          </p:nvSpPr>
          <p:spPr>
            <a:xfrm>
              <a:off x="2856299" y="2930055"/>
              <a:ext cx="2236510" cy="400110"/>
            </a:xfrm>
            <a:prstGeom prst="rect">
              <a:avLst/>
            </a:prstGeom>
            <a:ln>
              <a:solidFill>
                <a:schemeClr val="bg1"/>
              </a:solidFill>
            </a:ln>
          </p:spPr>
          <p:txBody>
            <a:bodyPr wrap="none">
              <a:spAutoFit/>
            </a:bodyPr>
            <a:lstStyle/>
            <a:p>
              <a:r>
                <a:rPr lang="zh-CN" altLang="en-US" sz="2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单击添加你的标题</a:t>
              </a:r>
              <a:endParaRPr lang="zh-CN" altLang="en-US" sz="2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062467"/>
          <p:cNvPicPr>
            <a:picLocks noChangeAspect="1"/>
          </p:cNvPicPr>
          <p:nvPr/>
        </p:nvPicPr>
        <p:blipFill>
          <a:blip r:embed="rId1"/>
          <a:srcRect l="14333" t="26192" r="1185" b="26324"/>
          <a:stretch>
            <a:fillRect/>
          </a:stretch>
        </p:blipFill>
        <p:spPr>
          <a:xfrm>
            <a:off x="-35560" y="-14605"/>
            <a:ext cx="12227560" cy="6872605"/>
          </a:xfrm>
          <a:prstGeom prst="rect">
            <a:avLst/>
          </a:prstGeom>
        </p:spPr>
      </p:pic>
      <p:sp>
        <p:nvSpPr>
          <p:cNvPr id="13" name="矩形 12"/>
          <p:cNvSpPr/>
          <p:nvPr/>
        </p:nvSpPr>
        <p:spPr>
          <a:xfrm>
            <a:off x="5168571" y="2434653"/>
            <a:ext cx="1451037" cy="1323438"/>
          </a:xfrm>
          <a:prstGeom prst="rect">
            <a:avLst/>
          </a:prstGeom>
          <a:noFill/>
        </p:spPr>
        <p:txBody>
          <a:bodyPr wrap="none">
            <a:spAutoFit/>
          </a:bodyPr>
          <a:lstStyle/>
          <a:p>
            <a:r>
              <a:rPr lang="en-US" altLang="zh-CN" sz="8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en-US" altLang="zh-CN" sz="8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4651091" y="3850256"/>
            <a:ext cx="2525589" cy="461665"/>
          </a:xfrm>
          <a:prstGeom prst="rect">
            <a:avLst/>
          </a:prstGeom>
        </p:spPr>
        <p:txBody>
          <a:bodyPr wrap="square">
            <a:spAutoFit/>
          </a:bodyPr>
          <a:lstStyle/>
          <a:p>
            <a:pPr algn="dist"/>
            <a:r>
              <a:rPr lang="zh-CN" altLang="en-US" sz="24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单击添加标题</a:t>
            </a:r>
            <a:endParaRPr lang="zh-CN" altLang="en-US" sz="24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flipH="1">
            <a:off x="624840" y="4211955"/>
            <a:ext cx="2211705" cy="2033270"/>
            <a:chOff x="3577988" y="650925"/>
            <a:chExt cx="5761493" cy="5296087"/>
          </a:xfrm>
        </p:grpSpPr>
        <p:sp>
          <p:nvSpPr>
            <p:cNvPr id="19" name="椭圆 18"/>
            <p:cNvSpPr/>
            <p:nvPr/>
          </p:nvSpPr>
          <p:spPr>
            <a:xfrm>
              <a:off x="3577988" y="910988"/>
              <a:ext cx="5036024" cy="5036024"/>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7" name="椭圆 6"/>
            <p:cNvSpPr/>
            <p:nvPr/>
          </p:nvSpPr>
          <p:spPr>
            <a:xfrm>
              <a:off x="6561408" y="650925"/>
              <a:ext cx="2778073" cy="2778073"/>
            </a:xfrm>
            <a:prstGeom prst="ellipse">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p:cNvSpPr txBox="1"/>
          <p:nvPr/>
        </p:nvSpPr>
        <p:spPr>
          <a:xfrm>
            <a:off x="1364776" y="361744"/>
            <a:ext cx="3038010" cy="430530"/>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单击输入</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4" name="椭圆 3"/>
          <p:cNvSpPr/>
          <p:nvPr/>
        </p:nvSpPr>
        <p:spPr>
          <a:xfrm>
            <a:off x="432179" y="246248"/>
            <a:ext cx="661523" cy="661523"/>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图片 4" descr="预览图_千图网_编号28062467"/>
          <p:cNvPicPr>
            <a:picLocks noChangeAspect="1"/>
          </p:cNvPicPr>
          <p:nvPr/>
        </p:nvPicPr>
        <p:blipFill>
          <a:blip r:embed="rId1"/>
          <a:srcRect l="14333" t="71732" r="1185" b="26324"/>
          <a:stretch>
            <a:fillRect/>
          </a:stretch>
        </p:blipFill>
        <p:spPr>
          <a:xfrm>
            <a:off x="-35560" y="6576695"/>
            <a:ext cx="12227560" cy="281305"/>
          </a:xfrm>
          <a:prstGeom prst="rect">
            <a:avLst/>
          </a:prstGeom>
        </p:spPr>
      </p:pic>
      <p:grpSp>
        <p:nvGrpSpPr>
          <p:cNvPr id="6" name="组合 5"/>
          <p:cNvGrpSpPr/>
          <p:nvPr/>
        </p:nvGrpSpPr>
        <p:grpSpPr>
          <a:xfrm>
            <a:off x="1043345" y="1962077"/>
            <a:ext cx="2296627" cy="3410834"/>
            <a:chOff x="1043345" y="1962077"/>
            <a:chExt cx="2296627" cy="3410834"/>
          </a:xfrm>
        </p:grpSpPr>
        <p:sp>
          <p:nvSpPr>
            <p:cNvPr id="7" name="椭圆 6"/>
            <p:cNvSpPr/>
            <p:nvPr/>
          </p:nvSpPr>
          <p:spPr>
            <a:xfrm>
              <a:off x="1502537" y="1962077"/>
              <a:ext cx="1378242" cy="1378242"/>
            </a:xfrm>
            <a:prstGeom prst="ellipse">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dirty="0">
                <a:latin typeface="微软雅黑" panose="020B0503020204020204" pitchFamily="34" charset="-122"/>
                <a:ea typeface="微软雅黑" panose="020B0503020204020204" pitchFamily="34" charset="-122"/>
                <a:sym typeface="+mn-lt"/>
              </a:endParaRPr>
            </a:p>
          </p:txBody>
        </p:sp>
        <p:sp>
          <p:nvSpPr>
            <p:cNvPr id="14" name="椭圆 6"/>
            <p:cNvSpPr/>
            <p:nvPr/>
          </p:nvSpPr>
          <p:spPr>
            <a:xfrm>
              <a:off x="1807410" y="2269289"/>
              <a:ext cx="768496" cy="763819"/>
            </a:xfrm>
            <a:custGeom>
              <a:avLst/>
              <a:gdLst>
                <a:gd name="connsiteX0" fmla="*/ 40186 w 604397"/>
                <a:gd name="connsiteY0" fmla="*/ 494507 h 600719"/>
                <a:gd name="connsiteX1" fmla="*/ 64584 w 604397"/>
                <a:gd name="connsiteY1" fmla="*/ 494507 h 600719"/>
                <a:gd name="connsiteX2" fmla="*/ 136345 w 604397"/>
                <a:gd name="connsiteY2" fmla="*/ 494507 h 600719"/>
                <a:gd name="connsiteX3" fmla="*/ 162179 w 604397"/>
                <a:gd name="connsiteY3" fmla="*/ 494507 h 600719"/>
                <a:gd name="connsiteX4" fmla="*/ 177966 w 604397"/>
                <a:gd name="connsiteY4" fmla="*/ 498813 h 600719"/>
                <a:gd name="connsiteX5" fmla="*/ 200929 w 604397"/>
                <a:gd name="connsiteY5" fmla="*/ 524648 h 600719"/>
                <a:gd name="connsiteX6" fmla="*/ 239680 w 604397"/>
                <a:gd name="connsiteY6" fmla="*/ 494507 h 600719"/>
                <a:gd name="connsiteX7" fmla="*/ 265514 w 604397"/>
                <a:gd name="connsiteY7" fmla="*/ 494507 h 600719"/>
                <a:gd name="connsiteX8" fmla="*/ 337274 w 604397"/>
                <a:gd name="connsiteY8" fmla="*/ 494507 h 600719"/>
                <a:gd name="connsiteX9" fmla="*/ 361673 w 604397"/>
                <a:gd name="connsiteY9" fmla="*/ 494507 h 600719"/>
                <a:gd name="connsiteX10" fmla="*/ 378895 w 604397"/>
                <a:gd name="connsiteY10" fmla="*/ 498813 h 600719"/>
                <a:gd name="connsiteX11" fmla="*/ 400423 w 604397"/>
                <a:gd name="connsiteY11" fmla="*/ 524648 h 600719"/>
                <a:gd name="connsiteX12" fmla="*/ 440609 w 604397"/>
                <a:gd name="connsiteY12" fmla="*/ 494507 h 600719"/>
                <a:gd name="connsiteX13" fmla="*/ 465008 w 604397"/>
                <a:gd name="connsiteY13" fmla="*/ 494507 h 600719"/>
                <a:gd name="connsiteX14" fmla="*/ 538204 w 604397"/>
                <a:gd name="connsiteY14" fmla="*/ 494507 h 600719"/>
                <a:gd name="connsiteX15" fmla="*/ 562602 w 604397"/>
                <a:gd name="connsiteY15" fmla="*/ 494507 h 600719"/>
                <a:gd name="connsiteX16" fmla="*/ 602788 w 604397"/>
                <a:gd name="connsiteY16" fmla="*/ 536131 h 600719"/>
                <a:gd name="connsiteX17" fmla="*/ 602788 w 604397"/>
                <a:gd name="connsiteY17" fmla="*/ 600719 h 600719"/>
                <a:gd name="connsiteX18" fmla="*/ 403294 w 604397"/>
                <a:gd name="connsiteY18" fmla="*/ 600719 h 600719"/>
                <a:gd name="connsiteX19" fmla="*/ 398988 w 604397"/>
                <a:gd name="connsiteY19" fmla="*/ 600719 h 600719"/>
                <a:gd name="connsiteX20" fmla="*/ 368849 w 604397"/>
                <a:gd name="connsiteY20" fmla="*/ 600719 h 600719"/>
                <a:gd name="connsiteX21" fmla="*/ 202365 w 604397"/>
                <a:gd name="connsiteY21" fmla="*/ 600719 h 600719"/>
                <a:gd name="connsiteX22" fmla="*/ 198059 w 604397"/>
                <a:gd name="connsiteY22" fmla="*/ 600719 h 600719"/>
                <a:gd name="connsiteX23" fmla="*/ 167920 w 604397"/>
                <a:gd name="connsiteY23" fmla="*/ 600719 h 600719"/>
                <a:gd name="connsiteX24" fmla="*/ 0 w 604397"/>
                <a:gd name="connsiteY24" fmla="*/ 600719 h 600719"/>
                <a:gd name="connsiteX25" fmla="*/ 0 w 604397"/>
                <a:gd name="connsiteY25" fmla="*/ 536131 h 600719"/>
                <a:gd name="connsiteX26" fmla="*/ 40186 w 604397"/>
                <a:gd name="connsiteY26" fmla="*/ 494507 h 600719"/>
                <a:gd name="connsiteX27" fmla="*/ 383237 w 604397"/>
                <a:gd name="connsiteY27" fmla="*/ 375651 h 600719"/>
                <a:gd name="connsiteX28" fmla="*/ 420480 w 604397"/>
                <a:gd name="connsiteY28" fmla="*/ 375651 h 600719"/>
                <a:gd name="connsiteX29" fmla="*/ 411885 w 604397"/>
                <a:gd name="connsiteY29" fmla="*/ 412957 h 600719"/>
                <a:gd name="connsiteX30" fmla="*/ 411885 w 604397"/>
                <a:gd name="connsiteY30" fmla="*/ 417262 h 600719"/>
                <a:gd name="connsiteX31" fmla="*/ 390399 w 604397"/>
                <a:gd name="connsiteY31" fmla="*/ 417262 h 600719"/>
                <a:gd name="connsiteX32" fmla="*/ 390399 w 604397"/>
                <a:gd name="connsiteY32" fmla="*/ 412957 h 600719"/>
                <a:gd name="connsiteX33" fmla="*/ 383237 w 604397"/>
                <a:gd name="connsiteY33" fmla="*/ 375651 h 600719"/>
                <a:gd name="connsiteX34" fmla="*/ 182308 w 604397"/>
                <a:gd name="connsiteY34" fmla="*/ 375651 h 600719"/>
                <a:gd name="connsiteX35" fmla="*/ 219551 w 604397"/>
                <a:gd name="connsiteY35" fmla="*/ 375651 h 600719"/>
                <a:gd name="connsiteX36" fmla="*/ 210956 w 604397"/>
                <a:gd name="connsiteY36" fmla="*/ 412957 h 600719"/>
                <a:gd name="connsiteX37" fmla="*/ 210956 w 604397"/>
                <a:gd name="connsiteY37" fmla="*/ 417262 h 600719"/>
                <a:gd name="connsiteX38" fmla="*/ 190903 w 604397"/>
                <a:gd name="connsiteY38" fmla="*/ 417262 h 600719"/>
                <a:gd name="connsiteX39" fmla="*/ 190903 w 604397"/>
                <a:gd name="connsiteY39" fmla="*/ 412957 h 600719"/>
                <a:gd name="connsiteX40" fmla="*/ 182308 w 604397"/>
                <a:gd name="connsiteY40" fmla="*/ 375651 h 600719"/>
                <a:gd name="connsiteX41" fmla="*/ 501634 w 604397"/>
                <a:gd name="connsiteY41" fmla="*/ 354040 h 600719"/>
                <a:gd name="connsiteX42" fmla="*/ 559798 w 604397"/>
                <a:gd name="connsiteY42" fmla="*/ 412779 h 600719"/>
                <a:gd name="connsiteX43" fmla="*/ 501634 w 604397"/>
                <a:gd name="connsiteY43" fmla="*/ 471518 h 600719"/>
                <a:gd name="connsiteX44" fmla="*/ 443470 w 604397"/>
                <a:gd name="connsiteY44" fmla="*/ 412779 h 600719"/>
                <a:gd name="connsiteX45" fmla="*/ 501634 w 604397"/>
                <a:gd name="connsiteY45" fmla="*/ 354040 h 600719"/>
                <a:gd name="connsiteX46" fmla="*/ 301394 w 604397"/>
                <a:gd name="connsiteY46" fmla="*/ 354040 h 600719"/>
                <a:gd name="connsiteX47" fmla="*/ 360248 w 604397"/>
                <a:gd name="connsiteY47" fmla="*/ 412779 h 600719"/>
                <a:gd name="connsiteX48" fmla="*/ 301394 w 604397"/>
                <a:gd name="connsiteY48" fmla="*/ 471518 h 600719"/>
                <a:gd name="connsiteX49" fmla="*/ 242540 w 604397"/>
                <a:gd name="connsiteY49" fmla="*/ 412779 h 600719"/>
                <a:gd name="connsiteX50" fmla="*/ 301394 w 604397"/>
                <a:gd name="connsiteY50" fmla="*/ 354040 h 600719"/>
                <a:gd name="connsiteX51" fmla="*/ 100465 w 604397"/>
                <a:gd name="connsiteY51" fmla="*/ 354040 h 600719"/>
                <a:gd name="connsiteX52" fmla="*/ 159319 w 604397"/>
                <a:gd name="connsiteY52" fmla="*/ 412779 h 600719"/>
                <a:gd name="connsiteX53" fmla="*/ 100465 w 604397"/>
                <a:gd name="connsiteY53" fmla="*/ 471518 h 600719"/>
                <a:gd name="connsiteX54" fmla="*/ 41611 w 604397"/>
                <a:gd name="connsiteY54" fmla="*/ 412779 h 600719"/>
                <a:gd name="connsiteX55" fmla="*/ 100465 w 604397"/>
                <a:gd name="connsiteY55" fmla="*/ 354040 h 600719"/>
                <a:gd name="connsiteX56" fmla="*/ 285575 w 604397"/>
                <a:gd name="connsiteY56" fmla="*/ 149203 h 600719"/>
                <a:gd name="connsiteX57" fmla="*/ 308532 w 604397"/>
                <a:gd name="connsiteY57" fmla="*/ 149203 h 600719"/>
                <a:gd name="connsiteX58" fmla="*/ 308532 w 604397"/>
                <a:gd name="connsiteY58" fmla="*/ 199374 h 600719"/>
                <a:gd name="connsiteX59" fmla="*/ 355879 w 604397"/>
                <a:gd name="connsiteY59" fmla="*/ 199374 h 600719"/>
                <a:gd name="connsiteX60" fmla="*/ 355879 w 604397"/>
                <a:gd name="connsiteY60" fmla="*/ 220876 h 600719"/>
                <a:gd name="connsiteX61" fmla="*/ 308532 w 604397"/>
                <a:gd name="connsiteY61" fmla="*/ 220876 h 600719"/>
                <a:gd name="connsiteX62" fmla="*/ 308532 w 604397"/>
                <a:gd name="connsiteY62" fmla="*/ 271048 h 600719"/>
                <a:gd name="connsiteX63" fmla="*/ 285575 w 604397"/>
                <a:gd name="connsiteY63" fmla="*/ 271048 h 600719"/>
                <a:gd name="connsiteX64" fmla="*/ 285575 w 604397"/>
                <a:gd name="connsiteY64" fmla="*/ 220876 h 600719"/>
                <a:gd name="connsiteX65" fmla="*/ 236793 w 604397"/>
                <a:gd name="connsiteY65" fmla="*/ 220876 h 600719"/>
                <a:gd name="connsiteX66" fmla="*/ 236793 w 604397"/>
                <a:gd name="connsiteY66" fmla="*/ 199374 h 600719"/>
                <a:gd name="connsiteX67" fmla="*/ 285575 w 604397"/>
                <a:gd name="connsiteY67" fmla="*/ 199374 h 600719"/>
                <a:gd name="connsiteX68" fmla="*/ 190941 w 604397"/>
                <a:gd name="connsiteY68" fmla="*/ 123224 h 600719"/>
                <a:gd name="connsiteX69" fmla="*/ 218172 w 604397"/>
                <a:gd name="connsiteY69" fmla="*/ 123224 h 600719"/>
                <a:gd name="connsiteX70" fmla="*/ 218172 w 604397"/>
                <a:gd name="connsiteY70" fmla="*/ 271047 h 600719"/>
                <a:gd name="connsiteX71" fmla="*/ 185209 w 604397"/>
                <a:gd name="connsiteY71" fmla="*/ 271047 h 600719"/>
                <a:gd name="connsiteX72" fmla="*/ 185209 w 604397"/>
                <a:gd name="connsiteY72" fmla="*/ 153363 h 600719"/>
                <a:gd name="connsiteX73" fmla="*/ 156545 w 604397"/>
                <a:gd name="connsiteY73" fmla="*/ 167714 h 600719"/>
                <a:gd name="connsiteX74" fmla="*/ 153678 w 604397"/>
                <a:gd name="connsiteY74" fmla="*/ 150492 h 600719"/>
                <a:gd name="connsiteX75" fmla="*/ 150812 w 604397"/>
                <a:gd name="connsiteY75" fmla="*/ 141881 h 600719"/>
                <a:gd name="connsiteX76" fmla="*/ 406169 w 604397"/>
                <a:gd name="connsiteY76" fmla="*/ 119086 h 600719"/>
                <a:gd name="connsiteX77" fmla="*/ 457895 w 604397"/>
                <a:gd name="connsiteY77" fmla="*/ 166395 h 600719"/>
                <a:gd name="connsiteX78" fmla="*/ 417663 w 604397"/>
                <a:gd name="connsiteY78" fmla="*/ 229473 h 600719"/>
                <a:gd name="connsiteX79" fmla="*/ 403295 w 604397"/>
                <a:gd name="connsiteY79" fmla="*/ 240941 h 600719"/>
                <a:gd name="connsiteX80" fmla="*/ 403295 w 604397"/>
                <a:gd name="connsiteY80" fmla="*/ 242375 h 600719"/>
                <a:gd name="connsiteX81" fmla="*/ 459332 w 604397"/>
                <a:gd name="connsiteY81" fmla="*/ 242375 h 600719"/>
                <a:gd name="connsiteX82" fmla="*/ 459332 w 604397"/>
                <a:gd name="connsiteY82" fmla="*/ 271047 h 600719"/>
                <a:gd name="connsiteX83" fmla="*/ 355879 w 604397"/>
                <a:gd name="connsiteY83" fmla="*/ 271047 h 600719"/>
                <a:gd name="connsiteX84" fmla="*/ 355879 w 604397"/>
                <a:gd name="connsiteY84" fmla="*/ 249543 h 600719"/>
                <a:gd name="connsiteX85" fmla="*/ 374558 w 604397"/>
                <a:gd name="connsiteY85" fmla="*/ 232340 h 600719"/>
                <a:gd name="connsiteX86" fmla="*/ 423411 w 604397"/>
                <a:gd name="connsiteY86" fmla="*/ 169262 h 600719"/>
                <a:gd name="connsiteX87" fmla="*/ 398984 w 604397"/>
                <a:gd name="connsiteY87" fmla="*/ 147758 h 600719"/>
                <a:gd name="connsiteX88" fmla="*/ 367374 w 604397"/>
                <a:gd name="connsiteY88" fmla="*/ 160660 h 600719"/>
                <a:gd name="connsiteX89" fmla="*/ 357316 w 604397"/>
                <a:gd name="connsiteY89" fmla="*/ 134855 h 600719"/>
                <a:gd name="connsiteX90" fmla="*/ 406169 w 604397"/>
                <a:gd name="connsiteY90" fmla="*/ 119086 h 600719"/>
                <a:gd name="connsiteX91" fmla="*/ 41706 w 604397"/>
                <a:gd name="connsiteY91" fmla="*/ 0 h 600719"/>
                <a:gd name="connsiteX92" fmla="*/ 582865 w 604397"/>
                <a:gd name="connsiteY92" fmla="*/ 0 h 600719"/>
                <a:gd name="connsiteX93" fmla="*/ 604397 w 604397"/>
                <a:gd name="connsiteY93" fmla="*/ 21499 h 600719"/>
                <a:gd name="connsiteX94" fmla="*/ 604397 w 604397"/>
                <a:gd name="connsiteY94" fmla="*/ 395586 h 600719"/>
                <a:gd name="connsiteX95" fmla="*/ 591478 w 604397"/>
                <a:gd name="connsiteY95" fmla="*/ 415652 h 600719"/>
                <a:gd name="connsiteX96" fmla="*/ 591478 w 604397"/>
                <a:gd name="connsiteY96" fmla="*/ 412786 h 600719"/>
                <a:gd name="connsiteX97" fmla="*/ 561334 w 604397"/>
                <a:gd name="connsiteY97" fmla="*/ 345421 h 600719"/>
                <a:gd name="connsiteX98" fmla="*/ 561334 w 604397"/>
                <a:gd name="connsiteY98" fmla="*/ 41565 h 600719"/>
                <a:gd name="connsiteX99" fmla="*/ 63238 w 604397"/>
                <a:gd name="connsiteY99" fmla="*/ 41565 h 600719"/>
                <a:gd name="connsiteX100" fmla="*/ 63238 w 604397"/>
                <a:gd name="connsiteY100" fmla="*/ 331088 h 600719"/>
                <a:gd name="connsiteX101" fmla="*/ 21610 w 604397"/>
                <a:gd name="connsiteY101" fmla="*/ 371220 h 600719"/>
                <a:gd name="connsiteX102" fmla="*/ 21610 w 604397"/>
                <a:gd name="connsiteY102" fmla="*/ 21499 h 600719"/>
                <a:gd name="connsiteX103" fmla="*/ 41706 w 604397"/>
                <a:gd name="connsiteY103" fmla="*/ 0 h 60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4397" h="600719">
                  <a:moveTo>
                    <a:pt x="40186" y="494507"/>
                  </a:moveTo>
                  <a:lnTo>
                    <a:pt x="64584" y="494507"/>
                  </a:lnTo>
                  <a:lnTo>
                    <a:pt x="136345" y="494507"/>
                  </a:lnTo>
                  <a:lnTo>
                    <a:pt x="162179" y="494507"/>
                  </a:lnTo>
                  <a:cubicBezTo>
                    <a:pt x="167920" y="494507"/>
                    <a:pt x="173660" y="495942"/>
                    <a:pt x="177966" y="498813"/>
                  </a:cubicBezTo>
                  <a:cubicBezTo>
                    <a:pt x="189448" y="503119"/>
                    <a:pt x="196624" y="513166"/>
                    <a:pt x="200929" y="524648"/>
                  </a:cubicBezTo>
                  <a:cubicBezTo>
                    <a:pt x="205235" y="507425"/>
                    <a:pt x="221022" y="494507"/>
                    <a:pt x="239680" y="494507"/>
                  </a:cubicBezTo>
                  <a:lnTo>
                    <a:pt x="265514" y="494507"/>
                  </a:lnTo>
                  <a:lnTo>
                    <a:pt x="337274" y="494507"/>
                  </a:lnTo>
                  <a:lnTo>
                    <a:pt x="361673" y="494507"/>
                  </a:lnTo>
                  <a:cubicBezTo>
                    <a:pt x="367414" y="494507"/>
                    <a:pt x="373154" y="495942"/>
                    <a:pt x="378895" y="498813"/>
                  </a:cubicBezTo>
                  <a:cubicBezTo>
                    <a:pt x="390377" y="503119"/>
                    <a:pt x="397553" y="513166"/>
                    <a:pt x="400423" y="524648"/>
                  </a:cubicBezTo>
                  <a:cubicBezTo>
                    <a:pt x="406164" y="507425"/>
                    <a:pt x="421952" y="494507"/>
                    <a:pt x="440609" y="494507"/>
                  </a:cubicBezTo>
                  <a:lnTo>
                    <a:pt x="465008" y="494507"/>
                  </a:lnTo>
                  <a:lnTo>
                    <a:pt x="538204" y="494507"/>
                  </a:lnTo>
                  <a:lnTo>
                    <a:pt x="562602" y="494507"/>
                  </a:lnTo>
                  <a:cubicBezTo>
                    <a:pt x="585566" y="494507"/>
                    <a:pt x="602788" y="513166"/>
                    <a:pt x="602788" y="536131"/>
                  </a:cubicBezTo>
                  <a:lnTo>
                    <a:pt x="602788" y="600719"/>
                  </a:lnTo>
                  <a:lnTo>
                    <a:pt x="403294" y="600719"/>
                  </a:lnTo>
                  <a:lnTo>
                    <a:pt x="398988" y="600719"/>
                  </a:lnTo>
                  <a:lnTo>
                    <a:pt x="368849" y="600719"/>
                  </a:lnTo>
                  <a:lnTo>
                    <a:pt x="202365" y="600719"/>
                  </a:lnTo>
                  <a:lnTo>
                    <a:pt x="198059" y="600719"/>
                  </a:lnTo>
                  <a:lnTo>
                    <a:pt x="167920" y="600719"/>
                  </a:lnTo>
                  <a:lnTo>
                    <a:pt x="0" y="600719"/>
                  </a:lnTo>
                  <a:lnTo>
                    <a:pt x="0" y="536131"/>
                  </a:lnTo>
                  <a:cubicBezTo>
                    <a:pt x="0" y="513166"/>
                    <a:pt x="17223" y="494507"/>
                    <a:pt x="40186" y="494507"/>
                  </a:cubicBezTo>
                  <a:close/>
                  <a:moveTo>
                    <a:pt x="383237" y="375651"/>
                  </a:moveTo>
                  <a:lnTo>
                    <a:pt x="420480" y="375651"/>
                  </a:lnTo>
                  <a:cubicBezTo>
                    <a:pt x="414750" y="387130"/>
                    <a:pt x="411885" y="400044"/>
                    <a:pt x="411885" y="412957"/>
                  </a:cubicBezTo>
                  <a:cubicBezTo>
                    <a:pt x="411885" y="414392"/>
                    <a:pt x="411885" y="415827"/>
                    <a:pt x="411885" y="417262"/>
                  </a:cubicBezTo>
                  <a:lnTo>
                    <a:pt x="390399" y="417262"/>
                  </a:lnTo>
                  <a:cubicBezTo>
                    <a:pt x="390399" y="415827"/>
                    <a:pt x="390399" y="414392"/>
                    <a:pt x="390399" y="412957"/>
                  </a:cubicBezTo>
                  <a:cubicBezTo>
                    <a:pt x="390399" y="400044"/>
                    <a:pt x="387534" y="387130"/>
                    <a:pt x="383237" y="375651"/>
                  </a:cubicBezTo>
                  <a:close/>
                  <a:moveTo>
                    <a:pt x="182308" y="375651"/>
                  </a:moveTo>
                  <a:lnTo>
                    <a:pt x="219551" y="375651"/>
                  </a:lnTo>
                  <a:cubicBezTo>
                    <a:pt x="213821" y="387130"/>
                    <a:pt x="210956" y="400044"/>
                    <a:pt x="210956" y="412957"/>
                  </a:cubicBezTo>
                  <a:cubicBezTo>
                    <a:pt x="210956" y="414392"/>
                    <a:pt x="210956" y="415827"/>
                    <a:pt x="210956" y="417262"/>
                  </a:cubicBezTo>
                  <a:lnTo>
                    <a:pt x="190903" y="417262"/>
                  </a:lnTo>
                  <a:cubicBezTo>
                    <a:pt x="190903" y="415827"/>
                    <a:pt x="190903" y="414392"/>
                    <a:pt x="190903" y="412957"/>
                  </a:cubicBezTo>
                  <a:cubicBezTo>
                    <a:pt x="190903" y="400044"/>
                    <a:pt x="188038" y="387130"/>
                    <a:pt x="182308" y="375651"/>
                  </a:cubicBezTo>
                  <a:close/>
                  <a:moveTo>
                    <a:pt x="501634" y="354040"/>
                  </a:moveTo>
                  <a:cubicBezTo>
                    <a:pt x="533757" y="354040"/>
                    <a:pt x="559798" y="380338"/>
                    <a:pt x="559798" y="412779"/>
                  </a:cubicBezTo>
                  <a:cubicBezTo>
                    <a:pt x="559798" y="445220"/>
                    <a:pt x="533757" y="471518"/>
                    <a:pt x="501634" y="471518"/>
                  </a:cubicBezTo>
                  <a:cubicBezTo>
                    <a:pt x="469511" y="471518"/>
                    <a:pt x="443470" y="445220"/>
                    <a:pt x="443470" y="412779"/>
                  </a:cubicBezTo>
                  <a:cubicBezTo>
                    <a:pt x="443470" y="380338"/>
                    <a:pt x="469511" y="354040"/>
                    <a:pt x="501634" y="354040"/>
                  </a:cubicBezTo>
                  <a:close/>
                  <a:moveTo>
                    <a:pt x="301394" y="354040"/>
                  </a:moveTo>
                  <a:cubicBezTo>
                    <a:pt x="333898" y="354040"/>
                    <a:pt x="360248" y="380338"/>
                    <a:pt x="360248" y="412779"/>
                  </a:cubicBezTo>
                  <a:cubicBezTo>
                    <a:pt x="360248" y="445220"/>
                    <a:pt x="333898" y="471518"/>
                    <a:pt x="301394" y="471518"/>
                  </a:cubicBezTo>
                  <a:cubicBezTo>
                    <a:pt x="268890" y="471518"/>
                    <a:pt x="242540" y="445220"/>
                    <a:pt x="242540" y="412779"/>
                  </a:cubicBezTo>
                  <a:cubicBezTo>
                    <a:pt x="242540" y="380338"/>
                    <a:pt x="268890" y="354040"/>
                    <a:pt x="301394" y="354040"/>
                  </a:cubicBezTo>
                  <a:close/>
                  <a:moveTo>
                    <a:pt x="100465" y="354040"/>
                  </a:moveTo>
                  <a:cubicBezTo>
                    <a:pt x="132969" y="354040"/>
                    <a:pt x="159319" y="380338"/>
                    <a:pt x="159319" y="412779"/>
                  </a:cubicBezTo>
                  <a:cubicBezTo>
                    <a:pt x="159319" y="445220"/>
                    <a:pt x="132969" y="471518"/>
                    <a:pt x="100465" y="471518"/>
                  </a:cubicBezTo>
                  <a:cubicBezTo>
                    <a:pt x="67961" y="471518"/>
                    <a:pt x="41611" y="445220"/>
                    <a:pt x="41611" y="412779"/>
                  </a:cubicBezTo>
                  <a:cubicBezTo>
                    <a:pt x="41611" y="380338"/>
                    <a:pt x="67961" y="354040"/>
                    <a:pt x="100465" y="354040"/>
                  </a:cubicBezTo>
                  <a:close/>
                  <a:moveTo>
                    <a:pt x="285575" y="149203"/>
                  </a:moveTo>
                  <a:lnTo>
                    <a:pt x="308532" y="149203"/>
                  </a:lnTo>
                  <a:lnTo>
                    <a:pt x="308532" y="199374"/>
                  </a:lnTo>
                  <a:lnTo>
                    <a:pt x="355879" y="199374"/>
                  </a:lnTo>
                  <a:lnTo>
                    <a:pt x="355879" y="220876"/>
                  </a:lnTo>
                  <a:lnTo>
                    <a:pt x="308532" y="220876"/>
                  </a:lnTo>
                  <a:lnTo>
                    <a:pt x="308532" y="271048"/>
                  </a:lnTo>
                  <a:lnTo>
                    <a:pt x="285575" y="271048"/>
                  </a:lnTo>
                  <a:lnTo>
                    <a:pt x="285575" y="220876"/>
                  </a:lnTo>
                  <a:lnTo>
                    <a:pt x="236793" y="220876"/>
                  </a:lnTo>
                  <a:lnTo>
                    <a:pt x="236793" y="199374"/>
                  </a:lnTo>
                  <a:lnTo>
                    <a:pt x="285575" y="199374"/>
                  </a:lnTo>
                  <a:close/>
                  <a:moveTo>
                    <a:pt x="190941" y="123224"/>
                  </a:moveTo>
                  <a:lnTo>
                    <a:pt x="218172" y="123224"/>
                  </a:lnTo>
                  <a:lnTo>
                    <a:pt x="218172" y="271047"/>
                  </a:lnTo>
                  <a:lnTo>
                    <a:pt x="185209" y="271047"/>
                  </a:lnTo>
                  <a:lnTo>
                    <a:pt x="185209" y="153363"/>
                  </a:lnTo>
                  <a:lnTo>
                    <a:pt x="156545" y="167714"/>
                  </a:lnTo>
                  <a:lnTo>
                    <a:pt x="153678" y="150492"/>
                  </a:lnTo>
                  <a:lnTo>
                    <a:pt x="150812" y="141881"/>
                  </a:lnTo>
                  <a:close/>
                  <a:moveTo>
                    <a:pt x="406169" y="119086"/>
                  </a:moveTo>
                  <a:cubicBezTo>
                    <a:pt x="439216" y="119086"/>
                    <a:pt x="457895" y="139156"/>
                    <a:pt x="457895" y="166395"/>
                  </a:cubicBezTo>
                  <a:cubicBezTo>
                    <a:pt x="457895" y="190766"/>
                    <a:pt x="439216" y="210836"/>
                    <a:pt x="417663" y="229473"/>
                  </a:cubicBezTo>
                  <a:lnTo>
                    <a:pt x="403295" y="240941"/>
                  </a:lnTo>
                  <a:lnTo>
                    <a:pt x="403295" y="242375"/>
                  </a:lnTo>
                  <a:lnTo>
                    <a:pt x="459332" y="242375"/>
                  </a:lnTo>
                  <a:lnTo>
                    <a:pt x="459332" y="271047"/>
                  </a:lnTo>
                  <a:lnTo>
                    <a:pt x="355879" y="271047"/>
                  </a:lnTo>
                  <a:lnTo>
                    <a:pt x="355879" y="249543"/>
                  </a:lnTo>
                  <a:lnTo>
                    <a:pt x="374558" y="232340"/>
                  </a:lnTo>
                  <a:cubicBezTo>
                    <a:pt x="407606" y="203668"/>
                    <a:pt x="421974" y="186465"/>
                    <a:pt x="423411" y="169262"/>
                  </a:cubicBezTo>
                  <a:cubicBezTo>
                    <a:pt x="423411" y="157793"/>
                    <a:pt x="416227" y="147758"/>
                    <a:pt x="398984" y="147758"/>
                  </a:cubicBezTo>
                  <a:cubicBezTo>
                    <a:pt x="386053" y="147758"/>
                    <a:pt x="374558" y="154926"/>
                    <a:pt x="367374" y="160660"/>
                  </a:cubicBezTo>
                  <a:lnTo>
                    <a:pt x="357316" y="134855"/>
                  </a:lnTo>
                  <a:cubicBezTo>
                    <a:pt x="368811" y="126254"/>
                    <a:pt x="386053" y="119086"/>
                    <a:pt x="406169" y="119086"/>
                  </a:cubicBezTo>
                  <a:close/>
                  <a:moveTo>
                    <a:pt x="41706" y="0"/>
                  </a:moveTo>
                  <a:lnTo>
                    <a:pt x="582865" y="0"/>
                  </a:lnTo>
                  <a:cubicBezTo>
                    <a:pt x="594349" y="0"/>
                    <a:pt x="604397" y="10033"/>
                    <a:pt x="604397" y="21499"/>
                  </a:cubicBezTo>
                  <a:lnTo>
                    <a:pt x="604397" y="395586"/>
                  </a:lnTo>
                  <a:cubicBezTo>
                    <a:pt x="604397" y="404186"/>
                    <a:pt x="598655" y="411352"/>
                    <a:pt x="591478" y="415652"/>
                  </a:cubicBezTo>
                  <a:cubicBezTo>
                    <a:pt x="591478" y="414219"/>
                    <a:pt x="591478" y="414219"/>
                    <a:pt x="591478" y="412786"/>
                  </a:cubicBezTo>
                  <a:cubicBezTo>
                    <a:pt x="591478" y="386986"/>
                    <a:pt x="579995" y="362621"/>
                    <a:pt x="561334" y="345421"/>
                  </a:cubicBezTo>
                  <a:lnTo>
                    <a:pt x="561334" y="41565"/>
                  </a:lnTo>
                  <a:lnTo>
                    <a:pt x="63238" y="41565"/>
                  </a:lnTo>
                  <a:lnTo>
                    <a:pt x="63238" y="331088"/>
                  </a:lnTo>
                  <a:cubicBezTo>
                    <a:pt x="44577" y="339688"/>
                    <a:pt x="30223" y="354021"/>
                    <a:pt x="21610" y="371220"/>
                  </a:cubicBezTo>
                  <a:lnTo>
                    <a:pt x="21610" y="21499"/>
                  </a:lnTo>
                  <a:cubicBezTo>
                    <a:pt x="21610" y="10033"/>
                    <a:pt x="30223" y="0"/>
                    <a:pt x="417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5" name="矩形: 圆角 11"/>
            <p:cNvSpPr/>
            <p:nvPr/>
          </p:nvSpPr>
          <p:spPr>
            <a:xfrm>
              <a:off x="1348292" y="4925438"/>
              <a:ext cx="1686732" cy="447473"/>
            </a:xfrm>
            <a:prstGeom prst="roundRect">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a:latin typeface="微软雅黑" panose="020B0503020204020204" pitchFamily="34" charset="-122"/>
                <a:ea typeface="微软雅黑" panose="020B0503020204020204" pitchFamily="34" charset="-122"/>
                <a:sym typeface="+mn-lt"/>
              </a:endParaRPr>
            </a:p>
          </p:txBody>
        </p:sp>
        <p:sp>
          <p:nvSpPr>
            <p:cNvPr id="16" name="TextBox 11"/>
            <p:cNvSpPr txBox="1"/>
            <p:nvPr/>
          </p:nvSpPr>
          <p:spPr>
            <a:xfrm>
              <a:off x="1502537" y="5010674"/>
              <a:ext cx="1378242" cy="246221"/>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添加您的标题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17" name="组合 16"/>
            <p:cNvGrpSpPr/>
            <p:nvPr/>
          </p:nvGrpSpPr>
          <p:grpSpPr>
            <a:xfrm>
              <a:off x="1043345" y="3577842"/>
              <a:ext cx="2296627" cy="1148866"/>
              <a:chOff x="1310532" y="1795651"/>
              <a:chExt cx="2296627" cy="1148866"/>
            </a:xfrm>
          </p:grpSpPr>
          <p:sp>
            <p:nvSpPr>
              <p:cNvPr id="18" name="Rectangle 16"/>
              <p:cNvSpPr/>
              <p:nvPr/>
            </p:nvSpPr>
            <p:spPr>
              <a:xfrm flipH="1">
                <a:off x="1310532" y="2144874"/>
                <a:ext cx="2296627" cy="799643"/>
              </a:xfrm>
              <a:prstGeom prst="rect">
                <a:avLst/>
              </a:prstGeom>
            </p:spPr>
            <p:txBody>
              <a:bodyPr wrap="square">
                <a:spAutoFit/>
              </a:bodyPr>
              <a:lstStyle/>
              <a:p>
                <a:pPr algn="ct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19" name="Title 11"/>
              <p:cNvSpPr txBox="1"/>
              <p:nvPr/>
            </p:nvSpPr>
            <p:spPr>
              <a:xfrm flipH="1">
                <a:off x="1655268" y="1795651"/>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pPr algn="ct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20" name="组合 19"/>
          <p:cNvGrpSpPr/>
          <p:nvPr/>
        </p:nvGrpSpPr>
        <p:grpSpPr>
          <a:xfrm>
            <a:off x="3646239" y="1962077"/>
            <a:ext cx="2296627" cy="3410834"/>
            <a:chOff x="3646239" y="1962077"/>
            <a:chExt cx="2296627" cy="3410834"/>
          </a:xfrm>
        </p:grpSpPr>
        <p:sp>
          <p:nvSpPr>
            <p:cNvPr id="21" name="椭圆 20"/>
            <p:cNvSpPr/>
            <p:nvPr/>
          </p:nvSpPr>
          <p:spPr>
            <a:xfrm>
              <a:off x="4105431" y="1962077"/>
              <a:ext cx="1378242" cy="137824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dirty="0">
                <a:latin typeface="微软雅黑" panose="020B0503020204020204" pitchFamily="34" charset="-122"/>
                <a:ea typeface="微软雅黑" panose="020B0503020204020204" pitchFamily="34" charset="-122"/>
                <a:sym typeface="+mn-lt"/>
              </a:endParaRPr>
            </a:p>
          </p:txBody>
        </p:sp>
        <p:sp>
          <p:nvSpPr>
            <p:cNvPr id="22" name="椭圆 7"/>
            <p:cNvSpPr/>
            <p:nvPr/>
          </p:nvSpPr>
          <p:spPr>
            <a:xfrm>
              <a:off x="4410304" y="2346192"/>
              <a:ext cx="768496" cy="610012"/>
            </a:xfrm>
            <a:custGeom>
              <a:avLst/>
              <a:gdLst>
                <a:gd name="connsiteX0" fmla="*/ 0 w 599321"/>
                <a:gd name="connsiteY0" fmla="*/ 316114 h 475726"/>
                <a:gd name="connsiteX1" fmla="*/ 571855 w 599321"/>
                <a:gd name="connsiteY1" fmla="*/ 316114 h 475726"/>
                <a:gd name="connsiteX2" fmla="*/ 571855 w 599321"/>
                <a:gd name="connsiteY2" fmla="*/ 332237 h 475726"/>
                <a:gd name="connsiteX3" fmla="*/ 531470 w 599321"/>
                <a:gd name="connsiteY3" fmla="*/ 332237 h 475726"/>
                <a:gd name="connsiteX4" fmla="*/ 531470 w 599321"/>
                <a:gd name="connsiteY4" fmla="*/ 343522 h 475726"/>
                <a:gd name="connsiteX5" fmla="*/ 38770 w 599321"/>
                <a:gd name="connsiteY5" fmla="*/ 343522 h 475726"/>
                <a:gd name="connsiteX6" fmla="*/ 38770 w 599321"/>
                <a:gd name="connsiteY6" fmla="*/ 349971 h 475726"/>
                <a:gd name="connsiteX7" fmla="*/ 531470 w 599321"/>
                <a:gd name="connsiteY7" fmla="*/ 349971 h 475726"/>
                <a:gd name="connsiteX8" fmla="*/ 531470 w 599321"/>
                <a:gd name="connsiteY8" fmla="*/ 358033 h 475726"/>
                <a:gd name="connsiteX9" fmla="*/ 38770 w 599321"/>
                <a:gd name="connsiteY9" fmla="*/ 358033 h 475726"/>
                <a:gd name="connsiteX10" fmla="*/ 38770 w 599321"/>
                <a:gd name="connsiteY10" fmla="*/ 364482 h 475726"/>
                <a:gd name="connsiteX11" fmla="*/ 531470 w 599321"/>
                <a:gd name="connsiteY11" fmla="*/ 364482 h 475726"/>
                <a:gd name="connsiteX12" fmla="*/ 531470 w 599321"/>
                <a:gd name="connsiteY12" fmla="*/ 372543 h 475726"/>
                <a:gd name="connsiteX13" fmla="*/ 38770 w 599321"/>
                <a:gd name="connsiteY13" fmla="*/ 372543 h 475726"/>
                <a:gd name="connsiteX14" fmla="*/ 38770 w 599321"/>
                <a:gd name="connsiteY14" fmla="*/ 378992 h 475726"/>
                <a:gd name="connsiteX15" fmla="*/ 531470 w 599321"/>
                <a:gd name="connsiteY15" fmla="*/ 378992 h 475726"/>
                <a:gd name="connsiteX16" fmla="*/ 531470 w 599321"/>
                <a:gd name="connsiteY16" fmla="*/ 388665 h 475726"/>
                <a:gd name="connsiteX17" fmla="*/ 38770 w 599321"/>
                <a:gd name="connsiteY17" fmla="*/ 388665 h 475726"/>
                <a:gd name="connsiteX18" fmla="*/ 38770 w 599321"/>
                <a:gd name="connsiteY18" fmla="*/ 395114 h 475726"/>
                <a:gd name="connsiteX19" fmla="*/ 531470 w 599321"/>
                <a:gd name="connsiteY19" fmla="*/ 395114 h 475726"/>
                <a:gd name="connsiteX20" fmla="*/ 531470 w 599321"/>
                <a:gd name="connsiteY20" fmla="*/ 401563 h 475726"/>
                <a:gd name="connsiteX21" fmla="*/ 38770 w 599321"/>
                <a:gd name="connsiteY21" fmla="*/ 401563 h 475726"/>
                <a:gd name="connsiteX22" fmla="*/ 38770 w 599321"/>
                <a:gd name="connsiteY22" fmla="*/ 408012 h 475726"/>
                <a:gd name="connsiteX23" fmla="*/ 531470 w 599321"/>
                <a:gd name="connsiteY23" fmla="*/ 408012 h 475726"/>
                <a:gd name="connsiteX24" fmla="*/ 531470 w 599321"/>
                <a:gd name="connsiteY24" fmla="*/ 417686 h 475726"/>
                <a:gd name="connsiteX25" fmla="*/ 38770 w 599321"/>
                <a:gd name="connsiteY25" fmla="*/ 417686 h 475726"/>
                <a:gd name="connsiteX26" fmla="*/ 38770 w 599321"/>
                <a:gd name="connsiteY26" fmla="*/ 419298 h 475726"/>
                <a:gd name="connsiteX27" fmla="*/ 38770 w 599321"/>
                <a:gd name="connsiteY27" fmla="*/ 422522 h 475726"/>
                <a:gd name="connsiteX28" fmla="*/ 38770 w 599321"/>
                <a:gd name="connsiteY28" fmla="*/ 424134 h 475726"/>
                <a:gd name="connsiteX29" fmla="*/ 531470 w 599321"/>
                <a:gd name="connsiteY29" fmla="*/ 424134 h 475726"/>
                <a:gd name="connsiteX30" fmla="*/ 531470 w 599321"/>
                <a:gd name="connsiteY30" fmla="*/ 432196 h 475726"/>
                <a:gd name="connsiteX31" fmla="*/ 40385 w 599321"/>
                <a:gd name="connsiteY31" fmla="*/ 432196 h 475726"/>
                <a:gd name="connsiteX32" fmla="*/ 40385 w 599321"/>
                <a:gd name="connsiteY32" fmla="*/ 433808 h 475726"/>
                <a:gd name="connsiteX33" fmla="*/ 38770 w 599321"/>
                <a:gd name="connsiteY33" fmla="*/ 433808 h 475726"/>
                <a:gd name="connsiteX34" fmla="*/ 38770 w 599321"/>
                <a:gd name="connsiteY34" fmla="*/ 437032 h 475726"/>
                <a:gd name="connsiteX35" fmla="*/ 40385 w 599321"/>
                <a:gd name="connsiteY35" fmla="*/ 437032 h 475726"/>
                <a:gd name="connsiteX36" fmla="*/ 40385 w 599321"/>
                <a:gd name="connsiteY36" fmla="*/ 438645 h 475726"/>
                <a:gd name="connsiteX37" fmla="*/ 531470 w 599321"/>
                <a:gd name="connsiteY37" fmla="*/ 438645 h 475726"/>
                <a:gd name="connsiteX38" fmla="*/ 531470 w 599321"/>
                <a:gd name="connsiteY38" fmla="*/ 445094 h 475726"/>
                <a:gd name="connsiteX39" fmla="*/ 38770 w 599321"/>
                <a:gd name="connsiteY39" fmla="*/ 445094 h 475726"/>
                <a:gd name="connsiteX40" fmla="*/ 38770 w 599321"/>
                <a:gd name="connsiteY40" fmla="*/ 448318 h 475726"/>
                <a:gd name="connsiteX41" fmla="*/ 40385 w 599321"/>
                <a:gd name="connsiteY41" fmla="*/ 448318 h 475726"/>
                <a:gd name="connsiteX42" fmla="*/ 40385 w 599321"/>
                <a:gd name="connsiteY42" fmla="*/ 453155 h 475726"/>
                <a:gd name="connsiteX43" fmla="*/ 531470 w 599321"/>
                <a:gd name="connsiteY43" fmla="*/ 453155 h 475726"/>
                <a:gd name="connsiteX44" fmla="*/ 531470 w 599321"/>
                <a:gd name="connsiteY44" fmla="*/ 461216 h 475726"/>
                <a:gd name="connsiteX45" fmla="*/ 571855 w 599321"/>
                <a:gd name="connsiteY45" fmla="*/ 461216 h 475726"/>
                <a:gd name="connsiteX46" fmla="*/ 571855 w 599321"/>
                <a:gd name="connsiteY46" fmla="*/ 475726 h 475726"/>
                <a:gd name="connsiteX47" fmla="*/ 0 w 599321"/>
                <a:gd name="connsiteY47" fmla="*/ 475726 h 475726"/>
                <a:gd name="connsiteX48" fmla="*/ 0 w 599321"/>
                <a:gd name="connsiteY48" fmla="*/ 461216 h 475726"/>
                <a:gd name="connsiteX49" fmla="*/ 0 w 599321"/>
                <a:gd name="connsiteY49" fmla="*/ 332237 h 475726"/>
                <a:gd name="connsiteX50" fmla="*/ 58041 w 599321"/>
                <a:gd name="connsiteY50" fmla="*/ 206511 h 475726"/>
                <a:gd name="connsiteX51" fmla="*/ 268179 w 599321"/>
                <a:gd name="connsiteY51" fmla="*/ 206511 h 475726"/>
                <a:gd name="connsiteX52" fmla="*/ 499046 w 599321"/>
                <a:gd name="connsiteY52" fmla="*/ 206511 h 475726"/>
                <a:gd name="connsiteX53" fmla="*/ 499046 w 599321"/>
                <a:gd name="connsiteY53" fmla="*/ 216098 h 475726"/>
                <a:gd name="connsiteX54" fmla="*/ 499046 w 599321"/>
                <a:gd name="connsiteY54" fmla="*/ 298495 h 475726"/>
                <a:gd name="connsiteX55" fmla="*/ 499046 w 599321"/>
                <a:gd name="connsiteY55" fmla="*/ 308082 h 475726"/>
                <a:gd name="connsiteX56" fmla="*/ 58041 w 599321"/>
                <a:gd name="connsiteY56" fmla="*/ 308082 h 475726"/>
                <a:gd name="connsiteX57" fmla="*/ 58041 w 599321"/>
                <a:gd name="connsiteY57" fmla="*/ 298495 h 475726"/>
                <a:gd name="connsiteX58" fmla="*/ 87320 w 599321"/>
                <a:gd name="connsiteY58" fmla="*/ 298495 h 475726"/>
                <a:gd name="connsiteX59" fmla="*/ 87320 w 599321"/>
                <a:gd name="connsiteY59" fmla="*/ 288649 h 475726"/>
                <a:gd name="connsiteX60" fmla="*/ 473135 w 599321"/>
                <a:gd name="connsiteY60" fmla="*/ 288649 h 475726"/>
                <a:gd name="connsiteX61" fmla="*/ 473135 w 599321"/>
                <a:gd name="connsiteY61" fmla="*/ 285540 h 475726"/>
                <a:gd name="connsiteX62" fmla="*/ 473135 w 599321"/>
                <a:gd name="connsiteY62" fmla="*/ 282171 h 475726"/>
                <a:gd name="connsiteX63" fmla="*/ 87320 w 599321"/>
                <a:gd name="connsiteY63" fmla="*/ 282171 h 475726"/>
                <a:gd name="connsiteX64" fmla="*/ 87320 w 599321"/>
                <a:gd name="connsiteY64" fmla="*/ 274139 h 475726"/>
                <a:gd name="connsiteX65" fmla="*/ 473135 w 599321"/>
                <a:gd name="connsiteY65" fmla="*/ 274139 h 475726"/>
                <a:gd name="connsiteX66" fmla="*/ 473135 w 599321"/>
                <a:gd name="connsiteY66" fmla="*/ 272584 h 475726"/>
                <a:gd name="connsiteX67" fmla="*/ 473135 w 599321"/>
                <a:gd name="connsiteY67" fmla="*/ 271030 h 475726"/>
                <a:gd name="connsiteX68" fmla="*/ 473135 w 599321"/>
                <a:gd name="connsiteY68" fmla="*/ 267661 h 475726"/>
                <a:gd name="connsiteX69" fmla="*/ 87320 w 599321"/>
                <a:gd name="connsiteY69" fmla="*/ 267661 h 475726"/>
                <a:gd name="connsiteX70" fmla="*/ 87320 w 599321"/>
                <a:gd name="connsiteY70" fmla="*/ 259629 h 475726"/>
                <a:gd name="connsiteX71" fmla="*/ 473135 w 599321"/>
                <a:gd name="connsiteY71" fmla="*/ 259629 h 475726"/>
                <a:gd name="connsiteX72" fmla="*/ 473135 w 599321"/>
                <a:gd name="connsiteY72" fmla="*/ 256519 h 475726"/>
                <a:gd name="connsiteX73" fmla="*/ 471580 w 599321"/>
                <a:gd name="connsiteY73" fmla="*/ 256519 h 475726"/>
                <a:gd name="connsiteX74" fmla="*/ 471580 w 599321"/>
                <a:gd name="connsiteY74" fmla="*/ 253151 h 475726"/>
                <a:gd name="connsiteX75" fmla="*/ 87320 w 599321"/>
                <a:gd name="connsiteY75" fmla="*/ 253151 h 475726"/>
                <a:gd name="connsiteX76" fmla="*/ 87320 w 599321"/>
                <a:gd name="connsiteY76" fmla="*/ 245119 h 475726"/>
                <a:gd name="connsiteX77" fmla="*/ 473135 w 599321"/>
                <a:gd name="connsiteY77" fmla="*/ 245119 h 475726"/>
                <a:gd name="connsiteX78" fmla="*/ 473135 w 599321"/>
                <a:gd name="connsiteY78" fmla="*/ 238641 h 475726"/>
                <a:gd name="connsiteX79" fmla="*/ 87320 w 599321"/>
                <a:gd name="connsiteY79" fmla="*/ 238641 h 475726"/>
                <a:gd name="connsiteX80" fmla="*/ 87320 w 599321"/>
                <a:gd name="connsiteY80" fmla="*/ 230608 h 475726"/>
                <a:gd name="connsiteX81" fmla="*/ 473135 w 599321"/>
                <a:gd name="connsiteY81" fmla="*/ 230608 h 475726"/>
                <a:gd name="connsiteX82" fmla="*/ 473135 w 599321"/>
                <a:gd name="connsiteY82" fmla="*/ 224131 h 475726"/>
                <a:gd name="connsiteX83" fmla="*/ 87320 w 599321"/>
                <a:gd name="connsiteY83" fmla="*/ 224131 h 475726"/>
                <a:gd name="connsiteX84" fmla="*/ 87320 w 599321"/>
                <a:gd name="connsiteY84" fmla="*/ 216098 h 475726"/>
                <a:gd name="connsiteX85" fmla="*/ 58041 w 599321"/>
                <a:gd name="connsiteY85" fmla="*/ 216098 h 475726"/>
                <a:gd name="connsiteX86" fmla="*/ 9587 w 599321"/>
                <a:gd name="connsiteY86" fmla="*/ 0 h 475726"/>
                <a:gd name="connsiteX87" fmla="*/ 599321 w 599321"/>
                <a:gd name="connsiteY87" fmla="*/ 0 h 475726"/>
                <a:gd name="connsiteX88" fmla="*/ 599321 w 599321"/>
                <a:gd name="connsiteY88" fmla="*/ 40328 h 475726"/>
                <a:gd name="connsiteX89" fmla="*/ 573470 w 599321"/>
                <a:gd name="connsiteY89" fmla="*/ 40328 h 475726"/>
                <a:gd name="connsiteX90" fmla="*/ 573470 w 599321"/>
                <a:gd name="connsiteY90" fmla="*/ 135501 h 475726"/>
                <a:gd name="connsiteX91" fmla="*/ 588011 w 599321"/>
                <a:gd name="connsiteY91" fmla="*/ 135501 h 475726"/>
                <a:gd name="connsiteX92" fmla="*/ 588011 w 599321"/>
                <a:gd name="connsiteY92" fmla="*/ 214543 h 475726"/>
                <a:gd name="connsiteX93" fmla="*/ 520151 w 599321"/>
                <a:gd name="connsiteY93" fmla="*/ 214543 h 475726"/>
                <a:gd name="connsiteX94" fmla="*/ 520151 w 599321"/>
                <a:gd name="connsiteY94" fmla="*/ 135501 h 475726"/>
                <a:gd name="connsiteX95" fmla="*/ 541155 w 599321"/>
                <a:gd name="connsiteY95" fmla="*/ 135501 h 475726"/>
                <a:gd name="connsiteX96" fmla="*/ 541155 w 599321"/>
                <a:gd name="connsiteY96" fmla="*/ 40328 h 475726"/>
                <a:gd name="connsiteX97" fmla="*/ 497531 w 599321"/>
                <a:gd name="connsiteY97" fmla="*/ 40328 h 475726"/>
                <a:gd name="connsiteX98" fmla="*/ 497531 w 599321"/>
                <a:gd name="connsiteY98" fmla="*/ 196799 h 475726"/>
                <a:gd name="connsiteX99" fmla="*/ 98451 w 599321"/>
                <a:gd name="connsiteY99" fmla="*/ 196799 h 475726"/>
                <a:gd name="connsiteX100" fmla="*/ 98451 w 599321"/>
                <a:gd name="connsiteY100" fmla="*/ 40328 h 475726"/>
                <a:gd name="connsiteX101" fmla="*/ 9587 w 599321"/>
                <a:gd name="connsiteY101" fmla="*/ 40328 h 47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99321" h="475726">
                  <a:moveTo>
                    <a:pt x="0" y="316114"/>
                  </a:moveTo>
                  <a:lnTo>
                    <a:pt x="571855" y="316114"/>
                  </a:lnTo>
                  <a:lnTo>
                    <a:pt x="571855" y="332237"/>
                  </a:lnTo>
                  <a:lnTo>
                    <a:pt x="531470" y="332237"/>
                  </a:lnTo>
                  <a:lnTo>
                    <a:pt x="531470" y="343522"/>
                  </a:lnTo>
                  <a:lnTo>
                    <a:pt x="38770" y="343522"/>
                  </a:lnTo>
                  <a:lnTo>
                    <a:pt x="38770" y="349971"/>
                  </a:lnTo>
                  <a:lnTo>
                    <a:pt x="531470" y="349971"/>
                  </a:lnTo>
                  <a:lnTo>
                    <a:pt x="531470" y="358033"/>
                  </a:lnTo>
                  <a:lnTo>
                    <a:pt x="38770" y="358033"/>
                  </a:lnTo>
                  <a:lnTo>
                    <a:pt x="38770" y="364482"/>
                  </a:lnTo>
                  <a:lnTo>
                    <a:pt x="531470" y="364482"/>
                  </a:lnTo>
                  <a:lnTo>
                    <a:pt x="531470" y="372543"/>
                  </a:lnTo>
                  <a:lnTo>
                    <a:pt x="38770" y="372543"/>
                  </a:lnTo>
                  <a:lnTo>
                    <a:pt x="38770" y="378992"/>
                  </a:lnTo>
                  <a:lnTo>
                    <a:pt x="531470" y="378992"/>
                  </a:lnTo>
                  <a:lnTo>
                    <a:pt x="531470" y="388665"/>
                  </a:lnTo>
                  <a:lnTo>
                    <a:pt x="38770" y="388665"/>
                  </a:lnTo>
                  <a:lnTo>
                    <a:pt x="38770" y="395114"/>
                  </a:lnTo>
                  <a:lnTo>
                    <a:pt x="531470" y="395114"/>
                  </a:lnTo>
                  <a:lnTo>
                    <a:pt x="531470" y="401563"/>
                  </a:lnTo>
                  <a:lnTo>
                    <a:pt x="38770" y="401563"/>
                  </a:lnTo>
                  <a:lnTo>
                    <a:pt x="38770" y="408012"/>
                  </a:lnTo>
                  <a:lnTo>
                    <a:pt x="531470" y="408012"/>
                  </a:lnTo>
                  <a:lnTo>
                    <a:pt x="531470" y="417686"/>
                  </a:lnTo>
                  <a:lnTo>
                    <a:pt x="38770" y="417686"/>
                  </a:lnTo>
                  <a:lnTo>
                    <a:pt x="38770" y="419298"/>
                  </a:lnTo>
                  <a:lnTo>
                    <a:pt x="38770" y="422522"/>
                  </a:lnTo>
                  <a:lnTo>
                    <a:pt x="38770" y="424134"/>
                  </a:lnTo>
                  <a:lnTo>
                    <a:pt x="531470" y="424134"/>
                  </a:lnTo>
                  <a:lnTo>
                    <a:pt x="531470" y="432196"/>
                  </a:lnTo>
                  <a:lnTo>
                    <a:pt x="40385" y="432196"/>
                  </a:lnTo>
                  <a:lnTo>
                    <a:pt x="40385" y="433808"/>
                  </a:lnTo>
                  <a:lnTo>
                    <a:pt x="38770" y="433808"/>
                  </a:lnTo>
                  <a:lnTo>
                    <a:pt x="38770" y="437032"/>
                  </a:lnTo>
                  <a:lnTo>
                    <a:pt x="40385" y="437032"/>
                  </a:lnTo>
                  <a:lnTo>
                    <a:pt x="40385" y="438645"/>
                  </a:lnTo>
                  <a:lnTo>
                    <a:pt x="531470" y="438645"/>
                  </a:lnTo>
                  <a:lnTo>
                    <a:pt x="531470" y="445094"/>
                  </a:lnTo>
                  <a:lnTo>
                    <a:pt x="38770" y="445094"/>
                  </a:lnTo>
                  <a:lnTo>
                    <a:pt x="38770" y="448318"/>
                  </a:lnTo>
                  <a:lnTo>
                    <a:pt x="40385" y="448318"/>
                  </a:lnTo>
                  <a:lnTo>
                    <a:pt x="40385" y="453155"/>
                  </a:lnTo>
                  <a:lnTo>
                    <a:pt x="531470" y="453155"/>
                  </a:lnTo>
                  <a:lnTo>
                    <a:pt x="531470" y="461216"/>
                  </a:lnTo>
                  <a:lnTo>
                    <a:pt x="571855" y="461216"/>
                  </a:lnTo>
                  <a:lnTo>
                    <a:pt x="571855" y="475726"/>
                  </a:lnTo>
                  <a:lnTo>
                    <a:pt x="0" y="475726"/>
                  </a:lnTo>
                  <a:lnTo>
                    <a:pt x="0" y="461216"/>
                  </a:lnTo>
                  <a:lnTo>
                    <a:pt x="0" y="332237"/>
                  </a:lnTo>
                  <a:close/>
                  <a:moveTo>
                    <a:pt x="58041" y="206511"/>
                  </a:moveTo>
                  <a:lnTo>
                    <a:pt x="268179" y="206511"/>
                  </a:lnTo>
                  <a:lnTo>
                    <a:pt x="499046" y="206511"/>
                  </a:lnTo>
                  <a:lnTo>
                    <a:pt x="499046" y="216098"/>
                  </a:lnTo>
                  <a:lnTo>
                    <a:pt x="499046" y="298495"/>
                  </a:lnTo>
                  <a:lnTo>
                    <a:pt x="499046" y="308082"/>
                  </a:lnTo>
                  <a:lnTo>
                    <a:pt x="58041" y="308082"/>
                  </a:lnTo>
                  <a:lnTo>
                    <a:pt x="58041" y="298495"/>
                  </a:lnTo>
                  <a:lnTo>
                    <a:pt x="87320" y="298495"/>
                  </a:lnTo>
                  <a:lnTo>
                    <a:pt x="87320" y="288649"/>
                  </a:lnTo>
                  <a:lnTo>
                    <a:pt x="473135" y="288649"/>
                  </a:lnTo>
                  <a:lnTo>
                    <a:pt x="473135" y="285540"/>
                  </a:lnTo>
                  <a:lnTo>
                    <a:pt x="473135" y="282171"/>
                  </a:lnTo>
                  <a:lnTo>
                    <a:pt x="87320" y="282171"/>
                  </a:lnTo>
                  <a:lnTo>
                    <a:pt x="87320" y="274139"/>
                  </a:lnTo>
                  <a:lnTo>
                    <a:pt x="473135" y="274139"/>
                  </a:lnTo>
                  <a:lnTo>
                    <a:pt x="473135" y="272584"/>
                  </a:lnTo>
                  <a:lnTo>
                    <a:pt x="473135" y="271030"/>
                  </a:lnTo>
                  <a:lnTo>
                    <a:pt x="473135" y="267661"/>
                  </a:lnTo>
                  <a:lnTo>
                    <a:pt x="87320" y="267661"/>
                  </a:lnTo>
                  <a:lnTo>
                    <a:pt x="87320" y="259629"/>
                  </a:lnTo>
                  <a:lnTo>
                    <a:pt x="473135" y="259629"/>
                  </a:lnTo>
                  <a:lnTo>
                    <a:pt x="473135" y="256519"/>
                  </a:lnTo>
                  <a:lnTo>
                    <a:pt x="471580" y="256519"/>
                  </a:lnTo>
                  <a:lnTo>
                    <a:pt x="471580" y="253151"/>
                  </a:lnTo>
                  <a:lnTo>
                    <a:pt x="87320" y="253151"/>
                  </a:lnTo>
                  <a:lnTo>
                    <a:pt x="87320" y="245119"/>
                  </a:lnTo>
                  <a:lnTo>
                    <a:pt x="473135" y="245119"/>
                  </a:lnTo>
                  <a:lnTo>
                    <a:pt x="473135" y="238641"/>
                  </a:lnTo>
                  <a:lnTo>
                    <a:pt x="87320" y="238641"/>
                  </a:lnTo>
                  <a:lnTo>
                    <a:pt x="87320" y="230608"/>
                  </a:lnTo>
                  <a:lnTo>
                    <a:pt x="473135" y="230608"/>
                  </a:lnTo>
                  <a:lnTo>
                    <a:pt x="473135" y="224131"/>
                  </a:lnTo>
                  <a:lnTo>
                    <a:pt x="87320" y="224131"/>
                  </a:lnTo>
                  <a:lnTo>
                    <a:pt x="87320" y="216098"/>
                  </a:lnTo>
                  <a:lnTo>
                    <a:pt x="58041" y="216098"/>
                  </a:lnTo>
                  <a:close/>
                  <a:moveTo>
                    <a:pt x="9587" y="0"/>
                  </a:moveTo>
                  <a:lnTo>
                    <a:pt x="599321" y="0"/>
                  </a:lnTo>
                  <a:lnTo>
                    <a:pt x="599321" y="40328"/>
                  </a:lnTo>
                  <a:lnTo>
                    <a:pt x="573470" y="40328"/>
                  </a:lnTo>
                  <a:lnTo>
                    <a:pt x="573470" y="135501"/>
                  </a:lnTo>
                  <a:lnTo>
                    <a:pt x="588011" y="135501"/>
                  </a:lnTo>
                  <a:lnTo>
                    <a:pt x="588011" y="214543"/>
                  </a:lnTo>
                  <a:lnTo>
                    <a:pt x="520151" y="214543"/>
                  </a:lnTo>
                  <a:lnTo>
                    <a:pt x="520151" y="135501"/>
                  </a:lnTo>
                  <a:lnTo>
                    <a:pt x="541155" y="135501"/>
                  </a:lnTo>
                  <a:lnTo>
                    <a:pt x="541155" y="40328"/>
                  </a:lnTo>
                  <a:lnTo>
                    <a:pt x="497531" y="40328"/>
                  </a:lnTo>
                  <a:lnTo>
                    <a:pt x="497531" y="196799"/>
                  </a:lnTo>
                  <a:lnTo>
                    <a:pt x="98451" y="196799"/>
                  </a:lnTo>
                  <a:lnTo>
                    <a:pt x="98451" y="40328"/>
                  </a:lnTo>
                  <a:lnTo>
                    <a:pt x="9587" y="403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3" name="矩形: 圆角 19"/>
            <p:cNvSpPr/>
            <p:nvPr/>
          </p:nvSpPr>
          <p:spPr>
            <a:xfrm>
              <a:off x="3951186" y="4925438"/>
              <a:ext cx="1686732" cy="44747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a:latin typeface="微软雅黑" panose="020B0503020204020204" pitchFamily="34" charset="-122"/>
                <a:ea typeface="微软雅黑" panose="020B0503020204020204" pitchFamily="34" charset="-122"/>
                <a:sym typeface="+mn-lt"/>
              </a:endParaRPr>
            </a:p>
          </p:txBody>
        </p:sp>
        <p:sp>
          <p:nvSpPr>
            <p:cNvPr id="24" name="TextBox 11"/>
            <p:cNvSpPr txBox="1"/>
            <p:nvPr/>
          </p:nvSpPr>
          <p:spPr>
            <a:xfrm>
              <a:off x="4105431" y="5010674"/>
              <a:ext cx="1378242" cy="246221"/>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添加您的标题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25" name="组合 24"/>
            <p:cNvGrpSpPr/>
            <p:nvPr/>
          </p:nvGrpSpPr>
          <p:grpSpPr>
            <a:xfrm>
              <a:off x="3646239" y="3577842"/>
              <a:ext cx="2296627" cy="1110072"/>
              <a:chOff x="1310532" y="1795651"/>
              <a:chExt cx="2296627" cy="1110072"/>
            </a:xfrm>
          </p:grpSpPr>
          <p:sp>
            <p:nvSpPr>
              <p:cNvPr id="26" name="Rectangle 16"/>
              <p:cNvSpPr/>
              <p:nvPr/>
            </p:nvSpPr>
            <p:spPr>
              <a:xfrm flipH="1">
                <a:off x="1310532" y="2144874"/>
                <a:ext cx="2296627" cy="760849"/>
              </a:xfrm>
              <a:prstGeom prst="rect">
                <a:avLst/>
              </a:prstGeom>
            </p:spPr>
            <p:txBody>
              <a:bodyPr wrap="square">
                <a:spAutoFit/>
              </a:bodyPr>
              <a:lstStyle/>
              <a:p>
                <a:pPr algn="ct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7" name="Title 11"/>
              <p:cNvSpPr txBox="1"/>
              <p:nvPr/>
            </p:nvSpPr>
            <p:spPr>
              <a:xfrm flipH="1">
                <a:off x="1655268" y="1795651"/>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pPr algn="ct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28" name="组合 27"/>
          <p:cNvGrpSpPr/>
          <p:nvPr/>
        </p:nvGrpSpPr>
        <p:grpSpPr>
          <a:xfrm>
            <a:off x="6249133" y="1962077"/>
            <a:ext cx="2296627" cy="3410834"/>
            <a:chOff x="6249133" y="1962077"/>
            <a:chExt cx="2296627" cy="3410834"/>
          </a:xfrm>
        </p:grpSpPr>
        <p:sp>
          <p:nvSpPr>
            <p:cNvPr id="29" name="椭圆 28"/>
            <p:cNvSpPr/>
            <p:nvPr/>
          </p:nvSpPr>
          <p:spPr>
            <a:xfrm>
              <a:off x="6708325" y="1962077"/>
              <a:ext cx="1378242" cy="1378242"/>
            </a:xfrm>
            <a:prstGeom prst="ellipse">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dirty="0">
                <a:latin typeface="微软雅黑" panose="020B0503020204020204" pitchFamily="34" charset="-122"/>
                <a:ea typeface="微软雅黑" panose="020B0503020204020204" pitchFamily="34" charset="-122"/>
                <a:sym typeface="+mn-lt"/>
              </a:endParaRPr>
            </a:p>
          </p:txBody>
        </p:sp>
        <p:sp>
          <p:nvSpPr>
            <p:cNvPr id="30" name="椭圆 8"/>
            <p:cNvSpPr/>
            <p:nvPr/>
          </p:nvSpPr>
          <p:spPr>
            <a:xfrm>
              <a:off x="7013198" y="2292361"/>
              <a:ext cx="768496" cy="717674"/>
            </a:xfrm>
            <a:custGeom>
              <a:avLst/>
              <a:gdLst>
                <a:gd name="T0" fmla="*/ 5053 w 5307"/>
                <a:gd name="T1" fmla="*/ 3949 h 4963"/>
                <a:gd name="T2" fmla="*/ 4853 w 5307"/>
                <a:gd name="T3" fmla="*/ 0 h 4963"/>
                <a:gd name="T4" fmla="*/ 4653 w 5307"/>
                <a:gd name="T5" fmla="*/ 705 h 4963"/>
                <a:gd name="T6" fmla="*/ 3873 w 5307"/>
                <a:gd name="T7" fmla="*/ 525 h 4963"/>
                <a:gd name="T8" fmla="*/ 2739 w 5307"/>
                <a:gd name="T9" fmla="*/ 705 h 4963"/>
                <a:gd name="T10" fmla="*/ 2341 w 5307"/>
                <a:gd name="T11" fmla="*/ 705 h 4963"/>
                <a:gd name="T12" fmla="*/ 1873 w 5307"/>
                <a:gd name="T13" fmla="*/ 525 h 4963"/>
                <a:gd name="T14" fmla="*/ 653 w 5307"/>
                <a:gd name="T15" fmla="*/ 705 h 4963"/>
                <a:gd name="T16" fmla="*/ 453 w 5307"/>
                <a:gd name="T17" fmla="*/ 0 h 4963"/>
                <a:gd name="T18" fmla="*/ 253 w 5307"/>
                <a:gd name="T19" fmla="*/ 3949 h 4963"/>
                <a:gd name="T20" fmla="*/ 0 w 5307"/>
                <a:gd name="T21" fmla="*/ 4149 h 4963"/>
                <a:gd name="T22" fmla="*/ 200 w 5307"/>
                <a:gd name="T23" fmla="*/ 4963 h 4963"/>
                <a:gd name="T24" fmla="*/ 5307 w 5307"/>
                <a:gd name="T25" fmla="*/ 4763 h 4963"/>
                <a:gd name="T26" fmla="*/ 5107 w 5307"/>
                <a:gd name="T27" fmla="*/ 3949 h 4963"/>
                <a:gd name="T28" fmla="*/ 1673 w 5307"/>
                <a:gd name="T29" fmla="*/ 1125 h 4963"/>
                <a:gd name="T30" fmla="*/ 2073 w 5307"/>
                <a:gd name="T31" fmla="*/ 1125 h 4963"/>
                <a:gd name="T32" fmla="*/ 2340 w 5307"/>
                <a:gd name="T33" fmla="*/ 1105 h 4963"/>
                <a:gd name="T34" fmla="*/ 2540 w 5307"/>
                <a:gd name="T35" fmla="*/ 1325 h 4963"/>
                <a:gd name="T36" fmla="*/ 2740 w 5307"/>
                <a:gd name="T37" fmla="*/ 1105 h 4963"/>
                <a:gd name="T38" fmla="*/ 3673 w 5307"/>
                <a:gd name="T39" fmla="*/ 1125 h 4963"/>
                <a:gd name="T40" fmla="*/ 4073 w 5307"/>
                <a:gd name="T41" fmla="*/ 1125 h 4963"/>
                <a:gd name="T42" fmla="*/ 4653 w 5307"/>
                <a:gd name="T43" fmla="*/ 1105 h 4963"/>
                <a:gd name="T44" fmla="*/ 3406 w 5307"/>
                <a:gd name="T45" fmla="*/ 2097 h 4963"/>
                <a:gd name="T46" fmla="*/ 3008 w 5307"/>
                <a:gd name="T47" fmla="*/ 2097 h 4963"/>
                <a:gd name="T48" fmla="*/ 1873 w 5307"/>
                <a:gd name="T49" fmla="*/ 1917 h 4963"/>
                <a:gd name="T50" fmla="*/ 1406 w 5307"/>
                <a:gd name="T51" fmla="*/ 2097 h 4963"/>
                <a:gd name="T52" fmla="*/ 1008 w 5307"/>
                <a:gd name="T53" fmla="*/ 2097 h 4963"/>
                <a:gd name="T54" fmla="*/ 653 w 5307"/>
                <a:gd name="T55" fmla="*/ 1105 h 4963"/>
                <a:gd name="T56" fmla="*/ 653 w 5307"/>
                <a:gd name="T57" fmla="*/ 2497 h 4963"/>
                <a:gd name="T58" fmla="*/ 1007 w 5307"/>
                <a:gd name="T59" fmla="*/ 2517 h 4963"/>
                <a:gd name="T60" fmla="*/ 1407 w 5307"/>
                <a:gd name="T61" fmla="*/ 2517 h 4963"/>
                <a:gd name="T62" fmla="*/ 1673 w 5307"/>
                <a:gd name="T63" fmla="*/ 2497 h 4963"/>
                <a:gd name="T64" fmla="*/ 1873 w 5307"/>
                <a:gd name="T65" fmla="*/ 2717 h 4963"/>
                <a:gd name="T66" fmla="*/ 2073 w 5307"/>
                <a:gd name="T67" fmla="*/ 2497 h 4963"/>
                <a:gd name="T68" fmla="*/ 3007 w 5307"/>
                <a:gd name="T69" fmla="*/ 2517 h 4963"/>
                <a:gd name="T70" fmla="*/ 3407 w 5307"/>
                <a:gd name="T71" fmla="*/ 2517 h 4963"/>
                <a:gd name="T72" fmla="*/ 4653 w 5307"/>
                <a:gd name="T73" fmla="*/ 2497 h 4963"/>
                <a:gd name="T74" fmla="*/ 653 w 5307"/>
                <a:gd name="T75" fmla="*/ 3949 h 4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07" h="4963">
                  <a:moveTo>
                    <a:pt x="5107" y="3949"/>
                  </a:moveTo>
                  <a:lnTo>
                    <a:pt x="5053" y="3949"/>
                  </a:lnTo>
                  <a:lnTo>
                    <a:pt x="5053" y="200"/>
                  </a:lnTo>
                  <a:cubicBezTo>
                    <a:pt x="5053" y="89"/>
                    <a:pt x="4964" y="0"/>
                    <a:pt x="4853" y="0"/>
                  </a:cubicBezTo>
                  <a:cubicBezTo>
                    <a:pt x="4743" y="0"/>
                    <a:pt x="4653" y="89"/>
                    <a:pt x="4653" y="200"/>
                  </a:cubicBezTo>
                  <a:lnTo>
                    <a:pt x="4653" y="705"/>
                  </a:lnTo>
                  <a:lnTo>
                    <a:pt x="4072" y="705"/>
                  </a:lnTo>
                  <a:cubicBezTo>
                    <a:pt x="4062" y="604"/>
                    <a:pt x="3977" y="525"/>
                    <a:pt x="3873" y="525"/>
                  </a:cubicBezTo>
                  <a:cubicBezTo>
                    <a:pt x="3770" y="525"/>
                    <a:pt x="3684" y="604"/>
                    <a:pt x="3674" y="705"/>
                  </a:cubicBezTo>
                  <a:lnTo>
                    <a:pt x="2739" y="705"/>
                  </a:lnTo>
                  <a:cubicBezTo>
                    <a:pt x="2729" y="604"/>
                    <a:pt x="2644" y="525"/>
                    <a:pt x="2540" y="525"/>
                  </a:cubicBezTo>
                  <a:cubicBezTo>
                    <a:pt x="2436" y="525"/>
                    <a:pt x="2351" y="604"/>
                    <a:pt x="2341" y="705"/>
                  </a:cubicBezTo>
                  <a:lnTo>
                    <a:pt x="2072" y="705"/>
                  </a:lnTo>
                  <a:cubicBezTo>
                    <a:pt x="2062" y="604"/>
                    <a:pt x="1977" y="525"/>
                    <a:pt x="1873" y="525"/>
                  </a:cubicBezTo>
                  <a:cubicBezTo>
                    <a:pt x="1770" y="525"/>
                    <a:pt x="1684" y="604"/>
                    <a:pt x="1674" y="705"/>
                  </a:cubicBezTo>
                  <a:lnTo>
                    <a:pt x="653" y="705"/>
                  </a:lnTo>
                  <a:lnTo>
                    <a:pt x="653" y="200"/>
                  </a:lnTo>
                  <a:cubicBezTo>
                    <a:pt x="653" y="89"/>
                    <a:pt x="563" y="0"/>
                    <a:pt x="453" y="0"/>
                  </a:cubicBezTo>
                  <a:cubicBezTo>
                    <a:pt x="343" y="0"/>
                    <a:pt x="253" y="89"/>
                    <a:pt x="253" y="200"/>
                  </a:cubicBezTo>
                  <a:lnTo>
                    <a:pt x="253" y="3949"/>
                  </a:lnTo>
                  <a:lnTo>
                    <a:pt x="200" y="3949"/>
                  </a:lnTo>
                  <a:cubicBezTo>
                    <a:pt x="90" y="3949"/>
                    <a:pt x="0" y="4039"/>
                    <a:pt x="0" y="4149"/>
                  </a:cubicBezTo>
                  <a:lnTo>
                    <a:pt x="0" y="4763"/>
                  </a:lnTo>
                  <a:cubicBezTo>
                    <a:pt x="0" y="4873"/>
                    <a:pt x="90" y="4963"/>
                    <a:pt x="200" y="4963"/>
                  </a:cubicBezTo>
                  <a:lnTo>
                    <a:pt x="5107" y="4963"/>
                  </a:lnTo>
                  <a:cubicBezTo>
                    <a:pt x="5217" y="4963"/>
                    <a:pt x="5307" y="4873"/>
                    <a:pt x="5307" y="4763"/>
                  </a:cubicBezTo>
                  <a:lnTo>
                    <a:pt x="5307" y="4149"/>
                  </a:lnTo>
                  <a:cubicBezTo>
                    <a:pt x="5307" y="4039"/>
                    <a:pt x="5217" y="3949"/>
                    <a:pt x="5107" y="3949"/>
                  </a:cubicBezTo>
                  <a:close/>
                  <a:moveTo>
                    <a:pt x="1673" y="1105"/>
                  </a:moveTo>
                  <a:lnTo>
                    <a:pt x="1673" y="1125"/>
                  </a:lnTo>
                  <a:cubicBezTo>
                    <a:pt x="1673" y="1235"/>
                    <a:pt x="1763" y="1325"/>
                    <a:pt x="1873" y="1325"/>
                  </a:cubicBezTo>
                  <a:cubicBezTo>
                    <a:pt x="1984" y="1325"/>
                    <a:pt x="2073" y="1235"/>
                    <a:pt x="2073" y="1125"/>
                  </a:cubicBezTo>
                  <a:lnTo>
                    <a:pt x="2073" y="1105"/>
                  </a:lnTo>
                  <a:lnTo>
                    <a:pt x="2340" y="1105"/>
                  </a:lnTo>
                  <a:lnTo>
                    <a:pt x="2340" y="1125"/>
                  </a:lnTo>
                  <a:cubicBezTo>
                    <a:pt x="2340" y="1235"/>
                    <a:pt x="2429" y="1325"/>
                    <a:pt x="2540" y="1325"/>
                  </a:cubicBezTo>
                  <a:cubicBezTo>
                    <a:pt x="2650" y="1325"/>
                    <a:pt x="2740" y="1235"/>
                    <a:pt x="2740" y="1125"/>
                  </a:cubicBezTo>
                  <a:lnTo>
                    <a:pt x="2740" y="1105"/>
                  </a:lnTo>
                  <a:lnTo>
                    <a:pt x="3673" y="1105"/>
                  </a:lnTo>
                  <a:lnTo>
                    <a:pt x="3673" y="1125"/>
                  </a:lnTo>
                  <a:cubicBezTo>
                    <a:pt x="3673" y="1235"/>
                    <a:pt x="3763" y="1325"/>
                    <a:pt x="3873" y="1325"/>
                  </a:cubicBezTo>
                  <a:cubicBezTo>
                    <a:pt x="3984" y="1325"/>
                    <a:pt x="4073" y="1235"/>
                    <a:pt x="4073" y="1125"/>
                  </a:cubicBezTo>
                  <a:lnTo>
                    <a:pt x="4073" y="1105"/>
                  </a:lnTo>
                  <a:lnTo>
                    <a:pt x="4653" y="1105"/>
                  </a:lnTo>
                  <a:lnTo>
                    <a:pt x="4653" y="2097"/>
                  </a:lnTo>
                  <a:lnTo>
                    <a:pt x="3406" y="2097"/>
                  </a:lnTo>
                  <a:cubicBezTo>
                    <a:pt x="3396" y="1996"/>
                    <a:pt x="3310" y="1917"/>
                    <a:pt x="3207" y="1917"/>
                  </a:cubicBezTo>
                  <a:cubicBezTo>
                    <a:pt x="3103" y="1917"/>
                    <a:pt x="3018" y="1996"/>
                    <a:pt x="3008" y="2097"/>
                  </a:cubicBezTo>
                  <a:lnTo>
                    <a:pt x="2072" y="2097"/>
                  </a:lnTo>
                  <a:cubicBezTo>
                    <a:pt x="2062" y="1996"/>
                    <a:pt x="1977" y="1917"/>
                    <a:pt x="1873" y="1917"/>
                  </a:cubicBezTo>
                  <a:cubicBezTo>
                    <a:pt x="1770" y="1917"/>
                    <a:pt x="1684" y="1996"/>
                    <a:pt x="1674" y="2097"/>
                  </a:cubicBezTo>
                  <a:lnTo>
                    <a:pt x="1406" y="2097"/>
                  </a:lnTo>
                  <a:cubicBezTo>
                    <a:pt x="1396" y="1996"/>
                    <a:pt x="1310" y="1917"/>
                    <a:pt x="1207" y="1917"/>
                  </a:cubicBezTo>
                  <a:cubicBezTo>
                    <a:pt x="1103" y="1917"/>
                    <a:pt x="1018" y="1996"/>
                    <a:pt x="1008" y="2097"/>
                  </a:cubicBezTo>
                  <a:lnTo>
                    <a:pt x="653" y="2097"/>
                  </a:lnTo>
                  <a:lnTo>
                    <a:pt x="653" y="1105"/>
                  </a:lnTo>
                  <a:lnTo>
                    <a:pt x="1673" y="1105"/>
                  </a:lnTo>
                  <a:close/>
                  <a:moveTo>
                    <a:pt x="653" y="2497"/>
                  </a:moveTo>
                  <a:lnTo>
                    <a:pt x="1007" y="2497"/>
                  </a:lnTo>
                  <a:lnTo>
                    <a:pt x="1007" y="2517"/>
                  </a:lnTo>
                  <a:cubicBezTo>
                    <a:pt x="1007" y="2627"/>
                    <a:pt x="1096" y="2717"/>
                    <a:pt x="1207" y="2717"/>
                  </a:cubicBezTo>
                  <a:cubicBezTo>
                    <a:pt x="1317" y="2717"/>
                    <a:pt x="1407" y="2627"/>
                    <a:pt x="1407" y="2517"/>
                  </a:cubicBezTo>
                  <a:lnTo>
                    <a:pt x="1407" y="2497"/>
                  </a:lnTo>
                  <a:lnTo>
                    <a:pt x="1673" y="2497"/>
                  </a:lnTo>
                  <a:lnTo>
                    <a:pt x="1673" y="2517"/>
                  </a:lnTo>
                  <a:cubicBezTo>
                    <a:pt x="1673" y="2627"/>
                    <a:pt x="1763" y="2717"/>
                    <a:pt x="1873" y="2717"/>
                  </a:cubicBezTo>
                  <a:cubicBezTo>
                    <a:pt x="1984" y="2717"/>
                    <a:pt x="2073" y="2627"/>
                    <a:pt x="2073" y="2517"/>
                  </a:cubicBezTo>
                  <a:lnTo>
                    <a:pt x="2073" y="2497"/>
                  </a:lnTo>
                  <a:lnTo>
                    <a:pt x="3007" y="2497"/>
                  </a:lnTo>
                  <a:lnTo>
                    <a:pt x="3007" y="2517"/>
                  </a:lnTo>
                  <a:cubicBezTo>
                    <a:pt x="3007" y="2627"/>
                    <a:pt x="3096" y="2717"/>
                    <a:pt x="3207" y="2717"/>
                  </a:cubicBezTo>
                  <a:cubicBezTo>
                    <a:pt x="3317" y="2717"/>
                    <a:pt x="3407" y="2627"/>
                    <a:pt x="3407" y="2517"/>
                  </a:cubicBezTo>
                  <a:lnTo>
                    <a:pt x="3407" y="2497"/>
                  </a:lnTo>
                  <a:lnTo>
                    <a:pt x="4653" y="2497"/>
                  </a:lnTo>
                  <a:lnTo>
                    <a:pt x="4653" y="3949"/>
                  </a:lnTo>
                  <a:lnTo>
                    <a:pt x="653" y="3949"/>
                  </a:lnTo>
                  <a:lnTo>
                    <a:pt x="653" y="249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1" name="矩形: 圆角 27"/>
            <p:cNvSpPr/>
            <p:nvPr/>
          </p:nvSpPr>
          <p:spPr>
            <a:xfrm>
              <a:off x="6554080" y="4925438"/>
              <a:ext cx="1686732" cy="447473"/>
            </a:xfrm>
            <a:prstGeom prst="roundRect">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a:latin typeface="微软雅黑" panose="020B0503020204020204" pitchFamily="34" charset="-122"/>
                <a:ea typeface="微软雅黑" panose="020B0503020204020204" pitchFamily="34" charset="-122"/>
                <a:sym typeface="+mn-lt"/>
              </a:endParaRPr>
            </a:p>
          </p:txBody>
        </p:sp>
        <p:sp>
          <p:nvSpPr>
            <p:cNvPr id="32" name="TextBox 11"/>
            <p:cNvSpPr txBox="1"/>
            <p:nvPr/>
          </p:nvSpPr>
          <p:spPr>
            <a:xfrm>
              <a:off x="6708325" y="5010674"/>
              <a:ext cx="1378242" cy="246221"/>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添加您的标题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33" name="组合 32"/>
            <p:cNvGrpSpPr/>
            <p:nvPr/>
          </p:nvGrpSpPr>
          <p:grpSpPr>
            <a:xfrm>
              <a:off x="6249133" y="3577842"/>
              <a:ext cx="2296627" cy="1110072"/>
              <a:chOff x="1310532" y="1795651"/>
              <a:chExt cx="2296627" cy="1110072"/>
            </a:xfrm>
          </p:grpSpPr>
          <p:sp>
            <p:nvSpPr>
              <p:cNvPr id="34" name="Rectangle 16"/>
              <p:cNvSpPr/>
              <p:nvPr/>
            </p:nvSpPr>
            <p:spPr>
              <a:xfrm flipH="1">
                <a:off x="1310532" y="2144874"/>
                <a:ext cx="2296627" cy="760849"/>
              </a:xfrm>
              <a:prstGeom prst="rect">
                <a:avLst/>
              </a:prstGeom>
            </p:spPr>
            <p:txBody>
              <a:bodyPr wrap="square">
                <a:spAutoFit/>
              </a:bodyPr>
              <a:lstStyle/>
              <a:p>
                <a:pPr algn="ct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5" name="Title 11"/>
              <p:cNvSpPr txBox="1"/>
              <p:nvPr/>
            </p:nvSpPr>
            <p:spPr>
              <a:xfrm flipH="1">
                <a:off x="1655268" y="1795651"/>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pPr algn="ct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36" name="组合 35"/>
          <p:cNvGrpSpPr/>
          <p:nvPr/>
        </p:nvGrpSpPr>
        <p:grpSpPr>
          <a:xfrm>
            <a:off x="8852028" y="1962077"/>
            <a:ext cx="2296627" cy="3410834"/>
            <a:chOff x="8852028" y="1962077"/>
            <a:chExt cx="2296627" cy="3410834"/>
          </a:xfrm>
        </p:grpSpPr>
        <p:sp>
          <p:nvSpPr>
            <p:cNvPr id="37" name="椭圆 36"/>
            <p:cNvSpPr/>
            <p:nvPr/>
          </p:nvSpPr>
          <p:spPr>
            <a:xfrm>
              <a:off x="9311220" y="1962077"/>
              <a:ext cx="1378242" cy="137824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dirty="0">
                <a:latin typeface="微软雅黑" panose="020B0503020204020204" pitchFamily="34" charset="-122"/>
                <a:ea typeface="微软雅黑" panose="020B0503020204020204" pitchFamily="34" charset="-122"/>
                <a:sym typeface="+mn-lt"/>
              </a:endParaRPr>
            </a:p>
          </p:txBody>
        </p:sp>
        <p:sp>
          <p:nvSpPr>
            <p:cNvPr id="38" name="椭圆 9"/>
            <p:cNvSpPr/>
            <p:nvPr/>
          </p:nvSpPr>
          <p:spPr>
            <a:xfrm>
              <a:off x="9616093" y="2273208"/>
              <a:ext cx="768496" cy="755980"/>
            </a:xfrm>
            <a:custGeom>
              <a:avLst/>
              <a:gdLst>
                <a:gd name="connsiteX0" fmla="*/ 439332 w 592903"/>
                <a:gd name="connsiteY0" fmla="*/ 408526 h 583247"/>
                <a:gd name="connsiteX1" fmla="*/ 503933 w 592903"/>
                <a:gd name="connsiteY1" fmla="*/ 408526 h 583247"/>
                <a:gd name="connsiteX2" fmla="*/ 503933 w 592903"/>
                <a:gd name="connsiteY2" fmla="*/ 472897 h 583247"/>
                <a:gd name="connsiteX3" fmla="*/ 439332 w 592903"/>
                <a:gd name="connsiteY3" fmla="*/ 472897 h 583247"/>
                <a:gd name="connsiteX4" fmla="*/ 327373 w 592903"/>
                <a:gd name="connsiteY4" fmla="*/ 408526 h 583247"/>
                <a:gd name="connsiteX5" fmla="*/ 390365 w 592903"/>
                <a:gd name="connsiteY5" fmla="*/ 408526 h 583247"/>
                <a:gd name="connsiteX6" fmla="*/ 390365 w 592903"/>
                <a:gd name="connsiteY6" fmla="*/ 472897 h 583247"/>
                <a:gd name="connsiteX7" fmla="*/ 327373 w 592903"/>
                <a:gd name="connsiteY7" fmla="*/ 472897 h 583247"/>
                <a:gd name="connsiteX8" fmla="*/ 213804 w 592903"/>
                <a:gd name="connsiteY8" fmla="*/ 408526 h 583247"/>
                <a:gd name="connsiteX9" fmla="*/ 278405 w 592903"/>
                <a:gd name="connsiteY9" fmla="*/ 408526 h 583247"/>
                <a:gd name="connsiteX10" fmla="*/ 278405 w 592903"/>
                <a:gd name="connsiteY10" fmla="*/ 472897 h 583247"/>
                <a:gd name="connsiteX11" fmla="*/ 213804 w 592903"/>
                <a:gd name="connsiteY11" fmla="*/ 472897 h 583247"/>
                <a:gd name="connsiteX12" fmla="*/ 101844 w 592903"/>
                <a:gd name="connsiteY12" fmla="*/ 408526 h 583247"/>
                <a:gd name="connsiteX13" fmla="*/ 165066 w 592903"/>
                <a:gd name="connsiteY13" fmla="*/ 408526 h 583247"/>
                <a:gd name="connsiteX14" fmla="*/ 165066 w 592903"/>
                <a:gd name="connsiteY14" fmla="*/ 472897 h 583247"/>
                <a:gd name="connsiteX15" fmla="*/ 101844 w 592903"/>
                <a:gd name="connsiteY15" fmla="*/ 472897 h 583247"/>
                <a:gd name="connsiteX16" fmla="*/ 439332 w 592903"/>
                <a:gd name="connsiteY16" fmla="*/ 280933 h 583247"/>
                <a:gd name="connsiteX17" fmla="*/ 503933 w 592903"/>
                <a:gd name="connsiteY17" fmla="*/ 280933 h 583247"/>
                <a:gd name="connsiteX18" fmla="*/ 503933 w 592903"/>
                <a:gd name="connsiteY18" fmla="*/ 345304 h 583247"/>
                <a:gd name="connsiteX19" fmla="*/ 439332 w 592903"/>
                <a:gd name="connsiteY19" fmla="*/ 345304 h 583247"/>
                <a:gd name="connsiteX20" fmla="*/ 327373 w 592903"/>
                <a:gd name="connsiteY20" fmla="*/ 280933 h 583247"/>
                <a:gd name="connsiteX21" fmla="*/ 390365 w 592903"/>
                <a:gd name="connsiteY21" fmla="*/ 280933 h 583247"/>
                <a:gd name="connsiteX22" fmla="*/ 390365 w 592903"/>
                <a:gd name="connsiteY22" fmla="*/ 345304 h 583247"/>
                <a:gd name="connsiteX23" fmla="*/ 327373 w 592903"/>
                <a:gd name="connsiteY23" fmla="*/ 345304 h 583247"/>
                <a:gd name="connsiteX24" fmla="*/ 213804 w 592903"/>
                <a:gd name="connsiteY24" fmla="*/ 280933 h 583247"/>
                <a:gd name="connsiteX25" fmla="*/ 278405 w 592903"/>
                <a:gd name="connsiteY25" fmla="*/ 280933 h 583247"/>
                <a:gd name="connsiteX26" fmla="*/ 278405 w 592903"/>
                <a:gd name="connsiteY26" fmla="*/ 345304 h 583247"/>
                <a:gd name="connsiteX27" fmla="*/ 213804 w 592903"/>
                <a:gd name="connsiteY27" fmla="*/ 345304 h 583247"/>
                <a:gd name="connsiteX28" fmla="*/ 101844 w 592903"/>
                <a:gd name="connsiteY28" fmla="*/ 280933 h 583247"/>
                <a:gd name="connsiteX29" fmla="*/ 165066 w 592903"/>
                <a:gd name="connsiteY29" fmla="*/ 280933 h 583247"/>
                <a:gd name="connsiteX30" fmla="*/ 165066 w 592903"/>
                <a:gd name="connsiteY30" fmla="*/ 345304 h 583247"/>
                <a:gd name="connsiteX31" fmla="*/ 101844 w 592903"/>
                <a:gd name="connsiteY31" fmla="*/ 345304 h 583247"/>
                <a:gd name="connsiteX32" fmla="*/ 55988 w 592903"/>
                <a:gd name="connsiteY32" fmla="*/ 226420 h 583247"/>
                <a:gd name="connsiteX33" fmla="*/ 55988 w 592903"/>
                <a:gd name="connsiteY33" fmla="*/ 527359 h 583247"/>
                <a:gd name="connsiteX34" fmla="*/ 536915 w 592903"/>
                <a:gd name="connsiteY34" fmla="*/ 527359 h 583247"/>
                <a:gd name="connsiteX35" fmla="*/ 536915 w 592903"/>
                <a:gd name="connsiteY35" fmla="*/ 226420 h 583247"/>
                <a:gd name="connsiteX36" fmla="*/ 55988 w 592903"/>
                <a:gd name="connsiteY36" fmla="*/ 110344 h 583247"/>
                <a:gd name="connsiteX37" fmla="*/ 55988 w 592903"/>
                <a:gd name="connsiteY37" fmla="*/ 189161 h 583247"/>
                <a:gd name="connsiteX38" fmla="*/ 536915 w 592903"/>
                <a:gd name="connsiteY38" fmla="*/ 189161 h 583247"/>
                <a:gd name="connsiteX39" fmla="*/ 536915 w 592903"/>
                <a:gd name="connsiteY39" fmla="*/ 110344 h 583247"/>
                <a:gd name="connsiteX40" fmla="*/ 492411 w 592903"/>
                <a:gd name="connsiteY40" fmla="*/ 110344 h 583247"/>
                <a:gd name="connsiteX41" fmla="*/ 492411 w 592903"/>
                <a:gd name="connsiteY41" fmla="*/ 118942 h 583247"/>
                <a:gd name="connsiteX42" fmla="*/ 465135 w 592903"/>
                <a:gd name="connsiteY42" fmla="*/ 147603 h 583247"/>
                <a:gd name="connsiteX43" fmla="*/ 437858 w 592903"/>
                <a:gd name="connsiteY43" fmla="*/ 118942 h 583247"/>
                <a:gd name="connsiteX44" fmla="*/ 437858 w 592903"/>
                <a:gd name="connsiteY44" fmla="*/ 110344 h 583247"/>
                <a:gd name="connsiteX45" fmla="*/ 380434 w 592903"/>
                <a:gd name="connsiteY45" fmla="*/ 110344 h 583247"/>
                <a:gd name="connsiteX46" fmla="*/ 380434 w 592903"/>
                <a:gd name="connsiteY46" fmla="*/ 118942 h 583247"/>
                <a:gd name="connsiteX47" fmla="*/ 353158 w 592903"/>
                <a:gd name="connsiteY47" fmla="*/ 147603 h 583247"/>
                <a:gd name="connsiteX48" fmla="*/ 325881 w 592903"/>
                <a:gd name="connsiteY48" fmla="*/ 118942 h 583247"/>
                <a:gd name="connsiteX49" fmla="*/ 325881 w 592903"/>
                <a:gd name="connsiteY49" fmla="*/ 110344 h 583247"/>
                <a:gd name="connsiteX50" fmla="*/ 268457 w 592903"/>
                <a:gd name="connsiteY50" fmla="*/ 110344 h 583247"/>
                <a:gd name="connsiteX51" fmla="*/ 268457 w 592903"/>
                <a:gd name="connsiteY51" fmla="*/ 118942 h 583247"/>
                <a:gd name="connsiteX52" fmla="*/ 241181 w 592903"/>
                <a:gd name="connsiteY52" fmla="*/ 147603 h 583247"/>
                <a:gd name="connsiteX53" fmla="*/ 213904 w 592903"/>
                <a:gd name="connsiteY53" fmla="*/ 118942 h 583247"/>
                <a:gd name="connsiteX54" fmla="*/ 213904 w 592903"/>
                <a:gd name="connsiteY54" fmla="*/ 110344 h 583247"/>
                <a:gd name="connsiteX55" fmla="*/ 156480 w 592903"/>
                <a:gd name="connsiteY55" fmla="*/ 110344 h 583247"/>
                <a:gd name="connsiteX56" fmla="*/ 156480 w 592903"/>
                <a:gd name="connsiteY56" fmla="*/ 118942 h 583247"/>
                <a:gd name="connsiteX57" fmla="*/ 129204 w 592903"/>
                <a:gd name="connsiteY57" fmla="*/ 147603 h 583247"/>
                <a:gd name="connsiteX58" fmla="*/ 101928 w 592903"/>
                <a:gd name="connsiteY58" fmla="*/ 118942 h 583247"/>
                <a:gd name="connsiteX59" fmla="*/ 101928 w 592903"/>
                <a:gd name="connsiteY59" fmla="*/ 110344 h 583247"/>
                <a:gd name="connsiteX60" fmla="*/ 129204 w 592903"/>
                <a:gd name="connsiteY60" fmla="*/ 0 h 583247"/>
                <a:gd name="connsiteX61" fmla="*/ 156480 w 592903"/>
                <a:gd name="connsiteY61" fmla="*/ 27227 h 583247"/>
                <a:gd name="connsiteX62" fmla="*/ 156480 w 592903"/>
                <a:gd name="connsiteY62" fmla="*/ 54455 h 583247"/>
                <a:gd name="connsiteX63" fmla="*/ 213904 w 592903"/>
                <a:gd name="connsiteY63" fmla="*/ 54455 h 583247"/>
                <a:gd name="connsiteX64" fmla="*/ 213904 w 592903"/>
                <a:gd name="connsiteY64" fmla="*/ 27227 h 583247"/>
                <a:gd name="connsiteX65" fmla="*/ 241181 w 592903"/>
                <a:gd name="connsiteY65" fmla="*/ 0 h 583247"/>
                <a:gd name="connsiteX66" fmla="*/ 268457 w 592903"/>
                <a:gd name="connsiteY66" fmla="*/ 27227 h 583247"/>
                <a:gd name="connsiteX67" fmla="*/ 268457 w 592903"/>
                <a:gd name="connsiteY67" fmla="*/ 54455 h 583247"/>
                <a:gd name="connsiteX68" fmla="*/ 325881 w 592903"/>
                <a:gd name="connsiteY68" fmla="*/ 54455 h 583247"/>
                <a:gd name="connsiteX69" fmla="*/ 325881 w 592903"/>
                <a:gd name="connsiteY69" fmla="*/ 27227 h 583247"/>
                <a:gd name="connsiteX70" fmla="*/ 353158 w 592903"/>
                <a:gd name="connsiteY70" fmla="*/ 0 h 583247"/>
                <a:gd name="connsiteX71" fmla="*/ 380434 w 592903"/>
                <a:gd name="connsiteY71" fmla="*/ 27227 h 583247"/>
                <a:gd name="connsiteX72" fmla="*/ 380434 w 592903"/>
                <a:gd name="connsiteY72" fmla="*/ 54455 h 583247"/>
                <a:gd name="connsiteX73" fmla="*/ 437858 w 592903"/>
                <a:gd name="connsiteY73" fmla="*/ 54455 h 583247"/>
                <a:gd name="connsiteX74" fmla="*/ 437858 w 592903"/>
                <a:gd name="connsiteY74" fmla="*/ 27227 h 583247"/>
                <a:gd name="connsiteX75" fmla="*/ 465135 w 592903"/>
                <a:gd name="connsiteY75" fmla="*/ 0 h 583247"/>
                <a:gd name="connsiteX76" fmla="*/ 492411 w 592903"/>
                <a:gd name="connsiteY76" fmla="*/ 27227 h 583247"/>
                <a:gd name="connsiteX77" fmla="*/ 492411 w 592903"/>
                <a:gd name="connsiteY77" fmla="*/ 54455 h 583247"/>
                <a:gd name="connsiteX78" fmla="*/ 592903 w 592903"/>
                <a:gd name="connsiteY78" fmla="*/ 54455 h 583247"/>
                <a:gd name="connsiteX79" fmla="*/ 592903 w 592903"/>
                <a:gd name="connsiteY79" fmla="*/ 583247 h 583247"/>
                <a:gd name="connsiteX80" fmla="*/ 0 w 592903"/>
                <a:gd name="connsiteY80" fmla="*/ 583247 h 583247"/>
                <a:gd name="connsiteX81" fmla="*/ 0 w 592903"/>
                <a:gd name="connsiteY81" fmla="*/ 54455 h 583247"/>
                <a:gd name="connsiteX82" fmla="*/ 101928 w 592903"/>
                <a:gd name="connsiteY82" fmla="*/ 54455 h 583247"/>
                <a:gd name="connsiteX83" fmla="*/ 101928 w 592903"/>
                <a:gd name="connsiteY83" fmla="*/ 27227 h 583247"/>
                <a:gd name="connsiteX84" fmla="*/ 129204 w 592903"/>
                <a:gd name="connsiteY84" fmla="*/ 0 h 58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92903" h="583247">
                  <a:moveTo>
                    <a:pt x="439332" y="408526"/>
                  </a:moveTo>
                  <a:lnTo>
                    <a:pt x="503933" y="408526"/>
                  </a:lnTo>
                  <a:lnTo>
                    <a:pt x="503933" y="472897"/>
                  </a:lnTo>
                  <a:lnTo>
                    <a:pt x="439332" y="472897"/>
                  </a:lnTo>
                  <a:close/>
                  <a:moveTo>
                    <a:pt x="327373" y="408526"/>
                  </a:moveTo>
                  <a:lnTo>
                    <a:pt x="390365" y="408526"/>
                  </a:lnTo>
                  <a:lnTo>
                    <a:pt x="390365" y="472897"/>
                  </a:lnTo>
                  <a:lnTo>
                    <a:pt x="327373" y="472897"/>
                  </a:lnTo>
                  <a:close/>
                  <a:moveTo>
                    <a:pt x="213804" y="408526"/>
                  </a:moveTo>
                  <a:lnTo>
                    <a:pt x="278405" y="408526"/>
                  </a:lnTo>
                  <a:lnTo>
                    <a:pt x="278405" y="472897"/>
                  </a:lnTo>
                  <a:lnTo>
                    <a:pt x="213804" y="472897"/>
                  </a:lnTo>
                  <a:close/>
                  <a:moveTo>
                    <a:pt x="101844" y="408526"/>
                  </a:moveTo>
                  <a:lnTo>
                    <a:pt x="165066" y="408526"/>
                  </a:lnTo>
                  <a:lnTo>
                    <a:pt x="165066" y="472897"/>
                  </a:lnTo>
                  <a:lnTo>
                    <a:pt x="101844" y="472897"/>
                  </a:lnTo>
                  <a:close/>
                  <a:moveTo>
                    <a:pt x="439332" y="280933"/>
                  </a:moveTo>
                  <a:lnTo>
                    <a:pt x="503933" y="280933"/>
                  </a:lnTo>
                  <a:lnTo>
                    <a:pt x="503933" y="345304"/>
                  </a:lnTo>
                  <a:lnTo>
                    <a:pt x="439332" y="345304"/>
                  </a:lnTo>
                  <a:close/>
                  <a:moveTo>
                    <a:pt x="327373" y="280933"/>
                  </a:moveTo>
                  <a:lnTo>
                    <a:pt x="390365" y="280933"/>
                  </a:lnTo>
                  <a:lnTo>
                    <a:pt x="390365" y="345304"/>
                  </a:lnTo>
                  <a:lnTo>
                    <a:pt x="327373" y="345304"/>
                  </a:lnTo>
                  <a:close/>
                  <a:moveTo>
                    <a:pt x="213804" y="280933"/>
                  </a:moveTo>
                  <a:lnTo>
                    <a:pt x="278405" y="280933"/>
                  </a:lnTo>
                  <a:lnTo>
                    <a:pt x="278405" y="345304"/>
                  </a:lnTo>
                  <a:lnTo>
                    <a:pt x="213804" y="345304"/>
                  </a:lnTo>
                  <a:close/>
                  <a:moveTo>
                    <a:pt x="101844" y="280933"/>
                  </a:moveTo>
                  <a:lnTo>
                    <a:pt x="165066" y="280933"/>
                  </a:lnTo>
                  <a:lnTo>
                    <a:pt x="165066" y="345304"/>
                  </a:lnTo>
                  <a:lnTo>
                    <a:pt x="101844" y="345304"/>
                  </a:lnTo>
                  <a:close/>
                  <a:moveTo>
                    <a:pt x="55988" y="226420"/>
                  </a:moveTo>
                  <a:lnTo>
                    <a:pt x="55988" y="527359"/>
                  </a:lnTo>
                  <a:lnTo>
                    <a:pt x="536915" y="527359"/>
                  </a:lnTo>
                  <a:lnTo>
                    <a:pt x="536915" y="226420"/>
                  </a:lnTo>
                  <a:close/>
                  <a:moveTo>
                    <a:pt x="55988" y="110344"/>
                  </a:moveTo>
                  <a:lnTo>
                    <a:pt x="55988" y="189161"/>
                  </a:lnTo>
                  <a:lnTo>
                    <a:pt x="536915" y="189161"/>
                  </a:lnTo>
                  <a:lnTo>
                    <a:pt x="536915" y="110344"/>
                  </a:lnTo>
                  <a:lnTo>
                    <a:pt x="492411" y="110344"/>
                  </a:lnTo>
                  <a:lnTo>
                    <a:pt x="492411" y="118942"/>
                  </a:lnTo>
                  <a:cubicBezTo>
                    <a:pt x="492411" y="134705"/>
                    <a:pt x="480926" y="147603"/>
                    <a:pt x="465135" y="147603"/>
                  </a:cubicBezTo>
                  <a:cubicBezTo>
                    <a:pt x="449343" y="147603"/>
                    <a:pt x="437858" y="134705"/>
                    <a:pt x="437858" y="118942"/>
                  </a:cubicBezTo>
                  <a:lnTo>
                    <a:pt x="437858" y="110344"/>
                  </a:lnTo>
                  <a:lnTo>
                    <a:pt x="380434" y="110344"/>
                  </a:lnTo>
                  <a:lnTo>
                    <a:pt x="380434" y="118942"/>
                  </a:lnTo>
                  <a:cubicBezTo>
                    <a:pt x="380434" y="134705"/>
                    <a:pt x="368949" y="147603"/>
                    <a:pt x="353158" y="147603"/>
                  </a:cubicBezTo>
                  <a:cubicBezTo>
                    <a:pt x="337366" y="147603"/>
                    <a:pt x="325881" y="134705"/>
                    <a:pt x="325881" y="118942"/>
                  </a:cubicBezTo>
                  <a:lnTo>
                    <a:pt x="325881" y="110344"/>
                  </a:lnTo>
                  <a:lnTo>
                    <a:pt x="268457" y="110344"/>
                  </a:lnTo>
                  <a:lnTo>
                    <a:pt x="268457" y="118942"/>
                  </a:lnTo>
                  <a:cubicBezTo>
                    <a:pt x="268457" y="134705"/>
                    <a:pt x="256972" y="147603"/>
                    <a:pt x="241181" y="147603"/>
                  </a:cubicBezTo>
                  <a:cubicBezTo>
                    <a:pt x="225389" y="147603"/>
                    <a:pt x="213904" y="134705"/>
                    <a:pt x="213904" y="118942"/>
                  </a:cubicBezTo>
                  <a:lnTo>
                    <a:pt x="213904" y="110344"/>
                  </a:lnTo>
                  <a:lnTo>
                    <a:pt x="156480" y="110344"/>
                  </a:lnTo>
                  <a:lnTo>
                    <a:pt x="156480" y="118942"/>
                  </a:lnTo>
                  <a:cubicBezTo>
                    <a:pt x="156480" y="134705"/>
                    <a:pt x="144996" y="147603"/>
                    <a:pt x="129204" y="147603"/>
                  </a:cubicBezTo>
                  <a:cubicBezTo>
                    <a:pt x="113412" y="147603"/>
                    <a:pt x="101928" y="134705"/>
                    <a:pt x="101928" y="118942"/>
                  </a:cubicBezTo>
                  <a:lnTo>
                    <a:pt x="101928" y="110344"/>
                  </a:lnTo>
                  <a:close/>
                  <a:moveTo>
                    <a:pt x="129204" y="0"/>
                  </a:moveTo>
                  <a:cubicBezTo>
                    <a:pt x="144996" y="0"/>
                    <a:pt x="156480" y="12897"/>
                    <a:pt x="156480" y="27227"/>
                  </a:cubicBezTo>
                  <a:lnTo>
                    <a:pt x="156480" y="54455"/>
                  </a:lnTo>
                  <a:lnTo>
                    <a:pt x="213904" y="54455"/>
                  </a:lnTo>
                  <a:lnTo>
                    <a:pt x="213904" y="27227"/>
                  </a:lnTo>
                  <a:cubicBezTo>
                    <a:pt x="213904" y="12897"/>
                    <a:pt x="225389" y="0"/>
                    <a:pt x="241181" y="0"/>
                  </a:cubicBezTo>
                  <a:cubicBezTo>
                    <a:pt x="256972" y="0"/>
                    <a:pt x="268457" y="12897"/>
                    <a:pt x="268457" y="27227"/>
                  </a:cubicBezTo>
                  <a:lnTo>
                    <a:pt x="268457" y="54455"/>
                  </a:lnTo>
                  <a:lnTo>
                    <a:pt x="325881" y="54455"/>
                  </a:lnTo>
                  <a:lnTo>
                    <a:pt x="325881" y="27227"/>
                  </a:lnTo>
                  <a:cubicBezTo>
                    <a:pt x="325881" y="12897"/>
                    <a:pt x="337366" y="0"/>
                    <a:pt x="353158" y="0"/>
                  </a:cubicBezTo>
                  <a:cubicBezTo>
                    <a:pt x="368949" y="0"/>
                    <a:pt x="380434" y="12897"/>
                    <a:pt x="380434" y="27227"/>
                  </a:cubicBezTo>
                  <a:lnTo>
                    <a:pt x="380434" y="54455"/>
                  </a:lnTo>
                  <a:lnTo>
                    <a:pt x="437858" y="54455"/>
                  </a:lnTo>
                  <a:lnTo>
                    <a:pt x="437858" y="27227"/>
                  </a:lnTo>
                  <a:cubicBezTo>
                    <a:pt x="437858" y="12897"/>
                    <a:pt x="449343" y="0"/>
                    <a:pt x="465135" y="0"/>
                  </a:cubicBezTo>
                  <a:cubicBezTo>
                    <a:pt x="480926" y="0"/>
                    <a:pt x="492411" y="12897"/>
                    <a:pt x="492411" y="27227"/>
                  </a:cubicBezTo>
                  <a:lnTo>
                    <a:pt x="492411" y="54455"/>
                  </a:lnTo>
                  <a:lnTo>
                    <a:pt x="592903" y="54455"/>
                  </a:lnTo>
                  <a:lnTo>
                    <a:pt x="592903" y="583247"/>
                  </a:lnTo>
                  <a:lnTo>
                    <a:pt x="0" y="583247"/>
                  </a:lnTo>
                  <a:lnTo>
                    <a:pt x="0" y="54455"/>
                  </a:lnTo>
                  <a:lnTo>
                    <a:pt x="101928" y="54455"/>
                  </a:lnTo>
                  <a:lnTo>
                    <a:pt x="101928" y="27227"/>
                  </a:lnTo>
                  <a:cubicBezTo>
                    <a:pt x="101928" y="12897"/>
                    <a:pt x="113412" y="0"/>
                    <a:pt x="1292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9" name="矩形: 圆角 35"/>
            <p:cNvSpPr/>
            <p:nvPr/>
          </p:nvSpPr>
          <p:spPr>
            <a:xfrm>
              <a:off x="9156975" y="4925438"/>
              <a:ext cx="1686732" cy="447473"/>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a:latin typeface="微软雅黑" panose="020B0503020204020204" pitchFamily="34" charset="-122"/>
                <a:ea typeface="微软雅黑" panose="020B0503020204020204" pitchFamily="34" charset="-122"/>
                <a:sym typeface="+mn-lt"/>
              </a:endParaRPr>
            </a:p>
          </p:txBody>
        </p:sp>
        <p:sp>
          <p:nvSpPr>
            <p:cNvPr id="40" name="TextBox 11"/>
            <p:cNvSpPr txBox="1"/>
            <p:nvPr/>
          </p:nvSpPr>
          <p:spPr>
            <a:xfrm>
              <a:off x="9311220" y="5010674"/>
              <a:ext cx="1378242" cy="246221"/>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添加您的标题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41" name="组合 40"/>
            <p:cNvGrpSpPr/>
            <p:nvPr/>
          </p:nvGrpSpPr>
          <p:grpSpPr>
            <a:xfrm>
              <a:off x="8852028" y="3577842"/>
              <a:ext cx="2296627" cy="1110072"/>
              <a:chOff x="1310532" y="1795651"/>
              <a:chExt cx="2296627" cy="1110072"/>
            </a:xfrm>
          </p:grpSpPr>
          <p:sp>
            <p:nvSpPr>
              <p:cNvPr id="42" name="Rectangle 16"/>
              <p:cNvSpPr/>
              <p:nvPr/>
            </p:nvSpPr>
            <p:spPr>
              <a:xfrm flipH="1">
                <a:off x="1310532" y="2144874"/>
                <a:ext cx="2296627" cy="760849"/>
              </a:xfrm>
              <a:prstGeom prst="rect">
                <a:avLst/>
              </a:prstGeom>
            </p:spPr>
            <p:txBody>
              <a:bodyPr wrap="square">
                <a:spAutoFit/>
              </a:bodyPr>
              <a:lstStyle/>
              <a:p>
                <a:pPr algn="ct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3" name="Title 11"/>
              <p:cNvSpPr txBox="1"/>
              <p:nvPr/>
            </p:nvSpPr>
            <p:spPr>
              <a:xfrm flipH="1">
                <a:off x="1655268" y="1795651"/>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pPr algn="ct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p:cNvSpPr txBox="1"/>
          <p:nvPr/>
        </p:nvSpPr>
        <p:spPr>
          <a:xfrm>
            <a:off x="1364776" y="361744"/>
            <a:ext cx="3038010" cy="430530"/>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单击输入</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4" name="椭圆 3"/>
          <p:cNvSpPr/>
          <p:nvPr/>
        </p:nvSpPr>
        <p:spPr>
          <a:xfrm>
            <a:off x="432179" y="246248"/>
            <a:ext cx="661523" cy="661523"/>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1"/>
          <a:stretch>
            <a:fillRect/>
          </a:stretch>
        </p:blipFill>
        <p:spPr>
          <a:xfrm>
            <a:off x="4989877" y="1371600"/>
            <a:ext cx="2580817" cy="4891367"/>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4553" y="1922929"/>
            <a:ext cx="2227882" cy="3724836"/>
          </a:xfrm>
          <a:prstGeom prst="rect">
            <a:avLst/>
          </a:prstGeom>
          <a:ln>
            <a:solidFill>
              <a:schemeClr val="bg1">
                <a:lumMod val="75000"/>
              </a:schemeClr>
            </a:solidFill>
          </a:ln>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9781" y="2184400"/>
            <a:ext cx="1905000" cy="1905000"/>
          </a:xfrm>
          <a:prstGeom prst="rect">
            <a:avLst/>
          </a:prstGeom>
          <a:solidFill>
            <a:srgbClr val="004D3B"/>
          </a:solidFill>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8847" y="2184400"/>
            <a:ext cx="1905000" cy="1905000"/>
          </a:xfrm>
          <a:prstGeom prst="rect">
            <a:avLst/>
          </a:prstGeom>
          <a:solidFill>
            <a:srgbClr val="004D3B"/>
          </a:solidFill>
        </p:spPr>
      </p:pic>
      <p:sp>
        <p:nvSpPr>
          <p:cNvPr id="12" name="TextBox 15"/>
          <p:cNvSpPr txBox="1">
            <a:spLocks noChangeArrowheads="1"/>
          </p:cNvSpPr>
          <p:nvPr/>
        </p:nvSpPr>
        <p:spPr bwMode="auto">
          <a:xfrm>
            <a:off x="1129460" y="4170663"/>
            <a:ext cx="2384300"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2000" b="1" dirty="0" smtClean="0">
                <a:solidFill>
                  <a:schemeClr val="tx1">
                    <a:lumMod val="75000"/>
                    <a:lumOff val="25000"/>
                  </a:schemeClr>
                </a:solidFill>
                <a:latin typeface="微软雅黑" panose="020B0503020204020204" pitchFamily="34" charset="-122"/>
              </a:rPr>
              <a:t>输入标题</a:t>
            </a:r>
            <a:endParaRPr lang="en-US" altLang="zh-CN" sz="2000" b="1" dirty="0">
              <a:solidFill>
                <a:schemeClr val="tx1">
                  <a:lumMod val="75000"/>
                  <a:lumOff val="25000"/>
                </a:schemeClr>
              </a:solidFill>
              <a:latin typeface="微软雅黑" panose="020B0503020204020204" pitchFamily="34" charset="-122"/>
            </a:endParaRPr>
          </a:p>
          <a:p>
            <a:pPr algn="ctr" eaLnBrk="1" hangingPunct="1">
              <a:lnSpc>
                <a:spcPct val="125000"/>
              </a:lnSpc>
            </a:pPr>
            <a:r>
              <a:rPr lang="zh-CN" altLang="en-US" sz="1100" dirty="0" smtClean="0">
                <a:solidFill>
                  <a:schemeClr val="tx1">
                    <a:lumMod val="75000"/>
                    <a:lumOff val="25000"/>
                  </a:schemeClr>
                </a:solidFill>
                <a:latin typeface="微软雅黑" panose="020B0503020204020204" pitchFamily="34" charset="-122"/>
              </a:rPr>
              <a:t>点击</a:t>
            </a:r>
            <a:r>
              <a:rPr lang="zh-CN" altLang="en-US" sz="1100" dirty="0">
                <a:solidFill>
                  <a:schemeClr val="tx1">
                    <a:lumMod val="75000"/>
                    <a:lumOff val="25000"/>
                  </a:schemeClr>
                </a:solidFill>
                <a:latin typeface="微软雅黑" panose="020B0503020204020204" pitchFamily="34" charset="-122"/>
              </a:rPr>
              <a:t>此处输入文字点击此处</a:t>
            </a:r>
            <a:r>
              <a:rPr lang="zh-CN" altLang="en-US" sz="1100" dirty="0" smtClean="0">
                <a:solidFill>
                  <a:schemeClr val="tx1">
                    <a:lumMod val="75000"/>
                    <a:lumOff val="25000"/>
                  </a:schemeClr>
                </a:solidFill>
                <a:latin typeface="微软雅黑" panose="020B0503020204020204" pitchFamily="34" charset="-122"/>
              </a:rPr>
              <a:t>输入文字</a:t>
            </a:r>
            <a:r>
              <a:rPr lang="zh-CN" altLang="en-US" sz="1100" dirty="0">
                <a:solidFill>
                  <a:schemeClr val="tx1">
                    <a:lumMod val="75000"/>
                    <a:lumOff val="25000"/>
                  </a:schemeClr>
                </a:solidFill>
                <a:latin typeface="微软雅黑" panose="020B0503020204020204" pitchFamily="34" charset="-122"/>
              </a:rPr>
              <a:t>点击此处输入文字点击此处</a:t>
            </a:r>
            <a:r>
              <a:rPr lang="zh-CN" altLang="en-US" sz="1100" dirty="0" smtClean="0">
                <a:solidFill>
                  <a:schemeClr val="tx1">
                    <a:lumMod val="75000"/>
                    <a:lumOff val="25000"/>
                  </a:schemeClr>
                </a:solidFill>
                <a:latin typeface="微软雅黑" panose="020B0503020204020204" pitchFamily="34" charset="-122"/>
              </a:rPr>
              <a:t>输入</a:t>
            </a:r>
            <a:endParaRPr lang="zh-CN" altLang="en-US" sz="1100" dirty="0" smtClean="0">
              <a:solidFill>
                <a:schemeClr val="tx1">
                  <a:lumMod val="75000"/>
                  <a:lumOff val="25000"/>
                </a:schemeClr>
              </a:solidFill>
              <a:latin typeface="微软雅黑" panose="020B0503020204020204" pitchFamily="34" charset="-122"/>
            </a:endParaRPr>
          </a:p>
        </p:txBody>
      </p:sp>
      <p:sp>
        <p:nvSpPr>
          <p:cNvPr id="13" name="TextBox 15"/>
          <p:cNvSpPr txBox="1">
            <a:spLocks noChangeArrowheads="1"/>
          </p:cNvSpPr>
          <p:nvPr/>
        </p:nvSpPr>
        <p:spPr bwMode="auto">
          <a:xfrm>
            <a:off x="8689197" y="4170663"/>
            <a:ext cx="2384300"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5000"/>
              </a:lnSpc>
            </a:pPr>
            <a:r>
              <a:rPr lang="zh-CN" altLang="en-US" sz="2000" b="1" dirty="0" smtClean="0">
                <a:solidFill>
                  <a:schemeClr val="tx1">
                    <a:lumMod val="75000"/>
                    <a:lumOff val="25000"/>
                  </a:schemeClr>
                </a:solidFill>
                <a:latin typeface="微软雅黑" panose="020B0503020204020204" pitchFamily="34" charset="-122"/>
              </a:rPr>
              <a:t>输入标题</a:t>
            </a:r>
            <a:endParaRPr lang="en-US" altLang="zh-CN" sz="2000" b="1" dirty="0">
              <a:solidFill>
                <a:schemeClr val="tx1">
                  <a:lumMod val="75000"/>
                  <a:lumOff val="25000"/>
                </a:schemeClr>
              </a:solidFill>
              <a:latin typeface="微软雅黑" panose="020B0503020204020204" pitchFamily="34" charset="-122"/>
            </a:endParaRPr>
          </a:p>
          <a:p>
            <a:pPr algn="ctr" eaLnBrk="1" hangingPunct="1">
              <a:lnSpc>
                <a:spcPct val="125000"/>
              </a:lnSpc>
            </a:pPr>
            <a:r>
              <a:rPr lang="zh-CN" altLang="en-US" sz="1100" dirty="0" smtClean="0">
                <a:solidFill>
                  <a:schemeClr val="tx1">
                    <a:lumMod val="75000"/>
                    <a:lumOff val="25000"/>
                  </a:schemeClr>
                </a:solidFill>
                <a:latin typeface="微软雅黑" panose="020B0503020204020204" pitchFamily="34" charset="-122"/>
              </a:rPr>
              <a:t>点击</a:t>
            </a:r>
            <a:r>
              <a:rPr lang="zh-CN" altLang="en-US" sz="1100" dirty="0">
                <a:solidFill>
                  <a:schemeClr val="tx1">
                    <a:lumMod val="75000"/>
                    <a:lumOff val="25000"/>
                  </a:schemeClr>
                </a:solidFill>
                <a:latin typeface="微软雅黑" panose="020B0503020204020204" pitchFamily="34" charset="-122"/>
              </a:rPr>
              <a:t>此处输入文字点击此处</a:t>
            </a:r>
            <a:r>
              <a:rPr lang="zh-CN" altLang="en-US" sz="1100" dirty="0" smtClean="0">
                <a:solidFill>
                  <a:schemeClr val="tx1">
                    <a:lumMod val="75000"/>
                    <a:lumOff val="25000"/>
                  </a:schemeClr>
                </a:solidFill>
                <a:latin typeface="微软雅黑" panose="020B0503020204020204" pitchFamily="34" charset="-122"/>
              </a:rPr>
              <a:t>输入文字</a:t>
            </a:r>
            <a:r>
              <a:rPr lang="zh-CN" altLang="en-US" sz="1100" dirty="0">
                <a:solidFill>
                  <a:schemeClr val="tx1">
                    <a:lumMod val="75000"/>
                    <a:lumOff val="25000"/>
                  </a:schemeClr>
                </a:solidFill>
                <a:latin typeface="微软雅黑" panose="020B0503020204020204" pitchFamily="34" charset="-122"/>
              </a:rPr>
              <a:t>点击此处输入文字点击此处</a:t>
            </a:r>
            <a:r>
              <a:rPr lang="zh-CN" altLang="en-US" sz="1100" dirty="0" smtClean="0">
                <a:solidFill>
                  <a:schemeClr val="tx1">
                    <a:lumMod val="75000"/>
                    <a:lumOff val="25000"/>
                  </a:schemeClr>
                </a:solidFill>
                <a:latin typeface="微软雅黑" panose="020B0503020204020204" pitchFamily="34" charset="-122"/>
              </a:rPr>
              <a:t>输入</a:t>
            </a:r>
            <a:endParaRPr lang="zh-CN" altLang="en-US" sz="1100" dirty="0" smtClean="0">
              <a:solidFill>
                <a:schemeClr val="tx1">
                  <a:lumMod val="75000"/>
                  <a:lumOff val="25000"/>
                </a:schemeClr>
              </a:solidFill>
              <a:latin typeface="微软雅黑" panose="020B0503020204020204" pitchFamily="34" charset="-122"/>
            </a:endParaRPr>
          </a:p>
        </p:txBody>
      </p:sp>
      <p:pic>
        <p:nvPicPr>
          <p:cNvPr id="5" name="图片 4" descr="预览图_千图网_编号28062467"/>
          <p:cNvPicPr>
            <a:picLocks noChangeAspect="1"/>
          </p:cNvPicPr>
          <p:nvPr/>
        </p:nvPicPr>
        <p:blipFill>
          <a:blip r:embed="rId4"/>
          <a:srcRect l="14333" t="71732" r="1185" b="26324"/>
          <a:stretch>
            <a:fillRect/>
          </a:stretch>
        </p:blipFill>
        <p:spPr>
          <a:xfrm>
            <a:off x="-35560" y="6576695"/>
            <a:ext cx="12227560" cy="28130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062467"/>
          <p:cNvPicPr>
            <a:picLocks noChangeAspect="1"/>
          </p:cNvPicPr>
          <p:nvPr/>
        </p:nvPicPr>
        <p:blipFill>
          <a:blip r:embed="rId1"/>
          <a:srcRect l="14333" t="26192" r="1185" b="26324"/>
          <a:stretch>
            <a:fillRect/>
          </a:stretch>
        </p:blipFill>
        <p:spPr>
          <a:xfrm>
            <a:off x="-35560" y="-14605"/>
            <a:ext cx="12227560" cy="6872605"/>
          </a:xfrm>
          <a:prstGeom prst="rect">
            <a:avLst/>
          </a:prstGeom>
        </p:spPr>
      </p:pic>
      <p:sp>
        <p:nvSpPr>
          <p:cNvPr id="13" name="矩形 12"/>
          <p:cNvSpPr/>
          <p:nvPr/>
        </p:nvSpPr>
        <p:spPr>
          <a:xfrm>
            <a:off x="5168571" y="2434653"/>
            <a:ext cx="1436370" cy="1322070"/>
          </a:xfrm>
          <a:prstGeom prst="rect">
            <a:avLst/>
          </a:prstGeom>
          <a:noFill/>
        </p:spPr>
        <p:txBody>
          <a:bodyPr wrap="none">
            <a:spAutoFit/>
          </a:bodyPr>
          <a:lstStyle/>
          <a:p>
            <a:r>
              <a:rPr lang="en-US" altLang="zh-CN" sz="8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en-US" altLang="zh-CN" sz="8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4651091" y="3850256"/>
            <a:ext cx="2525589" cy="461665"/>
          </a:xfrm>
          <a:prstGeom prst="rect">
            <a:avLst/>
          </a:prstGeom>
        </p:spPr>
        <p:txBody>
          <a:bodyPr wrap="square">
            <a:spAutoFit/>
          </a:bodyPr>
          <a:lstStyle/>
          <a:p>
            <a:pPr algn="dist"/>
            <a:r>
              <a:rPr lang="zh-CN" altLang="en-US" sz="24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单击添加标题</a:t>
            </a:r>
            <a:endParaRPr lang="zh-CN" altLang="en-US" sz="24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flipH="1">
            <a:off x="624840" y="4211955"/>
            <a:ext cx="2211705" cy="2033270"/>
            <a:chOff x="3577988" y="650925"/>
            <a:chExt cx="5761493" cy="5296087"/>
          </a:xfrm>
        </p:grpSpPr>
        <p:sp>
          <p:nvSpPr>
            <p:cNvPr id="19" name="椭圆 18"/>
            <p:cNvSpPr/>
            <p:nvPr/>
          </p:nvSpPr>
          <p:spPr>
            <a:xfrm>
              <a:off x="3577988" y="910988"/>
              <a:ext cx="5036024" cy="5036024"/>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7" name="椭圆 6"/>
            <p:cNvSpPr/>
            <p:nvPr/>
          </p:nvSpPr>
          <p:spPr>
            <a:xfrm>
              <a:off x="6561408" y="650925"/>
              <a:ext cx="2778073" cy="2778073"/>
            </a:xfrm>
            <a:prstGeom prst="ellipse">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p:cNvSpPr txBox="1"/>
          <p:nvPr/>
        </p:nvSpPr>
        <p:spPr>
          <a:xfrm>
            <a:off x="1364776" y="361565"/>
            <a:ext cx="3038010" cy="43088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单击输入</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4" name="椭圆 3"/>
          <p:cNvSpPr/>
          <p:nvPr/>
        </p:nvSpPr>
        <p:spPr>
          <a:xfrm>
            <a:off x="432179" y="246248"/>
            <a:ext cx="661523" cy="661523"/>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22" name="图片 21" descr="预览图_千图网_编号28062467"/>
          <p:cNvPicPr>
            <a:picLocks noChangeAspect="1"/>
          </p:cNvPicPr>
          <p:nvPr/>
        </p:nvPicPr>
        <p:blipFill>
          <a:blip r:embed="rId1"/>
          <a:srcRect l="14333" t="71732" r="1185" b="26324"/>
          <a:stretch>
            <a:fillRect/>
          </a:stretch>
        </p:blipFill>
        <p:spPr>
          <a:xfrm>
            <a:off x="-35560" y="6576695"/>
            <a:ext cx="12227560" cy="281305"/>
          </a:xfrm>
          <a:prstGeom prst="rect">
            <a:avLst/>
          </a:prstGeom>
        </p:spPr>
      </p:pic>
      <p:sp>
        <p:nvSpPr>
          <p:cNvPr id="23" name="矩形 22"/>
          <p:cNvSpPr/>
          <p:nvPr/>
        </p:nvSpPr>
        <p:spPr>
          <a:xfrm>
            <a:off x="0" y="3715833"/>
            <a:ext cx="12192000" cy="63500"/>
          </a:xfrm>
          <a:prstGeom prst="rect">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4429040" y="1982444"/>
            <a:ext cx="2526313" cy="3501480"/>
            <a:chOff x="4429040" y="1982444"/>
            <a:chExt cx="2526313" cy="3501480"/>
          </a:xfrm>
        </p:grpSpPr>
        <p:grpSp>
          <p:nvGrpSpPr>
            <p:cNvPr id="25" name="组合 24"/>
            <p:cNvGrpSpPr/>
            <p:nvPr/>
          </p:nvGrpSpPr>
          <p:grpSpPr>
            <a:xfrm>
              <a:off x="5598969" y="3284490"/>
              <a:ext cx="1356384" cy="2199434"/>
              <a:chOff x="5598969" y="3284490"/>
              <a:chExt cx="1356384" cy="2199434"/>
            </a:xfrm>
          </p:grpSpPr>
          <p:cxnSp>
            <p:nvCxnSpPr>
              <p:cNvPr id="26" name="直接连接符 25"/>
              <p:cNvCxnSpPr/>
              <p:nvPr/>
            </p:nvCxnSpPr>
            <p:spPr>
              <a:xfrm>
                <a:off x="6061720" y="3776320"/>
                <a:ext cx="893633" cy="1707604"/>
              </a:xfrm>
              <a:prstGeom prst="line">
                <a:avLst/>
              </a:prstGeom>
              <a:ln>
                <a:solidFill>
                  <a:schemeClr val="tx1">
                    <a:lumMod val="85000"/>
                    <a:lumOff val="15000"/>
                  </a:schemeClr>
                </a:solidFill>
                <a:tailEnd type="ova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5598969" y="3284490"/>
                <a:ext cx="989685" cy="989685"/>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椭圆 27"/>
              <p:cNvSpPr/>
              <p:nvPr/>
            </p:nvSpPr>
            <p:spPr>
              <a:xfrm>
                <a:off x="5644477" y="3329998"/>
                <a:ext cx="898669" cy="898669"/>
              </a:xfrm>
              <a:prstGeom prst="ellipse">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placeholder-on-a-globe_32266"/>
              <p:cNvSpPr>
                <a:spLocks noChangeAspect="1"/>
              </p:cNvSpPr>
              <p:nvPr/>
            </p:nvSpPr>
            <p:spPr bwMode="auto">
              <a:xfrm>
                <a:off x="5798651" y="3460304"/>
                <a:ext cx="593798" cy="609685"/>
              </a:xfrm>
              <a:custGeom>
                <a:avLst/>
                <a:gdLst>
                  <a:gd name="T0" fmla="*/ 4415 w 6744"/>
                  <a:gd name="T1" fmla="*/ 2251 h 6935"/>
                  <a:gd name="T2" fmla="*/ 4754 w 6744"/>
                  <a:gd name="T3" fmla="*/ 2078 h 6935"/>
                  <a:gd name="T4" fmla="*/ 6016 w 6744"/>
                  <a:gd name="T5" fmla="*/ 646 h 6935"/>
                  <a:gd name="T6" fmla="*/ 4911 w 6744"/>
                  <a:gd name="T7" fmla="*/ 1099 h 6935"/>
                  <a:gd name="T8" fmla="*/ 4629 w 6744"/>
                  <a:gd name="T9" fmla="*/ 2385 h 6935"/>
                  <a:gd name="T10" fmla="*/ 4661 w 6744"/>
                  <a:gd name="T11" fmla="*/ 2122 h 6935"/>
                  <a:gd name="T12" fmla="*/ 4763 w 6744"/>
                  <a:gd name="T13" fmla="*/ 2251 h 6935"/>
                  <a:gd name="T14" fmla="*/ 5824 w 6744"/>
                  <a:gd name="T15" fmla="*/ 843 h 6935"/>
                  <a:gd name="T16" fmla="*/ 5654 w 6744"/>
                  <a:gd name="T17" fmla="*/ 5957 h 6935"/>
                  <a:gd name="T18" fmla="*/ 192 w 6744"/>
                  <a:gd name="T19" fmla="*/ 3959 h 6935"/>
                  <a:gd name="T20" fmla="*/ 3419 w 6744"/>
                  <a:gd name="T21" fmla="*/ 367 h 6935"/>
                  <a:gd name="T22" fmla="*/ 4735 w 6744"/>
                  <a:gd name="T23" fmla="*/ 1087 h 6935"/>
                  <a:gd name="T24" fmla="*/ 4474 w 6744"/>
                  <a:gd name="T25" fmla="*/ 1413 h 6935"/>
                  <a:gd name="T26" fmla="*/ 4295 w 6744"/>
                  <a:gd name="T27" fmla="*/ 986 h 6935"/>
                  <a:gd name="T28" fmla="*/ 3334 w 6744"/>
                  <a:gd name="T29" fmla="*/ 882 h 6935"/>
                  <a:gd name="T30" fmla="*/ 2797 w 6744"/>
                  <a:gd name="T31" fmla="*/ 960 h 6935"/>
                  <a:gd name="T32" fmla="*/ 3140 w 6744"/>
                  <a:gd name="T33" fmla="*/ 934 h 6935"/>
                  <a:gd name="T34" fmla="*/ 2892 w 6744"/>
                  <a:gd name="T35" fmla="*/ 1375 h 6935"/>
                  <a:gd name="T36" fmla="*/ 2798 w 6744"/>
                  <a:gd name="T37" fmla="*/ 1701 h 6935"/>
                  <a:gd name="T38" fmla="*/ 3172 w 6744"/>
                  <a:gd name="T39" fmla="*/ 1600 h 6935"/>
                  <a:gd name="T40" fmla="*/ 3671 w 6744"/>
                  <a:gd name="T41" fmla="*/ 1658 h 6935"/>
                  <a:gd name="T42" fmla="*/ 4010 w 6744"/>
                  <a:gd name="T43" fmla="*/ 1767 h 6935"/>
                  <a:gd name="T44" fmla="*/ 3602 w 6744"/>
                  <a:gd name="T45" fmla="*/ 2045 h 6935"/>
                  <a:gd name="T46" fmla="*/ 3767 w 6744"/>
                  <a:gd name="T47" fmla="*/ 2206 h 6935"/>
                  <a:gd name="T48" fmla="*/ 3438 w 6744"/>
                  <a:gd name="T49" fmla="*/ 3367 h 6935"/>
                  <a:gd name="T50" fmla="*/ 3047 w 6744"/>
                  <a:gd name="T51" fmla="*/ 3298 h 6935"/>
                  <a:gd name="T52" fmla="*/ 1987 w 6744"/>
                  <a:gd name="T53" fmla="*/ 3133 h 6935"/>
                  <a:gd name="T54" fmla="*/ 2496 w 6744"/>
                  <a:gd name="T55" fmla="*/ 3355 h 6935"/>
                  <a:gd name="T56" fmla="*/ 2131 w 6744"/>
                  <a:gd name="T57" fmla="*/ 3529 h 6935"/>
                  <a:gd name="T58" fmla="*/ 2211 w 6744"/>
                  <a:gd name="T59" fmla="*/ 3805 h 6935"/>
                  <a:gd name="T60" fmla="*/ 2718 w 6744"/>
                  <a:gd name="T61" fmla="*/ 3801 h 6935"/>
                  <a:gd name="T62" fmla="*/ 3410 w 6744"/>
                  <a:gd name="T63" fmla="*/ 3915 h 6935"/>
                  <a:gd name="T64" fmla="*/ 3664 w 6744"/>
                  <a:gd name="T65" fmla="*/ 4473 h 6935"/>
                  <a:gd name="T66" fmla="*/ 3147 w 6744"/>
                  <a:gd name="T67" fmla="*/ 5446 h 6935"/>
                  <a:gd name="T68" fmla="*/ 2674 w 6744"/>
                  <a:gd name="T69" fmla="*/ 6283 h 6935"/>
                  <a:gd name="T70" fmla="*/ 2651 w 6744"/>
                  <a:gd name="T71" fmla="*/ 5621 h 6935"/>
                  <a:gd name="T72" fmla="*/ 2139 w 6744"/>
                  <a:gd name="T73" fmla="*/ 4500 h 6935"/>
                  <a:gd name="T74" fmla="*/ 2239 w 6744"/>
                  <a:gd name="T75" fmla="*/ 4163 h 6935"/>
                  <a:gd name="T76" fmla="*/ 1915 w 6744"/>
                  <a:gd name="T77" fmla="*/ 3656 h 6935"/>
                  <a:gd name="T78" fmla="*/ 1570 w 6744"/>
                  <a:gd name="T79" fmla="*/ 3103 h 6935"/>
                  <a:gd name="T80" fmla="*/ 1429 w 6744"/>
                  <a:gd name="T81" fmla="*/ 3362 h 6935"/>
                  <a:gd name="T82" fmla="*/ 1239 w 6744"/>
                  <a:gd name="T83" fmla="*/ 3164 h 6935"/>
                  <a:gd name="T84" fmla="*/ 965 w 6744"/>
                  <a:gd name="T85" fmla="*/ 4919 h 6935"/>
                  <a:gd name="T86" fmla="*/ 4649 w 6744"/>
                  <a:gd name="T87" fmla="*/ 5281 h 6935"/>
                  <a:gd name="T88" fmla="*/ 5469 w 6744"/>
                  <a:gd name="T89" fmla="*/ 4515 h 6935"/>
                  <a:gd name="T90" fmla="*/ 6209 w 6744"/>
                  <a:gd name="T91" fmla="*/ 3913 h 6935"/>
                  <a:gd name="T92" fmla="*/ 5606 w 6744"/>
                  <a:gd name="T93" fmla="*/ 3206 h 6935"/>
                  <a:gd name="T94" fmla="*/ 5618 w 6744"/>
                  <a:gd name="T95" fmla="*/ 2299 h 6935"/>
                  <a:gd name="T96" fmla="*/ 5339 w 6744"/>
                  <a:gd name="T97" fmla="*/ 1722 h 6935"/>
                  <a:gd name="T98" fmla="*/ 5472 w 6744"/>
                  <a:gd name="T99" fmla="*/ 1427 h 6935"/>
                  <a:gd name="T100" fmla="*/ 6627 w 6744"/>
                  <a:gd name="T101" fmla="*/ 3213 h 6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44" h="6935">
                    <a:moveTo>
                      <a:pt x="4680" y="2043"/>
                    </a:moveTo>
                    <a:cubicBezTo>
                      <a:pt x="4664" y="2039"/>
                      <a:pt x="4647" y="2036"/>
                      <a:pt x="4629" y="2036"/>
                    </a:cubicBezTo>
                    <a:cubicBezTo>
                      <a:pt x="4511" y="2036"/>
                      <a:pt x="4415" y="2133"/>
                      <a:pt x="4415" y="2251"/>
                    </a:cubicBezTo>
                    <a:cubicBezTo>
                      <a:pt x="4415" y="2369"/>
                      <a:pt x="4511" y="2465"/>
                      <a:pt x="4629" y="2465"/>
                    </a:cubicBezTo>
                    <a:cubicBezTo>
                      <a:pt x="4747" y="2465"/>
                      <a:pt x="4843" y="2369"/>
                      <a:pt x="4843" y="2251"/>
                    </a:cubicBezTo>
                    <a:cubicBezTo>
                      <a:pt x="4843" y="2180"/>
                      <a:pt x="4808" y="2117"/>
                      <a:pt x="4754" y="2078"/>
                    </a:cubicBezTo>
                    <a:lnTo>
                      <a:pt x="5325" y="1289"/>
                    </a:lnTo>
                    <a:cubicBezTo>
                      <a:pt x="5340" y="1290"/>
                      <a:pt x="5355" y="1291"/>
                      <a:pt x="5370" y="1291"/>
                    </a:cubicBezTo>
                    <a:cubicBezTo>
                      <a:pt x="5727" y="1291"/>
                      <a:pt x="6016" y="1002"/>
                      <a:pt x="6016" y="646"/>
                    </a:cubicBezTo>
                    <a:cubicBezTo>
                      <a:pt x="6016" y="289"/>
                      <a:pt x="5727" y="0"/>
                      <a:pt x="5370" y="0"/>
                    </a:cubicBezTo>
                    <a:cubicBezTo>
                      <a:pt x="5014" y="0"/>
                      <a:pt x="4725" y="289"/>
                      <a:pt x="4725" y="646"/>
                    </a:cubicBezTo>
                    <a:cubicBezTo>
                      <a:pt x="4725" y="823"/>
                      <a:pt x="4796" y="983"/>
                      <a:pt x="4911" y="1099"/>
                    </a:cubicBezTo>
                    <a:lnTo>
                      <a:pt x="4680" y="2043"/>
                    </a:lnTo>
                    <a:close/>
                    <a:moveTo>
                      <a:pt x="4763" y="2251"/>
                    </a:moveTo>
                    <a:cubicBezTo>
                      <a:pt x="4763" y="2325"/>
                      <a:pt x="4703" y="2385"/>
                      <a:pt x="4629" y="2385"/>
                    </a:cubicBezTo>
                    <a:cubicBezTo>
                      <a:pt x="4555" y="2385"/>
                      <a:pt x="4495" y="2325"/>
                      <a:pt x="4495" y="2251"/>
                    </a:cubicBezTo>
                    <a:cubicBezTo>
                      <a:pt x="4495" y="2177"/>
                      <a:pt x="4555" y="2117"/>
                      <a:pt x="4629" y="2117"/>
                    </a:cubicBezTo>
                    <a:cubicBezTo>
                      <a:pt x="4640" y="2117"/>
                      <a:pt x="4651" y="2119"/>
                      <a:pt x="4661" y="2122"/>
                    </a:cubicBezTo>
                    <a:lnTo>
                      <a:pt x="4629" y="2251"/>
                    </a:lnTo>
                    <a:lnTo>
                      <a:pt x="4707" y="2143"/>
                    </a:lnTo>
                    <a:cubicBezTo>
                      <a:pt x="4741" y="2167"/>
                      <a:pt x="4763" y="2206"/>
                      <a:pt x="4763" y="2251"/>
                    </a:cubicBezTo>
                    <a:close/>
                    <a:moveTo>
                      <a:pt x="5789" y="333"/>
                    </a:moveTo>
                    <a:cubicBezTo>
                      <a:pt x="5848" y="329"/>
                      <a:pt x="5904" y="439"/>
                      <a:pt x="5914" y="580"/>
                    </a:cubicBezTo>
                    <a:cubicBezTo>
                      <a:pt x="5924" y="721"/>
                      <a:pt x="5884" y="838"/>
                      <a:pt x="5824" y="843"/>
                    </a:cubicBezTo>
                    <a:cubicBezTo>
                      <a:pt x="5765" y="847"/>
                      <a:pt x="5709" y="736"/>
                      <a:pt x="5699" y="595"/>
                    </a:cubicBezTo>
                    <a:cubicBezTo>
                      <a:pt x="5689" y="454"/>
                      <a:pt x="5729" y="337"/>
                      <a:pt x="5789" y="333"/>
                    </a:cubicBezTo>
                    <a:close/>
                    <a:moveTo>
                      <a:pt x="5654" y="5957"/>
                    </a:moveTo>
                    <a:cubicBezTo>
                      <a:pt x="5124" y="6476"/>
                      <a:pt x="4480" y="6773"/>
                      <a:pt x="3743" y="6843"/>
                    </a:cubicBezTo>
                    <a:cubicBezTo>
                      <a:pt x="2782" y="6935"/>
                      <a:pt x="1935" y="6655"/>
                      <a:pt x="1221" y="6002"/>
                    </a:cubicBezTo>
                    <a:cubicBezTo>
                      <a:pt x="621" y="5454"/>
                      <a:pt x="283" y="4765"/>
                      <a:pt x="192" y="3959"/>
                    </a:cubicBezTo>
                    <a:cubicBezTo>
                      <a:pt x="0" y="2268"/>
                      <a:pt x="1213" y="679"/>
                      <a:pt x="2891" y="422"/>
                    </a:cubicBezTo>
                    <a:cubicBezTo>
                      <a:pt x="3055" y="396"/>
                      <a:pt x="3220" y="385"/>
                      <a:pt x="3384" y="367"/>
                    </a:cubicBezTo>
                    <a:lnTo>
                      <a:pt x="3419" y="367"/>
                    </a:lnTo>
                    <a:cubicBezTo>
                      <a:pt x="3596" y="385"/>
                      <a:pt x="3774" y="393"/>
                      <a:pt x="3947" y="423"/>
                    </a:cubicBezTo>
                    <a:cubicBezTo>
                      <a:pt x="4165" y="461"/>
                      <a:pt x="4372" y="516"/>
                      <a:pt x="4568" y="590"/>
                    </a:cubicBezTo>
                    <a:cubicBezTo>
                      <a:pt x="4570" y="771"/>
                      <a:pt x="4628" y="944"/>
                      <a:pt x="4735" y="1087"/>
                    </a:cubicBezTo>
                    <a:lnTo>
                      <a:pt x="4617" y="1569"/>
                    </a:lnTo>
                    <a:cubicBezTo>
                      <a:pt x="4612" y="1569"/>
                      <a:pt x="4607" y="1570"/>
                      <a:pt x="4601" y="1570"/>
                    </a:cubicBezTo>
                    <a:cubicBezTo>
                      <a:pt x="4509" y="1571"/>
                      <a:pt x="4451" y="1502"/>
                      <a:pt x="4474" y="1413"/>
                    </a:cubicBezTo>
                    <a:cubicBezTo>
                      <a:pt x="4486" y="1367"/>
                      <a:pt x="4511" y="1324"/>
                      <a:pt x="4522" y="1278"/>
                    </a:cubicBezTo>
                    <a:cubicBezTo>
                      <a:pt x="4531" y="1244"/>
                      <a:pt x="4541" y="1191"/>
                      <a:pt x="4524" y="1174"/>
                    </a:cubicBezTo>
                    <a:cubicBezTo>
                      <a:pt x="4454" y="1105"/>
                      <a:pt x="4378" y="1038"/>
                      <a:pt x="4295" y="986"/>
                    </a:cubicBezTo>
                    <a:cubicBezTo>
                      <a:pt x="4145" y="891"/>
                      <a:pt x="3994" y="961"/>
                      <a:pt x="3845" y="995"/>
                    </a:cubicBezTo>
                    <a:cubicBezTo>
                      <a:pt x="3829" y="1117"/>
                      <a:pt x="3812" y="1133"/>
                      <a:pt x="3697" y="1099"/>
                    </a:cubicBezTo>
                    <a:cubicBezTo>
                      <a:pt x="3559" y="1058"/>
                      <a:pt x="3428" y="1000"/>
                      <a:pt x="3334" y="882"/>
                    </a:cubicBezTo>
                    <a:cubicBezTo>
                      <a:pt x="3322" y="867"/>
                      <a:pt x="3294" y="855"/>
                      <a:pt x="3275" y="857"/>
                    </a:cubicBezTo>
                    <a:cubicBezTo>
                      <a:pt x="3133" y="873"/>
                      <a:pt x="2991" y="892"/>
                      <a:pt x="2849" y="914"/>
                    </a:cubicBezTo>
                    <a:cubicBezTo>
                      <a:pt x="2829" y="917"/>
                      <a:pt x="2797" y="945"/>
                      <a:pt x="2797" y="960"/>
                    </a:cubicBezTo>
                    <a:cubicBezTo>
                      <a:pt x="2798" y="988"/>
                      <a:pt x="2816" y="1035"/>
                      <a:pt x="2833" y="1038"/>
                    </a:cubicBezTo>
                    <a:cubicBezTo>
                      <a:pt x="2879" y="1046"/>
                      <a:pt x="2932" y="1046"/>
                      <a:pt x="2975" y="1029"/>
                    </a:cubicBezTo>
                    <a:cubicBezTo>
                      <a:pt x="3033" y="1007"/>
                      <a:pt x="3083" y="962"/>
                      <a:pt x="3140" y="934"/>
                    </a:cubicBezTo>
                    <a:cubicBezTo>
                      <a:pt x="3209" y="900"/>
                      <a:pt x="3259" y="925"/>
                      <a:pt x="3278" y="999"/>
                    </a:cubicBezTo>
                    <a:cubicBezTo>
                      <a:pt x="3302" y="1088"/>
                      <a:pt x="3270" y="1162"/>
                      <a:pt x="3198" y="1208"/>
                    </a:cubicBezTo>
                    <a:cubicBezTo>
                      <a:pt x="3100" y="1270"/>
                      <a:pt x="2993" y="1318"/>
                      <a:pt x="2892" y="1375"/>
                    </a:cubicBezTo>
                    <a:cubicBezTo>
                      <a:pt x="2820" y="1415"/>
                      <a:pt x="2747" y="1454"/>
                      <a:pt x="2684" y="1505"/>
                    </a:cubicBezTo>
                    <a:cubicBezTo>
                      <a:pt x="2634" y="1546"/>
                      <a:pt x="2598" y="1609"/>
                      <a:pt x="2639" y="1674"/>
                    </a:cubicBezTo>
                    <a:cubicBezTo>
                      <a:pt x="2676" y="1735"/>
                      <a:pt x="2743" y="1720"/>
                      <a:pt x="2798" y="1701"/>
                    </a:cubicBezTo>
                    <a:cubicBezTo>
                      <a:pt x="2854" y="1681"/>
                      <a:pt x="2908" y="1651"/>
                      <a:pt x="2961" y="1622"/>
                    </a:cubicBezTo>
                    <a:cubicBezTo>
                      <a:pt x="2993" y="1604"/>
                      <a:pt x="3020" y="1576"/>
                      <a:pt x="3051" y="1557"/>
                    </a:cubicBezTo>
                    <a:cubicBezTo>
                      <a:pt x="3114" y="1518"/>
                      <a:pt x="3147" y="1531"/>
                      <a:pt x="3172" y="1600"/>
                    </a:cubicBezTo>
                    <a:cubicBezTo>
                      <a:pt x="3212" y="1715"/>
                      <a:pt x="3289" y="1741"/>
                      <a:pt x="3392" y="1674"/>
                    </a:cubicBezTo>
                    <a:cubicBezTo>
                      <a:pt x="3436" y="1646"/>
                      <a:pt x="3476" y="1609"/>
                      <a:pt x="3523" y="1584"/>
                    </a:cubicBezTo>
                    <a:cubicBezTo>
                      <a:pt x="3591" y="1547"/>
                      <a:pt x="3664" y="1587"/>
                      <a:pt x="3671" y="1658"/>
                    </a:cubicBezTo>
                    <a:cubicBezTo>
                      <a:pt x="3681" y="1764"/>
                      <a:pt x="3705" y="1784"/>
                      <a:pt x="3810" y="1773"/>
                    </a:cubicBezTo>
                    <a:cubicBezTo>
                      <a:pt x="3871" y="1766"/>
                      <a:pt x="3933" y="1756"/>
                      <a:pt x="3994" y="1748"/>
                    </a:cubicBezTo>
                    <a:cubicBezTo>
                      <a:pt x="4000" y="1755"/>
                      <a:pt x="4005" y="1761"/>
                      <a:pt x="4010" y="1767"/>
                    </a:cubicBezTo>
                    <a:cubicBezTo>
                      <a:pt x="3989" y="1807"/>
                      <a:pt x="3976" y="1858"/>
                      <a:pt x="3944" y="1885"/>
                    </a:cubicBezTo>
                    <a:cubicBezTo>
                      <a:pt x="3894" y="1925"/>
                      <a:pt x="3832" y="1954"/>
                      <a:pt x="3772" y="1980"/>
                    </a:cubicBezTo>
                    <a:cubicBezTo>
                      <a:pt x="3684" y="2017"/>
                      <a:pt x="3605" y="2040"/>
                      <a:pt x="3602" y="2045"/>
                    </a:cubicBezTo>
                    <a:cubicBezTo>
                      <a:pt x="3602" y="2045"/>
                      <a:pt x="3725" y="2095"/>
                      <a:pt x="3660" y="2113"/>
                    </a:cubicBezTo>
                    <a:cubicBezTo>
                      <a:pt x="3553" y="2143"/>
                      <a:pt x="3391" y="2317"/>
                      <a:pt x="3624" y="2245"/>
                    </a:cubicBezTo>
                    <a:cubicBezTo>
                      <a:pt x="3666" y="2232"/>
                      <a:pt x="3708" y="2222"/>
                      <a:pt x="3767" y="2206"/>
                    </a:cubicBezTo>
                    <a:cubicBezTo>
                      <a:pt x="3718" y="2353"/>
                      <a:pt x="3615" y="2411"/>
                      <a:pt x="3512" y="2466"/>
                    </a:cubicBezTo>
                    <a:cubicBezTo>
                      <a:pt x="3206" y="2630"/>
                      <a:pt x="3195" y="3023"/>
                      <a:pt x="3352" y="3224"/>
                    </a:cubicBezTo>
                    <a:cubicBezTo>
                      <a:pt x="3385" y="3268"/>
                      <a:pt x="3414" y="3317"/>
                      <a:pt x="3438" y="3367"/>
                    </a:cubicBezTo>
                    <a:cubicBezTo>
                      <a:pt x="3466" y="3425"/>
                      <a:pt x="3464" y="3494"/>
                      <a:pt x="3408" y="3524"/>
                    </a:cubicBezTo>
                    <a:cubicBezTo>
                      <a:pt x="3371" y="3544"/>
                      <a:pt x="3297" y="3540"/>
                      <a:pt x="3263" y="3515"/>
                    </a:cubicBezTo>
                    <a:cubicBezTo>
                      <a:pt x="3183" y="3453"/>
                      <a:pt x="3110" y="3378"/>
                      <a:pt x="3047" y="3298"/>
                    </a:cubicBezTo>
                    <a:cubicBezTo>
                      <a:pt x="2966" y="3197"/>
                      <a:pt x="2908" y="3076"/>
                      <a:pt x="2823" y="2980"/>
                    </a:cubicBezTo>
                    <a:cubicBezTo>
                      <a:pt x="2548" y="2668"/>
                      <a:pt x="2237" y="2737"/>
                      <a:pt x="1971" y="2971"/>
                    </a:cubicBezTo>
                    <a:cubicBezTo>
                      <a:pt x="1903" y="3031"/>
                      <a:pt x="1912" y="3084"/>
                      <a:pt x="1987" y="3133"/>
                    </a:cubicBezTo>
                    <a:cubicBezTo>
                      <a:pt x="2013" y="3151"/>
                      <a:pt x="2042" y="3165"/>
                      <a:pt x="2071" y="3177"/>
                    </a:cubicBezTo>
                    <a:cubicBezTo>
                      <a:pt x="2189" y="3225"/>
                      <a:pt x="2308" y="3270"/>
                      <a:pt x="2426" y="3318"/>
                    </a:cubicBezTo>
                    <a:cubicBezTo>
                      <a:pt x="2451" y="3328"/>
                      <a:pt x="2476" y="3339"/>
                      <a:pt x="2496" y="3355"/>
                    </a:cubicBezTo>
                    <a:cubicBezTo>
                      <a:pt x="2537" y="3388"/>
                      <a:pt x="2539" y="3423"/>
                      <a:pt x="2486" y="3445"/>
                    </a:cubicBezTo>
                    <a:cubicBezTo>
                      <a:pt x="2446" y="3460"/>
                      <a:pt x="2405" y="3469"/>
                      <a:pt x="2363" y="3478"/>
                    </a:cubicBezTo>
                    <a:cubicBezTo>
                      <a:pt x="2286" y="3495"/>
                      <a:pt x="2204" y="3500"/>
                      <a:pt x="2131" y="3529"/>
                    </a:cubicBezTo>
                    <a:cubicBezTo>
                      <a:pt x="2089" y="3546"/>
                      <a:pt x="2041" y="3598"/>
                      <a:pt x="2036" y="3640"/>
                    </a:cubicBezTo>
                    <a:cubicBezTo>
                      <a:pt x="2031" y="3675"/>
                      <a:pt x="2078" y="3723"/>
                      <a:pt x="2112" y="3756"/>
                    </a:cubicBezTo>
                    <a:cubicBezTo>
                      <a:pt x="2137" y="3780"/>
                      <a:pt x="2179" y="3785"/>
                      <a:pt x="2211" y="3805"/>
                    </a:cubicBezTo>
                    <a:cubicBezTo>
                      <a:pt x="2254" y="3831"/>
                      <a:pt x="2301" y="3857"/>
                      <a:pt x="2335" y="3894"/>
                    </a:cubicBezTo>
                    <a:cubicBezTo>
                      <a:pt x="2393" y="3956"/>
                      <a:pt x="2433" y="3971"/>
                      <a:pt x="2508" y="3930"/>
                    </a:cubicBezTo>
                    <a:cubicBezTo>
                      <a:pt x="2580" y="3890"/>
                      <a:pt x="2649" y="3845"/>
                      <a:pt x="2718" y="3801"/>
                    </a:cubicBezTo>
                    <a:cubicBezTo>
                      <a:pt x="2800" y="3749"/>
                      <a:pt x="2816" y="3755"/>
                      <a:pt x="2863" y="3839"/>
                    </a:cubicBezTo>
                    <a:cubicBezTo>
                      <a:pt x="2922" y="3944"/>
                      <a:pt x="3003" y="4030"/>
                      <a:pt x="3135" y="4006"/>
                    </a:cubicBezTo>
                    <a:cubicBezTo>
                      <a:pt x="3229" y="3989"/>
                      <a:pt x="3318" y="3946"/>
                      <a:pt x="3410" y="3915"/>
                    </a:cubicBezTo>
                    <a:cubicBezTo>
                      <a:pt x="3472" y="3894"/>
                      <a:pt x="3533" y="3863"/>
                      <a:pt x="3598" y="3856"/>
                    </a:cubicBezTo>
                    <a:cubicBezTo>
                      <a:pt x="3729" y="3840"/>
                      <a:pt x="3829" y="3951"/>
                      <a:pt x="3837" y="4105"/>
                    </a:cubicBezTo>
                    <a:cubicBezTo>
                      <a:pt x="3844" y="4258"/>
                      <a:pt x="3773" y="4373"/>
                      <a:pt x="3664" y="4473"/>
                    </a:cubicBezTo>
                    <a:cubicBezTo>
                      <a:pt x="3558" y="4571"/>
                      <a:pt x="3501" y="4683"/>
                      <a:pt x="3550" y="4835"/>
                    </a:cubicBezTo>
                    <a:cubicBezTo>
                      <a:pt x="3602" y="4997"/>
                      <a:pt x="3546" y="5136"/>
                      <a:pt x="3422" y="5243"/>
                    </a:cubicBezTo>
                    <a:cubicBezTo>
                      <a:pt x="3337" y="5318"/>
                      <a:pt x="3242" y="5383"/>
                      <a:pt x="3147" y="5446"/>
                    </a:cubicBezTo>
                    <a:cubicBezTo>
                      <a:pt x="3036" y="5521"/>
                      <a:pt x="2852" y="5929"/>
                      <a:pt x="2892" y="6073"/>
                    </a:cubicBezTo>
                    <a:cubicBezTo>
                      <a:pt x="2900" y="6100"/>
                      <a:pt x="2902" y="6103"/>
                      <a:pt x="2900" y="6132"/>
                    </a:cubicBezTo>
                    <a:cubicBezTo>
                      <a:pt x="2890" y="6286"/>
                      <a:pt x="2811" y="6259"/>
                      <a:pt x="2674" y="6283"/>
                    </a:cubicBezTo>
                    <a:cubicBezTo>
                      <a:pt x="2597" y="6296"/>
                      <a:pt x="2605" y="6132"/>
                      <a:pt x="2587" y="6058"/>
                    </a:cubicBezTo>
                    <a:cubicBezTo>
                      <a:pt x="2570" y="5986"/>
                      <a:pt x="2570" y="5906"/>
                      <a:pt x="2581" y="5832"/>
                    </a:cubicBezTo>
                    <a:cubicBezTo>
                      <a:pt x="2592" y="5760"/>
                      <a:pt x="2626" y="5691"/>
                      <a:pt x="2651" y="5621"/>
                    </a:cubicBezTo>
                    <a:cubicBezTo>
                      <a:pt x="2703" y="5474"/>
                      <a:pt x="2665" y="5350"/>
                      <a:pt x="2557" y="5243"/>
                    </a:cubicBezTo>
                    <a:cubicBezTo>
                      <a:pt x="2510" y="5196"/>
                      <a:pt x="2459" y="5154"/>
                      <a:pt x="2410" y="5109"/>
                    </a:cubicBezTo>
                    <a:cubicBezTo>
                      <a:pt x="2234" y="4944"/>
                      <a:pt x="2149" y="4737"/>
                      <a:pt x="2139" y="4500"/>
                    </a:cubicBezTo>
                    <a:cubicBezTo>
                      <a:pt x="2135" y="4380"/>
                      <a:pt x="2193" y="4326"/>
                      <a:pt x="2312" y="4315"/>
                    </a:cubicBezTo>
                    <a:cubicBezTo>
                      <a:pt x="2337" y="4312"/>
                      <a:pt x="2361" y="4309"/>
                      <a:pt x="2386" y="4306"/>
                    </a:cubicBezTo>
                    <a:cubicBezTo>
                      <a:pt x="2372" y="4207"/>
                      <a:pt x="2336" y="4169"/>
                      <a:pt x="2239" y="4163"/>
                    </a:cubicBezTo>
                    <a:cubicBezTo>
                      <a:pt x="2147" y="4158"/>
                      <a:pt x="2093" y="4105"/>
                      <a:pt x="2057" y="4030"/>
                    </a:cubicBezTo>
                    <a:cubicBezTo>
                      <a:pt x="2041" y="3994"/>
                      <a:pt x="2038" y="3952"/>
                      <a:pt x="2024" y="3916"/>
                    </a:cubicBezTo>
                    <a:cubicBezTo>
                      <a:pt x="1991" y="3828"/>
                      <a:pt x="1967" y="3732"/>
                      <a:pt x="1915" y="3656"/>
                    </a:cubicBezTo>
                    <a:cubicBezTo>
                      <a:pt x="1869" y="3588"/>
                      <a:pt x="1831" y="3529"/>
                      <a:pt x="1832" y="3442"/>
                    </a:cubicBezTo>
                    <a:cubicBezTo>
                      <a:pt x="1833" y="3401"/>
                      <a:pt x="1804" y="3354"/>
                      <a:pt x="1776" y="3320"/>
                    </a:cubicBezTo>
                    <a:cubicBezTo>
                      <a:pt x="1711" y="3244"/>
                      <a:pt x="1640" y="3173"/>
                      <a:pt x="1570" y="3103"/>
                    </a:cubicBezTo>
                    <a:cubicBezTo>
                      <a:pt x="1542" y="3075"/>
                      <a:pt x="1509" y="3052"/>
                      <a:pt x="1464" y="3016"/>
                    </a:cubicBezTo>
                    <a:cubicBezTo>
                      <a:pt x="1461" y="3085"/>
                      <a:pt x="1461" y="3130"/>
                      <a:pt x="1456" y="3175"/>
                    </a:cubicBezTo>
                    <a:cubicBezTo>
                      <a:pt x="1450" y="3238"/>
                      <a:pt x="1449" y="3304"/>
                      <a:pt x="1429" y="3362"/>
                    </a:cubicBezTo>
                    <a:cubicBezTo>
                      <a:pt x="1418" y="3395"/>
                      <a:pt x="1370" y="3439"/>
                      <a:pt x="1342" y="3436"/>
                    </a:cubicBezTo>
                    <a:cubicBezTo>
                      <a:pt x="1307" y="3433"/>
                      <a:pt x="1257" y="3393"/>
                      <a:pt x="1247" y="3359"/>
                    </a:cubicBezTo>
                    <a:cubicBezTo>
                      <a:pt x="1231" y="3298"/>
                      <a:pt x="1226" y="3227"/>
                      <a:pt x="1239" y="3164"/>
                    </a:cubicBezTo>
                    <a:cubicBezTo>
                      <a:pt x="1300" y="2871"/>
                      <a:pt x="1326" y="2576"/>
                      <a:pt x="1292" y="2277"/>
                    </a:cubicBezTo>
                    <a:cubicBezTo>
                      <a:pt x="1279" y="2168"/>
                      <a:pt x="1264" y="2059"/>
                      <a:pt x="1248" y="1938"/>
                    </a:cubicBezTo>
                    <a:cubicBezTo>
                      <a:pt x="675" y="2612"/>
                      <a:pt x="401" y="3837"/>
                      <a:pt x="965" y="4919"/>
                    </a:cubicBezTo>
                    <a:cubicBezTo>
                      <a:pt x="1570" y="6081"/>
                      <a:pt x="2865" y="6666"/>
                      <a:pt x="4134" y="6344"/>
                    </a:cubicBezTo>
                    <a:cubicBezTo>
                      <a:pt x="4466" y="6260"/>
                      <a:pt x="4761" y="6120"/>
                      <a:pt x="5019" y="5943"/>
                    </a:cubicBezTo>
                    <a:cubicBezTo>
                      <a:pt x="4880" y="5904"/>
                      <a:pt x="4668" y="5819"/>
                      <a:pt x="4649" y="5281"/>
                    </a:cubicBezTo>
                    <a:cubicBezTo>
                      <a:pt x="4622" y="4528"/>
                      <a:pt x="4743" y="4367"/>
                      <a:pt x="4810" y="4367"/>
                    </a:cubicBezTo>
                    <a:cubicBezTo>
                      <a:pt x="4877" y="4367"/>
                      <a:pt x="4918" y="4313"/>
                      <a:pt x="5133" y="4555"/>
                    </a:cubicBezTo>
                    <a:cubicBezTo>
                      <a:pt x="5348" y="4797"/>
                      <a:pt x="5456" y="4676"/>
                      <a:pt x="5469" y="4515"/>
                    </a:cubicBezTo>
                    <a:cubicBezTo>
                      <a:pt x="5483" y="4353"/>
                      <a:pt x="5644" y="4114"/>
                      <a:pt x="5711" y="4362"/>
                    </a:cubicBezTo>
                    <a:cubicBezTo>
                      <a:pt x="5758" y="4532"/>
                      <a:pt x="5861" y="4731"/>
                      <a:pt x="5943" y="4874"/>
                    </a:cubicBezTo>
                    <a:cubicBezTo>
                      <a:pt x="6098" y="4561"/>
                      <a:pt x="6189" y="4230"/>
                      <a:pt x="6209" y="3913"/>
                    </a:cubicBezTo>
                    <a:cubicBezTo>
                      <a:pt x="6168" y="3896"/>
                      <a:pt x="6126" y="3881"/>
                      <a:pt x="6086" y="3861"/>
                    </a:cubicBezTo>
                    <a:cubicBezTo>
                      <a:pt x="5905" y="3770"/>
                      <a:pt x="5799" y="3628"/>
                      <a:pt x="5791" y="3422"/>
                    </a:cubicBezTo>
                    <a:cubicBezTo>
                      <a:pt x="5785" y="3271"/>
                      <a:pt x="5760" y="3240"/>
                      <a:pt x="5606" y="3206"/>
                    </a:cubicBezTo>
                    <a:cubicBezTo>
                      <a:pt x="5444" y="3171"/>
                      <a:pt x="5392" y="3098"/>
                      <a:pt x="5438" y="2939"/>
                    </a:cubicBezTo>
                    <a:cubicBezTo>
                      <a:pt x="5468" y="2833"/>
                      <a:pt x="5518" y="2732"/>
                      <a:pt x="5563" y="2630"/>
                    </a:cubicBezTo>
                    <a:cubicBezTo>
                      <a:pt x="5611" y="2524"/>
                      <a:pt x="5643" y="2420"/>
                      <a:pt x="5618" y="2299"/>
                    </a:cubicBezTo>
                    <a:cubicBezTo>
                      <a:pt x="5596" y="2191"/>
                      <a:pt x="5600" y="2081"/>
                      <a:pt x="5699" y="1990"/>
                    </a:cubicBezTo>
                    <a:cubicBezTo>
                      <a:pt x="5606" y="1885"/>
                      <a:pt x="5521" y="1784"/>
                      <a:pt x="5431" y="1688"/>
                    </a:cubicBezTo>
                    <a:cubicBezTo>
                      <a:pt x="5388" y="1642"/>
                      <a:pt x="5352" y="1659"/>
                      <a:pt x="5339" y="1722"/>
                    </a:cubicBezTo>
                    <a:cubicBezTo>
                      <a:pt x="5335" y="1738"/>
                      <a:pt x="5336" y="1754"/>
                      <a:pt x="5332" y="1770"/>
                    </a:cubicBezTo>
                    <a:cubicBezTo>
                      <a:pt x="5303" y="1893"/>
                      <a:pt x="5233" y="1933"/>
                      <a:pt x="5141" y="1885"/>
                    </a:cubicBezTo>
                    <a:lnTo>
                      <a:pt x="5472" y="1427"/>
                    </a:lnTo>
                    <a:cubicBezTo>
                      <a:pt x="5566" y="1420"/>
                      <a:pt x="5655" y="1398"/>
                      <a:pt x="5738" y="1364"/>
                    </a:cubicBezTo>
                    <a:cubicBezTo>
                      <a:pt x="5845" y="1475"/>
                      <a:pt x="5947" y="1596"/>
                      <a:pt x="6042" y="1726"/>
                    </a:cubicBezTo>
                    <a:cubicBezTo>
                      <a:pt x="6366" y="2170"/>
                      <a:pt x="6567" y="2668"/>
                      <a:pt x="6627" y="3213"/>
                    </a:cubicBezTo>
                    <a:cubicBezTo>
                      <a:pt x="6744" y="4281"/>
                      <a:pt x="6424" y="5203"/>
                      <a:pt x="5654" y="5957"/>
                    </a:cubicBezTo>
                    <a:close/>
                  </a:path>
                </a:pathLst>
              </a:custGeom>
              <a:solidFill>
                <a:schemeClr val="bg1"/>
              </a:solidFill>
              <a:ln>
                <a:noFill/>
              </a:ln>
            </p:spPr>
          </p:sp>
        </p:grpSp>
        <p:grpSp>
          <p:nvGrpSpPr>
            <p:cNvPr id="30" name="组合 29"/>
            <p:cNvGrpSpPr/>
            <p:nvPr/>
          </p:nvGrpSpPr>
          <p:grpSpPr>
            <a:xfrm flipH="1">
              <a:off x="4429040" y="1982444"/>
              <a:ext cx="2440289" cy="1110072"/>
              <a:chOff x="606391" y="1443429"/>
              <a:chExt cx="2440289" cy="1110072"/>
            </a:xfrm>
          </p:grpSpPr>
          <p:sp>
            <p:nvSpPr>
              <p:cNvPr id="31" name="Rectangle 16"/>
              <p:cNvSpPr/>
              <p:nvPr/>
            </p:nvSpPr>
            <p:spPr>
              <a:xfrm flipH="1">
                <a:off x="606391" y="1792652"/>
                <a:ext cx="2440286" cy="760849"/>
              </a:xfrm>
              <a:prstGeom prst="rect">
                <a:avLst/>
              </a:prstGeom>
            </p:spPr>
            <p:txBody>
              <a:bodyPr wrap="square">
                <a:spAutoFit/>
              </a:bodyPr>
              <a:lstStyle/>
              <a:p>
                <a:pP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2" name="Title 11"/>
              <p:cNvSpPr txBox="1"/>
              <p:nvPr/>
            </p:nvSpPr>
            <p:spPr>
              <a:xfrm flipH="1">
                <a:off x="1439525" y="1443429"/>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33" name="组合 32"/>
          <p:cNvGrpSpPr/>
          <p:nvPr/>
        </p:nvGrpSpPr>
        <p:grpSpPr>
          <a:xfrm>
            <a:off x="8935828" y="1982444"/>
            <a:ext cx="2440289" cy="3501480"/>
            <a:chOff x="8935828" y="1982444"/>
            <a:chExt cx="2440289" cy="3501480"/>
          </a:xfrm>
        </p:grpSpPr>
        <p:grpSp>
          <p:nvGrpSpPr>
            <p:cNvPr id="34" name="组合 33"/>
            <p:cNvGrpSpPr/>
            <p:nvPr/>
          </p:nvGrpSpPr>
          <p:grpSpPr>
            <a:xfrm>
              <a:off x="9747707" y="3284490"/>
              <a:ext cx="1331463" cy="2199434"/>
              <a:chOff x="9747707" y="3284490"/>
              <a:chExt cx="1331463" cy="2199434"/>
            </a:xfrm>
          </p:grpSpPr>
          <p:cxnSp>
            <p:nvCxnSpPr>
              <p:cNvPr id="35" name="直接连接符 34"/>
              <p:cNvCxnSpPr/>
              <p:nvPr/>
            </p:nvCxnSpPr>
            <p:spPr>
              <a:xfrm>
                <a:off x="10185537" y="3776320"/>
                <a:ext cx="893633" cy="1707604"/>
              </a:xfrm>
              <a:prstGeom prst="line">
                <a:avLst/>
              </a:prstGeom>
              <a:ln>
                <a:solidFill>
                  <a:schemeClr val="tx1">
                    <a:lumMod val="85000"/>
                    <a:lumOff val="15000"/>
                  </a:schemeClr>
                </a:solidFill>
                <a:tailEnd type="ova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9747707" y="3284490"/>
                <a:ext cx="989685" cy="989685"/>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椭圆 36"/>
              <p:cNvSpPr/>
              <p:nvPr/>
            </p:nvSpPr>
            <p:spPr>
              <a:xfrm>
                <a:off x="9793215" y="3329998"/>
                <a:ext cx="898669" cy="898669"/>
              </a:xfrm>
              <a:prstGeom prst="ellipse">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storage-of-documents-files_46124"/>
              <p:cNvSpPr>
                <a:spLocks noChangeAspect="1"/>
              </p:cNvSpPr>
              <p:nvPr/>
            </p:nvSpPr>
            <p:spPr bwMode="auto">
              <a:xfrm>
                <a:off x="9996635" y="3460304"/>
                <a:ext cx="514923" cy="556511"/>
              </a:xfrm>
              <a:custGeom>
                <a:avLst/>
                <a:gdLst>
                  <a:gd name="connsiteX0" fmla="*/ 172234 w 509680"/>
                  <a:gd name="connsiteY0" fmla="*/ 312429 h 603477"/>
                  <a:gd name="connsiteX1" fmla="*/ 334458 w 509680"/>
                  <a:gd name="connsiteY1" fmla="*/ 312429 h 603477"/>
                  <a:gd name="connsiteX2" fmla="*/ 353121 w 509680"/>
                  <a:gd name="connsiteY2" fmla="*/ 331026 h 603477"/>
                  <a:gd name="connsiteX3" fmla="*/ 334458 w 509680"/>
                  <a:gd name="connsiteY3" fmla="*/ 351052 h 603477"/>
                  <a:gd name="connsiteX4" fmla="*/ 172234 w 509680"/>
                  <a:gd name="connsiteY4" fmla="*/ 351052 h 603477"/>
                  <a:gd name="connsiteX5" fmla="*/ 153571 w 509680"/>
                  <a:gd name="connsiteY5" fmla="*/ 331026 h 603477"/>
                  <a:gd name="connsiteX6" fmla="*/ 172234 w 509680"/>
                  <a:gd name="connsiteY6" fmla="*/ 312429 h 603477"/>
                  <a:gd name="connsiteX7" fmla="*/ 439330 w 509680"/>
                  <a:gd name="connsiteY7" fmla="*/ 283692 h 603477"/>
                  <a:gd name="connsiteX8" fmla="*/ 498194 w 509680"/>
                  <a:gd name="connsiteY8" fmla="*/ 376903 h 603477"/>
                  <a:gd name="connsiteX9" fmla="*/ 509680 w 509680"/>
                  <a:gd name="connsiteY9" fmla="*/ 417055 h 603477"/>
                  <a:gd name="connsiteX10" fmla="*/ 509680 w 509680"/>
                  <a:gd name="connsiteY10" fmla="*/ 554721 h 603477"/>
                  <a:gd name="connsiteX11" fmla="*/ 460866 w 509680"/>
                  <a:gd name="connsiteY11" fmla="*/ 603477 h 603477"/>
                  <a:gd name="connsiteX12" fmla="*/ 48815 w 509680"/>
                  <a:gd name="connsiteY12" fmla="*/ 603477 h 603477"/>
                  <a:gd name="connsiteX13" fmla="*/ 0 w 509680"/>
                  <a:gd name="connsiteY13" fmla="*/ 554721 h 603477"/>
                  <a:gd name="connsiteX14" fmla="*/ 0 w 509680"/>
                  <a:gd name="connsiteY14" fmla="*/ 417055 h 603477"/>
                  <a:gd name="connsiteX15" fmla="*/ 11486 w 509680"/>
                  <a:gd name="connsiteY15" fmla="*/ 376903 h 603477"/>
                  <a:gd name="connsiteX16" fmla="*/ 66043 w 509680"/>
                  <a:gd name="connsiteY16" fmla="*/ 287994 h 603477"/>
                  <a:gd name="connsiteX17" fmla="*/ 66043 w 509680"/>
                  <a:gd name="connsiteY17" fmla="*/ 359695 h 603477"/>
                  <a:gd name="connsiteX18" fmla="*/ 57429 w 509680"/>
                  <a:gd name="connsiteY18" fmla="*/ 374035 h 603477"/>
                  <a:gd name="connsiteX19" fmla="*/ 57429 w 509680"/>
                  <a:gd name="connsiteY19" fmla="*/ 388375 h 603477"/>
                  <a:gd name="connsiteX20" fmla="*/ 68915 w 509680"/>
                  <a:gd name="connsiteY20" fmla="*/ 395545 h 603477"/>
                  <a:gd name="connsiteX21" fmla="*/ 439330 w 509680"/>
                  <a:gd name="connsiteY21" fmla="*/ 395545 h 603477"/>
                  <a:gd name="connsiteX22" fmla="*/ 452251 w 509680"/>
                  <a:gd name="connsiteY22" fmla="*/ 388375 h 603477"/>
                  <a:gd name="connsiteX23" fmla="*/ 452251 w 509680"/>
                  <a:gd name="connsiteY23" fmla="*/ 374035 h 603477"/>
                  <a:gd name="connsiteX24" fmla="*/ 439330 w 509680"/>
                  <a:gd name="connsiteY24" fmla="*/ 355393 h 603477"/>
                  <a:gd name="connsiteX25" fmla="*/ 172234 w 509680"/>
                  <a:gd name="connsiteY25" fmla="*/ 243690 h 603477"/>
                  <a:gd name="connsiteX26" fmla="*/ 334458 w 509680"/>
                  <a:gd name="connsiteY26" fmla="*/ 243690 h 603477"/>
                  <a:gd name="connsiteX27" fmla="*/ 353121 w 509680"/>
                  <a:gd name="connsiteY27" fmla="*/ 260904 h 603477"/>
                  <a:gd name="connsiteX28" fmla="*/ 334458 w 509680"/>
                  <a:gd name="connsiteY28" fmla="*/ 279554 h 603477"/>
                  <a:gd name="connsiteX29" fmla="*/ 172234 w 509680"/>
                  <a:gd name="connsiteY29" fmla="*/ 279554 h 603477"/>
                  <a:gd name="connsiteX30" fmla="*/ 153571 w 509680"/>
                  <a:gd name="connsiteY30" fmla="*/ 260904 h 603477"/>
                  <a:gd name="connsiteX31" fmla="*/ 172234 w 509680"/>
                  <a:gd name="connsiteY31" fmla="*/ 243690 h 603477"/>
                  <a:gd name="connsiteX32" fmla="*/ 172238 w 509680"/>
                  <a:gd name="connsiteY32" fmla="*/ 171962 h 603477"/>
                  <a:gd name="connsiteX33" fmla="*/ 222494 w 509680"/>
                  <a:gd name="connsiteY33" fmla="*/ 171962 h 603477"/>
                  <a:gd name="connsiteX34" fmla="*/ 241161 w 509680"/>
                  <a:gd name="connsiteY34" fmla="*/ 190583 h 603477"/>
                  <a:gd name="connsiteX35" fmla="*/ 222494 w 509680"/>
                  <a:gd name="connsiteY35" fmla="*/ 209205 h 603477"/>
                  <a:gd name="connsiteX36" fmla="*/ 172238 w 509680"/>
                  <a:gd name="connsiteY36" fmla="*/ 209205 h 603477"/>
                  <a:gd name="connsiteX37" fmla="*/ 153571 w 509680"/>
                  <a:gd name="connsiteY37" fmla="*/ 190583 h 603477"/>
                  <a:gd name="connsiteX38" fmla="*/ 172238 w 509680"/>
                  <a:gd name="connsiteY38" fmla="*/ 171962 h 603477"/>
                  <a:gd name="connsiteX39" fmla="*/ 324473 w 509680"/>
                  <a:gd name="connsiteY39" fmla="*/ 159012 h 603477"/>
                  <a:gd name="connsiteX40" fmla="*/ 324473 w 509680"/>
                  <a:gd name="connsiteY40" fmla="*/ 183388 h 603477"/>
                  <a:gd name="connsiteX41" fmla="*/ 348891 w 509680"/>
                  <a:gd name="connsiteY41" fmla="*/ 183388 h 603477"/>
                  <a:gd name="connsiteX42" fmla="*/ 117640 w 509680"/>
                  <a:gd name="connsiteY42" fmla="*/ 94487 h 603477"/>
                  <a:gd name="connsiteX43" fmla="*/ 284256 w 509680"/>
                  <a:gd name="connsiteY43" fmla="*/ 94487 h 603477"/>
                  <a:gd name="connsiteX44" fmla="*/ 328782 w 509680"/>
                  <a:gd name="connsiteY44" fmla="*/ 111693 h 603477"/>
                  <a:gd name="connsiteX45" fmla="*/ 397727 w 509680"/>
                  <a:gd name="connsiteY45" fmla="*/ 180520 h 603477"/>
                  <a:gd name="connsiteX46" fmla="*/ 414963 w 509680"/>
                  <a:gd name="connsiteY46" fmla="*/ 224970 h 603477"/>
                  <a:gd name="connsiteX47" fmla="*/ 414963 w 509680"/>
                  <a:gd name="connsiteY47" fmla="*/ 372661 h 603477"/>
                  <a:gd name="connsiteX48" fmla="*/ 377618 w 509680"/>
                  <a:gd name="connsiteY48" fmla="*/ 372661 h 603477"/>
                  <a:gd name="connsiteX49" fmla="*/ 377618 w 509680"/>
                  <a:gd name="connsiteY49" fmla="*/ 220669 h 603477"/>
                  <a:gd name="connsiteX50" fmla="*/ 312983 w 509680"/>
                  <a:gd name="connsiteY50" fmla="*/ 220669 h 603477"/>
                  <a:gd name="connsiteX51" fmla="*/ 295746 w 509680"/>
                  <a:gd name="connsiteY51" fmla="*/ 212065 h 603477"/>
                  <a:gd name="connsiteX52" fmla="*/ 287128 w 509680"/>
                  <a:gd name="connsiteY52" fmla="*/ 193425 h 603477"/>
                  <a:gd name="connsiteX53" fmla="*/ 288565 w 509680"/>
                  <a:gd name="connsiteY53" fmla="*/ 131768 h 603477"/>
                  <a:gd name="connsiteX54" fmla="*/ 127694 w 509680"/>
                  <a:gd name="connsiteY54" fmla="*/ 131768 h 603477"/>
                  <a:gd name="connsiteX55" fmla="*/ 127694 w 509680"/>
                  <a:gd name="connsiteY55" fmla="*/ 372661 h 603477"/>
                  <a:gd name="connsiteX56" fmla="*/ 90349 w 509680"/>
                  <a:gd name="connsiteY56" fmla="*/ 372661 h 603477"/>
                  <a:gd name="connsiteX57" fmla="*/ 90349 w 509680"/>
                  <a:gd name="connsiteY57" fmla="*/ 120297 h 603477"/>
                  <a:gd name="connsiteX58" fmla="*/ 117640 w 509680"/>
                  <a:gd name="connsiteY58" fmla="*/ 94487 h 603477"/>
                  <a:gd name="connsiteX59" fmla="*/ 114754 w 509680"/>
                  <a:gd name="connsiteY59" fmla="*/ 0 h 603477"/>
                  <a:gd name="connsiteX60" fmla="*/ 388948 w 509680"/>
                  <a:gd name="connsiteY60" fmla="*/ 0 h 603477"/>
                  <a:gd name="connsiteX61" fmla="*/ 413353 w 509680"/>
                  <a:gd name="connsiteY61" fmla="*/ 24356 h 603477"/>
                  <a:gd name="connsiteX62" fmla="*/ 413353 w 509680"/>
                  <a:gd name="connsiteY62" fmla="*/ 160467 h 603477"/>
                  <a:gd name="connsiteX63" fmla="*/ 378899 w 509680"/>
                  <a:gd name="connsiteY63" fmla="*/ 123215 h 603477"/>
                  <a:gd name="connsiteX64" fmla="*/ 378899 w 509680"/>
                  <a:gd name="connsiteY64" fmla="*/ 34386 h 603477"/>
                  <a:gd name="connsiteX65" fmla="*/ 124803 w 509680"/>
                  <a:gd name="connsiteY65" fmla="*/ 34386 h 603477"/>
                  <a:gd name="connsiteX66" fmla="*/ 124803 w 509680"/>
                  <a:gd name="connsiteY66" fmla="*/ 64473 h 603477"/>
                  <a:gd name="connsiteX67" fmla="*/ 90349 w 509680"/>
                  <a:gd name="connsiteY67" fmla="*/ 64473 h 603477"/>
                  <a:gd name="connsiteX68" fmla="*/ 90349 w 509680"/>
                  <a:gd name="connsiteY68" fmla="*/ 24356 h 603477"/>
                  <a:gd name="connsiteX69" fmla="*/ 114754 w 509680"/>
                  <a:gd name="connsiteY69" fmla="*/ 0 h 60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09680" h="603477">
                    <a:moveTo>
                      <a:pt x="172234" y="312429"/>
                    </a:moveTo>
                    <a:lnTo>
                      <a:pt x="334458" y="312429"/>
                    </a:lnTo>
                    <a:cubicBezTo>
                      <a:pt x="345943" y="312429"/>
                      <a:pt x="353121" y="321012"/>
                      <a:pt x="353121" y="331026"/>
                    </a:cubicBezTo>
                    <a:cubicBezTo>
                      <a:pt x="353121" y="342469"/>
                      <a:pt x="344507" y="351052"/>
                      <a:pt x="334458" y="351052"/>
                    </a:cubicBezTo>
                    <a:lnTo>
                      <a:pt x="172234" y="351052"/>
                    </a:lnTo>
                    <a:cubicBezTo>
                      <a:pt x="162185" y="351052"/>
                      <a:pt x="153571" y="342469"/>
                      <a:pt x="153571" y="331026"/>
                    </a:cubicBezTo>
                    <a:cubicBezTo>
                      <a:pt x="153571" y="321012"/>
                      <a:pt x="162185" y="312429"/>
                      <a:pt x="172234" y="312429"/>
                    </a:cubicBezTo>
                    <a:close/>
                    <a:moveTo>
                      <a:pt x="439330" y="283692"/>
                    </a:moveTo>
                    <a:lnTo>
                      <a:pt x="498194" y="376903"/>
                    </a:lnTo>
                    <a:cubicBezTo>
                      <a:pt x="505373" y="388375"/>
                      <a:pt x="509680" y="402715"/>
                      <a:pt x="509680" y="417055"/>
                    </a:cubicBezTo>
                    <a:lnTo>
                      <a:pt x="509680" y="554721"/>
                    </a:lnTo>
                    <a:cubicBezTo>
                      <a:pt x="509680" y="581967"/>
                      <a:pt x="488144" y="603477"/>
                      <a:pt x="460866" y="603477"/>
                    </a:cubicBezTo>
                    <a:lnTo>
                      <a:pt x="48815" y="603477"/>
                    </a:lnTo>
                    <a:cubicBezTo>
                      <a:pt x="21536" y="603477"/>
                      <a:pt x="0" y="581967"/>
                      <a:pt x="0" y="554721"/>
                    </a:cubicBezTo>
                    <a:lnTo>
                      <a:pt x="0" y="417055"/>
                    </a:lnTo>
                    <a:cubicBezTo>
                      <a:pt x="0" y="402715"/>
                      <a:pt x="4307" y="389809"/>
                      <a:pt x="11486" y="376903"/>
                    </a:cubicBezTo>
                    <a:lnTo>
                      <a:pt x="66043" y="287994"/>
                    </a:lnTo>
                    <a:lnTo>
                      <a:pt x="66043" y="359695"/>
                    </a:lnTo>
                    <a:lnTo>
                      <a:pt x="57429" y="374035"/>
                    </a:lnTo>
                    <a:cubicBezTo>
                      <a:pt x="54557" y="378337"/>
                      <a:pt x="54557" y="384073"/>
                      <a:pt x="57429" y="388375"/>
                    </a:cubicBezTo>
                    <a:cubicBezTo>
                      <a:pt x="58865" y="392677"/>
                      <a:pt x="63172" y="395545"/>
                      <a:pt x="68915" y="395545"/>
                    </a:cubicBezTo>
                    <a:lnTo>
                      <a:pt x="439330" y="395545"/>
                    </a:lnTo>
                    <a:cubicBezTo>
                      <a:pt x="445073" y="395545"/>
                      <a:pt x="449380" y="392677"/>
                      <a:pt x="452251" y="388375"/>
                    </a:cubicBezTo>
                    <a:cubicBezTo>
                      <a:pt x="453687" y="384073"/>
                      <a:pt x="453687" y="378337"/>
                      <a:pt x="452251" y="374035"/>
                    </a:cubicBezTo>
                    <a:lnTo>
                      <a:pt x="439330" y="355393"/>
                    </a:lnTo>
                    <a:close/>
                    <a:moveTo>
                      <a:pt x="172234" y="243690"/>
                    </a:moveTo>
                    <a:lnTo>
                      <a:pt x="334458" y="243690"/>
                    </a:lnTo>
                    <a:cubicBezTo>
                      <a:pt x="345943" y="243690"/>
                      <a:pt x="353121" y="250863"/>
                      <a:pt x="353121" y="260904"/>
                    </a:cubicBezTo>
                    <a:cubicBezTo>
                      <a:pt x="353121" y="270946"/>
                      <a:pt x="344507" y="279554"/>
                      <a:pt x="334458" y="279554"/>
                    </a:cubicBezTo>
                    <a:lnTo>
                      <a:pt x="172234" y="279554"/>
                    </a:lnTo>
                    <a:cubicBezTo>
                      <a:pt x="162185" y="279554"/>
                      <a:pt x="153571" y="270946"/>
                      <a:pt x="153571" y="260904"/>
                    </a:cubicBezTo>
                    <a:cubicBezTo>
                      <a:pt x="153571" y="250863"/>
                      <a:pt x="162185" y="243690"/>
                      <a:pt x="172234" y="243690"/>
                    </a:cubicBezTo>
                    <a:close/>
                    <a:moveTo>
                      <a:pt x="172238" y="171962"/>
                    </a:moveTo>
                    <a:lnTo>
                      <a:pt x="222494" y="171962"/>
                    </a:lnTo>
                    <a:cubicBezTo>
                      <a:pt x="233982" y="171962"/>
                      <a:pt x="241161" y="180556"/>
                      <a:pt x="241161" y="190583"/>
                    </a:cubicBezTo>
                    <a:cubicBezTo>
                      <a:pt x="241161" y="200610"/>
                      <a:pt x="233982" y="209205"/>
                      <a:pt x="222494" y="209205"/>
                    </a:cubicBezTo>
                    <a:lnTo>
                      <a:pt x="172238" y="209205"/>
                    </a:lnTo>
                    <a:cubicBezTo>
                      <a:pt x="162187" y="209205"/>
                      <a:pt x="153571" y="200610"/>
                      <a:pt x="153571" y="190583"/>
                    </a:cubicBezTo>
                    <a:cubicBezTo>
                      <a:pt x="153571" y="180556"/>
                      <a:pt x="162187" y="171962"/>
                      <a:pt x="172238" y="171962"/>
                    </a:cubicBezTo>
                    <a:close/>
                    <a:moveTo>
                      <a:pt x="324473" y="159012"/>
                    </a:moveTo>
                    <a:lnTo>
                      <a:pt x="324473" y="183388"/>
                    </a:lnTo>
                    <a:lnTo>
                      <a:pt x="348891" y="183388"/>
                    </a:lnTo>
                    <a:close/>
                    <a:moveTo>
                      <a:pt x="117640" y="94487"/>
                    </a:moveTo>
                    <a:lnTo>
                      <a:pt x="284256" y="94487"/>
                    </a:lnTo>
                    <a:cubicBezTo>
                      <a:pt x="301492" y="94487"/>
                      <a:pt x="317292" y="100222"/>
                      <a:pt x="328782" y="111693"/>
                    </a:cubicBezTo>
                    <a:lnTo>
                      <a:pt x="397727" y="180520"/>
                    </a:lnTo>
                    <a:cubicBezTo>
                      <a:pt x="409218" y="191991"/>
                      <a:pt x="414963" y="207764"/>
                      <a:pt x="414963" y="224970"/>
                    </a:cubicBezTo>
                    <a:lnTo>
                      <a:pt x="414963" y="372661"/>
                    </a:lnTo>
                    <a:lnTo>
                      <a:pt x="377618" y="372661"/>
                    </a:lnTo>
                    <a:lnTo>
                      <a:pt x="377618" y="220669"/>
                    </a:lnTo>
                    <a:lnTo>
                      <a:pt x="312983" y="220669"/>
                    </a:lnTo>
                    <a:cubicBezTo>
                      <a:pt x="307237" y="220669"/>
                      <a:pt x="300056" y="217801"/>
                      <a:pt x="295746" y="212065"/>
                    </a:cubicBezTo>
                    <a:cubicBezTo>
                      <a:pt x="290001" y="207764"/>
                      <a:pt x="287128" y="200594"/>
                      <a:pt x="287128" y="193425"/>
                    </a:cubicBezTo>
                    <a:lnTo>
                      <a:pt x="288565" y="131768"/>
                    </a:lnTo>
                    <a:lnTo>
                      <a:pt x="127694" y="131768"/>
                    </a:lnTo>
                    <a:lnTo>
                      <a:pt x="127694" y="372661"/>
                    </a:lnTo>
                    <a:lnTo>
                      <a:pt x="90349" y="372661"/>
                    </a:lnTo>
                    <a:lnTo>
                      <a:pt x="90349" y="120297"/>
                    </a:lnTo>
                    <a:cubicBezTo>
                      <a:pt x="90349" y="105958"/>
                      <a:pt x="101840" y="94487"/>
                      <a:pt x="117640" y="94487"/>
                    </a:cubicBezTo>
                    <a:close/>
                    <a:moveTo>
                      <a:pt x="114754" y="0"/>
                    </a:moveTo>
                    <a:lnTo>
                      <a:pt x="388948" y="0"/>
                    </a:lnTo>
                    <a:cubicBezTo>
                      <a:pt x="403304" y="0"/>
                      <a:pt x="413353" y="11462"/>
                      <a:pt x="413353" y="24356"/>
                    </a:cubicBezTo>
                    <a:lnTo>
                      <a:pt x="413353" y="160467"/>
                    </a:lnTo>
                    <a:cubicBezTo>
                      <a:pt x="413353" y="160467"/>
                      <a:pt x="380335" y="123215"/>
                      <a:pt x="378899" y="123215"/>
                    </a:cubicBezTo>
                    <a:lnTo>
                      <a:pt x="378899" y="34386"/>
                    </a:lnTo>
                    <a:lnTo>
                      <a:pt x="124803" y="34386"/>
                    </a:lnTo>
                    <a:lnTo>
                      <a:pt x="124803" y="64473"/>
                    </a:lnTo>
                    <a:lnTo>
                      <a:pt x="90349" y="64473"/>
                    </a:lnTo>
                    <a:lnTo>
                      <a:pt x="90349" y="24356"/>
                    </a:lnTo>
                    <a:cubicBezTo>
                      <a:pt x="90349" y="11462"/>
                      <a:pt x="101834" y="0"/>
                      <a:pt x="114754" y="0"/>
                    </a:cubicBezTo>
                    <a:close/>
                  </a:path>
                </a:pathLst>
              </a:custGeom>
              <a:solidFill>
                <a:schemeClr val="bg1"/>
              </a:solidFill>
              <a:ln>
                <a:noFill/>
              </a:ln>
            </p:spPr>
          </p:sp>
        </p:grpSp>
        <p:grpSp>
          <p:nvGrpSpPr>
            <p:cNvPr id="39" name="组合 38"/>
            <p:cNvGrpSpPr/>
            <p:nvPr/>
          </p:nvGrpSpPr>
          <p:grpSpPr>
            <a:xfrm flipH="1">
              <a:off x="8935828" y="1982444"/>
              <a:ext cx="2440289" cy="1110072"/>
              <a:chOff x="606391" y="1443429"/>
              <a:chExt cx="2440289" cy="1110072"/>
            </a:xfrm>
          </p:grpSpPr>
          <p:sp>
            <p:nvSpPr>
              <p:cNvPr id="40" name="Rectangle 16"/>
              <p:cNvSpPr/>
              <p:nvPr/>
            </p:nvSpPr>
            <p:spPr>
              <a:xfrm flipH="1">
                <a:off x="606391" y="1792652"/>
                <a:ext cx="2440286" cy="760849"/>
              </a:xfrm>
              <a:prstGeom prst="rect">
                <a:avLst/>
              </a:prstGeom>
            </p:spPr>
            <p:txBody>
              <a:bodyPr wrap="square">
                <a:spAutoFit/>
              </a:bodyPr>
              <a:lstStyle/>
              <a:p>
                <a:pP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1" name="Title 11"/>
              <p:cNvSpPr txBox="1"/>
              <p:nvPr/>
            </p:nvSpPr>
            <p:spPr>
              <a:xfrm flipH="1">
                <a:off x="1439525" y="1443429"/>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42" name="组合 41"/>
          <p:cNvGrpSpPr/>
          <p:nvPr/>
        </p:nvGrpSpPr>
        <p:grpSpPr>
          <a:xfrm>
            <a:off x="3085871" y="1760479"/>
            <a:ext cx="2821303" cy="4065609"/>
            <a:chOff x="3085871" y="1760479"/>
            <a:chExt cx="2821303" cy="4065609"/>
          </a:xfrm>
        </p:grpSpPr>
        <p:grpSp>
          <p:nvGrpSpPr>
            <p:cNvPr id="43" name="组合 42"/>
            <p:cNvGrpSpPr/>
            <p:nvPr/>
          </p:nvGrpSpPr>
          <p:grpSpPr>
            <a:xfrm>
              <a:off x="3085871" y="1760479"/>
              <a:ext cx="1428414" cy="2513696"/>
              <a:chOff x="3085871" y="1760479"/>
              <a:chExt cx="1428414" cy="2513696"/>
            </a:xfrm>
          </p:grpSpPr>
          <p:cxnSp>
            <p:nvCxnSpPr>
              <p:cNvPr id="44" name="直接连接符 43"/>
              <p:cNvCxnSpPr/>
              <p:nvPr/>
            </p:nvCxnSpPr>
            <p:spPr>
              <a:xfrm>
                <a:off x="3085871" y="1760479"/>
                <a:ext cx="893633" cy="1707604"/>
              </a:xfrm>
              <a:prstGeom prst="line">
                <a:avLst/>
              </a:prstGeom>
              <a:ln>
                <a:solidFill>
                  <a:schemeClr val="tx1">
                    <a:lumMod val="85000"/>
                    <a:lumOff val="15000"/>
                  </a:schemeClr>
                </a:solidFill>
                <a:headEnd type="ova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3524600" y="3284490"/>
                <a:ext cx="989685" cy="989685"/>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椭圆 45"/>
              <p:cNvSpPr/>
              <p:nvPr/>
            </p:nvSpPr>
            <p:spPr>
              <a:xfrm>
                <a:off x="3570108" y="3329998"/>
                <a:ext cx="898669" cy="89866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whatsapp_154858"/>
              <p:cNvSpPr>
                <a:spLocks noChangeAspect="1"/>
              </p:cNvSpPr>
              <p:nvPr/>
            </p:nvSpPr>
            <p:spPr bwMode="auto">
              <a:xfrm>
                <a:off x="3763601" y="3476475"/>
                <a:ext cx="572158" cy="571304"/>
              </a:xfrm>
              <a:custGeom>
                <a:avLst/>
                <a:gdLst>
                  <a:gd name="connsiteX0" fmla="*/ 229015 w 609254"/>
                  <a:gd name="connsiteY0" fmla="*/ 157290 h 608345"/>
                  <a:gd name="connsiteX1" fmla="*/ 248893 w 609254"/>
                  <a:gd name="connsiteY1" fmla="*/ 174030 h 608345"/>
                  <a:gd name="connsiteX2" fmla="*/ 270700 w 609254"/>
                  <a:gd name="connsiteY2" fmla="*/ 226177 h 608345"/>
                  <a:gd name="connsiteX3" fmla="*/ 271293 w 609254"/>
                  <a:gd name="connsiteY3" fmla="*/ 245583 h 608345"/>
                  <a:gd name="connsiteX4" fmla="*/ 270403 w 609254"/>
                  <a:gd name="connsiteY4" fmla="*/ 247657 h 608345"/>
                  <a:gd name="connsiteX5" fmla="*/ 263134 w 609254"/>
                  <a:gd name="connsiteY5" fmla="*/ 259064 h 608345"/>
                  <a:gd name="connsiteX6" fmla="*/ 259574 w 609254"/>
                  <a:gd name="connsiteY6" fmla="*/ 263212 h 608345"/>
                  <a:gd name="connsiteX7" fmla="*/ 252008 w 609254"/>
                  <a:gd name="connsiteY7" fmla="*/ 271805 h 608345"/>
                  <a:gd name="connsiteX8" fmla="*/ 249338 w 609254"/>
                  <a:gd name="connsiteY8" fmla="*/ 274916 h 608345"/>
                  <a:gd name="connsiteX9" fmla="*/ 250080 w 609254"/>
                  <a:gd name="connsiteY9" fmla="*/ 276694 h 608345"/>
                  <a:gd name="connsiteX10" fmla="*/ 338789 w 609254"/>
                  <a:gd name="connsiteY10" fmla="*/ 355506 h 608345"/>
                  <a:gd name="connsiteX11" fmla="*/ 348283 w 609254"/>
                  <a:gd name="connsiteY11" fmla="*/ 359209 h 608345"/>
                  <a:gd name="connsiteX12" fmla="*/ 349915 w 609254"/>
                  <a:gd name="connsiteY12" fmla="*/ 357876 h 608345"/>
                  <a:gd name="connsiteX13" fmla="*/ 372018 w 609254"/>
                  <a:gd name="connsiteY13" fmla="*/ 330914 h 608345"/>
                  <a:gd name="connsiteX14" fmla="*/ 386853 w 609254"/>
                  <a:gd name="connsiteY14" fmla="*/ 322025 h 608345"/>
                  <a:gd name="connsiteX15" fmla="*/ 397237 w 609254"/>
                  <a:gd name="connsiteY15" fmla="*/ 324247 h 608345"/>
                  <a:gd name="connsiteX16" fmla="*/ 450789 w 609254"/>
                  <a:gd name="connsiteY16" fmla="*/ 349580 h 608345"/>
                  <a:gd name="connsiteX17" fmla="*/ 463843 w 609254"/>
                  <a:gd name="connsiteY17" fmla="*/ 358913 h 608345"/>
                  <a:gd name="connsiteX18" fmla="*/ 460283 w 609254"/>
                  <a:gd name="connsiteY18" fmla="*/ 399356 h 608345"/>
                  <a:gd name="connsiteX19" fmla="*/ 405396 w 609254"/>
                  <a:gd name="connsiteY19" fmla="*/ 438169 h 608345"/>
                  <a:gd name="connsiteX20" fmla="*/ 403171 w 609254"/>
                  <a:gd name="connsiteY20" fmla="*/ 438318 h 608345"/>
                  <a:gd name="connsiteX21" fmla="*/ 391006 w 609254"/>
                  <a:gd name="connsiteY21" fmla="*/ 439058 h 608345"/>
                  <a:gd name="connsiteX22" fmla="*/ 316093 w 609254"/>
                  <a:gd name="connsiteY22" fmla="*/ 419948 h 608345"/>
                  <a:gd name="connsiteX23" fmla="*/ 191929 w 609254"/>
                  <a:gd name="connsiteY23" fmla="*/ 312396 h 608345"/>
                  <a:gd name="connsiteX24" fmla="*/ 190742 w 609254"/>
                  <a:gd name="connsiteY24" fmla="*/ 310470 h 608345"/>
                  <a:gd name="connsiteX25" fmla="*/ 160035 w 609254"/>
                  <a:gd name="connsiteY25" fmla="*/ 232547 h 608345"/>
                  <a:gd name="connsiteX26" fmla="*/ 188665 w 609254"/>
                  <a:gd name="connsiteY26" fmla="*/ 166920 h 608345"/>
                  <a:gd name="connsiteX27" fmla="*/ 225603 w 609254"/>
                  <a:gd name="connsiteY27" fmla="*/ 157438 h 608345"/>
                  <a:gd name="connsiteX28" fmla="*/ 229015 w 609254"/>
                  <a:gd name="connsiteY28" fmla="*/ 157290 h 608345"/>
                  <a:gd name="connsiteX29" fmla="*/ 310052 w 609254"/>
                  <a:gd name="connsiteY29" fmla="*/ 61768 h 608345"/>
                  <a:gd name="connsiteX30" fmla="*/ 73005 w 609254"/>
                  <a:gd name="connsiteY30" fmla="*/ 296544 h 608345"/>
                  <a:gd name="connsiteX31" fmla="*/ 118100 w 609254"/>
                  <a:gd name="connsiteY31" fmla="*/ 434151 h 608345"/>
                  <a:gd name="connsiteX32" fmla="*/ 119287 w 609254"/>
                  <a:gd name="connsiteY32" fmla="*/ 441410 h 608345"/>
                  <a:gd name="connsiteX33" fmla="*/ 93624 w 609254"/>
                  <a:gd name="connsiteY33" fmla="*/ 516657 h 608345"/>
                  <a:gd name="connsiteX34" fmla="*/ 172838 w 609254"/>
                  <a:gd name="connsiteY34" fmla="*/ 491475 h 608345"/>
                  <a:gd name="connsiteX35" fmla="*/ 175211 w 609254"/>
                  <a:gd name="connsiteY35" fmla="*/ 491179 h 608345"/>
                  <a:gd name="connsiteX36" fmla="*/ 179661 w 609254"/>
                  <a:gd name="connsiteY36" fmla="*/ 492364 h 608345"/>
                  <a:gd name="connsiteX37" fmla="*/ 310052 w 609254"/>
                  <a:gd name="connsiteY37" fmla="*/ 531321 h 608345"/>
                  <a:gd name="connsiteX38" fmla="*/ 546951 w 609254"/>
                  <a:gd name="connsiteY38" fmla="*/ 296544 h 608345"/>
                  <a:gd name="connsiteX39" fmla="*/ 310052 w 609254"/>
                  <a:gd name="connsiteY39" fmla="*/ 61768 h 608345"/>
                  <a:gd name="connsiteX40" fmla="*/ 310052 w 609254"/>
                  <a:gd name="connsiteY40" fmla="*/ 0 h 608345"/>
                  <a:gd name="connsiteX41" fmla="*/ 609254 w 609254"/>
                  <a:gd name="connsiteY41" fmla="*/ 296544 h 608345"/>
                  <a:gd name="connsiteX42" fmla="*/ 310052 w 609254"/>
                  <a:gd name="connsiteY42" fmla="*/ 593088 h 608345"/>
                  <a:gd name="connsiteX43" fmla="*/ 168387 w 609254"/>
                  <a:gd name="connsiteY43" fmla="*/ 557835 h 608345"/>
                  <a:gd name="connsiteX44" fmla="*/ 10257 w 609254"/>
                  <a:gd name="connsiteY44" fmla="*/ 607901 h 608345"/>
                  <a:gd name="connsiteX45" fmla="*/ 7884 w 609254"/>
                  <a:gd name="connsiteY45" fmla="*/ 608345 h 608345"/>
                  <a:gd name="connsiteX46" fmla="*/ 2247 w 609254"/>
                  <a:gd name="connsiteY46" fmla="*/ 605975 h 608345"/>
                  <a:gd name="connsiteX47" fmla="*/ 467 w 609254"/>
                  <a:gd name="connsiteY47" fmla="*/ 597828 h 608345"/>
                  <a:gd name="connsiteX48" fmla="*/ 51792 w 609254"/>
                  <a:gd name="connsiteY48" fmla="*/ 446446 h 608345"/>
                  <a:gd name="connsiteX49" fmla="*/ 10850 w 609254"/>
                  <a:gd name="connsiteY49" fmla="*/ 296544 h 608345"/>
                  <a:gd name="connsiteX50" fmla="*/ 310052 w 609254"/>
                  <a:gd name="connsiteY50" fmla="*/ 0 h 608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09254" h="608345">
                    <a:moveTo>
                      <a:pt x="229015" y="157290"/>
                    </a:moveTo>
                    <a:cubicBezTo>
                      <a:pt x="237767" y="157290"/>
                      <a:pt x="244146" y="162623"/>
                      <a:pt x="248893" y="174030"/>
                    </a:cubicBezTo>
                    <a:cubicBezTo>
                      <a:pt x="250970" y="178771"/>
                      <a:pt x="269661" y="223955"/>
                      <a:pt x="270700" y="226177"/>
                    </a:cubicBezTo>
                    <a:cubicBezTo>
                      <a:pt x="272035" y="228695"/>
                      <a:pt x="275892" y="236399"/>
                      <a:pt x="271293" y="245583"/>
                    </a:cubicBezTo>
                    <a:lnTo>
                      <a:pt x="270403" y="247657"/>
                    </a:lnTo>
                    <a:cubicBezTo>
                      <a:pt x="268474" y="251361"/>
                      <a:pt x="266843" y="254768"/>
                      <a:pt x="263134" y="259064"/>
                    </a:cubicBezTo>
                    <a:cubicBezTo>
                      <a:pt x="261947" y="260398"/>
                      <a:pt x="260761" y="261879"/>
                      <a:pt x="259574" y="263212"/>
                    </a:cubicBezTo>
                    <a:cubicBezTo>
                      <a:pt x="257052" y="266323"/>
                      <a:pt x="254382" y="269435"/>
                      <a:pt x="252008" y="271805"/>
                    </a:cubicBezTo>
                    <a:cubicBezTo>
                      <a:pt x="251118" y="272694"/>
                      <a:pt x="249486" y="274323"/>
                      <a:pt x="249338" y="274916"/>
                    </a:cubicBezTo>
                    <a:cubicBezTo>
                      <a:pt x="249338" y="274916"/>
                      <a:pt x="249338" y="275508"/>
                      <a:pt x="250080" y="276694"/>
                    </a:cubicBezTo>
                    <a:cubicBezTo>
                      <a:pt x="255123" y="285138"/>
                      <a:pt x="291171" y="334766"/>
                      <a:pt x="338789" y="355506"/>
                    </a:cubicBezTo>
                    <a:cubicBezTo>
                      <a:pt x="341015" y="356394"/>
                      <a:pt x="347838" y="359209"/>
                      <a:pt x="348283" y="359209"/>
                    </a:cubicBezTo>
                    <a:cubicBezTo>
                      <a:pt x="348728" y="359209"/>
                      <a:pt x="349322" y="358468"/>
                      <a:pt x="349915" y="357876"/>
                    </a:cubicBezTo>
                    <a:cubicBezTo>
                      <a:pt x="354069" y="353135"/>
                      <a:pt x="367568" y="337432"/>
                      <a:pt x="372018" y="330914"/>
                    </a:cubicBezTo>
                    <a:cubicBezTo>
                      <a:pt x="375875" y="324988"/>
                      <a:pt x="380919" y="322025"/>
                      <a:pt x="386853" y="322025"/>
                    </a:cubicBezTo>
                    <a:cubicBezTo>
                      <a:pt x="390561" y="322025"/>
                      <a:pt x="393973" y="323210"/>
                      <a:pt x="397237" y="324247"/>
                    </a:cubicBezTo>
                    <a:cubicBezTo>
                      <a:pt x="405099" y="327062"/>
                      <a:pt x="449602" y="348987"/>
                      <a:pt x="450789" y="349580"/>
                    </a:cubicBezTo>
                    <a:cubicBezTo>
                      <a:pt x="456574" y="352395"/>
                      <a:pt x="461173" y="354469"/>
                      <a:pt x="463843" y="358913"/>
                    </a:cubicBezTo>
                    <a:cubicBezTo>
                      <a:pt x="467700" y="365283"/>
                      <a:pt x="466217" y="383060"/>
                      <a:pt x="460283" y="399356"/>
                    </a:cubicBezTo>
                    <a:cubicBezTo>
                      <a:pt x="452866" y="419948"/>
                      <a:pt x="420230" y="436836"/>
                      <a:pt x="405396" y="438169"/>
                    </a:cubicBezTo>
                    <a:lnTo>
                      <a:pt x="403171" y="438318"/>
                    </a:lnTo>
                    <a:cubicBezTo>
                      <a:pt x="399759" y="438762"/>
                      <a:pt x="395902" y="439058"/>
                      <a:pt x="391006" y="439058"/>
                    </a:cubicBezTo>
                    <a:cubicBezTo>
                      <a:pt x="379436" y="439058"/>
                      <a:pt x="359112" y="437132"/>
                      <a:pt x="316093" y="419948"/>
                    </a:cubicBezTo>
                    <a:cubicBezTo>
                      <a:pt x="271441" y="402171"/>
                      <a:pt x="227383" y="363950"/>
                      <a:pt x="191929" y="312396"/>
                    </a:cubicBezTo>
                    <a:cubicBezTo>
                      <a:pt x="191336" y="311507"/>
                      <a:pt x="190891" y="310766"/>
                      <a:pt x="190742" y="310470"/>
                    </a:cubicBezTo>
                    <a:cubicBezTo>
                      <a:pt x="181397" y="298322"/>
                      <a:pt x="160035" y="266472"/>
                      <a:pt x="160035" y="232547"/>
                    </a:cubicBezTo>
                    <a:cubicBezTo>
                      <a:pt x="160035" y="195067"/>
                      <a:pt x="177985" y="173586"/>
                      <a:pt x="188665" y="166920"/>
                    </a:cubicBezTo>
                    <a:cubicBezTo>
                      <a:pt x="198753" y="160549"/>
                      <a:pt x="221449" y="157587"/>
                      <a:pt x="225603" y="157438"/>
                    </a:cubicBezTo>
                    <a:cubicBezTo>
                      <a:pt x="229015" y="157290"/>
                      <a:pt x="228125" y="157290"/>
                      <a:pt x="229015" y="157290"/>
                    </a:cubicBezTo>
                    <a:close/>
                    <a:moveTo>
                      <a:pt x="310052" y="61768"/>
                    </a:moveTo>
                    <a:cubicBezTo>
                      <a:pt x="179365" y="61768"/>
                      <a:pt x="73005" y="167084"/>
                      <a:pt x="73005" y="296544"/>
                    </a:cubicBezTo>
                    <a:cubicBezTo>
                      <a:pt x="73005" y="346314"/>
                      <a:pt x="88581" y="393862"/>
                      <a:pt x="118100" y="434151"/>
                    </a:cubicBezTo>
                    <a:cubicBezTo>
                      <a:pt x="119732" y="436225"/>
                      <a:pt x="120029" y="438891"/>
                      <a:pt x="119287" y="441410"/>
                    </a:cubicBezTo>
                    <a:lnTo>
                      <a:pt x="93624" y="516657"/>
                    </a:lnTo>
                    <a:lnTo>
                      <a:pt x="172838" y="491475"/>
                    </a:lnTo>
                    <a:cubicBezTo>
                      <a:pt x="173728" y="491327"/>
                      <a:pt x="174469" y="491179"/>
                      <a:pt x="175211" y="491179"/>
                    </a:cubicBezTo>
                    <a:cubicBezTo>
                      <a:pt x="176843" y="491179"/>
                      <a:pt x="178326" y="491624"/>
                      <a:pt x="179661" y="492364"/>
                    </a:cubicBezTo>
                    <a:cubicBezTo>
                      <a:pt x="218378" y="517842"/>
                      <a:pt x="263473" y="531321"/>
                      <a:pt x="310052" y="531321"/>
                    </a:cubicBezTo>
                    <a:cubicBezTo>
                      <a:pt x="440740" y="531321"/>
                      <a:pt x="546951" y="426005"/>
                      <a:pt x="546951" y="296544"/>
                    </a:cubicBezTo>
                    <a:cubicBezTo>
                      <a:pt x="546951" y="167084"/>
                      <a:pt x="440740" y="61768"/>
                      <a:pt x="310052" y="61768"/>
                    </a:cubicBezTo>
                    <a:close/>
                    <a:moveTo>
                      <a:pt x="310052" y="0"/>
                    </a:moveTo>
                    <a:cubicBezTo>
                      <a:pt x="475006" y="0"/>
                      <a:pt x="609254" y="133016"/>
                      <a:pt x="609254" y="296544"/>
                    </a:cubicBezTo>
                    <a:cubicBezTo>
                      <a:pt x="609254" y="460073"/>
                      <a:pt x="475006" y="593088"/>
                      <a:pt x="310052" y="593088"/>
                    </a:cubicBezTo>
                    <a:cubicBezTo>
                      <a:pt x="260507" y="593088"/>
                      <a:pt x="211703" y="580794"/>
                      <a:pt x="168387" y="557835"/>
                    </a:cubicBezTo>
                    <a:lnTo>
                      <a:pt x="10257" y="607901"/>
                    </a:lnTo>
                    <a:cubicBezTo>
                      <a:pt x="9515" y="608197"/>
                      <a:pt x="8774" y="608345"/>
                      <a:pt x="7884" y="608345"/>
                    </a:cubicBezTo>
                    <a:cubicBezTo>
                      <a:pt x="5807" y="608345"/>
                      <a:pt x="3730" y="607456"/>
                      <a:pt x="2247" y="605975"/>
                    </a:cubicBezTo>
                    <a:cubicBezTo>
                      <a:pt x="170" y="603753"/>
                      <a:pt x="-572" y="600643"/>
                      <a:pt x="467" y="597828"/>
                    </a:cubicBezTo>
                    <a:lnTo>
                      <a:pt x="51792" y="446446"/>
                    </a:lnTo>
                    <a:cubicBezTo>
                      <a:pt x="24943" y="401120"/>
                      <a:pt x="10850" y="349425"/>
                      <a:pt x="10850" y="296544"/>
                    </a:cubicBezTo>
                    <a:cubicBezTo>
                      <a:pt x="10850" y="133016"/>
                      <a:pt x="145098" y="0"/>
                      <a:pt x="310052" y="0"/>
                    </a:cubicBezTo>
                    <a:close/>
                  </a:path>
                </a:pathLst>
              </a:custGeom>
              <a:solidFill>
                <a:schemeClr val="bg1"/>
              </a:solidFill>
              <a:ln>
                <a:noFill/>
              </a:ln>
            </p:spPr>
          </p:sp>
        </p:grpSp>
        <p:grpSp>
          <p:nvGrpSpPr>
            <p:cNvPr id="48" name="组合 47"/>
            <p:cNvGrpSpPr/>
            <p:nvPr/>
          </p:nvGrpSpPr>
          <p:grpSpPr>
            <a:xfrm flipH="1">
              <a:off x="3466885" y="4716016"/>
              <a:ext cx="2440289" cy="1110072"/>
              <a:chOff x="606391" y="1443429"/>
              <a:chExt cx="2440289" cy="1110072"/>
            </a:xfrm>
          </p:grpSpPr>
          <p:sp>
            <p:nvSpPr>
              <p:cNvPr id="49" name="Rectangle 16"/>
              <p:cNvSpPr/>
              <p:nvPr/>
            </p:nvSpPr>
            <p:spPr>
              <a:xfrm flipH="1">
                <a:off x="606391" y="1792652"/>
                <a:ext cx="2440286" cy="760849"/>
              </a:xfrm>
              <a:prstGeom prst="rect">
                <a:avLst/>
              </a:prstGeom>
            </p:spPr>
            <p:txBody>
              <a:bodyPr wrap="square">
                <a:spAutoFit/>
              </a:bodyPr>
              <a:lstStyle/>
              <a:p>
                <a:pP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50" name="Title 11"/>
              <p:cNvSpPr txBox="1"/>
              <p:nvPr/>
            </p:nvSpPr>
            <p:spPr>
              <a:xfrm flipH="1">
                <a:off x="1439525" y="1443429"/>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51" name="组合 50"/>
          <p:cNvGrpSpPr/>
          <p:nvPr/>
        </p:nvGrpSpPr>
        <p:grpSpPr>
          <a:xfrm>
            <a:off x="7318865" y="1760479"/>
            <a:ext cx="2692137" cy="4065609"/>
            <a:chOff x="7318865" y="1760479"/>
            <a:chExt cx="2692137" cy="4065609"/>
          </a:xfrm>
        </p:grpSpPr>
        <p:grpSp>
          <p:nvGrpSpPr>
            <p:cNvPr id="52" name="组合 51"/>
            <p:cNvGrpSpPr/>
            <p:nvPr/>
          </p:nvGrpSpPr>
          <p:grpSpPr>
            <a:xfrm>
              <a:off x="7318865" y="1760479"/>
              <a:ext cx="1344158" cy="2513696"/>
              <a:chOff x="7318865" y="1760479"/>
              <a:chExt cx="1344158" cy="2513696"/>
            </a:xfrm>
          </p:grpSpPr>
          <p:cxnSp>
            <p:nvCxnSpPr>
              <p:cNvPr id="53" name="直接连接符 52"/>
              <p:cNvCxnSpPr/>
              <p:nvPr/>
            </p:nvCxnSpPr>
            <p:spPr>
              <a:xfrm>
                <a:off x="7318865" y="1760479"/>
                <a:ext cx="893633" cy="1707604"/>
              </a:xfrm>
              <a:prstGeom prst="line">
                <a:avLst/>
              </a:prstGeom>
              <a:ln>
                <a:solidFill>
                  <a:schemeClr val="tx1">
                    <a:lumMod val="85000"/>
                    <a:lumOff val="15000"/>
                  </a:schemeClr>
                </a:solidFill>
                <a:headEnd type="ova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7673338" y="3284490"/>
                <a:ext cx="989685" cy="989685"/>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椭圆 54"/>
              <p:cNvSpPr/>
              <p:nvPr/>
            </p:nvSpPr>
            <p:spPr>
              <a:xfrm>
                <a:off x="7718846" y="3329998"/>
                <a:ext cx="898669" cy="89866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writting-laptop_14481"/>
              <p:cNvSpPr>
                <a:spLocks noChangeAspect="1"/>
              </p:cNvSpPr>
              <p:nvPr/>
            </p:nvSpPr>
            <p:spPr bwMode="auto">
              <a:xfrm>
                <a:off x="7861722" y="3548757"/>
                <a:ext cx="609685" cy="482762"/>
              </a:xfrm>
              <a:custGeom>
                <a:avLst/>
                <a:gdLst>
                  <a:gd name="connsiteX0" fmla="*/ 66529 w 609120"/>
                  <a:gd name="connsiteY0" fmla="*/ 352898 h 482315"/>
                  <a:gd name="connsiteX1" fmla="*/ 542591 w 609120"/>
                  <a:gd name="connsiteY1" fmla="*/ 352898 h 482315"/>
                  <a:gd name="connsiteX2" fmla="*/ 609120 w 609120"/>
                  <a:gd name="connsiteY2" fmla="*/ 452184 h 482315"/>
                  <a:gd name="connsiteX3" fmla="*/ 609120 w 609120"/>
                  <a:gd name="connsiteY3" fmla="*/ 482315 h 482315"/>
                  <a:gd name="connsiteX4" fmla="*/ 0 w 609120"/>
                  <a:gd name="connsiteY4" fmla="*/ 482315 h 482315"/>
                  <a:gd name="connsiteX5" fmla="*/ 0 w 609120"/>
                  <a:gd name="connsiteY5" fmla="*/ 452184 h 482315"/>
                  <a:gd name="connsiteX6" fmla="*/ 278451 w 609120"/>
                  <a:gd name="connsiteY6" fmla="*/ 214237 h 482315"/>
                  <a:gd name="connsiteX7" fmla="*/ 447314 w 609120"/>
                  <a:gd name="connsiteY7" fmla="*/ 214237 h 482315"/>
                  <a:gd name="connsiteX8" fmla="*/ 447314 w 609120"/>
                  <a:gd name="connsiteY8" fmla="*/ 232866 h 482315"/>
                  <a:gd name="connsiteX9" fmla="*/ 278451 w 609120"/>
                  <a:gd name="connsiteY9" fmla="*/ 232866 h 482315"/>
                  <a:gd name="connsiteX10" fmla="*/ 156937 w 609120"/>
                  <a:gd name="connsiteY10" fmla="*/ 214237 h 482315"/>
                  <a:gd name="connsiteX11" fmla="*/ 235970 w 609120"/>
                  <a:gd name="connsiteY11" fmla="*/ 214237 h 482315"/>
                  <a:gd name="connsiteX12" fmla="*/ 235970 w 609120"/>
                  <a:gd name="connsiteY12" fmla="*/ 232866 h 482315"/>
                  <a:gd name="connsiteX13" fmla="*/ 156937 w 609120"/>
                  <a:gd name="connsiteY13" fmla="*/ 232866 h 482315"/>
                  <a:gd name="connsiteX14" fmla="*/ 278451 w 609120"/>
                  <a:gd name="connsiteY14" fmla="*/ 157149 h 482315"/>
                  <a:gd name="connsiteX15" fmla="*/ 447314 w 609120"/>
                  <a:gd name="connsiteY15" fmla="*/ 157149 h 482315"/>
                  <a:gd name="connsiteX16" fmla="*/ 447314 w 609120"/>
                  <a:gd name="connsiteY16" fmla="*/ 175778 h 482315"/>
                  <a:gd name="connsiteX17" fmla="*/ 278451 w 609120"/>
                  <a:gd name="connsiteY17" fmla="*/ 175778 h 482315"/>
                  <a:gd name="connsiteX18" fmla="*/ 156937 w 609120"/>
                  <a:gd name="connsiteY18" fmla="*/ 157149 h 482315"/>
                  <a:gd name="connsiteX19" fmla="*/ 235970 w 609120"/>
                  <a:gd name="connsiteY19" fmla="*/ 157149 h 482315"/>
                  <a:gd name="connsiteX20" fmla="*/ 235970 w 609120"/>
                  <a:gd name="connsiteY20" fmla="*/ 175778 h 482315"/>
                  <a:gd name="connsiteX21" fmla="*/ 156937 w 609120"/>
                  <a:gd name="connsiteY21" fmla="*/ 175778 h 482315"/>
                  <a:gd name="connsiteX22" fmla="*/ 278451 w 609120"/>
                  <a:gd name="connsiteY22" fmla="*/ 99991 h 482315"/>
                  <a:gd name="connsiteX23" fmla="*/ 447314 w 609120"/>
                  <a:gd name="connsiteY23" fmla="*/ 99991 h 482315"/>
                  <a:gd name="connsiteX24" fmla="*/ 447314 w 609120"/>
                  <a:gd name="connsiteY24" fmla="*/ 118691 h 482315"/>
                  <a:gd name="connsiteX25" fmla="*/ 278451 w 609120"/>
                  <a:gd name="connsiteY25" fmla="*/ 118691 h 482315"/>
                  <a:gd name="connsiteX26" fmla="*/ 156937 w 609120"/>
                  <a:gd name="connsiteY26" fmla="*/ 99991 h 482315"/>
                  <a:gd name="connsiteX27" fmla="*/ 235970 w 609120"/>
                  <a:gd name="connsiteY27" fmla="*/ 99991 h 482315"/>
                  <a:gd name="connsiteX28" fmla="*/ 235970 w 609120"/>
                  <a:gd name="connsiteY28" fmla="*/ 118691 h 482315"/>
                  <a:gd name="connsiteX29" fmla="*/ 156937 w 609120"/>
                  <a:gd name="connsiteY29" fmla="*/ 118691 h 482315"/>
                  <a:gd name="connsiteX30" fmla="*/ 116312 w 609120"/>
                  <a:gd name="connsiteY30" fmla="*/ 41471 h 482315"/>
                  <a:gd name="connsiteX31" fmla="*/ 116312 w 609120"/>
                  <a:gd name="connsiteY31" fmla="*/ 288120 h 482315"/>
                  <a:gd name="connsiteX32" fmla="*/ 493160 w 609120"/>
                  <a:gd name="connsiteY32" fmla="*/ 288120 h 482315"/>
                  <a:gd name="connsiteX33" fmla="*/ 493160 w 609120"/>
                  <a:gd name="connsiteY33" fmla="*/ 41471 h 482315"/>
                  <a:gd name="connsiteX34" fmla="*/ 66684 w 609120"/>
                  <a:gd name="connsiteY34" fmla="*/ 0 h 482315"/>
                  <a:gd name="connsiteX35" fmla="*/ 542788 w 609120"/>
                  <a:gd name="connsiteY35" fmla="*/ 0 h 482315"/>
                  <a:gd name="connsiteX36" fmla="*/ 542788 w 609120"/>
                  <a:gd name="connsiteY36" fmla="*/ 329682 h 482315"/>
                  <a:gd name="connsiteX37" fmla="*/ 66684 w 609120"/>
                  <a:gd name="connsiteY37" fmla="*/ 329682 h 48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9120" h="482315">
                    <a:moveTo>
                      <a:pt x="66529" y="352898"/>
                    </a:moveTo>
                    <a:lnTo>
                      <a:pt x="542591" y="352898"/>
                    </a:lnTo>
                    <a:lnTo>
                      <a:pt x="609120" y="452184"/>
                    </a:lnTo>
                    <a:lnTo>
                      <a:pt x="609120" y="482315"/>
                    </a:lnTo>
                    <a:lnTo>
                      <a:pt x="0" y="482315"/>
                    </a:lnTo>
                    <a:lnTo>
                      <a:pt x="0" y="452184"/>
                    </a:lnTo>
                    <a:close/>
                    <a:moveTo>
                      <a:pt x="278451" y="214237"/>
                    </a:moveTo>
                    <a:lnTo>
                      <a:pt x="447314" y="214237"/>
                    </a:lnTo>
                    <a:lnTo>
                      <a:pt x="447314" y="232866"/>
                    </a:lnTo>
                    <a:lnTo>
                      <a:pt x="278451" y="232866"/>
                    </a:lnTo>
                    <a:close/>
                    <a:moveTo>
                      <a:pt x="156937" y="214237"/>
                    </a:moveTo>
                    <a:lnTo>
                      <a:pt x="235970" y="214237"/>
                    </a:lnTo>
                    <a:lnTo>
                      <a:pt x="235970" y="232866"/>
                    </a:lnTo>
                    <a:lnTo>
                      <a:pt x="156937" y="232866"/>
                    </a:lnTo>
                    <a:close/>
                    <a:moveTo>
                      <a:pt x="278451" y="157149"/>
                    </a:moveTo>
                    <a:lnTo>
                      <a:pt x="447314" y="157149"/>
                    </a:lnTo>
                    <a:lnTo>
                      <a:pt x="447314" y="175778"/>
                    </a:lnTo>
                    <a:lnTo>
                      <a:pt x="278451" y="175778"/>
                    </a:lnTo>
                    <a:close/>
                    <a:moveTo>
                      <a:pt x="156937" y="157149"/>
                    </a:moveTo>
                    <a:lnTo>
                      <a:pt x="235970" y="157149"/>
                    </a:lnTo>
                    <a:lnTo>
                      <a:pt x="235970" y="175778"/>
                    </a:lnTo>
                    <a:lnTo>
                      <a:pt x="156937" y="175778"/>
                    </a:lnTo>
                    <a:close/>
                    <a:moveTo>
                      <a:pt x="278451" y="99991"/>
                    </a:moveTo>
                    <a:lnTo>
                      <a:pt x="447314" y="99991"/>
                    </a:lnTo>
                    <a:lnTo>
                      <a:pt x="447314" y="118691"/>
                    </a:lnTo>
                    <a:lnTo>
                      <a:pt x="278451" y="118691"/>
                    </a:lnTo>
                    <a:close/>
                    <a:moveTo>
                      <a:pt x="156937" y="99991"/>
                    </a:moveTo>
                    <a:lnTo>
                      <a:pt x="235970" y="99991"/>
                    </a:lnTo>
                    <a:lnTo>
                      <a:pt x="235970" y="118691"/>
                    </a:lnTo>
                    <a:lnTo>
                      <a:pt x="156937" y="118691"/>
                    </a:lnTo>
                    <a:close/>
                    <a:moveTo>
                      <a:pt x="116312" y="41471"/>
                    </a:moveTo>
                    <a:lnTo>
                      <a:pt x="116312" y="288120"/>
                    </a:lnTo>
                    <a:lnTo>
                      <a:pt x="493160" y="288120"/>
                    </a:lnTo>
                    <a:lnTo>
                      <a:pt x="493160" y="41471"/>
                    </a:lnTo>
                    <a:close/>
                    <a:moveTo>
                      <a:pt x="66684" y="0"/>
                    </a:moveTo>
                    <a:lnTo>
                      <a:pt x="542788" y="0"/>
                    </a:lnTo>
                    <a:lnTo>
                      <a:pt x="542788" y="329682"/>
                    </a:lnTo>
                    <a:lnTo>
                      <a:pt x="66684" y="329682"/>
                    </a:lnTo>
                    <a:close/>
                  </a:path>
                </a:pathLst>
              </a:custGeom>
              <a:solidFill>
                <a:schemeClr val="bg1"/>
              </a:solidFill>
              <a:ln>
                <a:noFill/>
              </a:ln>
            </p:spPr>
          </p:sp>
        </p:grpSp>
        <p:grpSp>
          <p:nvGrpSpPr>
            <p:cNvPr id="57" name="组合 56"/>
            <p:cNvGrpSpPr/>
            <p:nvPr/>
          </p:nvGrpSpPr>
          <p:grpSpPr>
            <a:xfrm flipH="1">
              <a:off x="7570713" y="4716016"/>
              <a:ext cx="2440289" cy="1110072"/>
              <a:chOff x="606391" y="1443429"/>
              <a:chExt cx="2440289" cy="1110072"/>
            </a:xfrm>
          </p:grpSpPr>
          <p:sp>
            <p:nvSpPr>
              <p:cNvPr id="58" name="Rectangle 16"/>
              <p:cNvSpPr/>
              <p:nvPr/>
            </p:nvSpPr>
            <p:spPr>
              <a:xfrm flipH="1">
                <a:off x="606391" y="1792652"/>
                <a:ext cx="2440286" cy="760849"/>
              </a:xfrm>
              <a:prstGeom prst="rect">
                <a:avLst/>
              </a:prstGeom>
            </p:spPr>
            <p:txBody>
              <a:bodyPr wrap="square">
                <a:spAutoFit/>
              </a:bodyPr>
              <a:lstStyle/>
              <a:p>
                <a:pP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59" name="Title 11"/>
              <p:cNvSpPr txBox="1"/>
              <p:nvPr/>
            </p:nvSpPr>
            <p:spPr>
              <a:xfrm flipH="1">
                <a:off x="1439525" y="1443429"/>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60" name="组合 59"/>
          <p:cNvGrpSpPr/>
          <p:nvPr/>
        </p:nvGrpSpPr>
        <p:grpSpPr>
          <a:xfrm>
            <a:off x="645580" y="2013632"/>
            <a:ext cx="2440289" cy="3470292"/>
            <a:chOff x="645580" y="2013632"/>
            <a:chExt cx="2440289" cy="3470292"/>
          </a:xfrm>
        </p:grpSpPr>
        <p:grpSp>
          <p:nvGrpSpPr>
            <p:cNvPr id="61" name="组合 60"/>
            <p:cNvGrpSpPr/>
            <p:nvPr/>
          </p:nvGrpSpPr>
          <p:grpSpPr>
            <a:xfrm>
              <a:off x="1450231" y="3284490"/>
              <a:ext cx="1381305" cy="2199434"/>
              <a:chOff x="1450231" y="3284490"/>
              <a:chExt cx="1381305" cy="2199434"/>
            </a:xfrm>
          </p:grpSpPr>
          <p:cxnSp>
            <p:nvCxnSpPr>
              <p:cNvPr id="62" name="直接连接符 61"/>
              <p:cNvCxnSpPr/>
              <p:nvPr/>
            </p:nvCxnSpPr>
            <p:spPr>
              <a:xfrm>
                <a:off x="1937903" y="3776320"/>
                <a:ext cx="893633" cy="1707604"/>
              </a:xfrm>
              <a:prstGeom prst="line">
                <a:avLst/>
              </a:prstGeom>
              <a:ln>
                <a:solidFill>
                  <a:schemeClr val="tx1">
                    <a:lumMod val="85000"/>
                    <a:lumOff val="15000"/>
                  </a:schemeClr>
                </a:solidFill>
                <a:tailEnd type="oval"/>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a:off x="1450231" y="3284490"/>
                <a:ext cx="989685" cy="989685"/>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椭圆 63"/>
              <p:cNvSpPr/>
              <p:nvPr/>
            </p:nvSpPr>
            <p:spPr>
              <a:xfrm>
                <a:off x="1495739" y="3329998"/>
                <a:ext cx="898669" cy="898669"/>
              </a:xfrm>
              <a:prstGeom prst="ellipse">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share_302377"/>
              <p:cNvSpPr>
                <a:spLocks noChangeAspect="1"/>
              </p:cNvSpPr>
              <p:nvPr/>
            </p:nvSpPr>
            <p:spPr bwMode="auto">
              <a:xfrm>
                <a:off x="1681945" y="3532498"/>
                <a:ext cx="516569" cy="515281"/>
              </a:xfrm>
              <a:custGeom>
                <a:avLst/>
                <a:gdLst>
                  <a:gd name="connsiteX0" fmla="*/ 338818 w 602799"/>
                  <a:gd name="connsiteY0" fmla="*/ 310850 h 601297"/>
                  <a:gd name="connsiteX1" fmla="*/ 344811 w 602799"/>
                  <a:gd name="connsiteY1" fmla="*/ 324650 h 601297"/>
                  <a:gd name="connsiteX2" fmla="*/ 325757 w 602799"/>
                  <a:gd name="connsiteY2" fmla="*/ 343663 h 601297"/>
                  <a:gd name="connsiteX3" fmla="*/ 311928 w 602799"/>
                  <a:gd name="connsiteY3" fmla="*/ 337683 h 601297"/>
                  <a:gd name="connsiteX4" fmla="*/ 328677 w 602799"/>
                  <a:gd name="connsiteY4" fmla="*/ 327410 h 601297"/>
                  <a:gd name="connsiteX5" fmla="*/ 338818 w 602799"/>
                  <a:gd name="connsiteY5" fmla="*/ 310850 h 601297"/>
                  <a:gd name="connsiteX6" fmla="*/ 325724 w 602799"/>
                  <a:gd name="connsiteY6" fmla="*/ 231675 h 601297"/>
                  <a:gd name="connsiteX7" fmla="*/ 418835 w 602799"/>
                  <a:gd name="connsiteY7" fmla="*/ 324645 h 601297"/>
                  <a:gd name="connsiteX8" fmla="*/ 325724 w 602799"/>
                  <a:gd name="connsiteY8" fmla="*/ 417615 h 601297"/>
                  <a:gd name="connsiteX9" fmla="*/ 232613 w 602799"/>
                  <a:gd name="connsiteY9" fmla="*/ 324645 h 601297"/>
                  <a:gd name="connsiteX10" fmla="*/ 236915 w 602799"/>
                  <a:gd name="connsiteY10" fmla="*/ 296877 h 601297"/>
                  <a:gd name="connsiteX11" fmla="*/ 271025 w 602799"/>
                  <a:gd name="connsiteY11" fmla="*/ 330628 h 601297"/>
                  <a:gd name="connsiteX12" fmla="*/ 325724 w 602799"/>
                  <a:gd name="connsiteY12" fmla="*/ 379568 h 601297"/>
                  <a:gd name="connsiteX13" fmla="*/ 380577 w 602799"/>
                  <a:gd name="connsiteY13" fmla="*/ 324645 h 601297"/>
                  <a:gd name="connsiteX14" fmla="*/ 332024 w 602799"/>
                  <a:gd name="connsiteY14" fmla="*/ 270182 h 601297"/>
                  <a:gd name="connsiteX15" fmla="*/ 298067 w 602799"/>
                  <a:gd name="connsiteY15" fmla="*/ 235817 h 601297"/>
                  <a:gd name="connsiteX16" fmla="*/ 325724 w 602799"/>
                  <a:gd name="connsiteY16" fmla="*/ 231675 h 601297"/>
                  <a:gd name="connsiteX17" fmla="*/ 325760 w 602799"/>
                  <a:gd name="connsiteY17" fmla="*/ 157723 h 601297"/>
                  <a:gd name="connsiteX18" fmla="*/ 492929 w 602799"/>
                  <a:gd name="connsiteY18" fmla="*/ 324646 h 601297"/>
                  <a:gd name="connsiteX19" fmla="*/ 325760 w 602799"/>
                  <a:gd name="connsiteY19" fmla="*/ 491568 h 601297"/>
                  <a:gd name="connsiteX20" fmla="*/ 158590 w 602799"/>
                  <a:gd name="connsiteY20" fmla="*/ 324646 h 601297"/>
                  <a:gd name="connsiteX21" fmla="*/ 181023 w 602799"/>
                  <a:gd name="connsiteY21" fmla="*/ 241184 h 601297"/>
                  <a:gd name="connsiteX22" fmla="*/ 209294 w 602799"/>
                  <a:gd name="connsiteY22" fmla="*/ 269414 h 601297"/>
                  <a:gd name="connsiteX23" fmla="*/ 196695 w 602799"/>
                  <a:gd name="connsiteY23" fmla="*/ 324646 h 601297"/>
                  <a:gd name="connsiteX24" fmla="*/ 325760 w 602799"/>
                  <a:gd name="connsiteY24" fmla="*/ 453520 h 601297"/>
                  <a:gd name="connsiteX25" fmla="*/ 454671 w 602799"/>
                  <a:gd name="connsiteY25" fmla="*/ 324646 h 601297"/>
                  <a:gd name="connsiteX26" fmla="*/ 325760 w 602799"/>
                  <a:gd name="connsiteY26" fmla="*/ 195925 h 601297"/>
                  <a:gd name="connsiteX27" fmla="*/ 270446 w 602799"/>
                  <a:gd name="connsiteY27" fmla="*/ 208352 h 601297"/>
                  <a:gd name="connsiteX28" fmla="*/ 242175 w 602799"/>
                  <a:gd name="connsiteY28" fmla="*/ 180123 h 601297"/>
                  <a:gd name="connsiteX29" fmla="*/ 325760 w 602799"/>
                  <a:gd name="connsiteY29" fmla="*/ 157723 h 601297"/>
                  <a:gd name="connsiteX30" fmla="*/ 111273 w 602799"/>
                  <a:gd name="connsiteY30" fmla="*/ 85181 h 601297"/>
                  <a:gd name="connsiteX31" fmla="*/ 310717 w 602799"/>
                  <a:gd name="connsiteY31" fmla="*/ 284185 h 601297"/>
                  <a:gd name="connsiteX32" fmla="*/ 310717 w 602799"/>
                  <a:gd name="connsiteY32" fmla="*/ 309502 h 601297"/>
                  <a:gd name="connsiteX33" fmla="*/ 298117 w 602799"/>
                  <a:gd name="connsiteY33" fmla="*/ 314872 h 601297"/>
                  <a:gd name="connsiteX34" fmla="*/ 285364 w 602799"/>
                  <a:gd name="connsiteY34" fmla="*/ 309655 h 601297"/>
                  <a:gd name="connsiteX35" fmla="*/ 85766 w 602799"/>
                  <a:gd name="connsiteY35" fmla="*/ 110498 h 601297"/>
                  <a:gd name="connsiteX36" fmla="*/ 90376 w 602799"/>
                  <a:gd name="connsiteY36" fmla="*/ 110498 h 601297"/>
                  <a:gd name="connsiteX37" fmla="*/ 111273 w 602799"/>
                  <a:gd name="connsiteY37" fmla="*/ 89477 h 601297"/>
                  <a:gd name="connsiteX38" fmla="*/ 325759 w 602799"/>
                  <a:gd name="connsiteY38" fmla="*/ 48064 h 601297"/>
                  <a:gd name="connsiteX39" fmla="*/ 602799 w 602799"/>
                  <a:gd name="connsiteY39" fmla="*/ 324681 h 601297"/>
                  <a:gd name="connsiteX40" fmla="*/ 325759 w 602799"/>
                  <a:gd name="connsiteY40" fmla="*/ 601297 h 601297"/>
                  <a:gd name="connsiteX41" fmla="*/ 48719 w 602799"/>
                  <a:gd name="connsiteY41" fmla="*/ 324681 h 601297"/>
                  <a:gd name="connsiteX42" fmla="*/ 101730 w 602799"/>
                  <a:gd name="connsiteY42" fmla="*/ 162055 h 601297"/>
                  <a:gd name="connsiteX43" fmla="*/ 154895 w 602799"/>
                  <a:gd name="connsiteY43" fmla="*/ 215139 h 601297"/>
                  <a:gd name="connsiteX44" fmla="*/ 122627 w 602799"/>
                  <a:gd name="connsiteY44" fmla="*/ 324681 h 601297"/>
                  <a:gd name="connsiteX45" fmla="*/ 325759 w 602799"/>
                  <a:gd name="connsiteY45" fmla="*/ 527349 h 601297"/>
                  <a:gd name="connsiteX46" fmla="*/ 528737 w 602799"/>
                  <a:gd name="connsiteY46" fmla="*/ 324681 h 601297"/>
                  <a:gd name="connsiteX47" fmla="*/ 325759 w 602799"/>
                  <a:gd name="connsiteY47" fmla="*/ 122013 h 601297"/>
                  <a:gd name="connsiteX48" fmla="*/ 216203 w 602799"/>
                  <a:gd name="connsiteY48" fmla="*/ 154077 h 601297"/>
                  <a:gd name="connsiteX49" fmla="*/ 162885 w 602799"/>
                  <a:gd name="connsiteY49" fmla="*/ 100994 h 601297"/>
                  <a:gd name="connsiteX50" fmla="*/ 325759 w 602799"/>
                  <a:gd name="connsiteY50" fmla="*/ 48064 h 601297"/>
                  <a:gd name="connsiteX51" fmla="*/ 47654 w 602799"/>
                  <a:gd name="connsiteY51" fmla="*/ 1123 h 601297"/>
                  <a:gd name="connsiteX52" fmla="*/ 82702 w 602799"/>
                  <a:gd name="connsiteY52" fmla="*/ 35649 h 601297"/>
                  <a:gd name="connsiteX53" fmla="*/ 83932 w 602799"/>
                  <a:gd name="connsiteY53" fmla="*/ 38564 h 601297"/>
                  <a:gd name="connsiteX54" fmla="*/ 83932 w 602799"/>
                  <a:gd name="connsiteY54" fmla="*/ 79074 h 601297"/>
                  <a:gd name="connsiteX55" fmla="*/ 79935 w 602799"/>
                  <a:gd name="connsiteY55" fmla="*/ 83064 h 601297"/>
                  <a:gd name="connsiteX56" fmla="*/ 39354 w 602799"/>
                  <a:gd name="connsiteY56" fmla="*/ 83064 h 601297"/>
                  <a:gd name="connsiteX57" fmla="*/ 36587 w 602799"/>
                  <a:gd name="connsiteY57" fmla="*/ 81990 h 601297"/>
                  <a:gd name="connsiteX58" fmla="*/ 1231 w 602799"/>
                  <a:gd name="connsiteY58" fmla="*/ 47004 h 601297"/>
                  <a:gd name="connsiteX59" fmla="*/ 3998 w 602799"/>
                  <a:gd name="connsiteY59" fmla="*/ 40252 h 601297"/>
                  <a:gd name="connsiteX60" fmla="*/ 15988 w 602799"/>
                  <a:gd name="connsiteY60" fmla="*/ 40252 h 601297"/>
                  <a:gd name="connsiteX61" fmla="*/ 40891 w 602799"/>
                  <a:gd name="connsiteY61" fmla="*/ 15394 h 601297"/>
                  <a:gd name="connsiteX62" fmla="*/ 40891 w 602799"/>
                  <a:gd name="connsiteY62" fmla="*/ 4039 h 601297"/>
                  <a:gd name="connsiteX63" fmla="*/ 47654 w 602799"/>
                  <a:gd name="connsiteY63" fmla="*/ 1123 h 60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2799" h="601297">
                    <a:moveTo>
                      <a:pt x="338818" y="310850"/>
                    </a:moveTo>
                    <a:cubicBezTo>
                      <a:pt x="342506" y="314377"/>
                      <a:pt x="344811" y="319283"/>
                      <a:pt x="344811" y="324650"/>
                    </a:cubicBezTo>
                    <a:cubicBezTo>
                      <a:pt x="344811" y="335230"/>
                      <a:pt x="336206" y="343663"/>
                      <a:pt x="325757" y="343663"/>
                    </a:cubicBezTo>
                    <a:cubicBezTo>
                      <a:pt x="320226" y="343663"/>
                      <a:pt x="315309" y="341363"/>
                      <a:pt x="311928" y="337683"/>
                    </a:cubicBezTo>
                    <a:cubicBezTo>
                      <a:pt x="318074" y="335690"/>
                      <a:pt x="323914" y="332163"/>
                      <a:pt x="328677" y="327410"/>
                    </a:cubicBezTo>
                    <a:cubicBezTo>
                      <a:pt x="333440" y="322657"/>
                      <a:pt x="336821" y="316983"/>
                      <a:pt x="338818" y="310850"/>
                    </a:cubicBezTo>
                    <a:close/>
                    <a:moveTo>
                      <a:pt x="325724" y="231675"/>
                    </a:moveTo>
                    <a:cubicBezTo>
                      <a:pt x="377043" y="231675"/>
                      <a:pt x="418835" y="273404"/>
                      <a:pt x="418835" y="324645"/>
                    </a:cubicBezTo>
                    <a:cubicBezTo>
                      <a:pt x="418835" y="375886"/>
                      <a:pt x="377043" y="417615"/>
                      <a:pt x="325724" y="417615"/>
                    </a:cubicBezTo>
                    <a:cubicBezTo>
                      <a:pt x="274406" y="417615"/>
                      <a:pt x="232613" y="375886"/>
                      <a:pt x="232613" y="324645"/>
                    </a:cubicBezTo>
                    <a:cubicBezTo>
                      <a:pt x="232613" y="314980"/>
                      <a:pt x="234150" y="305621"/>
                      <a:pt x="236915" y="296877"/>
                    </a:cubicBezTo>
                    <a:cubicBezTo>
                      <a:pt x="236915" y="296877"/>
                      <a:pt x="269796" y="329708"/>
                      <a:pt x="271025" y="330628"/>
                    </a:cubicBezTo>
                    <a:cubicBezTo>
                      <a:pt x="274098" y="358090"/>
                      <a:pt x="297453" y="379568"/>
                      <a:pt x="325724" y="379568"/>
                    </a:cubicBezTo>
                    <a:cubicBezTo>
                      <a:pt x="355993" y="379568"/>
                      <a:pt x="380577" y="354868"/>
                      <a:pt x="380577" y="324645"/>
                    </a:cubicBezTo>
                    <a:cubicBezTo>
                      <a:pt x="380577" y="296570"/>
                      <a:pt x="359373" y="273251"/>
                      <a:pt x="332024" y="270182"/>
                    </a:cubicBezTo>
                    <a:cubicBezTo>
                      <a:pt x="330948" y="268802"/>
                      <a:pt x="298067" y="235817"/>
                      <a:pt x="298067" y="235817"/>
                    </a:cubicBezTo>
                    <a:cubicBezTo>
                      <a:pt x="306825" y="233209"/>
                      <a:pt x="316044" y="231675"/>
                      <a:pt x="325724" y="231675"/>
                    </a:cubicBezTo>
                    <a:close/>
                    <a:moveTo>
                      <a:pt x="325760" y="157723"/>
                    </a:moveTo>
                    <a:cubicBezTo>
                      <a:pt x="417949" y="157723"/>
                      <a:pt x="492929" y="232593"/>
                      <a:pt x="492929" y="324646"/>
                    </a:cubicBezTo>
                    <a:cubicBezTo>
                      <a:pt x="492929" y="416698"/>
                      <a:pt x="417949" y="491568"/>
                      <a:pt x="325760" y="491568"/>
                    </a:cubicBezTo>
                    <a:cubicBezTo>
                      <a:pt x="233571" y="491568"/>
                      <a:pt x="158590" y="416698"/>
                      <a:pt x="158590" y="324646"/>
                    </a:cubicBezTo>
                    <a:cubicBezTo>
                      <a:pt x="158590" y="294268"/>
                      <a:pt x="166733" y="265732"/>
                      <a:pt x="181023" y="241184"/>
                    </a:cubicBezTo>
                    <a:lnTo>
                      <a:pt x="209294" y="269414"/>
                    </a:lnTo>
                    <a:cubicBezTo>
                      <a:pt x="201304" y="286137"/>
                      <a:pt x="196695" y="304854"/>
                      <a:pt x="196695" y="324646"/>
                    </a:cubicBezTo>
                    <a:cubicBezTo>
                      <a:pt x="196695" y="395680"/>
                      <a:pt x="254620" y="453520"/>
                      <a:pt x="325760" y="453520"/>
                    </a:cubicBezTo>
                    <a:cubicBezTo>
                      <a:pt x="396899" y="453520"/>
                      <a:pt x="454671" y="395680"/>
                      <a:pt x="454671" y="324646"/>
                    </a:cubicBezTo>
                    <a:cubicBezTo>
                      <a:pt x="454671" y="253611"/>
                      <a:pt x="396899" y="195925"/>
                      <a:pt x="325760" y="195925"/>
                    </a:cubicBezTo>
                    <a:cubicBezTo>
                      <a:pt x="305939" y="195925"/>
                      <a:pt x="287194" y="200374"/>
                      <a:pt x="270446" y="208352"/>
                    </a:cubicBezTo>
                    <a:lnTo>
                      <a:pt x="242175" y="180123"/>
                    </a:lnTo>
                    <a:cubicBezTo>
                      <a:pt x="266759" y="165854"/>
                      <a:pt x="295337" y="157723"/>
                      <a:pt x="325760" y="157723"/>
                    </a:cubicBezTo>
                    <a:close/>
                    <a:moveTo>
                      <a:pt x="111273" y="85181"/>
                    </a:moveTo>
                    <a:lnTo>
                      <a:pt x="310717" y="284185"/>
                    </a:lnTo>
                    <a:cubicBezTo>
                      <a:pt x="317785" y="291243"/>
                      <a:pt x="317785" y="302597"/>
                      <a:pt x="310717" y="309502"/>
                    </a:cubicBezTo>
                    <a:cubicBezTo>
                      <a:pt x="307183" y="313031"/>
                      <a:pt x="302573" y="314872"/>
                      <a:pt x="298117" y="314872"/>
                    </a:cubicBezTo>
                    <a:cubicBezTo>
                      <a:pt x="293508" y="314872"/>
                      <a:pt x="288898" y="313031"/>
                      <a:pt x="285364" y="309655"/>
                    </a:cubicBezTo>
                    <a:lnTo>
                      <a:pt x="85766" y="110498"/>
                    </a:lnTo>
                    <a:lnTo>
                      <a:pt x="90376" y="110498"/>
                    </a:lnTo>
                    <a:cubicBezTo>
                      <a:pt x="101900" y="110498"/>
                      <a:pt x="111273" y="100985"/>
                      <a:pt x="111273" y="89477"/>
                    </a:cubicBezTo>
                    <a:close/>
                    <a:moveTo>
                      <a:pt x="325759" y="48064"/>
                    </a:moveTo>
                    <a:cubicBezTo>
                      <a:pt x="478492" y="48064"/>
                      <a:pt x="602799" y="172181"/>
                      <a:pt x="602799" y="324681"/>
                    </a:cubicBezTo>
                    <a:cubicBezTo>
                      <a:pt x="602799" y="477180"/>
                      <a:pt x="478492" y="601297"/>
                      <a:pt x="325759" y="601297"/>
                    </a:cubicBezTo>
                    <a:cubicBezTo>
                      <a:pt x="173026" y="601297"/>
                      <a:pt x="48719" y="477180"/>
                      <a:pt x="48719" y="324681"/>
                    </a:cubicBezTo>
                    <a:cubicBezTo>
                      <a:pt x="48719" y="263926"/>
                      <a:pt x="68387" y="207774"/>
                      <a:pt x="101730" y="162055"/>
                    </a:cubicBezTo>
                    <a:lnTo>
                      <a:pt x="154895" y="215139"/>
                    </a:lnTo>
                    <a:cubicBezTo>
                      <a:pt x="134612" y="246743"/>
                      <a:pt x="122627" y="284331"/>
                      <a:pt x="122627" y="324681"/>
                    </a:cubicBezTo>
                    <a:cubicBezTo>
                      <a:pt x="122627" y="436524"/>
                      <a:pt x="213745" y="527349"/>
                      <a:pt x="325759" y="527349"/>
                    </a:cubicBezTo>
                    <a:cubicBezTo>
                      <a:pt x="437620" y="527349"/>
                      <a:pt x="528737" y="436524"/>
                      <a:pt x="528737" y="324681"/>
                    </a:cubicBezTo>
                    <a:cubicBezTo>
                      <a:pt x="528737" y="212837"/>
                      <a:pt x="437620" y="122013"/>
                      <a:pt x="325759" y="122013"/>
                    </a:cubicBezTo>
                    <a:cubicBezTo>
                      <a:pt x="285348" y="122013"/>
                      <a:pt x="247856" y="133826"/>
                      <a:pt x="216203" y="154077"/>
                    </a:cubicBezTo>
                    <a:lnTo>
                      <a:pt x="162885" y="100994"/>
                    </a:lnTo>
                    <a:cubicBezTo>
                      <a:pt x="208674" y="67702"/>
                      <a:pt x="264912" y="48064"/>
                      <a:pt x="325759" y="48064"/>
                    </a:cubicBezTo>
                    <a:close/>
                    <a:moveTo>
                      <a:pt x="47654" y="1123"/>
                    </a:moveTo>
                    <a:lnTo>
                      <a:pt x="82702" y="35649"/>
                    </a:lnTo>
                    <a:cubicBezTo>
                      <a:pt x="83471" y="36416"/>
                      <a:pt x="83932" y="37490"/>
                      <a:pt x="83932" y="38564"/>
                    </a:cubicBezTo>
                    <a:lnTo>
                      <a:pt x="83932" y="79074"/>
                    </a:lnTo>
                    <a:cubicBezTo>
                      <a:pt x="83932" y="81376"/>
                      <a:pt x="82088" y="83064"/>
                      <a:pt x="79935" y="83064"/>
                    </a:cubicBezTo>
                    <a:lnTo>
                      <a:pt x="39354" y="83064"/>
                    </a:lnTo>
                    <a:cubicBezTo>
                      <a:pt x="38278" y="83064"/>
                      <a:pt x="37355" y="82604"/>
                      <a:pt x="36587" y="81990"/>
                    </a:cubicBezTo>
                    <a:lnTo>
                      <a:pt x="1231" y="47004"/>
                    </a:lnTo>
                    <a:cubicBezTo>
                      <a:pt x="-1382" y="44549"/>
                      <a:pt x="463" y="40252"/>
                      <a:pt x="3998" y="40252"/>
                    </a:cubicBezTo>
                    <a:lnTo>
                      <a:pt x="15988" y="40252"/>
                    </a:lnTo>
                    <a:cubicBezTo>
                      <a:pt x="29669" y="40252"/>
                      <a:pt x="40891" y="29051"/>
                      <a:pt x="40891" y="15394"/>
                    </a:cubicBezTo>
                    <a:lnTo>
                      <a:pt x="40891" y="4039"/>
                    </a:lnTo>
                    <a:cubicBezTo>
                      <a:pt x="40891" y="509"/>
                      <a:pt x="45195" y="-1332"/>
                      <a:pt x="47654" y="1123"/>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flipH="1">
              <a:off x="645580" y="2013632"/>
              <a:ext cx="2440289" cy="1110072"/>
              <a:chOff x="606391" y="1443429"/>
              <a:chExt cx="2440289" cy="1110072"/>
            </a:xfrm>
          </p:grpSpPr>
          <p:sp>
            <p:nvSpPr>
              <p:cNvPr id="67" name="Rectangle 16"/>
              <p:cNvSpPr/>
              <p:nvPr/>
            </p:nvSpPr>
            <p:spPr>
              <a:xfrm flipH="1">
                <a:off x="606391" y="1792652"/>
                <a:ext cx="2440286" cy="760849"/>
              </a:xfrm>
              <a:prstGeom prst="rect">
                <a:avLst/>
              </a:prstGeom>
            </p:spPr>
            <p:txBody>
              <a:bodyPr wrap="square">
                <a:spAutoFit/>
              </a:bodyPr>
              <a:lstStyle/>
              <a:p>
                <a:pP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68" name="Title 11"/>
              <p:cNvSpPr txBox="1"/>
              <p:nvPr/>
            </p:nvSpPr>
            <p:spPr>
              <a:xfrm flipH="1">
                <a:off x="1439525" y="1443429"/>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p:cNvSpPr txBox="1"/>
          <p:nvPr/>
        </p:nvSpPr>
        <p:spPr>
          <a:xfrm>
            <a:off x="1364776" y="361565"/>
            <a:ext cx="3038010" cy="430887"/>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单击输入</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4" name="椭圆 3"/>
          <p:cNvSpPr/>
          <p:nvPr/>
        </p:nvSpPr>
        <p:spPr>
          <a:xfrm>
            <a:off x="432179" y="246248"/>
            <a:ext cx="661523" cy="661523"/>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27152" t="52"/>
          <a:stretch>
            <a:fillRect/>
          </a:stretch>
        </p:blipFill>
        <p:spPr>
          <a:xfrm>
            <a:off x="6546476" y="888232"/>
            <a:ext cx="5276278" cy="5422859"/>
          </a:xfrm>
          <a:prstGeom prst="rect">
            <a:avLst/>
          </a:prstGeom>
        </p:spPr>
      </p:pic>
      <p:grpSp>
        <p:nvGrpSpPr>
          <p:cNvPr id="6" name="组合 17"/>
          <p:cNvGrpSpPr/>
          <p:nvPr/>
        </p:nvGrpSpPr>
        <p:grpSpPr bwMode="auto">
          <a:xfrm>
            <a:off x="1576108" y="3166129"/>
            <a:ext cx="974725" cy="842962"/>
            <a:chOff x="0" y="0"/>
            <a:chExt cx="730541" cy="759532"/>
          </a:xfrm>
        </p:grpSpPr>
        <p:sp>
          <p:nvSpPr>
            <p:cNvPr id="7" name="矩形​​ 3"/>
            <p:cNvSpPr>
              <a:spLocks noChangeArrowheads="1"/>
            </p:cNvSpPr>
            <p:nvPr/>
          </p:nvSpPr>
          <p:spPr bwMode="auto">
            <a:xfrm>
              <a:off x="0" y="22421"/>
              <a:ext cx="730541" cy="737111"/>
            </a:xfrm>
            <a:custGeom>
              <a:avLst/>
              <a:gdLst>
                <a:gd name="T0" fmla="*/ 0 w 1152128"/>
                <a:gd name="T1" fmla="*/ 0 h 936104"/>
                <a:gd name="T2" fmla="*/ 1152128 w 1152128"/>
                <a:gd name="T3" fmla="*/ 0 h 936104"/>
                <a:gd name="T4" fmla="*/ 1152128 w 1152128"/>
                <a:gd name="T5" fmla="*/ 792088 h 936104"/>
                <a:gd name="T6" fmla="*/ 720080 w 1152128"/>
                <a:gd name="T7" fmla="*/ 792088 h 936104"/>
                <a:gd name="T8" fmla="*/ 576064 w 1152128"/>
                <a:gd name="T9" fmla="*/ 936104 h 936104"/>
                <a:gd name="T10" fmla="*/ 432048 w 1152128"/>
                <a:gd name="T11" fmla="*/ 792088 h 936104"/>
                <a:gd name="T12" fmla="*/ 0 w 1152128"/>
                <a:gd name="T13" fmla="*/ 792088 h 936104"/>
                <a:gd name="T14" fmla="*/ 0 w 1152128"/>
                <a:gd name="T15" fmla="*/ 0 h 936104"/>
                <a:gd name="T16" fmla="*/ 0 w 1152128"/>
                <a:gd name="T17" fmla="*/ 0 h 936104"/>
                <a:gd name="T18" fmla="*/ 1152128 w 1152128"/>
                <a:gd name="T19" fmla="*/ 936104 h 936104"/>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1152128" h="936104">
                  <a:moveTo>
                    <a:pt x="0" y="0"/>
                  </a:moveTo>
                  <a:lnTo>
                    <a:pt x="1152128" y="0"/>
                  </a:lnTo>
                  <a:lnTo>
                    <a:pt x="1152128" y="792088"/>
                  </a:lnTo>
                  <a:lnTo>
                    <a:pt x="720080" y="792088"/>
                  </a:lnTo>
                  <a:lnTo>
                    <a:pt x="576064" y="936104"/>
                  </a:lnTo>
                  <a:lnTo>
                    <a:pt x="432048" y="792088"/>
                  </a:lnTo>
                  <a:lnTo>
                    <a:pt x="0" y="792088"/>
                  </a:lnTo>
                  <a:lnTo>
                    <a:pt x="0" y="0"/>
                  </a:lnTo>
                  <a:close/>
                </a:path>
              </a:pathLst>
            </a:custGeom>
            <a:solidFill>
              <a:srgbClr val="404040"/>
            </a:solidFill>
            <a:ln w="3175" cap="flat" cmpd="sng">
              <a:solidFill>
                <a:srgbClr val="BFBFBF"/>
              </a:solidFill>
              <a:bevel/>
            </a:ln>
          </p:spPr>
          <p:txBody>
            <a:bodyPr anchor="ctr"/>
            <a:lstStyle/>
            <a:p>
              <a:endParaRPr lang="zh-CN" altLang="en-US"/>
            </a:p>
          </p:txBody>
        </p:sp>
        <p:sp>
          <p:nvSpPr>
            <p:cNvPr id="8" name="TextBox 120"/>
            <p:cNvSpPr>
              <a:spLocks noChangeArrowheads="1"/>
            </p:cNvSpPr>
            <p:nvPr/>
          </p:nvSpPr>
          <p:spPr bwMode="auto">
            <a:xfrm>
              <a:off x="153486" y="0"/>
              <a:ext cx="366927" cy="67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r>
                <a:rPr lang="en-US" altLang="zh-CN" sz="420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2</a:t>
              </a:r>
              <a:endParaRPr lang="zh-CN" altLang="en-US" sz="420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grpSp>
      <p:grpSp>
        <p:nvGrpSpPr>
          <p:cNvPr id="9" name="组合 20"/>
          <p:cNvGrpSpPr/>
          <p:nvPr/>
        </p:nvGrpSpPr>
        <p:grpSpPr bwMode="auto">
          <a:xfrm>
            <a:off x="1576108" y="4110691"/>
            <a:ext cx="974725" cy="846138"/>
            <a:chOff x="0" y="0"/>
            <a:chExt cx="730541" cy="760784"/>
          </a:xfrm>
        </p:grpSpPr>
        <p:sp>
          <p:nvSpPr>
            <p:cNvPr id="10" name="矩形​​ 3"/>
            <p:cNvSpPr>
              <a:spLocks noChangeArrowheads="1"/>
            </p:cNvSpPr>
            <p:nvPr/>
          </p:nvSpPr>
          <p:spPr bwMode="auto">
            <a:xfrm>
              <a:off x="0" y="22421"/>
              <a:ext cx="730541" cy="738363"/>
            </a:xfrm>
            <a:custGeom>
              <a:avLst/>
              <a:gdLst>
                <a:gd name="T0" fmla="*/ 0 w 1152128"/>
                <a:gd name="T1" fmla="*/ 0 h 936104"/>
                <a:gd name="T2" fmla="*/ 1152128 w 1152128"/>
                <a:gd name="T3" fmla="*/ 0 h 936104"/>
                <a:gd name="T4" fmla="*/ 1152128 w 1152128"/>
                <a:gd name="T5" fmla="*/ 792088 h 936104"/>
                <a:gd name="T6" fmla="*/ 720080 w 1152128"/>
                <a:gd name="T7" fmla="*/ 792088 h 936104"/>
                <a:gd name="T8" fmla="*/ 576064 w 1152128"/>
                <a:gd name="T9" fmla="*/ 936104 h 936104"/>
                <a:gd name="T10" fmla="*/ 432048 w 1152128"/>
                <a:gd name="T11" fmla="*/ 792088 h 936104"/>
                <a:gd name="T12" fmla="*/ 0 w 1152128"/>
                <a:gd name="T13" fmla="*/ 792088 h 936104"/>
                <a:gd name="T14" fmla="*/ 0 w 1152128"/>
                <a:gd name="T15" fmla="*/ 0 h 936104"/>
                <a:gd name="T16" fmla="*/ 0 w 1152128"/>
                <a:gd name="T17" fmla="*/ 0 h 936104"/>
                <a:gd name="T18" fmla="*/ 1152128 w 1152128"/>
                <a:gd name="T19" fmla="*/ 936104 h 936104"/>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1152128" h="936104">
                  <a:moveTo>
                    <a:pt x="0" y="0"/>
                  </a:moveTo>
                  <a:lnTo>
                    <a:pt x="1152128" y="0"/>
                  </a:lnTo>
                  <a:lnTo>
                    <a:pt x="1152128" y="792088"/>
                  </a:lnTo>
                  <a:lnTo>
                    <a:pt x="720080" y="792088"/>
                  </a:lnTo>
                  <a:lnTo>
                    <a:pt x="576064" y="936104"/>
                  </a:lnTo>
                  <a:lnTo>
                    <a:pt x="432048" y="792088"/>
                  </a:lnTo>
                  <a:lnTo>
                    <a:pt x="0" y="792088"/>
                  </a:lnTo>
                  <a:lnTo>
                    <a:pt x="0" y="0"/>
                  </a:lnTo>
                  <a:close/>
                </a:path>
              </a:pathLst>
            </a:custGeom>
            <a:solidFill>
              <a:srgbClr val="004D3B"/>
            </a:solidFill>
            <a:ln w="3175" cap="flat" cmpd="sng">
              <a:solidFill>
                <a:srgbClr val="BFBFBF"/>
              </a:solidFill>
              <a:bevel/>
            </a:ln>
          </p:spPr>
          <p:txBody>
            <a:bodyPr anchor="ctr"/>
            <a:lstStyle/>
            <a:p>
              <a:endParaRPr lang="zh-CN" altLang="en-US"/>
            </a:p>
          </p:txBody>
        </p:sp>
        <p:sp>
          <p:nvSpPr>
            <p:cNvPr id="11" name="TextBox 123"/>
            <p:cNvSpPr>
              <a:spLocks noChangeArrowheads="1"/>
            </p:cNvSpPr>
            <p:nvPr/>
          </p:nvSpPr>
          <p:spPr bwMode="auto">
            <a:xfrm>
              <a:off x="153486" y="0"/>
              <a:ext cx="366927" cy="67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r>
                <a:rPr lang="en-US" altLang="zh-CN" sz="420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3</a:t>
              </a:r>
              <a:endParaRPr lang="zh-CN" altLang="en-US" sz="420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grpSp>
      <p:grpSp>
        <p:nvGrpSpPr>
          <p:cNvPr id="12" name="组合 23"/>
          <p:cNvGrpSpPr/>
          <p:nvPr/>
        </p:nvGrpSpPr>
        <p:grpSpPr bwMode="auto">
          <a:xfrm>
            <a:off x="1566583" y="4994929"/>
            <a:ext cx="952500" cy="749300"/>
            <a:chOff x="0" y="0"/>
            <a:chExt cx="713411" cy="674089"/>
          </a:xfrm>
        </p:grpSpPr>
        <p:sp>
          <p:nvSpPr>
            <p:cNvPr id="13" name="矩形​​ 8"/>
            <p:cNvSpPr>
              <a:spLocks noChangeArrowheads="1"/>
            </p:cNvSpPr>
            <p:nvPr/>
          </p:nvSpPr>
          <p:spPr bwMode="auto">
            <a:xfrm>
              <a:off x="0" y="22422"/>
              <a:ext cx="713411" cy="624479"/>
            </a:xfrm>
            <a:prstGeom prst="rect">
              <a:avLst/>
            </a:prstGeom>
            <a:solidFill>
              <a:srgbClr val="404040"/>
            </a:solidFill>
            <a:ln w="3175">
              <a:solidFill>
                <a:srgbClr val="BFBFBF"/>
              </a:solidFill>
              <a:bevel/>
            </a:ln>
          </p:spPr>
          <p:txBody>
            <a:bodyPr anchor="ctr"/>
            <a:lstStyle>
              <a:lvl1pPr>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0">
                <a:solidFill>
                  <a:srgbClr val="FFFFFF"/>
                </a:solidFill>
                <a:latin typeface="宋体" panose="02010600030101010101" pitchFamily="2" charset="-122"/>
                <a:sym typeface="宋体" panose="02010600030101010101" pitchFamily="2" charset="-122"/>
              </a:endParaRPr>
            </a:p>
          </p:txBody>
        </p:sp>
        <p:sp>
          <p:nvSpPr>
            <p:cNvPr id="14" name="TextBox 21"/>
            <p:cNvSpPr>
              <a:spLocks noChangeArrowheads="1"/>
            </p:cNvSpPr>
            <p:nvPr/>
          </p:nvSpPr>
          <p:spPr bwMode="auto">
            <a:xfrm>
              <a:off x="160536" y="0"/>
              <a:ext cx="366927" cy="67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r>
                <a:rPr lang="en-US" altLang="zh-CN" sz="420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4</a:t>
              </a:r>
              <a:endParaRPr lang="zh-CN" altLang="en-US" sz="420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grpSp>
      <p:grpSp>
        <p:nvGrpSpPr>
          <p:cNvPr id="15" name="组合 14"/>
          <p:cNvGrpSpPr/>
          <p:nvPr/>
        </p:nvGrpSpPr>
        <p:grpSpPr bwMode="auto">
          <a:xfrm>
            <a:off x="1576108" y="2205691"/>
            <a:ext cx="974725" cy="858838"/>
            <a:chOff x="0" y="0"/>
            <a:chExt cx="730541" cy="773013"/>
          </a:xfrm>
        </p:grpSpPr>
        <p:sp>
          <p:nvSpPr>
            <p:cNvPr id="16" name="矩形​​ 3"/>
            <p:cNvSpPr>
              <a:spLocks noChangeArrowheads="1"/>
            </p:cNvSpPr>
            <p:nvPr/>
          </p:nvSpPr>
          <p:spPr bwMode="auto">
            <a:xfrm>
              <a:off x="0" y="34650"/>
              <a:ext cx="730541" cy="738363"/>
            </a:xfrm>
            <a:custGeom>
              <a:avLst/>
              <a:gdLst>
                <a:gd name="T0" fmla="*/ 0 w 1152128"/>
                <a:gd name="T1" fmla="*/ 0 h 936104"/>
                <a:gd name="T2" fmla="*/ 1152128 w 1152128"/>
                <a:gd name="T3" fmla="*/ 0 h 936104"/>
                <a:gd name="T4" fmla="*/ 1152128 w 1152128"/>
                <a:gd name="T5" fmla="*/ 792088 h 936104"/>
                <a:gd name="T6" fmla="*/ 720080 w 1152128"/>
                <a:gd name="T7" fmla="*/ 792088 h 936104"/>
                <a:gd name="T8" fmla="*/ 576064 w 1152128"/>
                <a:gd name="T9" fmla="*/ 936104 h 936104"/>
                <a:gd name="T10" fmla="*/ 432048 w 1152128"/>
                <a:gd name="T11" fmla="*/ 792088 h 936104"/>
                <a:gd name="T12" fmla="*/ 0 w 1152128"/>
                <a:gd name="T13" fmla="*/ 792088 h 936104"/>
                <a:gd name="T14" fmla="*/ 0 w 1152128"/>
                <a:gd name="T15" fmla="*/ 0 h 936104"/>
                <a:gd name="T16" fmla="*/ 0 w 1152128"/>
                <a:gd name="T17" fmla="*/ 0 h 936104"/>
                <a:gd name="T18" fmla="*/ 1152128 w 1152128"/>
                <a:gd name="T19" fmla="*/ 936104 h 936104"/>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1152128" h="936104">
                  <a:moveTo>
                    <a:pt x="0" y="0"/>
                  </a:moveTo>
                  <a:lnTo>
                    <a:pt x="1152128" y="0"/>
                  </a:lnTo>
                  <a:lnTo>
                    <a:pt x="1152128" y="792088"/>
                  </a:lnTo>
                  <a:lnTo>
                    <a:pt x="720080" y="792088"/>
                  </a:lnTo>
                  <a:lnTo>
                    <a:pt x="576064" y="936104"/>
                  </a:lnTo>
                  <a:lnTo>
                    <a:pt x="432048" y="792088"/>
                  </a:lnTo>
                  <a:lnTo>
                    <a:pt x="0" y="792088"/>
                  </a:lnTo>
                  <a:lnTo>
                    <a:pt x="0" y="0"/>
                  </a:lnTo>
                  <a:close/>
                </a:path>
              </a:pathLst>
            </a:custGeom>
            <a:solidFill>
              <a:srgbClr val="004D3B"/>
            </a:solidFill>
            <a:ln w="3175" cap="flat" cmpd="sng">
              <a:solidFill>
                <a:srgbClr val="BFBFBF"/>
              </a:solidFill>
              <a:bevel/>
            </a:ln>
          </p:spPr>
          <p:txBody>
            <a:bodyPr anchor="ctr"/>
            <a:lstStyle/>
            <a:p>
              <a:endParaRPr lang="zh-CN" altLang="en-US"/>
            </a:p>
          </p:txBody>
        </p:sp>
        <p:sp>
          <p:nvSpPr>
            <p:cNvPr id="17" name="TextBox 17"/>
            <p:cNvSpPr>
              <a:spLocks noChangeArrowheads="1"/>
            </p:cNvSpPr>
            <p:nvPr/>
          </p:nvSpPr>
          <p:spPr bwMode="auto">
            <a:xfrm>
              <a:off x="150641" y="0"/>
              <a:ext cx="366927" cy="67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r>
                <a:rPr lang="en-US" altLang="zh-CN" sz="420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1</a:t>
              </a:r>
              <a:endParaRPr lang="zh-CN" altLang="en-US" sz="4200">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grpSp>
      <p:sp>
        <p:nvSpPr>
          <p:cNvPr id="18" name="TextBox 15"/>
          <p:cNvSpPr txBox="1">
            <a:spLocks noChangeArrowheads="1"/>
          </p:cNvSpPr>
          <p:nvPr/>
        </p:nvSpPr>
        <p:spPr bwMode="auto">
          <a:xfrm>
            <a:off x="3028920" y="2130033"/>
            <a:ext cx="221543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dirty="0" smtClean="0">
                <a:solidFill>
                  <a:schemeClr val="tx1">
                    <a:lumMod val="75000"/>
                    <a:lumOff val="25000"/>
                  </a:schemeClr>
                </a:solidFill>
              </a:rPr>
              <a:t>输入标题</a:t>
            </a:r>
            <a:endParaRPr lang="en-US" altLang="zh-CN" b="1" dirty="0">
              <a:solidFill>
                <a:schemeClr val="tx1">
                  <a:lumMod val="75000"/>
                  <a:lumOff val="25000"/>
                </a:schemeClr>
              </a:solidFill>
            </a:endParaRPr>
          </a:p>
          <a:p>
            <a:pPr eaLnBrk="1" hangingPunct="1">
              <a:lnSpc>
                <a:spcPct val="125000"/>
              </a:lnSpc>
            </a:pPr>
            <a:r>
              <a:rPr lang="zh-CN" altLang="en-US" sz="1050" dirty="0" smtClean="0">
                <a:solidFill>
                  <a:schemeClr val="tx1">
                    <a:lumMod val="75000"/>
                    <a:lumOff val="25000"/>
                  </a:schemeClr>
                </a:solidFill>
              </a:rPr>
              <a:t>点击</a:t>
            </a:r>
            <a:r>
              <a:rPr lang="zh-CN" altLang="en-US" sz="1050" dirty="0">
                <a:solidFill>
                  <a:schemeClr val="tx1">
                    <a:lumMod val="75000"/>
                    <a:lumOff val="25000"/>
                  </a:schemeClr>
                </a:solidFill>
              </a:rPr>
              <a:t>此处输入文字点击此处</a:t>
            </a:r>
            <a:r>
              <a:rPr lang="zh-CN" altLang="en-US" sz="1050" dirty="0" smtClean="0">
                <a:solidFill>
                  <a:schemeClr val="tx1">
                    <a:lumMod val="75000"/>
                    <a:lumOff val="25000"/>
                  </a:schemeClr>
                </a:solidFill>
              </a:rPr>
              <a:t>输入文字</a:t>
            </a:r>
            <a:r>
              <a:rPr lang="zh-CN" altLang="en-US" sz="1050" dirty="0">
                <a:solidFill>
                  <a:schemeClr val="tx1">
                    <a:lumMod val="75000"/>
                    <a:lumOff val="25000"/>
                  </a:schemeClr>
                </a:solidFill>
              </a:rPr>
              <a:t>点击此处输入文字点击此处</a:t>
            </a:r>
            <a:r>
              <a:rPr lang="zh-CN" altLang="en-US" sz="1050" dirty="0" smtClean="0">
                <a:solidFill>
                  <a:schemeClr val="tx1">
                    <a:lumMod val="75000"/>
                    <a:lumOff val="25000"/>
                  </a:schemeClr>
                </a:solidFill>
              </a:rPr>
              <a:t>输入</a:t>
            </a:r>
            <a:endParaRPr lang="zh-CN" altLang="en-US" sz="1050" dirty="0" smtClean="0">
              <a:solidFill>
                <a:schemeClr val="tx1">
                  <a:lumMod val="75000"/>
                  <a:lumOff val="25000"/>
                </a:schemeClr>
              </a:solidFill>
            </a:endParaRPr>
          </a:p>
        </p:txBody>
      </p:sp>
      <p:sp>
        <p:nvSpPr>
          <p:cNvPr id="19" name="TextBox 15"/>
          <p:cNvSpPr txBox="1">
            <a:spLocks noChangeArrowheads="1"/>
          </p:cNvSpPr>
          <p:nvPr/>
        </p:nvSpPr>
        <p:spPr bwMode="auto">
          <a:xfrm>
            <a:off x="3028920" y="3083305"/>
            <a:ext cx="221543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dirty="0" smtClean="0">
                <a:solidFill>
                  <a:schemeClr val="tx1">
                    <a:lumMod val="75000"/>
                    <a:lumOff val="25000"/>
                  </a:schemeClr>
                </a:solidFill>
              </a:rPr>
              <a:t>输入标题</a:t>
            </a:r>
            <a:endParaRPr lang="en-US" altLang="zh-CN" b="1" dirty="0">
              <a:solidFill>
                <a:schemeClr val="tx1">
                  <a:lumMod val="75000"/>
                  <a:lumOff val="25000"/>
                </a:schemeClr>
              </a:solidFill>
            </a:endParaRPr>
          </a:p>
          <a:p>
            <a:pPr eaLnBrk="1" hangingPunct="1">
              <a:lnSpc>
                <a:spcPct val="125000"/>
              </a:lnSpc>
            </a:pPr>
            <a:r>
              <a:rPr lang="zh-CN" altLang="en-US" sz="1050" dirty="0" smtClean="0">
                <a:solidFill>
                  <a:schemeClr val="tx1">
                    <a:lumMod val="75000"/>
                    <a:lumOff val="25000"/>
                  </a:schemeClr>
                </a:solidFill>
              </a:rPr>
              <a:t>点击</a:t>
            </a:r>
            <a:r>
              <a:rPr lang="zh-CN" altLang="en-US" sz="1050" dirty="0">
                <a:solidFill>
                  <a:schemeClr val="tx1">
                    <a:lumMod val="75000"/>
                    <a:lumOff val="25000"/>
                  </a:schemeClr>
                </a:solidFill>
              </a:rPr>
              <a:t>此处输入文字点击此处</a:t>
            </a:r>
            <a:r>
              <a:rPr lang="zh-CN" altLang="en-US" sz="1050" dirty="0" smtClean="0">
                <a:solidFill>
                  <a:schemeClr val="tx1">
                    <a:lumMod val="75000"/>
                    <a:lumOff val="25000"/>
                  </a:schemeClr>
                </a:solidFill>
              </a:rPr>
              <a:t>输入文字</a:t>
            </a:r>
            <a:r>
              <a:rPr lang="zh-CN" altLang="en-US" sz="1050" dirty="0">
                <a:solidFill>
                  <a:schemeClr val="tx1">
                    <a:lumMod val="75000"/>
                    <a:lumOff val="25000"/>
                  </a:schemeClr>
                </a:solidFill>
              </a:rPr>
              <a:t>点击此处输入文字点击此处</a:t>
            </a:r>
            <a:r>
              <a:rPr lang="zh-CN" altLang="en-US" sz="1050" dirty="0" smtClean="0">
                <a:solidFill>
                  <a:schemeClr val="tx1">
                    <a:lumMod val="75000"/>
                    <a:lumOff val="25000"/>
                  </a:schemeClr>
                </a:solidFill>
              </a:rPr>
              <a:t>输入</a:t>
            </a:r>
            <a:endParaRPr lang="zh-CN" altLang="en-US" sz="1050" dirty="0" smtClean="0">
              <a:solidFill>
                <a:schemeClr val="tx1">
                  <a:lumMod val="75000"/>
                  <a:lumOff val="25000"/>
                </a:schemeClr>
              </a:solidFill>
            </a:endParaRPr>
          </a:p>
        </p:txBody>
      </p:sp>
      <p:sp>
        <p:nvSpPr>
          <p:cNvPr id="20" name="TextBox 15"/>
          <p:cNvSpPr txBox="1">
            <a:spLocks noChangeArrowheads="1"/>
          </p:cNvSpPr>
          <p:nvPr/>
        </p:nvSpPr>
        <p:spPr bwMode="auto">
          <a:xfrm>
            <a:off x="3028920" y="4036577"/>
            <a:ext cx="221543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dirty="0" smtClean="0">
                <a:solidFill>
                  <a:schemeClr val="tx1">
                    <a:lumMod val="75000"/>
                    <a:lumOff val="25000"/>
                  </a:schemeClr>
                </a:solidFill>
              </a:rPr>
              <a:t>输入标题</a:t>
            </a:r>
            <a:endParaRPr lang="en-US" altLang="zh-CN" b="1" dirty="0">
              <a:solidFill>
                <a:schemeClr val="tx1">
                  <a:lumMod val="75000"/>
                  <a:lumOff val="25000"/>
                </a:schemeClr>
              </a:solidFill>
            </a:endParaRPr>
          </a:p>
          <a:p>
            <a:pPr eaLnBrk="1" hangingPunct="1">
              <a:lnSpc>
                <a:spcPct val="125000"/>
              </a:lnSpc>
            </a:pPr>
            <a:r>
              <a:rPr lang="zh-CN" altLang="en-US" sz="1050" dirty="0" smtClean="0">
                <a:solidFill>
                  <a:schemeClr val="tx1">
                    <a:lumMod val="75000"/>
                    <a:lumOff val="25000"/>
                  </a:schemeClr>
                </a:solidFill>
              </a:rPr>
              <a:t>点击</a:t>
            </a:r>
            <a:r>
              <a:rPr lang="zh-CN" altLang="en-US" sz="1050" dirty="0">
                <a:solidFill>
                  <a:schemeClr val="tx1">
                    <a:lumMod val="75000"/>
                    <a:lumOff val="25000"/>
                  </a:schemeClr>
                </a:solidFill>
              </a:rPr>
              <a:t>此处输入文字点击此处</a:t>
            </a:r>
            <a:r>
              <a:rPr lang="zh-CN" altLang="en-US" sz="1050" dirty="0" smtClean="0">
                <a:solidFill>
                  <a:schemeClr val="tx1">
                    <a:lumMod val="75000"/>
                    <a:lumOff val="25000"/>
                  </a:schemeClr>
                </a:solidFill>
              </a:rPr>
              <a:t>输入文字</a:t>
            </a:r>
            <a:r>
              <a:rPr lang="zh-CN" altLang="en-US" sz="1050" dirty="0">
                <a:solidFill>
                  <a:schemeClr val="tx1">
                    <a:lumMod val="75000"/>
                    <a:lumOff val="25000"/>
                  </a:schemeClr>
                </a:solidFill>
              </a:rPr>
              <a:t>点击此处输入文字点击此处</a:t>
            </a:r>
            <a:r>
              <a:rPr lang="zh-CN" altLang="en-US" sz="1050" dirty="0" smtClean="0">
                <a:solidFill>
                  <a:schemeClr val="tx1">
                    <a:lumMod val="75000"/>
                    <a:lumOff val="25000"/>
                  </a:schemeClr>
                </a:solidFill>
              </a:rPr>
              <a:t>输入</a:t>
            </a:r>
            <a:endParaRPr lang="zh-CN" altLang="en-US" sz="1050" dirty="0" smtClean="0">
              <a:solidFill>
                <a:schemeClr val="tx1">
                  <a:lumMod val="75000"/>
                  <a:lumOff val="25000"/>
                </a:schemeClr>
              </a:solidFill>
            </a:endParaRPr>
          </a:p>
        </p:txBody>
      </p:sp>
      <p:sp>
        <p:nvSpPr>
          <p:cNvPr id="21" name="TextBox 15"/>
          <p:cNvSpPr txBox="1">
            <a:spLocks noChangeArrowheads="1"/>
          </p:cNvSpPr>
          <p:nvPr/>
        </p:nvSpPr>
        <p:spPr bwMode="auto">
          <a:xfrm>
            <a:off x="3028920" y="4989848"/>
            <a:ext cx="221543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b="1" dirty="0" smtClean="0">
                <a:solidFill>
                  <a:schemeClr val="tx1">
                    <a:lumMod val="75000"/>
                    <a:lumOff val="25000"/>
                  </a:schemeClr>
                </a:solidFill>
              </a:rPr>
              <a:t>输入标题</a:t>
            </a:r>
            <a:endParaRPr lang="en-US" altLang="zh-CN" b="1" dirty="0">
              <a:solidFill>
                <a:schemeClr val="tx1">
                  <a:lumMod val="75000"/>
                  <a:lumOff val="25000"/>
                </a:schemeClr>
              </a:solidFill>
            </a:endParaRPr>
          </a:p>
          <a:p>
            <a:pPr eaLnBrk="1" hangingPunct="1">
              <a:lnSpc>
                <a:spcPct val="125000"/>
              </a:lnSpc>
            </a:pPr>
            <a:r>
              <a:rPr lang="zh-CN" altLang="en-US" sz="1050" dirty="0" smtClean="0">
                <a:solidFill>
                  <a:schemeClr val="tx1">
                    <a:lumMod val="75000"/>
                    <a:lumOff val="25000"/>
                  </a:schemeClr>
                </a:solidFill>
              </a:rPr>
              <a:t>点击</a:t>
            </a:r>
            <a:r>
              <a:rPr lang="zh-CN" altLang="en-US" sz="1050" dirty="0">
                <a:solidFill>
                  <a:schemeClr val="tx1">
                    <a:lumMod val="75000"/>
                    <a:lumOff val="25000"/>
                  </a:schemeClr>
                </a:solidFill>
              </a:rPr>
              <a:t>此处输入文字点击此处</a:t>
            </a:r>
            <a:r>
              <a:rPr lang="zh-CN" altLang="en-US" sz="1050" dirty="0" smtClean="0">
                <a:solidFill>
                  <a:schemeClr val="tx1">
                    <a:lumMod val="75000"/>
                    <a:lumOff val="25000"/>
                  </a:schemeClr>
                </a:solidFill>
              </a:rPr>
              <a:t>输入文字</a:t>
            </a:r>
            <a:r>
              <a:rPr lang="zh-CN" altLang="en-US" sz="1050" dirty="0">
                <a:solidFill>
                  <a:schemeClr val="tx1">
                    <a:lumMod val="75000"/>
                    <a:lumOff val="25000"/>
                  </a:schemeClr>
                </a:solidFill>
              </a:rPr>
              <a:t>点击此处输入文字点击此处</a:t>
            </a:r>
            <a:r>
              <a:rPr lang="zh-CN" altLang="en-US" sz="1050" dirty="0" smtClean="0">
                <a:solidFill>
                  <a:schemeClr val="tx1">
                    <a:lumMod val="75000"/>
                    <a:lumOff val="25000"/>
                  </a:schemeClr>
                </a:solidFill>
              </a:rPr>
              <a:t>输入</a:t>
            </a:r>
            <a:endParaRPr lang="zh-CN" altLang="en-US" sz="1050" dirty="0" smtClean="0">
              <a:solidFill>
                <a:schemeClr val="tx1">
                  <a:lumMod val="75000"/>
                  <a:lumOff val="25000"/>
                </a:schemeClr>
              </a:solidFill>
            </a:endParaRPr>
          </a:p>
        </p:txBody>
      </p:sp>
      <p:pic>
        <p:nvPicPr>
          <p:cNvPr id="22" name="图片 21" descr="预览图_千图网_编号28062467"/>
          <p:cNvPicPr>
            <a:picLocks noChangeAspect="1"/>
          </p:cNvPicPr>
          <p:nvPr/>
        </p:nvPicPr>
        <p:blipFill>
          <a:blip r:embed="rId2"/>
          <a:srcRect l="14333" t="71732" r="1185" b="26324"/>
          <a:stretch>
            <a:fillRect/>
          </a:stretch>
        </p:blipFill>
        <p:spPr>
          <a:xfrm>
            <a:off x="-35560" y="6576695"/>
            <a:ext cx="12227560" cy="28130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062467"/>
          <p:cNvPicPr>
            <a:picLocks noChangeAspect="1"/>
          </p:cNvPicPr>
          <p:nvPr/>
        </p:nvPicPr>
        <p:blipFill>
          <a:blip r:embed="rId1"/>
          <a:srcRect l="14333" t="26192" r="1185" b="26324"/>
          <a:stretch>
            <a:fillRect/>
          </a:stretch>
        </p:blipFill>
        <p:spPr>
          <a:xfrm>
            <a:off x="-35560" y="-14605"/>
            <a:ext cx="12227560" cy="6872605"/>
          </a:xfrm>
          <a:prstGeom prst="rect">
            <a:avLst/>
          </a:prstGeom>
        </p:spPr>
      </p:pic>
      <p:sp>
        <p:nvSpPr>
          <p:cNvPr id="13" name="矩形 12"/>
          <p:cNvSpPr/>
          <p:nvPr/>
        </p:nvSpPr>
        <p:spPr>
          <a:xfrm>
            <a:off x="5168571" y="2434653"/>
            <a:ext cx="1436370" cy="1322070"/>
          </a:xfrm>
          <a:prstGeom prst="rect">
            <a:avLst/>
          </a:prstGeom>
          <a:noFill/>
        </p:spPr>
        <p:txBody>
          <a:bodyPr wrap="none">
            <a:spAutoFit/>
          </a:bodyPr>
          <a:lstStyle/>
          <a:p>
            <a:r>
              <a:rPr lang="en-US" altLang="zh-CN" sz="8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en-US" altLang="zh-CN" sz="8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4651091" y="3850256"/>
            <a:ext cx="2525589" cy="461665"/>
          </a:xfrm>
          <a:prstGeom prst="rect">
            <a:avLst/>
          </a:prstGeom>
        </p:spPr>
        <p:txBody>
          <a:bodyPr wrap="square">
            <a:spAutoFit/>
          </a:bodyPr>
          <a:lstStyle/>
          <a:p>
            <a:pPr algn="dist"/>
            <a:r>
              <a:rPr lang="zh-CN" altLang="en-US" sz="24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单击添加标题</a:t>
            </a:r>
            <a:endParaRPr lang="zh-CN" altLang="en-US" sz="24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flipH="1">
            <a:off x="624840" y="4211955"/>
            <a:ext cx="2211705" cy="2033270"/>
            <a:chOff x="3577988" y="650925"/>
            <a:chExt cx="5761493" cy="5296087"/>
          </a:xfrm>
        </p:grpSpPr>
        <p:sp>
          <p:nvSpPr>
            <p:cNvPr id="19" name="椭圆 18"/>
            <p:cNvSpPr/>
            <p:nvPr/>
          </p:nvSpPr>
          <p:spPr>
            <a:xfrm>
              <a:off x="3577988" y="910988"/>
              <a:ext cx="5036024" cy="5036024"/>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7" name="椭圆 6"/>
            <p:cNvSpPr/>
            <p:nvPr/>
          </p:nvSpPr>
          <p:spPr>
            <a:xfrm>
              <a:off x="6561408" y="650925"/>
              <a:ext cx="2778073" cy="2778073"/>
            </a:xfrm>
            <a:prstGeom prst="ellipse">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p:cNvSpPr txBox="1"/>
          <p:nvPr/>
        </p:nvSpPr>
        <p:spPr>
          <a:xfrm>
            <a:off x="1364776" y="361744"/>
            <a:ext cx="3038010" cy="430530"/>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单击输入</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4" name="椭圆 3"/>
          <p:cNvSpPr/>
          <p:nvPr/>
        </p:nvSpPr>
        <p:spPr>
          <a:xfrm>
            <a:off x="432179" y="246248"/>
            <a:ext cx="661523" cy="661523"/>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Mini-iPad-B&amp;W-Mockup.png"/>
          <p:cNvPicPr/>
          <p:nvPr/>
        </p:nvPicPr>
        <p:blipFill>
          <a:blip r:embed="rId1"/>
          <a:stretch>
            <a:fillRect/>
          </a:stretch>
        </p:blipFill>
        <p:spPr>
          <a:xfrm rot="16200000">
            <a:off x="1580597" y="1547638"/>
            <a:ext cx="3073449" cy="4555175"/>
          </a:xfrm>
          <a:prstGeom prst="rect">
            <a:avLst/>
          </a:prstGeom>
          <a:ln w="12700" cap="flat">
            <a:noFill/>
            <a:miter lim="400000"/>
            <a:headEnd/>
            <a:tailEnd/>
          </a:ln>
          <a:effectLst/>
        </p:spPr>
      </p:pic>
      <p:pic>
        <p:nvPicPr>
          <p:cNvPr id="5" name="图片 4" descr="D:\图图图\01d4eff8674b2f4e96bd06da69d134652d765f4b6b2be-GVZQab_fw658.jpg01d4eff8674b2f4e96bd06da69d134652d765f4b6b2be-GVZQab_fw658"/>
          <p:cNvPicPr>
            <a:picLocks noChangeAspect="1"/>
          </p:cNvPicPr>
          <p:nvPr/>
        </p:nvPicPr>
        <p:blipFill>
          <a:blip r:embed="rId2"/>
          <a:srcRect/>
          <a:stretch>
            <a:fillRect/>
          </a:stretch>
        </p:blipFill>
        <p:spPr>
          <a:xfrm>
            <a:off x="1254760" y="2447290"/>
            <a:ext cx="3752215" cy="2743835"/>
          </a:xfrm>
          <a:prstGeom prst="rect">
            <a:avLst/>
          </a:prstGeom>
          <a:ln>
            <a:solidFill>
              <a:schemeClr val="tx1">
                <a:lumMod val="65000"/>
                <a:lumOff val="35000"/>
              </a:schemeClr>
            </a:solidFill>
          </a:ln>
        </p:spPr>
      </p:pic>
      <p:grpSp>
        <p:nvGrpSpPr>
          <p:cNvPr id="7" name="Group 4"/>
          <p:cNvGrpSpPr/>
          <p:nvPr/>
        </p:nvGrpSpPr>
        <p:grpSpPr bwMode="auto">
          <a:xfrm>
            <a:off x="6330950" y="2446525"/>
            <a:ext cx="576263" cy="1349375"/>
            <a:chOff x="0" y="0"/>
            <a:chExt cx="503" cy="1178"/>
          </a:xfrm>
          <a:solidFill>
            <a:srgbClr val="004D3B"/>
          </a:solidFill>
        </p:grpSpPr>
        <p:sp>
          <p:nvSpPr>
            <p:cNvPr id="8" name="Freeform 5"/>
            <p:cNvSpPr>
              <a:spLocks noChangeArrowheads="1"/>
            </p:cNvSpPr>
            <p:nvPr/>
          </p:nvSpPr>
          <p:spPr bwMode="auto">
            <a:xfrm>
              <a:off x="0" y="206"/>
              <a:ext cx="503" cy="972"/>
            </a:xfrm>
            <a:custGeom>
              <a:avLst/>
              <a:gdLst>
                <a:gd name="T0" fmla="*/ 388 w 35"/>
                <a:gd name="T1" fmla="*/ 0 h 71"/>
                <a:gd name="T2" fmla="*/ 129 w 35"/>
                <a:gd name="T3" fmla="*/ 0 h 71"/>
                <a:gd name="T4" fmla="*/ 0 w 35"/>
                <a:gd name="T5" fmla="*/ 96 h 71"/>
                <a:gd name="T6" fmla="*/ 0 w 35"/>
                <a:gd name="T7" fmla="*/ 96 h 71"/>
                <a:gd name="T8" fmla="*/ 0 w 35"/>
                <a:gd name="T9" fmla="*/ 110 h 71"/>
                <a:gd name="T10" fmla="*/ 0 w 35"/>
                <a:gd name="T11" fmla="*/ 438 h 71"/>
                <a:gd name="T12" fmla="*/ 43 w 35"/>
                <a:gd name="T13" fmla="*/ 479 h 71"/>
                <a:gd name="T14" fmla="*/ 86 w 35"/>
                <a:gd name="T15" fmla="*/ 438 h 71"/>
                <a:gd name="T16" fmla="*/ 86 w 35"/>
                <a:gd name="T17" fmla="*/ 151 h 71"/>
                <a:gd name="T18" fmla="*/ 115 w 35"/>
                <a:gd name="T19" fmla="*/ 151 h 71"/>
                <a:gd name="T20" fmla="*/ 115 w 35"/>
                <a:gd name="T21" fmla="*/ 424 h 71"/>
                <a:gd name="T22" fmla="*/ 129 w 35"/>
                <a:gd name="T23" fmla="*/ 438 h 71"/>
                <a:gd name="T24" fmla="*/ 129 w 35"/>
                <a:gd name="T25" fmla="*/ 917 h 71"/>
                <a:gd name="T26" fmla="*/ 187 w 35"/>
                <a:gd name="T27" fmla="*/ 972 h 71"/>
                <a:gd name="T28" fmla="*/ 244 w 35"/>
                <a:gd name="T29" fmla="*/ 917 h 71"/>
                <a:gd name="T30" fmla="*/ 244 w 35"/>
                <a:gd name="T31" fmla="*/ 493 h 71"/>
                <a:gd name="T32" fmla="*/ 273 w 35"/>
                <a:gd name="T33" fmla="*/ 493 h 71"/>
                <a:gd name="T34" fmla="*/ 273 w 35"/>
                <a:gd name="T35" fmla="*/ 917 h 71"/>
                <a:gd name="T36" fmla="*/ 331 w 35"/>
                <a:gd name="T37" fmla="*/ 972 h 71"/>
                <a:gd name="T38" fmla="*/ 388 w 35"/>
                <a:gd name="T39" fmla="*/ 917 h 71"/>
                <a:gd name="T40" fmla="*/ 388 w 35"/>
                <a:gd name="T41" fmla="*/ 424 h 71"/>
                <a:gd name="T42" fmla="*/ 388 w 35"/>
                <a:gd name="T43" fmla="*/ 424 h 71"/>
                <a:gd name="T44" fmla="*/ 388 w 35"/>
                <a:gd name="T45" fmla="*/ 151 h 71"/>
                <a:gd name="T46" fmla="*/ 417 w 35"/>
                <a:gd name="T47" fmla="*/ 151 h 71"/>
                <a:gd name="T48" fmla="*/ 417 w 35"/>
                <a:gd name="T49" fmla="*/ 438 h 71"/>
                <a:gd name="T50" fmla="*/ 460 w 35"/>
                <a:gd name="T51" fmla="*/ 479 h 71"/>
                <a:gd name="T52" fmla="*/ 503 w 35"/>
                <a:gd name="T53" fmla="*/ 438 h 71"/>
                <a:gd name="T54" fmla="*/ 503 w 35"/>
                <a:gd name="T55" fmla="*/ 110 h 71"/>
                <a:gd name="T56" fmla="*/ 503 w 35"/>
                <a:gd name="T57" fmla="*/ 96 h 71"/>
                <a:gd name="T58" fmla="*/ 503 w 35"/>
                <a:gd name="T59" fmla="*/ 96 h 71"/>
                <a:gd name="T60" fmla="*/ 388 w 35"/>
                <a:gd name="T61" fmla="*/ 0 h 7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
                <a:gd name="T94" fmla="*/ 0 h 71"/>
                <a:gd name="T95" fmla="*/ 35 w 35"/>
                <a:gd name="T96" fmla="*/ 71 h 7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Oval 6"/>
            <p:cNvSpPr>
              <a:spLocks noChangeArrowheads="1"/>
            </p:cNvSpPr>
            <p:nvPr/>
          </p:nvSpPr>
          <p:spPr bwMode="auto">
            <a:xfrm>
              <a:off x="158" y="0"/>
              <a:ext cx="187" cy="192"/>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endParaRPr lang="zh-CN" altLang="zh-CN" sz="32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10" name="Group 4"/>
          <p:cNvGrpSpPr/>
          <p:nvPr/>
        </p:nvGrpSpPr>
        <p:grpSpPr bwMode="auto">
          <a:xfrm>
            <a:off x="8347075" y="2446525"/>
            <a:ext cx="576263" cy="1349375"/>
            <a:chOff x="0" y="0"/>
            <a:chExt cx="503" cy="1178"/>
          </a:xfrm>
          <a:solidFill>
            <a:srgbClr val="404040"/>
          </a:solidFill>
        </p:grpSpPr>
        <p:sp>
          <p:nvSpPr>
            <p:cNvPr id="11" name="Freeform 5"/>
            <p:cNvSpPr>
              <a:spLocks noChangeArrowheads="1"/>
            </p:cNvSpPr>
            <p:nvPr/>
          </p:nvSpPr>
          <p:spPr bwMode="auto">
            <a:xfrm>
              <a:off x="0" y="206"/>
              <a:ext cx="503" cy="972"/>
            </a:xfrm>
            <a:custGeom>
              <a:avLst/>
              <a:gdLst>
                <a:gd name="T0" fmla="*/ 388 w 35"/>
                <a:gd name="T1" fmla="*/ 0 h 71"/>
                <a:gd name="T2" fmla="*/ 129 w 35"/>
                <a:gd name="T3" fmla="*/ 0 h 71"/>
                <a:gd name="T4" fmla="*/ 0 w 35"/>
                <a:gd name="T5" fmla="*/ 96 h 71"/>
                <a:gd name="T6" fmla="*/ 0 w 35"/>
                <a:gd name="T7" fmla="*/ 96 h 71"/>
                <a:gd name="T8" fmla="*/ 0 w 35"/>
                <a:gd name="T9" fmla="*/ 110 h 71"/>
                <a:gd name="T10" fmla="*/ 0 w 35"/>
                <a:gd name="T11" fmla="*/ 438 h 71"/>
                <a:gd name="T12" fmla="*/ 43 w 35"/>
                <a:gd name="T13" fmla="*/ 479 h 71"/>
                <a:gd name="T14" fmla="*/ 86 w 35"/>
                <a:gd name="T15" fmla="*/ 438 h 71"/>
                <a:gd name="T16" fmla="*/ 86 w 35"/>
                <a:gd name="T17" fmla="*/ 151 h 71"/>
                <a:gd name="T18" fmla="*/ 115 w 35"/>
                <a:gd name="T19" fmla="*/ 151 h 71"/>
                <a:gd name="T20" fmla="*/ 115 w 35"/>
                <a:gd name="T21" fmla="*/ 424 h 71"/>
                <a:gd name="T22" fmla="*/ 129 w 35"/>
                <a:gd name="T23" fmla="*/ 438 h 71"/>
                <a:gd name="T24" fmla="*/ 129 w 35"/>
                <a:gd name="T25" fmla="*/ 917 h 71"/>
                <a:gd name="T26" fmla="*/ 187 w 35"/>
                <a:gd name="T27" fmla="*/ 972 h 71"/>
                <a:gd name="T28" fmla="*/ 244 w 35"/>
                <a:gd name="T29" fmla="*/ 917 h 71"/>
                <a:gd name="T30" fmla="*/ 244 w 35"/>
                <a:gd name="T31" fmla="*/ 493 h 71"/>
                <a:gd name="T32" fmla="*/ 273 w 35"/>
                <a:gd name="T33" fmla="*/ 493 h 71"/>
                <a:gd name="T34" fmla="*/ 273 w 35"/>
                <a:gd name="T35" fmla="*/ 917 h 71"/>
                <a:gd name="T36" fmla="*/ 331 w 35"/>
                <a:gd name="T37" fmla="*/ 972 h 71"/>
                <a:gd name="T38" fmla="*/ 388 w 35"/>
                <a:gd name="T39" fmla="*/ 917 h 71"/>
                <a:gd name="T40" fmla="*/ 388 w 35"/>
                <a:gd name="T41" fmla="*/ 424 h 71"/>
                <a:gd name="T42" fmla="*/ 388 w 35"/>
                <a:gd name="T43" fmla="*/ 424 h 71"/>
                <a:gd name="T44" fmla="*/ 388 w 35"/>
                <a:gd name="T45" fmla="*/ 151 h 71"/>
                <a:gd name="T46" fmla="*/ 417 w 35"/>
                <a:gd name="T47" fmla="*/ 151 h 71"/>
                <a:gd name="T48" fmla="*/ 417 w 35"/>
                <a:gd name="T49" fmla="*/ 438 h 71"/>
                <a:gd name="T50" fmla="*/ 460 w 35"/>
                <a:gd name="T51" fmla="*/ 479 h 71"/>
                <a:gd name="T52" fmla="*/ 503 w 35"/>
                <a:gd name="T53" fmla="*/ 438 h 71"/>
                <a:gd name="T54" fmla="*/ 503 w 35"/>
                <a:gd name="T55" fmla="*/ 110 h 71"/>
                <a:gd name="T56" fmla="*/ 503 w 35"/>
                <a:gd name="T57" fmla="*/ 96 h 71"/>
                <a:gd name="T58" fmla="*/ 503 w 35"/>
                <a:gd name="T59" fmla="*/ 96 h 71"/>
                <a:gd name="T60" fmla="*/ 388 w 35"/>
                <a:gd name="T61" fmla="*/ 0 h 7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
                <a:gd name="T94" fmla="*/ 0 h 71"/>
                <a:gd name="T95" fmla="*/ 35 w 35"/>
                <a:gd name="T96" fmla="*/ 71 h 7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Oval 6"/>
            <p:cNvSpPr>
              <a:spLocks noChangeArrowheads="1"/>
            </p:cNvSpPr>
            <p:nvPr/>
          </p:nvSpPr>
          <p:spPr bwMode="auto">
            <a:xfrm>
              <a:off x="158" y="0"/>
              <a:ext cx="187" cy="192"/>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endParaRPr lang="zh-CN" altLang="zh-CN" sz="32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13" name="Group 4"/>
          <p:cNvGrpSpPr/>
          <p:nvPr/>
        </p:nvGrpSpPr>
        <p:grpSpPr bwMode="auto">
          <a:xfrm>
            <a:off x="10363200" y="2446525"/>
            <a:ext cx="576263" cy="1349375"/>
            <a:chOff x="0" y="0"/>
            <a:chExt cx="503" cy="1178"/>
          </a:xfrm>
          <a:solidFill>
            <a:srgbClr val="004D3B"/>
          </a:solidFill>
        </p:grpSpPr>
        <p:sp>
          <p:nvSpPr>
            <p:cNvPr id="14" name="Freeform 5"/>
            <p:cNvSpPr>
              <a:spLocks noChangeArrowheads="1"/>
            </p:cNvSpPr>
            <p:nvPr/>
          </p:nvSpPr>
          <p:spPr bwMode="auto">
            <a:xfrm>
              <a:off x="0" y="206"/>
              <a:ext cx="503" cy="972"/>
            </a:xfrm>
            <a:custGeom>
              <a:avLst/>
              <a:gdLst>
                <a:gd name="T0" fmla="*/ 388 w 35"/>
                <a:gd name="T1" fmla="*/ 0 h 71"/>
                <a:gd name="T2" fmla="*/ 129 w 35"/>
                <a:gd name="T3" fmla="*/ 0 h 71"/>
                <a:gd name="T4" fmla="*/ 0 w 35"/>
                <a:gd name="T5" fmla="*/ 96 h 71"/>
                <a:gd name="T6" fmla="*/ 0 w 35"/>
                <a:gd name="T7" fmla="*/ 96 h 71"/>
                <a:gd name="T8" fmla="*/ 0 w 35"/>
                <a:gd name="T9" fmla="*/ 110 h 71"/>
                <a:gd name="T10" fmla="*/ 0 w 35"/>
                <a:gd name="T11" fmla="*/ 438 h 71"/>
                <a:gd name="T12" fmla="*/ 43 w 35"/>
                <a:gd name="T13" fmla="*/ 479 h 71"/>
                <a:gd name="T14" fmla="*/ 86 w 35"/>
                <a:gd name="T15" fmla="*/ 438 h 71"/>
                <a:gd name="T16" fmla="*/ 86 w 35"/>
                <a:gd name="T17" fmla="*/ 151 h 71"/>
                <a:gd name="T18" fmla="*/ 115 w 35"/>
                <a:gd name="T19" fmla="*/ 151 h 71"/>
                <a:gd name="T20" fmla="*/ 115 w 35"/>
                <a:gd name="T21" fmla="*/ 424 h 71"/>
                <a:gd name="T22" fmla="*/ 129 w 35"/>
                <a:gd name="T23" fmla="*/ 438 h 71"/>
                <a:gd name="T24" fmla="*/ 129 w 35"/>
                <a:gd name="T25" fmla="*/ 917 h 71"/>
                <a:gd name="T26" fmla="*/ 187 w 35"/>
                <a:gd name="T27" fmla="*/ 972 h 71"/>
                <a:gd name="T28" fmla="*/ 244 w 35"/>
                <a:gd name="T29" fmla="*/ 917 h 71"/>
                <a:gd name="T30" fmla="*/ 244 w 35"/>
                <a:gd name="T31" fmla="*/ 493 h 71"/>
                <a:gd name="T32" fmla="*/ 273 w 35"/>
                <a:gd name="T33" fmla="*/ 493 h 71"/>
                <a:gd name="T34" fmla="*/ 273 w 35"/>
                <a:gd name="T35" fmla="*/ 917 h 71"/>
                <a:gd name="T36" fmla="*/ 331 w 35"/>
                <a:gd name="T37" fmla="*/ 972 h 71"/>
                <a:gd name="T38" fmla="*/ 388 w 35"/>
                <a:gd name="T39" fmla="*/ 917 h 71"/>
                <a:gd name="T40" fmla="*/ 388 w 35"/>
                <a:gd name="T41" fmla="*/ 424 h 71"/>
                <a:gd name="T42" fmla="*/ 388 w 35"/>
                <a:gd name="T43" fmla="*/ 424 h 71"/>
                <a:gd name="T44" fmla="*/ 388 w 35"/>
                <a:gd name="T45" fmla="*/ 151 h 71"/>
                <a:gd name="T46" fmla="*/ 417 w 35"/>
                <a:gd name="T47" fmla="*/ 151 h 71"/>
                <a:gd name="T48" fmla="*/ 417 w 35"/>
                <a:gd name="T49" fmla="*/ 438 h 71"/>
                <a:gd name="T50" fmla="*/ 460 w 35"/>
                <a:gd name="T51" fmla="*/ 479 h 71"/>
                <a:gd name="T52" fmla="*/ 503 w 35"/>
                <a:gd name="T53" fmla="*/ 438 h 71"/>
                <a:gd name="T54" fmla="*/ 503 w 35"/>
                <a:gd name="T55" fmla="*/ 110 h 71"/>
                <a:gd name="T56" fmla="*/ 503 w 35"/>
                <a:gd name="T57" fmla="*/ 96 h 71"/>
                <a:gd name="T58" fmla="*/ 503 w 35"/>
                <a:gd name="T59" fmla="*/ 96 h 71"/>
                <a:gd name="T60" fmla="*/ 388 w 35"/>
                <a:gd name="T61" fmla="*/ 0 h 7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
                <a:gd name="T94" fmla="*/ 0 h 71"/>
                <a:gd name="T95" fmla="*/ 35 w 35"/>
                <a:gd name="T96" fmla="*/ 71 h 7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Oval 6"/>
            <p:cNvSpPr>
              <a:spLocks noChangeArrowheads="1"/>
            </p:cNvSpPr>
            <p:nvPr/>
          </p:nvSpPr>
          <p:spPr bwMode="auto">
            <a:xfrm>
              <a:off x="158" y="0"/>
              <a:ext cx="187" cy="192"/>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5pPr>
              <a:lvl6pPr marL="25146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marL="29718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marL="34290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marL="3886200" indent="-228600" defTabSz="1219200"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endParaRPr lang="zh-CN" altLang="zh-CN" sz="32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16" name="组合 15"/>
          <p:cNvGrpSpPr/>
          <p:nvPr/>
        </p:nvGrpSpPr>
        <p:grpSpPr>
          <a:xfrm>
            <a:off x="6150628" y="4181798"/>
            <a:ext cx="1370005" cy="1009543"/>
            <a:chOff x="704631" y="4416791"/>
            <a:chExt cx="1370005" cy="1009543"/>
          </a:xfrm>
        </p:grpSpPr>
        <p:sp>
          <p:nvSpPr>
            <p:cNvPr id="17" name="Title 20"/>
            <p:cNvSpPr txBox="1"/>
            <p:nvPr/>
          </p:nvSpPr>
          <p:spPr>
            <a:xfrm>
              <a:off x="881897" y="4416791"/>
              <a:ext cx="1015474" cy="276860"/>
            </a:xfrm>
            <a:prstGeom prst="rect">
              <a:avLst/>
            </a:prstGeom>
          </p:spPr>
          <p:txBody>
            <a:bodyPr vert="horz" wrap="non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defTabSz="228600"/>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输入标题</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18" name="Title 20"/>
            <p:cNvSpPr txBox="1"/>
            <p:nvPr/>
          </p:nvSpPr>
          <p:spPr>
            <a:xfrm>
              <a:off x="704631" y="4770770"/>
              <a:ext cx="1370005" cy="655564"/>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defTabSz="228600">
                <a:lnSpc>
                  <a:spcPct val="110000"/>
                </a:lnSpc>
              </a:pPr>
              <a:r>
                <a:rPr kumimoji="1"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单击此处添加文字单击此处添加文字单击此处添加文字</a:t>
              </a:r>
              <a:endParaRPr kumimoji="1"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19" name="组合 18"/>
          <p:cNvGrpSpPr/>
          <p:nvPr/>
        </p:nvGrpSpPr>
        <p:grpSpPr>
          <a:xfrm>
            <a:off x="7964014" y="4181798"/>
            <a:ext cx="1370005" cy="1009543"/>
            <a:chOff x="704631" y="4416791"/>
            <a:chExt cx="1370005" cy="1009543"/>
          </a:xfrm>
        </p:grpSpPr>
        <p:sp>
          <p:nvSpPr>
            <p:cNvPr id="20" name="Title 20"/>
            <p:cNvSpPr txBox="1"/>
            <p:nvPr/>
          </p:nvSpPr>
          <p:spPr>
            <a:xfrm>
              <a:off x="881897" y="4416791"/>
              <a:ext cx="1015474" cy="276860"/>
            </a:xfrm>
            <a:prstGeom prst="rect">
              <a:avLst/>
            </a:prstGeom>
          </p:spPr>
          <p:txBody>
            <a:bodyPr vert="horz" wrap="non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defTabSz="228600"/>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输入标题</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21" name="Title 20"/>
            <p:cNvSpPr txBox="1"/>
            <p:nvPr/>
          </p:nvSpPr>
          <p:spPr>
            <a:xfrm>
              <a:off x="704631" y="4770770"/>
              <a:ext cx="1370005" cy="655564"/>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defTabSz="228600">
                <a:lnSpc>
                  <a:spcPct val="110000"/>
                </a:lnSpc>
              </a:pPr>
              <a:r>
                <a:rPr kumimoji="1"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单击此处添加文字单击此处添加文字单击此处添加文字</a:t>
              </a:r>
              <a:endParaRPr kumimoji="1"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22" name="组合 21"/>
          <p:cNvGrpSpPr/>
          <p:nvPr/>
        </p:nvGrpSpPr>
        <p:grpSpPr>
          <a:xfrm>
            <a:off x="10047753" y="4181798"/>
            <a:ext cx="1370005" cy="1009543"/>
            <a:chOff x="704631" y="4416791"/>
            <a:chExt cx="1370005" cy="1009543"/>
          </a:xfrm>
        </p:grpSpPr>
        <p:sp>
          <p:nvSpPr>
            <p:cNvPr id="23" name="Title 20"/>
            <p:cNvSpPr txBox="1"/>
            <p:nvPr/>
          </p:nvSpPr>
          <p:spPr>
            <a:xfrm>
              <a:off x="881897" y="4416791"/>
              <a:ext cx="1015474" cy="276860"/>
            </a:xfrm>
            <a:prstGeom prst="rect">
              <a:avLst/>
            </a:prstGeom>
          </p:spPr>
          <p:txBody>
            <a:bodyPr vert="horz" wrap="non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defTabSz="228600"/>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输入标题</a:t>
              </a:r>
              <a:endPar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24" name="Title 20"/>
            <p:cNvSpPr txBox="1"/>
            <p:nvPr/>
          </p:nvSpPr>
          <p:spPr>
            <a:xfrm>
              <a:off x="704631" y="4770770"/>
              <a:ext cx="1370005" cy="655564"/>
            </a:xfrm>
            <a:prstGeom prst="rect">
              <a:avLst/>
            </a:prstGeom>
          </p:spPr>
          <p:txBody>
            <a:bodyPr vert="horz" wrap="square" lIns="45720" tIns="2286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defTabSz="228600">
                <a:lnSpc>
                  <a:spcPct val="110000"/>
                </a:lnSpc>
              </a:pPr>
              <a:r>
                <a:rPr kumimoji="1"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单击此处添加文字单击此处添加文字单击此处添加文字</a:t>
              </a:r>
              <a:endParaRPr kumimoji="1"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pic>
        <p:nvPicPr>
          <p:cNvPr id="25" name="图片 24" descr="预览图_千图网_编号28062467"/>
          <p:cNvPicPr>
            <a:picLocks noChangeAspect="1"/>
          </p:cNvPicPr>
          <p:nvPr/>
        </p:nvPicPr>
        <p:blipFill>
          <a:blip r:embed="rId3"/>
          <a:srcRect l="14333" t="71732" r="1185" b="26324"/>
          <a:stretch>
            <a:fillRect/>
          </a:stretch>
        </p:blipFill>
        <p:spPr>
          <a:xfrm>
            <a:off x="-35560" y="6576695"/>
            <a:ext cx="12227560" cy="28130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p:cNvSpPr txBox="1"/>
          <p:nvPr/>
        </p:nvSpPr>
        <p:spPr>
          <a:xfrm>
            <a:off x="1364776" y="361744"/>
            <a:ext cx="3038010" cy="430530"/>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单击输入</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4" name="椭圆 3"/>
          <p:cNvSpPr/>
          <p:nvPr/>
        </p:nvSpPr>
        <p:spPr>
          <a:xfrm>
            <a:off x="432179" y="246248"/>
            <a:ext cx="661523" cy="661523"/>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5" name="图片 24" descr="预览图_千图网_编号28062467"/>
          <p:cNvPicPr>
            <a:picLocks noChangeAspect="1"/>
          </p:cNvPicPr>
          <p:nvPr/>
        </p:nvPicPr>
        <p:blipFill>
          <a:blip r:embed="rId1"/>
          <a:srcRect l="14333" t="71732" r="1185" b="26324"/>
          <a:stretch>
            <a:fillRect/>
          </a:stretch>
        </p:blipFill>
        <p:spPr>
          <a:xfrm>
            <a:off x="-35560" y="6576695"/>
            <a:ext cx="12227560" cy="281305"/>
          </a:xfrm>
          <a:prstGeom prst="rect">
            <a:avLst/>
          </a:prstGeom>
        </p:spPr>
      </p:pic>
      <p:grpSp>
        <p:nvGrpSpPr>
          <p:cNvPr id="2" name="组合 1"/>
          <p:cNvGrpSpPr/>
          <p:nvPr/>
        </p:nvGrpSpPr>
        <p:grpSpPr>
          <a:xfrm>
            <a:off x="6204862" y="1796430"/>
            <a:ext cx="4925293" cy="1030218"/>
            <a:chOff x="6276107" y="1761366"/>
            <a:chExt cx="4925293" cy="1030218"/>
          </a:xfrm>
        </p:grpSpPr>
        <p:sp>
          <p:nvSpPr>
            <p:cNvPr id="26" name="Freeform 5"/>
            <p:cNvSpPr/>
            <p:nvPr/>
          </p:nvSpPr>
          <p:spPr bwMode="auto">
            <a:xfrm>
              <a:off x="6276107" y="1761366"/>
              <a:ext cx="1079969" cy="1030218"/>
            </a:xfrm>
            <a:custGeom>
              <a:avLst/>
              <a:gdLst>
                <a:gd name="T0" fmla="*/ 36 w 374"/>
                <a:gd name="T1" fmla="*/ 145 h 356"/>
                <a:gd name="T2" fmla="*/ 118 w 374"/>
                <a:gd name="T3" fmla="*/ 65 h 356"/>
                <a:gd name="T4" fmla="*/ 271 w 374"/>
                <a:gd name="T5" fmla="*/ 39 h 356"/>
                <a:gd name="T6" fmla="*/ 353 w 374"/>
                <a:gd name="T7" fmla="*/ 207 h 356"/>
                <a:gd name="T8" fmla="*/ 128 w 374"/>
                <a:gd name="T9" fmla="*/ 310 h 356"/>
                <a:gd name="T10" fmla="*/ 35 w 374"/>
                <a:gd name="T11" fmla="*/ 218 h 356"/>
                <a:gd name="T12" fmla="*/ 36 w 374"/>
                <a:gd name="T13" fmla="*/ 145 h 356"/>
              </a:gdLst>
              <a:ahLst/>
              <a:cxnLst>
                <a:cxn ang="0">
                  <a:pos x="T0" y="T1"/>
                </a:cxn>
                <a:cxn ang="0">
                  <a:pos x="T2" y="T3"/>
                </a:cxn>
                <a:cxn ang="0">
                  <a:pos x="T4" y="T5"/>
                </a:cxn>
                <a:cxn ang="0">
                  <a:pos x="T6" y="T7"/>
                </a:cxn>
                <a:cxn ang="0">
                  <a:pos x="T8" y="T9"/>
                </a:cxn>
                <a:cxn ang="0">
                  <a:pos x="T10" y="T11"/>
                </a:cxn>
                <a:cxn ang="0">
                  <a:pos x="T12" y="T13"/>
                </a:cxn>
              </a:cxnLst>
              <a:rect l="0" t="0" r="r" b="b"/>
              <a:pathLst>
                <a:path w="374" h="356">
                  <a:moveTo>
                    <a:pt x="36" y="145"/>
                  </a:moveTo>
                  <a:cubicBezTo>
                    <a:pt x="61" y="130"/>
                    <a:pt x="78" y="127"/>
                    <a:pt x="118" y="65"/>
                  </a:cubicBezTo>
                  <a:cubicBezTo>
                    <a:pt x="159" y="3"/>
                    <a:pt x="231" y="0"/>
                    <a:pt x="271" y="39"/>
                  </a:cubicBezTo>
                  <a:cubicBezTo>
                    <a:pt x="311" y="78"/>
                    <a:pt x="374" y="119"/>
                    <a:pt x="353" y="207"/>
                  </a:cubicBezTo>
                  <a:cubicBezTo>
                    <a:pt x="332" y="296"/>
                    <a:pt x="216" y="356"/>
                    <a:pt x="128" y="310"/>
                  </a:cubicBezTo>
                  <a:cubicBezTo>
                    <a:pt x="76" y="282"/>
                    <a:pt x="53" y="251"/>
                    <a:pt x="35" y="218"/>
                  </a:cubicBezTo>
                  <a:cubicBezTo>
                    <a:pt x="23" y="196"/>
                    <a:pt x="0" y="166"/>
                    <a:pt x="36" y="145"/>
                  </a:cubicBezTo>
                  <a:close/>
                </a:path>
              </a:pathLst>
            </a:custGeom>
            <a:solidFill>
              <a:schemeClr val="bg1">
                <a:lumMod val="8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7" name="Freeform 6"/>
            <p:cNvSpPr/>
            <p:nvPr/>
          </p:nvSpPr>
          <p:spPr bwMode="auto">
            <a:xfrm>
              <a:off x="6351341" y="1765613"/>
              <a:ext cx="929501" cy="1021724"/>
            </a:xfrm>
            <a:custGeom>
              <a:avLst/>
              <a:gdLst>
                <a:gd name="T0" fmla="*/ 223 w 322"/>
                <a:gd name="T1" fmla="*/ 21 h 353"/>
                <a:gd name="T2" fmla="*/ 113 w 322"/>
                <a:gd name="T3" fmla="*/ 52 h 353"/>
                <a:gd name="T4" fmla="*/ 14 w 322"/>
                <a:gd name="T5" fmla="*/ 172 h 353"/>
                <a:gd name="T6" fmla="*/ 119 w 322"/>
                <a:gd name="T7" fmla="*/ 327 h 353"/>
                <a:gd name="T8" fmla="*/ 320 w 322"/>
                <a:gd name="T9" fmla="*/ 183 h 353"/>
                <a:gd name="T10" fmla="*/ 287 w 322"/>
                <a:gd name="T11" fmla="*/ 56 h 353"/>
                <a:gd name="T12" fmla="*/ 223 w 322"/>
                <a:gd name="T13" fmla="*/ 21 h 353"/>
              </a:gdLst>
              <a:ahLst/>
              <a:cxnLst>
                <a:cxn ang="0">
                  <a:pos x="T0" y="T1"/>
                </a:cxn>
                <a:cxn ang="0">
                  <a:pos x="T2" y="T3"/>
                </a:cxn>
                <a:cxn ang="0">
                  <a:pos x="T4" y="T5"/>
                </a:cxn>
                <a:cxn ang="0">
                  <a:pos x="T6" y="T7"/>
                </a:cxn>
                <a:cxn ang="0">
                  <a:pos x="T8" y="T9"/>
                </a:cxn>
                <a:cxn ang="0">
                  <a:pos x="T10" y="T11"/>
                </a:cxn>
                <a:cxn ang="0">
                  <a:pos x="T12" y="T13"/>
                </a:cxn>
              </a:cxnLst>
              <a:rect l="0" t="0" r="r" b="b"/>
              <a:pathLst>
                <a:path w="322" h="353">
                  <a:moveTo>
                    <a:pt x="223" y="21"/>
                  </a:moveTo>
                  <a:cubicBezTo>
                    <a:pt x="198" y="35"/>
                    <a:pt x="187" y="48"/>
                    <a:pt x="113" y="52"/>
                  </a:cubicBezTo>
                  <a:cubicBezTo>
                    <a:pt x="39" y="57"/>
                    <a:pt x="0" y="118"/>
                    <a:pt x="14" y="172"/>
                  </a:cubicBezTo>
                  <a:cubicBezTo>
                    <a:pt x="28" y="226"/>
                    <a:pt x="32" y="301"/>
                    <a:pt x="119" y="327"/>
                  </a:cubicBezTo>
                  <a:cubicBezTo>
                    <a:pt x="206" y="353"/>
                    <a:pt x="316" y="282"/>
                    <a:pt x="320" y="183"/>
                  </a:cubicBezTo>
                  <a:cubicBezTo>
                    <a:pt x="322" y="124"/>
                    <a:pt x="306" y="88"/>
                    <a:pt x="287" y="56"/>
                  </a:cubicBezTo>
                  <a:cubicBezTo>
                    <a:pt x="274" y="35"/>
                    <a:pt x="259" y="0"/>
                    <a:pt x="223" y="21"/>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7200"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grpSp>
          <p:nvGrpSpPr>
            <p:cNvPr id="28" name="Group 71"/>
            <p:cNvGrpSpPr/>
            <p:nvPr/>
          </p:nvGrpSpPr>
          <p:grpSpPr>
            <a:xfrm>
              <a:off x="6654571" y="2095500"/>
              <a:ext cx="360363" cy="361950"/>
              <a:chOff x="5554663" y="3248025"/>
              <a:chExt cx="360363" cy="361950"/>
            </a:xfrm>
            <a:solidFill>
              <a:schemeClr val="bg1"/>
            </a:solidFill>
          </p:grpSpPr>
          <p:sp>
            <p:nvSpPr>
              <p:cNvPr id="29" name="Rectangle 72"/>
              <p:cNvSpPr>
                <a:spLocks noChangeArrowheads="1"/>
              </p:cNvSpPr>
              <p:nvPr/>
            </p:nvSpPr>
            <p:spPr bwMode="auto">
              <a:xfrm>
                <a:off x="5743575" y="3489325"/>
                <a:ext cx="666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0" name="Rectangle 73"/>
              <p:cNvSpPr>
                <a:spLocks noChangeArrowheads="1"/>
              </p:cNvSpPr>
              <p:nvPr/>
            </p:nvSpPr>
            <p:spPr bwMode="auto">
              <a:xfrm>
                <a:off x="5661025" y="3489325"/>
                <a:ext cx="666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1" name="Rectangle 74"/>
              <p:cNvSpPr>
                <a:spLocks noChangeArrowheads="1"/>
              </p:cNvSpPr>
              <p:nvPr/>
            </p:nvSpPr>
            <p:spPr bwMode="auto">
              <a:xfrm>
                <a:off x="5743575" y="3429000"/>
                <a:ext cx="666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2" name="Rectangle 75"/>
              <p:cNvSpPr>
                <a:spLocks noChangeArrowheads="1"/>
              </p:cNvSpPr>
              <p:nvPr/>
            </p:nvSpPr>
            <p:spPr bwMode="auto">
              <a:xfrm>
                <a:off x="5661025" y="3429000"/>
                <a:ext cx="666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3" name="Freeform 76"/>
              <p:cNvSpPr>
                <a:spLocks noEditPoints="1"/>
              </p:cNvSpPr>
              <p:nvPr/>
            </p:nvSpPr>
            <p:spPr bwMode="auto">
              <a:xfrm>
                <a:off x="5554663" y="3368675"/>
                <a:ext cx="360363" cy="241300"/>
              </a:xfrm>
              <a:custGeom>
                <a:avLst/>
                <a:gdLst>
                  <a:gd name="T0" fmla="*/ 2 w 96"/>
                  <a:gd name="T1" fmla="*/ 64 h 64"/>
                  <a:gd name="T2" fmla="*/ 96 w 96"/>
                  <a:gd name="T3" fmla="*/ 62 h 64"/>
                  <a:gd name="T4" fmla="*/ 0 w 96"/>
                  <a:gd name="T5" fmla="*/ 0 h 64"/>
                  <a:gd name="T6" fmla="*/ 10 w 96"/>
                  <a:gd name="T7" fmla="*/ 32 h 64"/>
                  <a:gd name="T8" fmla="*/ 10 w 96"/>
                  <a:gd name="T9" fmla="*/ 28 h 64"/>
                  <a:gd name="T10" fmla="*/ 24 w 96"/>
                  <a:gd name="T11" fmla="*/ 16 h 64"/>
                  <a:gd name="T12" fmla="*/ 8 w 96"/>
                  <a:gd name="T13" fmla="*/ 14 h 64"/>
                  <a:gd name="T14" fmla="*/ 24 w 96"/>
                  <a:gd name="T15" fmla="*/ 12 h 64"/>
                  <a:gd name="T16" fmla="*/ 26 w 96"/>
                  <a:gd name="T17" fmla="*/ 4 h 64"/>
                  <a:gd name="T18" fmla="*/ 28 w 96"/>
                  <a:gd name="T19" fmla="*/ 12 h 64"/>
                  <a:gd name="T20" fmla="*/ 46 w 96"/>
                  <a:gd name="T21" fmla="*/ 6 h 64"/>
                  <a:gd name="T22" fmla="*/ 50 w 96"/>
                  <a:gd name="T23" fmla="*/ 6 h 64"/>
                  <a:gd name="T24" fmla="*/ 68 w 96"/>
                  <a:gd name="T25" fmla="*/ 12 h 64"/>
                  <a:gd name="T26" fmla="*/ 70 w 96"/>
                  <a:gd name="T27" fmla="*/ 4 h 64"/>
                  <a:gd name="T28" fmla="*/ 72 w 96"/>
                  <a:gd name="T29" fmla="*/ 12 h 64"/>
                  <a:gd name="T30" fmla="*/ 88 w 96"/>
                  <a:gd name="T31" fmla="*/ 14 h 64"/>
                  <a:gd name="T32" fmla="*/ 72 w 96"/>
                  <a:gd name="T33" fmla="*/ 16 h 64"/>
                  <a:gd name="T34" fmla="*/ 86 w 96"/>
                  <a:gd name="T35" fmla="*/ 28 h 64"/>
                  <a:gd name="T36" fmla="*/ 86 w 96"/>
                  <a:gd name="T37" fmla="*/ 32 h 64"/>
                  <a:gd name="T38" fmla="*/ 72 w 96"/>
                  <a:gd name="T39" fmla="*/ 44 h 64"/>
                  <a:gd name="T40" fmla="*/ 88 w 96"/>
                  <a:gd name="T41" fmla="*/ 46 h 64"/>
                  <a:gd name="T42" fmla="*/ 72 w 96"/>
                  <a:gd name="T43" fmla="*/ 48 h 64"/>
                  <a:gd name="T44" fmla="*/ 70 w 96"/>
                  <a:gd name="T45" fmla="*/ 56 h 64"/>
                  <a:gd name="T46" fmla="*/ 68 w 96"/>
                  <a:gd name="T47" fmla="*/ 48 h 64"/>
                  <a:gd name="T48" fmla="*/ 50 w 96"/>
                  <a:gd name="T49" fmla="*/ 54 h 64"/>
                  <a:gd name="T50" fmla="*/ 46 w 96"/>
                  <a:gd name="T51" fmla="*/ 54 h 64"/>
                  <a:gd name="T52" fmla="*/ 28 w 96"/>
                  <a:gd name="T53" fmla="*/ 48 h 64"/>
                  <a:gd name="T54" fmla="*/ 26 w 96"/>
                  <a:gd name="T55" fmla="*/ 56 h 64"/>
                  <a:gd name="T56" fmla="*/ 24 w 96"/>
                  <a:gd name="T57" fmla="*/ 48 h 64"/>
                  <a:gd name="T58" fmla="*/ 8 w 96"/>
                  <a:gd name="T59" fmla="*/ 46 h 64"/>
                  <a:gd name="T60" fmla="*/ 24 w 96"/>
                  <a:gd name="T61" fmla="*/ 44 h 64"/>
                  <a:gd name="T62" fmla="*/ 10 w 96"/>
                  <a:gd name="T63"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64">
                    <a:moveTo>
                      <a:pt x="0" y="62"/>
                    </a:moveTo>
                    <a:cubicBezTo>
                      <a:pt x="0" y="63"/>
                      <a:pt x="1" y="64"/>
                      <a:pt x="2" y="64"/>
                    </a:cubicBezTo>
                    <a:cubicBezTo>
                      <a:pt x="94" y="64"/>
                      <a:pt x="94" y="64"/>
                      <a:pt x="94" y="64"/>
                    </a:cubicBezTo>
                    <a:cubicBezTo>
                      <a:pt x="95" y="64"/>
                      <a:pt x="96" y="63"/>
                      <a:pt x="96" y="62"/>
                    </a:cubicBezTo>
                    <a:cubicBezTo>
                      <a:pt x="96" y="0"/>
                      <a:pt x="96" y="0"/>
                      <a:pt x="96" y="0"/>
                    </a:cubicBezTo>
                    <a:cubicBezTo>
                      <a:pt x="0" y="0"/>
                      <a:pt x="0" y="0"/>
                      <a:pt x="0" y="0"/>
                    </a:cubicBezTo>
                    <a:lnTo>
                      <a:pt x="0" y="62"/>
                    </a:lnTo>
                    <a:close/>
                    <a:moveTo>
                      <a:pt x="10" y="32"/>
                    </a:moveTo>
                    <a:cubicBezTo>
                      <a:pt x="9" y="32"/>
                      <a:pt x="8" y="31"/>
                      <a:pt x="8" y="30"/>
                    </a:cubicBezTo>
                    <a:cubicBezTo>
                      <a:pt x="8" y="29"/>
                      <a:pt x="9" y="28"/>
                      <a:pt x="10" y="28"/>
                    </a:cubicBezTo>
                    <a:cubicBezTo>
                      <a:pt x="24" y="28"/>
                      <a:pt x="24" y="28"/>
                      <a:pt x="24" y="28"/>
                    </a:cubicBezTo>
                    <a:cubicBezTo>
                      <a:pt x="24" y="16"/>
                      <a:pt x="24" y="16"/>
                      <a:pt x="24" y="16"/>
                    </a:cubicBezTo>
                    <a:cubicBezTo>
                      <a:pt x="10" y="16"/>
                      <a:pt x="10" y="16"/>
                      <a:pt x="10" y="16"/>
                    </a:cubicBezTo>
                    <a:cubicBezTo>
                      <a:pt x="9" y="16"/>
                      <a:pt x="8" y="15"/>
                      <a:pt x="8" y="14"/>
                    </a:cubicBezTo>
                    <a:cubicBezTo>
                      <a:pt x="8" y="13"/>
                      <a:pt x="9" y="12"/>
                      <a:pt x="10" y="12"/>
                    </a:cubicBezTo>
                    <a:cubicBezTo>
                      <a:pt x="24" y="12"/>
                      <a:pt x="24" y="12"/>
                      <a:pt x="24" y="12"/>
                    </a:cubicBezTo>
                    <a:cubicBezTo>
                      <a:pt x="24" y="6"/>
                      <a:pt x="24" y="6"/>
                      <a:pt x="24" y="6"/>
                    </a:cubicBezTo>
                    <a:cubicBezTo>
                      <a:pt x="24" y="5"/>
                      <a:pt x="25" y="4"/>
                      <a:pt x="26" y="4"/>
                    </a:cubicBezTo>
                    <a:cubicBezTo>
                      <a:pt x="27" y="4"/>
                      <a:pt x="28" y="5"/>
                      <a:pt x="28" y="6"/>
                    </a:cubicBezTo>
                    <a:cubicBezTo>
                      <a:pt x="28" y="12"/>
                      <a:pt x="28" y="12"/>
                      <a:pt x="28" y="12"/>
                    </a:cubicBezTo>
                    <a:cubicBezTo>
                      <a:pt x="46" y="12"/>
                      <a:pt x="46" y="12"/>
                      <a:pt x="46" y="12"/>
                    </a:cubicBezTo>
                    <a:cubicBezTo>
                      <a:pt x="46" y="6"/>
                      <a:pt x="46" y="6"/>
                      <a:pt x="46" y="6"/>
                    </a:cubicBezTo>
                    <a:cubicBezTo>
                      <a:pt x="46" y="5"/>
                      <a:pt x="47" y="4"/>
                      <a:pt x="48" y="4"/>
                    </a:cubicBezTo>
                    <a:cubicBezTo>
                      <a:pt x="49" y="4"/>
                      <a:pt x="50" y="5"/>
                      <a:pt x="50" y="6"/>
                    </a:cubicBezTo>
                    <a:cubicBezTo>
                      <a:pt x="50" y="12"/>
                      <a:pt x="50" y="12"/>
                      <a:pt x="50" y="12"/>
                    </a:cubicBezTo>
                    <a:cubicBezTo>
                      <a:pt x="68" y="12"/>
                      <a:pt x="68" y="12"/>
                      <a:pt x="68" y="12"/>
                    </a:cubicBezTo>
                    <a:cubicBezTo>
                      <a:pt x="68" y="6"/>
                      <a:pt x="68" y="6"/>
                      <a:pt x="68" y="6"/>
                    </a:cubicBezTo>
                    <a:cubicBezTo>
                      <a:pt x="68" y="5"/>
                      <a:pt x="69" y="4"/>
                      <a:pt x="70" y="4"/>
                    </a:cubicBezTo>
                    <a:cubicBezTo>
                      <a:pt x="71" y="4"/>
                      <a:pt x="72" y="5"/>
                      <a:pt x="72" y="6"/>
                    </a:cubicBezTo>
                    <a:cubicBezTo>
                      <a:pt x="72" y="12"/>
                      <a:pt x="72" y="12"/>
                      <a:pt x="72" y="12"/>
                    </a:cubicBezTo>
                    <a:cubicBezTo>
                      <a:pt x="86" y="12"/>
                      <a:pt x="86" y="12"/>
                      <a:pt x="86" y="12"/>
                    </a:cubicBezTo>
                    <a:cubicBezTo>
                      <a:pt x="87" y="12"/>
                      <a:pt x="88" y="13"/>
                      <a:pt x="88" y="14"/>
                    </a:cubicBezTo>
                    <a:cubicBezTo>
                      <a:pt x="88" y="15"/>
                      <a:pt x="87" y="16"/>
                      <a:pt x="86" y="16"/>
                    </a:cubicBezTo>
                    <a:cubicBezTo>
                      <a:pt x="72" y="16"/>
                      <a:pt x="72" y="16"/>
                      <a:pt x="72" y="16"/>
                    </a:cubicBezTo>
                    <a:cubicBezTo>
                      <a:pt x="72" y="28"/>
                      <a:pt x="72" y="28"/>
                      <a:pt x="72" y="28"/>
                    </a:cubicBezTo>
                    <a:cubicBezTo>
                      <a:pt x="86" y="28"/>
                      <a:pt x="86" y="28"/>
                      <a:pt x="86" y="28"/>
                    </a:cubicBezTo>
                    <a:cubicBezTo>
                      <a:pt x="87" y="28"/>
                      <a:pt x="88" y="29"/>
                      <a:pt x="88" y="30"/>
                    </a:cubicBezTo>
                    <a:cubicBezTo>
                      <a:pt x="88" y="31"/>
                      <a:pt x="87" y="32"/>
                      <a:pt x="86" y="32"/>
                    </a:cubicBezTo>
                    <a:cubicBezTo>
                      <a:pt x="72" y="32"/>
                      <a:pt x="72" y="32"/>
                      <a:pt x="72" y="32"/>
                    </a:cubicBezTo>
                    <a:cubicBezTo>
                      <a:pt x="72" y="44"/>
                      <a:pt x="72" y="44"/>
                      <a:pt x="72" y="44"/>
                    </a:cubicBezTo>
                    <a:cubicBezTo>
                      <a:pt x="86" y="44"/>
                      <a:pt x="86" y="44"/>
                      <a:pt x="86" y="44"/>
                    </a:cubicBezTo>
                    <a:cubicBezTo>
                      <a:pt x="87" y="44"/>
                      <a:pt x="88" y="45"/>
                      <a:pt x="88" y="46"/>
                    </a:cubicBezTo>
                    <a:cubicBezTo>
                      <a:pt x="88" y="47"/>
                      <a:pt x="87" y="48"/>
                      <a:pt x="86" y="48"/>
                    </a:cubicBezTo>
                    <a:cubicBezTo>
                      <a:pt x="72" y="48"/>
                      <a:pt x="72" y="48"/>
                      <a:pt x="72" y="48"/>
                    </a:cubicBezTo>
                    <a:cubicBezTo>
                      <a:pt x="72" y="54"/>
                      <a:pt x="72" y="54"/>
                      <a:pt x="72" y="54"/>
                    </a:cubicBezTo>
                    <a:cubicBezTo>
                      <a:pt x="72" y="55"/>
                      <a:pt x="71" y="56"/>
                      <a:pt x="70" y="56"/>
                    </a:cubicBezTo>
                    <a:cubicBezTo>
                      <a:pt x="69" y="56"/>
                      <a:pt x="68" y="55"/>
                      <a:pt x="68" y="54"/>
                    </a:cubicBezTo>
                    <a:cubicBezTo>
                      <a:pt x="68" y="48"/>
                      <a:pt x="68" y="48"/>
                      <a:pt x="68" y="48"/>
                    </a:cubicBezTo>
                    <a:cubicBezTo>
                      <a:pt x="50" y="48"/>
                      <a:pt x="50" y="48"/>
                      <a:pt x="50" y="48"/>
                    </a:cubicBezTo>
                    <a:cubicBezTo>
                      <a:pt x="50" y="54"/>
                      <a:pt x="50" y="54"/>
                      <a:pt x="50" y="54"/>
                    </a:cubicBezTo>
                    <a:cubicBezTo>
                      <a:pt x="50" y="55"/>
                      <a:pt x="49" y="56"/>
                      <a:pt x="48" y="56"/>
                    </a:cubicBezTo>
                    <a:cubicBezTo>
                      <a:pt x="47" y="56"/>
                      <a:pt x="46" y="55"/>
                      <a:pt x="46" y="54"/>
                    </a:cubicBezTo>
                    <a:cubicBezTo>
                      <a:pt x="46" y="48"/>
                      <a:pt x="46" y="48"/>
                      <a:pt x="46" y="48"/>
                    </a:cubicBezTo>
                    <a:cubicBezTo>
                      <a:pt x="28" y="48"/>
                      <a:pt x="28" y="48"/>
                      <a:pt x="28" y="48"/>
                    </a:cubicBezTo>
                    <a:cubicBezTo>
                      <a:pt x="28" y="54"/>
                      <a:pt x="28" y="54"/>
                      <a:pt x="28" y="54"/>
                    </a:cubicBezTo>
                    <a:cubicBezTo>
                      <a:pt x="28" y="55"/>
                      <a:pt x="27" y="56"/>
                      <a:pt x="26" y="56"/>
                    </a:cubicBezTo>
                    <a:cubicBezTo>
                      <a:pt x="25" y="56"/>
                      <a:pt x="24" y="55"/>
                      <a:pt x="24" y="54"/>
                    </a:cubicBezTo>
                    <a:cubicBezTo>
                      <a:pt x="24" y="48"/>
                      <a:pt x="24" y="48"/>
                      <a:pt x="24" y="48"/>
                    </a:cubicBezTo>
                    <a:cubicBezTo>
                      <a:pt x="10" y="48"/>
                      <a:pt x="10" y="48"/>
                      <a:pt x="10" y="48"/>
                    </a:cubicBezTo>
                    <a:cubicBezTo>
                      <a:pt x="9" y="48"/>
                      <a:pt x="8" y="47"/>
                      <a:pt x="8" y="46"/>
                    </a:cubicBezTo>
                    <a:cubicBezTo>
                      <a:pt x="8" y="45"/>
                      <a:pt x="9" y="44"/>
                      <a:pt x="10" y="44"/>
                    </a:cubicBezTo>
                    <a:cubicBezTo>
                      <a:pt x="24" y="44"/>
                      <a:pt x="24" y="44"/>
                      <a:pt x="24" y="44"/>
                    </a:cubicBezTo>
                    <a:cubicBezTo>
                      <a:pt x="24" y="32"/>
                      <a:pt x="24" y="32"/>
                      <a:pt x="24" y="32"/>
                    </a:cubicBezTo>
                    <a:lnTo>
                      <a:pt x="1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4" name="Freeform 77"/>
              <p:cNvSpPr>
                <a:spLocks noEditPoints="1"/>
              </p:cNvSpPr>
              <p:nvPr/>
            </p:nvSpPr>
            <p:spPr bwMode="auto">
              <a:xfrm>
                <a:off x="5554663" y="3248025"/>
                <a:ext cx="360363" cy="106363"/>
              </a:xfrm>
              <a:custGeom>
                <a:avLst/>
                <a:gdLst>
                  <a:gd name="T0" fmla="*/ 94 w 96"/>
                  <a:gd name="T1" fmla="*/ 8 h 28"/>
                  <a:gd name="T2" fmla="*/ 80 w 96"/>
                  <a:gd name="T3" fmla="*/ 8 h 28"/>
                  <a:gd name="T4" fmla="*/ 80 w 96"/>
                  <a:gd name="T5" fmla="*/ 2 h 28"/>
                  <a:gd name="T6" fmla="*/ 78 w 96"/>
                  <a:gd name="T7" fmla="*/ 0 h 28"/>
                  <a:gd name="T8" fmla="*/ 66 w 96"/>
                  <a:gd name="T9" fmla="*/ 0 h 28"/>
                  <a:gd name="T10" fmla="*/ 64 w 96"/>
                  <a:gd name="T11" fmla="*/ 2 h 28"/>
                  <a:gd name="T12" fmla="*/ 64 w 96"/>
                  <a:gd name="T13" fmla="*/ 8 h 28"/>
                  <a:gd name="T14" fmla="*/ 32 w 96"/>
                  <a:gd name="T15" fmla="*/ 8 h 28"/>
                  <a:gd name="T16" fmla="*/ 32 w 96"/>
                  <a:gd name="T17" fmla="*/ 2 h 28"/>
                  <a:gd name="T18" fmla="*/ 30 w 96"/>
                  <a:gd name="T19" fmla="*/ 0 h 28"/>
                  <a:gd name="T20" fmla="*/ 18 w 96"/>
                  <a:gd name="T21" fmla="*/ 0 h 28"/>
                  <a:gd name="T22" fmla="*/ 16 w 96"/>
                  <a:gd name="T23" fmla="*/ 2 h 28"/>
                  <a:gd name="T24" fmla="*/ 16 w 96"/>
                  <a:gd name="T25" fmla="*/ 8 h 28"/>
                  <a:gd name="T26" fmla="*/ 2 w 96"/>
                  <a:gd name="T27" fmla="*/ 8 h 28"/>
                  <a:gd name="T28" fmla="*/ 0 w 96"/>
                  <a:gd name="T29" fmla="*/ 10 h 28"/>
                  <a:gd name="T30" fmla="*/ 0 w 96"/>
                  <a:gd name="T31" fmla="*/ 28 h 28"/>
                  <a:gd name="T32" fmla="*/ 96 w 96"/>
                  <a:gd name="T33" fmla="*/ 28 h 28"/>
                  <a:gd name="T34" fmla="*/ 96 w 96"/>
                  <a:gd name="T35" fmla="*/ 10 h 28"/>
                  <a:gd name="T36" fmla="*/ 94 w 96"/>
                  <a:gd name="T37" fmla="*/ 8 h 28"/>
                  <a:gd name="T38" fmla="*/ 28 w 96"/>
                  <a:gd name="T39" fmla="*/ 16 h 28"/>
                  <a:gd name="T40" fmla="*/ 20 w 96"/>
                  <a:gd name="T41" fmla="*/ 16 h 28"/>
                  <a:gd name="T42" fmla="*/ 20 w 96"/>
                  <a:gd name="T43" fmla="*/ 4 h 28"/>
                  <a:gd name="T44" fmla="*/ 28 w 96"/>
                  <a:gd name="T45" fmla="*/ 4 h 28"/>
                  <a:gd name="T46" fmla="*/ 28 w 96"/>
                  <a:gd name="T47" fmla="*/ 16 h 28"/>
                  <a:gd name="T48" fmla="*/ 76 w 96"/>
                  <a:gd name="T49" fmla="*/ 16 h 28"/>
                  <a:gd name="T50" fmla="*/ 68 w 96"/>
                  <a:gd name="T51" fmla="*/ 16 h 28"/>
                  <a:gd name="T52" fmla="*/ 68 w 96"/>
                  <a:gd name="T53" fmla="*/ 4 h 28"/>
                  <a:gd name="T54" fmla="*/ 76 w 96"/>
                  <a:gd name="T55" fmla="*/ 4 h 28"/>
                  <a:gd name="T56" fmla="*/ 76 w 96"/>
                  <a:gd name="T57"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28">
                    <a:moveTo>
                      <a:pt x="94" y="8"/>
                    </a:moveTo>
                    <a:cubicBezTo>
                      <a:pt x="80" y="8"/>
                      <a:pt x="80" y="8"/>
                      <a:pt x="80" y="8"/>
                    </a:cubicBezTo>
                    <a:cubicBezTo>
                      <a:pt x="80" y="2"/>
                      <a:pt x="80" y="2"/>
                      <a:pt x="80" y="2"/>
                    </a:cubicBezTo>
                    <a:cubicBezTo>
                      <a:pt x="80" y="1"/>
                      <a:pt x="79" y="0"/>
                      <a:pt x="78" y="0"/>
                    </a:cubicBezTo>
                    <a:cubicBezTo>
                      <a:pt x="66" y="0"/>
                      <a:pt x="66" y="0"/>
                      <a:pt x="66" y="0"/>
                    </a:cubicBezTo>
                    <a:cubicBezTo>
                      <a:pt x="65" y="0"/>
                      <a:pt x="64" y="1"/>
                      <a:pt x="64" y="2"/>
                    </a:cubicBezTo>
                    <a:cubicBezTo>
                      <a:pt x="64" y="8"/>
                      <a:pt x="64" y="8"/>
                      <a:pt x="64" y="8"/>
                    </a:cubicBezTo>
                    <a:cubicBezTo>
                      <a:pt x="32" y="8"/>
                      <a:pt x="32" y="8"/>
                      <a:pt x="32" y="8"/>
                    </a:cubicBezTo>
                    <a:cubicBezTo>
                      <a:pt x="32" y="2"/>
                      <a:pt x="32" y="2"/>
                      <a:pt x="32" y="2"/>
                    </a:cubicBezTo>
                    <a:cubicBezTo>
                      <a:pt x="32" y="1"/>
                      <a:pt x="31" y="0"/>
                      <a:pt x="30" y="0"/>
                    </a:cubicBezTo>
                    <a:cubicBezTo>
                      <a:pt x="18" y="0"/>
                      <a:pt x="18" y="0"/>
                      <a:pt x="18" y="0"/>
                    </a:cubicBezTo>
                    <a:cubicBezTo>
                      <a:pt x="17" y="0"/>
                      <a:pt x="16" y="1"/>
                      <a:pt x="16" y="2"/>
                    </a:cubicBezTo>
                    <a:cubicBezTo>
                      <a:pt x="16" y="8"/>
                      <a:pt x="16" y="8"/>
                      <a:pt x="16" y="8"/>
                    </a:cubicBezTo>
                    <a:cubicBezTo>
                      <a:pt x="2" y="8"/>
                      <a:pt x="2" y="8"/>
                      <a:pt x="2" y="8"/>
                    </a:cubicBezTo>
                    <a:cubicBezTo>
                      <a:pt x="1" y="8"/>
                      <a:pt x="0" y="9"/>
                      <a:pt x="0" y="10"/>
                    </a:cubicBezTo>
                    <a:cubicBezTo>
                      <a:pt x="0" y="28"/>
                      <a:pt x="0" y="28"/>
                      <a:pt x="0" y="28"/>
                    </a:cubicBezTo>
                    <a:cubicBezTo>
                      <a:pt x="96" y="28"/>
                      <a:pt x="96" y="28"/>
                      <a:pt x="96" y="28"/>
                    </a:cubicBezTo>
                    <a:cubicBezTo>
                      <a:pt x="96" y="10"/>
                      <a:pt x="96" y="10"/>
                      <a:pt x="96" y="10"/>
                    </a:cubicBezTo>
                    <a:cubicBezTo>
                      <a:pt x="96" y="9"/>
                      <a:pt x="95" y="8"/>
                      <a:pt x="94" y="8"/>
                    </a:cubicBezTo>
                    <a:close/>
                    <a:moveTo>
                      <a:pt x="28" y="16"/>
                    </a:moveTo>
                    <a:cubicBezTo>
                      <a:pt x="20" y="16"/>
                      <a:pt x="20" y="16"/>
                      <a:pt x="20" y="16"/>
                    </a:cubicBezTo>
                    <a:cubicBezTo>
                      <a:pt x="20" y="4"/>
                      <a:pt x="20" y="4"/>
                      <a:pt x="20" y="4"/>
                    </a:cubicBezTo>
                    <a:cubicBezTo>
                      <a:pt x="28" y="4"/>
                      <a:pt x="28" y="4"/>
                      <a:pt x="28" y="4"/>
                    </a:cubicBezTo>
                    <a:lnTo>
                      <a:pt x="28" y="16"/>
                    </a:lnTo>
                    <a:close/>
                    <a:moveTo>
                      <a:pt x="76" y="16"/>
                    </a:moveTo>
                    <a:cubicBezTo>
                      <a:pt x="68" y="16"/>
                      <a:pt x="68" y="16"/>
                      <a:pt x="68" y="16"/>
                    </a:cubicBezTo>
                    <a:cubicBezTo>
                      <a:pt x="68" y="4"/>
                      <a:pt x="68" y="4"/>
                      <a:pt x="68" y="4"/>
                    </a:cubicBezTo>
                    <a:cubicBezTo>
                      <a:pt x="76" y="4"/>
                      <a:pt x="76" y="4"/>
                      <a:pt x="76" y="4"/>
                    </a:cubicBezTo>
                    <a:lnTo>
                      <a:pt x="7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35" name="组合 34"/>
            <p:cNvGrpSpPr/>
            <p:nvPr/>
          </p:nvGrpSpPr>
          <p:grpSpPr>
            <a:xfrm>
              <a:off x="7716287" y="1836855"/>
              <a:ext cx="3485113" cy="879240"/>
              <a:chOff x="7608361" y="2013175"/>
              <a:chExt cx="3485113" cy="879240"/>
            </a:xfrm>
          </p:grpSpPr>
          <p:sp>
            <p:nvSpPr>
              <p:cNvPr id="36" name="Rectangle 16"/>
              <p:cNvSpPr/>
              <p:nvPr/>
            </p:nvSpPr>
            <p:spPr>
              <a:xfrm>
                <a:off x="7608363" y="2362398"/>
                <a:ext cx="3485111" cy="530017"/>
              </a:xfrm>
              <a:prstGeom prst="rect">
                <a:avLst/>
              </a:prstGeom>
            </p:spPr>
            <p:txBody>
              <a:bodyPr wrap="square">
                <a:spAutoFit/>
              </a:bodyPr>
              <a:lstStyle/>
              <a:p>
                <a:pPr algn="just">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7" name="Title 11"/>
              <p:cNvSpPr txBox="1"/>
              <p:nvPr/>
            </p:nvSpPr>
            <p:spPr>
              <a:xfrm>
                <a:off x="7608361" y="2013175"/>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38" name="组合 37"/>
          <p:cNvGrpSpPr/>
          <p:nvPr/>
        </p:nvGrpSpPr>
        <p:grpSpPr>
          <a:xfrm>
            <a:off x="1061846" y="1796430"/>
            <a:ext cx="4782805" cy="1030218"/>
            <a:chOff x="1133091" y="1761366"/>
            <a:chExt cx="4782805" cy="1030218"/>
          </a:xfrm>
        </p:grpSpPr>
        <p:sp>
          <p:nvSpPr>
            <p:cNvPr id="39" name="Freeform 5"/>
            <p:cNvSpPr/>
            <p:nvPr/>
          </p:nvSpPr>
          <p:spPr bwMode="auto">
            <a:xfrm>
              <a:off x="4835927" y="1761366"/>
              <a:ext cx="1079969" cy="1030218"/>
            </a:xfrm>
            <a:custGeom>
              <a:avLst/>
              <a:gdLst>
                <a:gd name="T0" fmla="*/ 36 w 374"/>
                <a:gd name="T1" fmla="*/ 145 h 356"/>
                <a:gd name="T2" fmla="*/ 118 w 374"/>
                <a:gd name="T3" fmla="*/ 65 h 356"/>
                <a:gd name="T4" fmla="*/ 271 w 374"/>
                <a:gd name="T5" fmla="*/ 39 h 356"/>
                <a:gd name="T6" fmla="*/ 353 w 374"/>
                <a:gd name="T7" fmla="*/ 207 h 356"/>
                <a:gd name="T8" fmla="*/ 128 w 374"/>
                <a:gd name="T9" fmla="*/ 310 h 356"/>
                <a:gd name="T10" fmla="*/ 35 w 374"/>
                <a:gd name="T11" fmla="*/ 218 h 356"/>
                <a:gd name="T12" fmla="*/ 36 w 374"/>
                <a:gd name="T13" fmla="*/ 145 h 356"/>
              </a:gdLst>
              <a:ahLst/>
              <a:cxnLst>
                <a:cxn ang="0">
                  <a:pos x="T0" y="T1"/>
                </a:cxn>
                <a:cxn ang="0">
                  <a:pos x="T2" y="T3"/>
                </a:cxn>
                <a:cxn ang="0">
                  <a:pos x="T4" y="T5"/>
                </a:cxn>
                <a:cxn ang="0">
                  <a:pos x="T6" y="T7"/>
                </a:cxn>
                <a:cxn ang="0">
                  <a:pos x="T8" y="T9"/>
                </a:cxn>
                <a:cxn ang="0">
                  <a:pos x="T10" y="T11"/>
                </a:cxn>
                <a:cxn ang="0">
                  <a:pos x="T12" y="T13"/>
                </a:cxn>
              </a:cxnLst>
              <a:rect l="0" t="0" r="r" b="b"/>
              <a:pathLst>
                <a:path w="374" h="356">
                  <a:moveTo>
                    <a:pt x="36" y="145"/>
                  </a:moveTo>
                  <a:cubicBezTo>
                    <a:pt x="61" y="130"/>
                    <a:pt x="78" y="127"/>
                    <a:pt x="118" y="65"/>
                  </a:cubicBezTo>
                  <a:cubicBezTo>
                    <a:pt x="159" y="3"/>
                    <a:pt x="231" y="0"/>
                    <a:pt x="271" y="39"/>
                  </a:cubicBezTo>
                  <a:cubicBezTo>
                    <a:pt x="311" y="78"/>
                    <a:pt x="374" y="119"/>
                    <a:pt x="353" y="207"/>
                  </a:cubicBezTo>
                  <a:cubicBezTo>
                    <a:pt x="332" y="296"/>
                    <a:pt x="216" y="356"/>
                    <a:pt x="128" y="310"/>
                  </a:cubicBezTo>
                  <a:cubicBezTo>
                    <a:pt x="76" y="282"/>
                    <a:pt x="53" y="251"/>
                    <a:pt x="35" y="218"/>
                  </a:cubicBezTo>
                  <a:cubicBezTo>
                    <a:pt x="23" y="196"/>
                    <a:pt x="0" y="166"/>
                    <a:pt x="36" y="145"/>
                  </a:cubicBezTo>
                  <a:close/>
                </a:path>
              </a:pathLst>
            </a:custGeom>
            <a:solidFill>
              <a:schemeClr val="bg1">
                <a:lumMod val="8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0" name="Freeform 6"/>
            <p:cNvSpPr/>
            <p:nvPr/>
          </p:nvSpPr>
          <p:spPr bwMode="auto">
            <a:xfrm>
              <a:off x="4911161" y="1765613"/>
              <a:ext cx="929501" cy="1021724"/>
            </a:xfrm>
            <a:custGeom>
              <a:avLst/>
              <a:gdLst>
                <a:gd name="T0" fmla="*/ 223 w 322"/>
                <a:gd name="T1" fmla="*/ 21 h 353"/>
                <a:gd name="T2" fmla="*/ 113 w 322"/>
                <a:gd name="T3" fmla="*/ 52 h 353"/>
                <a:gd name="T4" fmla="*/ 14 w 322"/>
                <a:gd name="T5" fmla="*/ 172 h 353"/>
                <a:gd name="T6" fmla="*/ 119 w 322"/>
                <a:gd name="T7" fmla="*/ 327 h 353"/>
                <a:gd name="T8" fmla="*/ 320 w 322"/>
                <a:gd name="T9" fmla="*/ 183 h 353"/>
                <a:gd name="T10" fmla="*/ 287 w 322"/>
                <a:gd name="T11" fmla="*/ 56 h 353"/>
                <a:gd name="T12" fmla="*/ 223 w 322"/>
                <a:gd name="T13" fmla="*/ 21 h 353"/>
              </a:gdLst>
              <a:ahLst/>
              <a:cxnLst>
                <a:cxn ang="0">
                  <a:pos x="T0" y="T1"/>
                </a:cxn>
                <a:cxn ang="0">
                  <a:pos x="T2" y="T3"/>
                </a:cxn>
                <a:cxn ang="0">
                  <a:pos x="T4" y="T5"/>
                </a:cxn>
                <a:cxn ang="0">
                  <a:pos x="T6" y="T7"/>
                </a:cxn>
                <a:cxn ang="0">
                  <a:pos x="T8" y="T9"/>
                </a:cxn>
                <a:cxn ang="0">
                  <a:pos x="T10" y="T11"/>
                </a:cxn>
                <a:cxn ang="0">
                  <a:pos x="T12" y="T13"/>
                </a:cxn>
              </a:cxnLst>
              <a:rect l="0" t="0" r="r" b="b"/>
              <a:pathLst>
                <a:path w="322" h="353">
                  <a:moveTo>
                    <a:pt x="223" y="21"/>
                  </a:moveTo>
                  <a:cubicBezTo>
                    <a:pt x="198" y="35"/>
                    <a:pt x="187" y="48"/>
                    <a:pt x="113" y="52"/>
                  </a:cubicBezTo>
                  <a:cubicBezTo>
                    <a:pt x="39" y="57"/>
                    <a:pt x="0" y="118"/>
                    <a:pt x="14" y="172"/>
                  </a:cubicBezTo>
                  <a:cubicBezTo>
                    <a:pt x="28" y="226"/>
                    <a:pt x="32" y="301"/>
                    <a:pt x="119" y="327"/>
                  </a:cubicBezTo>
                  <a:cubicBezTo>
                    <a:pt x="206" y="353"/>
                    <a:pt x="316" y="282"/>
                    <a:pt x="320" y="183"/>
                  </a:cubicBezTo>
                  <a:cubicBezTo>
                    <a:pt x="322" y="124"/>
                    <a:pt x="306" y="88"/>
                    <a:pt x="287" y="56"/>
                  </a:cubicBezTo>
                  <a:cubicBezTo>
                    <a:pt x="274" y="35"/>
                    <a:pt x="259" y="0"/>
                    <a:pt x="223" y="21"/>
                  </a:cubicBezTo>
                  <a:close/>
                </a:path>
              </a:pathLst>
            </a:cu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720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grpSp>
          <p:nvGrpSpPr>
            <p:cNvPr id="41" name="Group 60"/>
            <p:cNvGrpSpPr/>
            <p:nvPr/>
          </p:nvGrpSpPr>
          <p:grpSpPr>
            <a:xfrm>
              <a:off x="5223722" y="2095500"/>
              <a:ext cx="360362" cy="361951"/>
              <a:chOff x="5554663" y="3971925"/>
              <a:chExt cx="360362" cy="361951"/>
            </a:xfrm>
            <a:solidFill>
              <a:schemeClr val="bg1"/>
            </a:solidFill>
          </p:grpSpPr>
          <p:sp>
            <p:nvSpPr>
              <p:cNvPr id="42" name="Freeform 61"/>
              <p:cNvSpPr>
                <a:spLocks noEditPoints="1"/>
              </p:cNvSpPr>
              <p:nvPr/>
            </p:nvSpPr>
            <p:spPr bwMode="auto">
              <a:xfrm>
                <a:off x="5554663" y="4078288"/>
                <a:ext cx="255588" cy="255588"/>
              </a:xfrm>
              <a:custGeom>
                <a:avLst/>
                <a:gdLst>
                  <a:gd name="T0" fmla="*/ 67 w 68"/>
                  <a:gd name="T1" fmla="*/ 41 h 68"/>
                  <a:gd name="T2" fmla="*/ 62 w 68"/>
                  <a:gd name="T3" fmla="*/ 38 h 68"/>
                  <a:gd name="T4" fmla="*/ 62 w 68"/>
                  <a:gd name="T5" fmla="*/ 34 h 68"/>
                  <a:gd name="T6" fmla="*/ 62 w 68"/>
                  <a:gd name="T7" fmla="*/ 30 h 68"/>
                  <a:gd name="T8" fmla="*/ 67 w 68"/>
                  <a:gd name="T9" fmla="*/ 27 h 68"/>
                  <a:gd name="T10" fmla="*/ 67 w 68"/>
                  <a:gd name="T11" fmla="*/ 24 h 68"/>
                  <a:gd name="T12" fmla="*/ 59 w 68"/>
                  <a:gd name="T13" fmla="*/ 10 h 68"/>
                  <a:gd name="T14" fmla="*/ 58 w 68"/>
                  <a:gd name="T15" fmla="*/ 9 h 68"/>
                  <a:gd name="T16" fmla="*/ 57 w 68"/>
                  <a:gd name="T17" fmla="*/ 9 h 68"/>
                  <a:gd name="T18" fmla="*/ 52 w 68"/>
                  <a:gd name="T19" fmla="*/ 12 h 68"/>
                  <a:gd name="T20" fmla="*/ 44 w 68"/>
                  <a:gd name="T21" fmla="*/ 8 h 68"/>
                  <a:gd name="T22" fmla="*/ 44 w 68"/>
                  <a:gd name="T23" fmla="*/ 2 h 68"/>
                  <a:gd name="T24" fmla="*/ 42 w 68"/>
                  <a:gd name="T25" fmla="*/ 0 h 68"/>
                  <a:gd name="T26" fmla="*/ 26 w 68"/>
                  <a:gd name="T27" fmla="*/ 0 h 68"/>
                  <a:gd name="T28" fmla="*/ 24 w 68"/>
                  <a:gd name="T29" fmla="*/ 2 h 68"/>
                  <a:gd name="T30" fmla="*/ 24 w 68"/>
                  <a:gd name="T31" fmla="*/ 8 h 68"/>
                  <a:gd name="T32" fmla="*/ 17 w 68"/>
                  <a:gd name="T33" fmla="*/ 12 h 68"/>
                  <a:gd name="T34" fmla="*/ 11 w 68"/>
                  <a:gd name="T35" fmla="*/ 9 h 68"/>
                  <a:gd name="T36" fmla="*/ 9 w 68"/>
                  <a:gd name="T37" fmla="*/ 10 h 68"/>
                  <a:gd name="T38" fmla="*/ 1 w 68"/>
                  <a:gd name="T39" fmla="*/ 24 h 68"/>
                  <a:gd name="T40" fmla="*/ 0 w 68"/>
                  <a:gd name="T41" fmla="*/ 25 h 68"/>
                  <a:gd name="T42" fmla="*/ 1 w 68"/>
                  <a:gd name="T43" fmla="*/ 27 h 68"/>
                  <a:gd name="T44" fmla="*/ 6 w 68"/>
                  <a:gd name="T45" fmla="*/ 30 h 68"/>
                  <a:gd name="T46" fmla="*/ 6 w 68"/>
                  <a:gd name="T47" fmla="*/ 34 h 68"/>
                  <a:gd name="T48" fmla="*/ 6 w 68"/>
                  <a:gd name="T49" fmla="*/ 38 h 68"/>
                  <a:gd name="T50" fmla="*/ 1 w 68"/>
                  <a:gd name="T51" fmla="*/ 41 h 68"/>
                  <a:gd name="T52" fmla="*/ 1 w 68"/>
                  <a:gd name="T53" fmla="*/ 44 h 68"/>
                  <a:gd name="T54" fmla="*/ 9 w 68"/>
                  <a:gd name="T55" fmla="*/ 58 h 68"/>
                  <a:gd name="T56" fmla="*/ 11 w 68"/>
                  <a:gd name="T57" fmla="*/ 59 h 68"/>
                  <a:gd name="T58" fmla="*/ 17 w 68"/>
                  <a:gd name="T59" fmla="*/ 56 h 68"/>
                  <a:gd name="T60" fmla="*/ 24 w 68"/>
                  <a:gd name="T61" fmla="*/ 60 h 68"/>
                  <a:gd name="T62" fmla="*/ 24 w 68"/>
                  <a:gd name="T63" fmla="*/ 66 h 68"/>
                  <a:gd name="T64" fmla="*/ 26 w 68"/>
                  <a:gd name="T65" fmla="*/ 68 h 68"/>
                  <a:gd name="T66" fmla="*/ 42 w 68"/>
                  <a:gd name="T67" fmla="*/ 68 h 68"/>
                  <a:gd name="T68" fmla="*/ 44 w 68"/>
                  <a:gd name="T69" fmla="*/ 66 h 68"/>
                  <a:gd name="T70" fmla="*/ 44 w 68"/>
                  <a:gd name="T71" fmla="*/ 60 h 68"/>
                  <a:gd name="T72" fmla="*/ 52 w 68"/>
                  <a:gd name="T73" fmla="*/ 56 h 68"/>
                  <a:gd name="T74" fmla="*/ 57 w 68"/>
                  <a:gd name="T75" fmla="*/ 59 h 68"/>
                  <a:gd name="T76" fmla="*/ 58 w 68"/>
                  <a:gd name="T77" fmla="*/ 59 h 68"/>
                  <a:gd name="T78" fmla="*/ 60 w 68"/>
                  <a:gd name="T79" fmla="*/ 58 h 68"/>
                  <a:gd name="T80" fmla="*/ 68 w 68"/>
                  <a:gd name="T81" fmla="*/ 44 h 68"/>
                  <a:gd name="T82" fmla="*/ 67 w 68"/>
                  <a:gd name="T83" fmla="*/ 41 h 68"/>
                  <a:gd name="T84" fmla="*/ 34 w 68"/>
                  <a:gd name="T85" fmla="*/ 48 h 68"/>
                  <a:gd name="T86" fmla="*/ 20 w 68"/>
                  <a:gd name="T87" fmla="*/ 34 h 68"/>
                  <a:gd name="T88" fmla="*/ 34 w 68"/>
                  <a:gd name="T89" fmla="*/ 20 h 68"/>
                  <a:gd name="T90" fmla="*/ 48 w 68"/>
                  <a:gd name="T91" fmla="*/ 34 h 68"/>
                  <a:gd name="T92" fmla="*/ 34 w 68"/>
                  <a:gd name="T93" fmla="*/ 4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68">
                    <a:moveTo>
                      <a:pt x="67" y="41"/>
                    </a:moveTo>
                    <a:cubicBezTo>
                      <a:pt x="62" y="38"/>
                      <a:pt x="62" y="38"/>
                      <a:pt x="62" y="38"/>
                    </a:cubicBezTo>
                    <a:cubicBezTo>
                      <a:pt x="62" y="37"/>
                      <a:pt x="62" y="35"/>
                      <a:pt x="62" y="34"/>
                    </a:cubicBezTo>
                    <a:cubicBezTo>
                      <a:pt x="62" y="33"/>
                      <a:pt x="62" y="31"/>
                      <a:pt x="62" y="30"/>
                    </a:cubicBezTo>
                    <a:cubicBezTo>
                      <a:pt x="67" y="27"/>
                      <a:pt x="67" y="27"/>
                      <a:pt x="67" y="27"/>
                    </a:cubicBezTo>
                    <a:cubicBezTo>
                      <a:pt x="68" y="26"/>
                      <a:pt x="68" y="25"/>
                      <a:pt x="67" y="24"/>
                    </a:cubicBezTo>
                    <a:cubicBezTo>
                      <a:pt x="59" y="10"/>
                      <a:pt x="59" y="10"/>
                      <a:pt x="59" y="10"/>
                    </a:cubicBezTo>
                    <a:cubicBezTo>
                      <a:pt x="59" y="10"/>
                      <a:pt x="59" y="9"/>
                      <a:pt x="58" y="9"/>
                    </a:cubicBezTo>
                    <a:cubicBezTo>
                      <a:pt x="58" y="9"/>
                      <a:pt x="57" y="9"/>
                      <a:pt x="57" y="9"/>
                    </a:cubicBezTo>
                    <a:cubicBezTo>
                      <a:pt x="52" y="12"/>
                      <a:pt x="52" y="12"/>
                      <a:pt x="52" y="12"/>
                    </a:cubicBezTo>
                    <a:cubicBezTo>
                      <a:pt x="50" y="10"/>
                      <a:pt x="47" y="9"/>
                      <a:pt x="44" y="8"/>
                    </a:cubicBezTo>
                    <a:cubicBezTo>
                      <a:pt x="44" y="2"/>
                      <a:pt x="44" y="2"/>
                      <a:pt x="44" y="2"/>
                    </a:cubicBezTo>
                    <a:cubicBezTo>
                      <a:pt x="44" y="1"/>
                      <a:pt x="43" y="0"/>
                      <a:pt x="42" y="0"/>
                    </a:cubicBezTo>
                    <a:cubicBezTo>
                      <a:pt x="26" y="0"/>
                      <a:pt x="26" y="0"/>
                      <a:pt x="26" y="0"/>
                    </a:cubicBezTo>
                    <a:cubicBezTo>
                      <a:pt x="25" y="0"/>
                      <a:pt x="24" y="1"/>
                      <a:pt x="24" y="2"/>
                    </a:cubicBezTo>
                    <a:cubicBezTo>
                      <a:pt x="24" y="8"/>
                      <a:pt x="24" y="8"/>
                      <a:pt x="24" y="8"/>
                    </a:cubicBezTo>
                    <a:cubicBezTo>
                      <a:pt x="22" y="9"/>
                      <a:pt x="19" y="10"/>
                      <a:pt x="17" y="12"/>
                    </a:cubicBezTo>
                    <a:cubicBezTo>
                      <a:pt x="11" y="9"/>
                      <a:pt x="11" y="9"/>
                      <a:pt x="11" y="9"/>
                    </a:cubicBezTo>
                    <a:cubicBezTo>
                      <a:pt x="10" y="9"/>
                      <a:pt x="9" y="9"/>
                      <a:pt x="9" y="10"/>
                    </a:cubicBezTo>
                    <a:cubicBezTo>
                      <a:pt x="1" y="24"/>
                      <a:pt x="1" y="24"/>
                      <a:pt x="1" y="24"/>
                    </a:cubicBezTo>
                    <a:cubicBezTo>
                      <a:pt x="0" y="24"/>
                      <a:pt x="0" y="25"/>
                      <a:pt x="0" y="25"/>
                    </a:cubicBezTo>
                    <a:cubicBezTo>
                      <a:pt x="1" y="26"/>
                      <a:pt x="1" y="26"/>
                      <a:pt x="1" y="27"/>
                    </a:cubicBezTo>
                    <a:cubicBezTo>
                      <a:pt x="6" y="30"/>
                      <a:pt x="6" y="30"/>
                      <a:pt x="6" y="30"/>
                    </a:cubicBezTo>
                    <a:cubicBezTo>
                      <a:pt x="6" y="31"/>
                      <a:pt x="6" y="33"/>
                      <a:pt x="6" y="34"/>
                    </a:cubicBezTo>
                    <a:cubicBezTo>
                      <a:pt x="6" y="35"/>
                      <a:pt x="6" y="37"/>
                      <a:pt x="6" y="38"/>
                    </a:cubicBezTo>
                    <a:cubicBezTo>
                      <a:pt x="1" y="41"/>
                      <a:pt x="1" y="41"/>
                      <a:pt x="1" y="41"/>
                    </a:cubicBezTo>
                    <a:cubicBezTo>
                      <a:pt x="0" y="42"/>
                      <a:pt x="0" y="43"/>
                      <a:pt x="1" y="44"/>
                    </a:cubicBezTo>
                    <a:cubicBezTo>
                      <a:pt x="9" y="58"/>
                      <a:pt x="9" y="58"/>
                      <a:pt x="9" y="58"/>
                    </a:cubicBezTo>
                    <a:cubicBezTo>
                      <a:pt x="9" y="59"/>
                      <a:pt x="10" y="59"/>
                      <a:pt x="11" y="59"/>
                    </a:cubicBezTo>
                    <a:cubicBezTo>
                      <a:pt x="17" y="56"/>
                      <a:pt x="17" y="56"/>
                      <a:pt x="17" y="56"/>
                    </a:cubicBezTo>
                    <a:cubicBezTo>
                      <a:pt x="19" y="58"/>
                      <a:pt x="22" y="59"/>
                      <a:pt x="24" y="60"/>
                    </a:cubicBezTo>
                    <a:cubicBezTo>
                      <a:pt x="24" y="66"/>
                      <a:pt x="24" y="66"/>
                      <a:pt x="24" y="66"/>
                    </a:cubicBezTo>
                    <a:cubicBezTo>
                      <a:pt x="24" y="67"/>
                      <a:pt x="25" y="68"/>
                      <a:pt x="26" y="68"/>
                    </a:cubicBezTo>
                    <a:cubicBezTo>
                      <a:pt x="42" y="68"/>
                      <a:pt x="42" y="68"/>
                      <a:pt x="42" y="68"/>
                    </a:cubicBezTo>
                    <a:cubicBezTo>
                      <a:pt x="43" y="68"/>
                      <a:pt x="44" y="67"/>
                      <a:pt x="44" y="66"/>
                    </a:cubicBezTo>
                    <a:cubicBezTo>
                      <a:pt x="44" y="60"/>
                      <a:pt x="44" y="60"/>
                      <a:pt x="44" y="60"/>
                    </a:cubicBezTo>
                    <a:cubicBezTo>
                      <a:pt x="47" y="59"/>
                      <a:pt x="50" y="58"/>
                      <a:pt x="52" y="56"/>
                    </a:cubicBezTo>
                    <a:cubicBezTo>
                      <a:pt x="57" y="59"/>
                      <a:pt x="57" y="59"/>
                      <a:pt x="57" y="59"/>
                    </a:cubicBezTo>
                    <a:cubicBezTo>
                      <a:pt x="57" y="59"/>
                      <a:pt x="58" y="59"/>
                      <a:pt x="58" y="59"/>
                    </a:cubicBezTo>
                    <a:cubicBezTo>
                      <a:pt x="59" y="59"/>
                      <a:pt x="59" y="58"/>
                      <a:pt x="60" y="58"/>
                    </a:cubicBezTo>
                    <a:cubicBezTo>
                      <a:pt x="68" y="44"/>
                      <a:pt x="68" y="44"/>
                      <a:pt x="68" y="44"/>
                    </a:cubicBezTo>
                    <a:cubicBezTo>
                      <a:pt x="68" y="43"/>
                      <a:pt x="68" y="42"/>
                      <a:pt x="67" y="41"/>
                    </a:cubicBezTo>
                    <a:close/>
                    <a:moveTo>
                      <a:pt x="34" y="48"/>
                    </a:moveTo>
                    <a:cubicBezTo>
                      <a:pt x="26" y="48"/>
                      <a:pt x="20" y="42"/>
                      <a:pt x="20" y="34"/>
                    </a:cubicBezTo>
                    <a:cubicBezTo>
                      <a:pt x="20" y="26"/>
                      <a:pt x="26" y="20"/>
                      <a:pt x="34" y="20"/>
                    </a:cubicBezTo>
                    <a:cubicBezTo>
                      <a:pt x="42" y="20"/>
                      <a:pt x="48" y="26"/>
                      <a:pt x="48" y="34"/>
                    </a:cubicBezTo>
                    <a:cubicBezTo>
                      <a:pt x="48" y="42"/>
                      <a:pt x="42" y="48"/>
                      <a:pt x="34"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3" name="Freeform 62"/>
              <p:cNvSpPr>
                <a:spLocks noEditPoints="1"/>
              </p:cNvSpPr>
              <p:nvPr/>
            </p:nvSpPr>
            <p:spPr bwMode="auto">
              <a:xfrm>
                <a:off x="5765800" y="3971925"/>
                <a:ext cx="149225" cy="150813"/>
              </a:xfrm>
              <a:custGeom>
                <a:avLst/>
                <a:gdLst>
                  <a:gd name="T0" fmla="*/ 39 w 40"/>
                  <a:gd name="T1" fmla="*/ 24 h 40"/>
                  <a:gd name="T2" fmla="*/ 36 w 40"/>
                  <a:gd name="T3" fmla="*/ 22 h 40"/>
                  <a:gd name="T4" fmla="*/ 36 w 40"/>
                  <a:gd name="T5" fmla="*/ 20 h 40"/>
                  <a:gd name="T6" fmla="*/ 36 w 40"/>
                  <a:gd name="T7" fmla="*/ 18 h 40"/>
                  <a:gd name="T8" fmla="*/ 39 w 40"/>
                  <a:gd name="T9" fmla="*/ 16 h 40"/>
                  <a:gd name="T10" fmla="*/ 39 w 40"/>
                  <a:gd name="T11" fmla="*/ 13 h 40"/>
                  <a:gd name="T12" fmla="*/ 35 w 40"/>
                  <a:gd name="T13" fmla="*/ 7 h 40"/>
                  <a:gd name="T14" fmla="*/ 34 w 40"/>
                  <a:gd name="T15" fmla="*/ 6 h 40"/>
                  <a:gd name="T16" fmla="*/ 33 w 40"/>
                  <a:gd name="T17" fmla="*/ 6 h 40"/>
                  <a:gd name="T18" fmla="*/ 30 w 40"/>
                  <a:gd name="T19" fmla="*/ 7 h 40"/>
                  <a:gd name="T20" fmla="*/ 26 w 40"/>
                  <a:gd name="T21" fmla="*/ 5 h 40"/>
                  <a:gd name="T22" fmla="*/ 26 w 40"/>
                  <a:gd name="T23" fmla="*/ 2 h 40"/>
                  <a:gd name="T24" fmla="*/ 24 w 40"/>
                  <a:gd name="T25" fmla="*/ 0 h 40"/>
                  <a:gd name="T26" fmla="*/ 16 w 40"/>
                  <a:gd name="T27" fmla="*/ 0 h 40"/>
                  <a:gd name="T28" fmla="*/ 14 w 40"/>
                  <a:gd name="T29" fmla="*/ 2 h 40"/>
                  <a:gd name="T30" fmla="*/ 14 w 40"/>
                  <a:gd name="T31" fmla="*/ 5 h 40"/>
                  <a:gd name="T32" fmla="*/ 10 w 40"/>
                  <a:gd name="T33" fmla="*/ 7 h 40"/>
                  <a:gd name="T34" fmla="*/ 8 w 40"/>
                  <a:gd name="T35" fmla="*/ 6 h 40"/>
                  <a:gd name="T36" fmla="*/ 5 w 40"/>
                  <a:gd name="T37" fmla="*/ 7 h 40"/>
                  <a:gd name="T38" fmla="*/ 1 w 40"/>
                  <a:gd name="T39" fmla="*/ 13 h 40"/>
                  <a:gd name="T40" fmla="*/ 1 w 40"/>
                  <a:gd name="T41" fmla="*/ 15 h 40"/>
                  <a:gd name="T42" fmla="*/ 1 w 40"/>
                  <a:gd name="T43" fmla="*/ 16 h 40"/>
                  <a:gd name="T44" fmla="*/ 4 w 40"/>
                  <a:gd name="T45" fmla="*/ 18 h 40"/>
                  <a:gd name="T46" fmla="*/ 4 w 40"/>
                  <a:gd name="T47" fmla="*/ 20 h 40"/>
                  <a:gd name="T48" fmla="*/ 4 w 40"/>
                  <a:gd name="T49" fmla="*/ 22 h 40"/>
                  <a:gd name="T50" fmla="*/ 1 w 40"/>
                  <a:gd name="T51" fmla="*/ 24 h 40"/>
                  <a:gd name="T52" fmla="*/ 1 w 40"/>
                  <a:gd name="T53" fmla="*/ 25 h 40"/>
                  <a:gd name="T54" fmla="*/ 1 w 40"/>
                  <a:gd name="T55" fmla="*/ 27 h 40"/>
                  <a:gd name="T56" fmla="*/ 5 w 40"/>
                  <a:gd name="T57" fmla="*/ 33 h 40"/>
                  <a:gd name="T58" fmla="*/ 7 w 40"/>
                  <a:gd name="T59" fmla="*/ 34 h 40"/>
                  <a:gd name="T60" fmla="*/ 10 w 40"/>
                  <a:gd name="T61" fmla="*/ 33 h 40"/>
                  <a:gd name="T62" fmla="*/ 14 w 40"/>
                  <a:gd name="T63" fmla="*/ 35 h 40"/>
                  <a:gd name="T64" fmla="*/ 14 w 40"/>
                  <a:gd name="T65" fmla="*/ 38 h 40"/>
                  <a:gd name="T66" fmla="*/ 16 w 40"/>
                  <a:gd name="T67" fmla="*/ 40 h 40"/>
                  <a:gd name="T68" fmla="*/ 24 w 40"/>
                  <a:gd name="T69" fmla="*/ 40 h 40"/>
                  <a:gd name="T70" fmla="*/ 26 w 40"/>
                  <a:gd name="T71" fmla="*/ 38 h 40"/>
                  <a:gd name="T72" fmla="*/ 26 w 40"/>
                  <a:gd name="T73" fmla="*/ 35 h 40"/>
                  <a:gd name="T74" fmla="*/ 30 w 40"/>
                  <a:gd name="T75" fmla="*/ 33 h 40"/>
                  <a:gd name="T76" fmla="*/ 33 w 40"/>
                  <a:gd name="T77" fmla="*/ 34 h 40"/>
                  <a:gd name="T78" fmla="*/ 34 w 40"/>
                  <a:gd name="T79" fmla="*/ 34 h 40"/>
                  <a:gd name="T80" fmla="*/ 35 w 40"/>
                  <a:gd name="T81" fmla="*/ 33 h 40"/>
                  <a:gd name="T82" fmla="*/ 39 w 40"/>
                  <a:gd name="T83" fmla="*/ 27 h 40"/>
                  <a:gd name="T84" fmla="*/ 39 w 40"/>
                  <a:gd name="T85" fmla="*/ 24 h 40"/>
                  <a:gd name="T86" fmla="*/ 20 w 40"/>
                  <a:gd name="T87" fmla="*/ 28 h 40"/>
                  <a:gd name="T88" fmla="*/ 12 w 40"/>
                  <a:gd name="T89" fmla="*/ 20 h 40"/>
                  <a:gd name="T90" fmla="*/ 20 w 40"/>
                  <a:gd name="T91" fmla="*/ 12 h 40"/>
                  <a:gd name="T92" fmla="*/ 28 w 40"/>
                  <a:gd name="T93" fmla="*/ 20 h 40"/>
                  <a:gd name="T94" fmla="*/ 20 w 40"/>
                  <a:gd name="T95" fmla="*/ 2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 h="40">
                    <a:moveTo>
                      <a:pt x="39" y="24"/>
                    </a:moveTo>
                    <a:cubicBezTo>
                      <a:pt x="36" y="22"/>
                      <a:pt x="36" y="22"/>
                      <a:pt x="36" y="22"/>
                    </a:cubicBezTo>
                    <a:cubicBezTo>
                      <a:pt x="36" y="21"/>
                      <a:pt x="36" y="21"/>
                      <a:pt x="36" y="20"/>
                    </a:cubicBezTo>
                    <a:cubicBezTo>
                      <a:pt x="36" y="19"/>
                      <a:pt x="36" y="19"/>
                      <a:pt x="36" y="18"/>
                    </a:cubicBezTo>
                    <a:cubicBezTo>
                      <a:pt x="39" y="16"/>
                      <a:pt x="39" y="16"/>
                      <a:pt x="39" y="16"/>
                    </a:cubicBezTo>
                    <a:cubicBezTo>
                      <a:pt x="40" y="16"/>
                      <a:pt x="40" y="14"/>
                      <a:pt x="39" y="13"/>
                    </a:cubicBezTo>
                    <a:cubicBezTo>
                      <a:pt x="35" y="7"/>
                      <a:pt x="35" y="7"/>
                      <a:pt x="35" y="7"/>
                    </a:cubicBezTo>
                    <a:cubicBezTo>
                      <a:pt x="35" y="6"/>
                      <a:pt x="35" y="6"/>
                      <a:pt x="34" y="6"/>
                    </a:cubicBezTo>
                    <a:cubicBezTo>
                      <a:pt x="34" y="5"/>
                      <a:pt x="33" y="6"/>
                      <a:pt x="33" y="6"/>
                    </a:cubicBezTo>
                    <a:cubicBezTo>
                      <a:pt x="30" y="7"/>
                      <a:pt x="30" y="7"/>
                      <a:pt x="30" y="7"/>
                    </a:cubicBezTo>
                    <a:cubicBezTo>
                      <a:pt x="29" y="6"/>
                      <a:pt x="28" y="6"/>
                      <a:pt x="26" y="5"/>
                    </a:cubicBezTo>
                    <a:cubicBezTo>
                      <a:pt x="26" y="2"/>
                      <a:pt x="26" y="2"/>
                      <a:pt x="26" y="2"/>
                    </a:cubicBezTo>
                    <a:cubicBezTo>
                      <a:pt x="26" y="1"/>
                      <a:pt x="25" y="0"/>
                      <a:pt x="24" y="0"/>
                    </a:cubicBezTo>
                    <a:cubicBezTo>
                      <a:pt x="16" y="0"/>
                      <a:pt x="16" y="0"/>
                      <a:pt x="16" y="0"/>
                    </a:cubicBezTo>
                    <a:cubicBezTo>
                      <a:pt x="15" y="0"/>
                      <a:pt x="14" y="1"/>
                      <a:pt x="14" y="2"/>
                    </a:cubicBezTo>
                    <a:cubicBezTo>
                      <a:pt x="14" y="5"/>
                      <a:pt x="14" y="5"/>
                      <a:pt x="14" y="5"/>
                    </a:cubicBezTo>
                    <a:cubicBezTo>
                      <a:pt x="13" y="6"/>
                      <a:pt x="12" y="7"/>
                      <a:pt x="10" y="7"/>
                    </a:cubicBezTo>
                    <a:cubicBezTo>
                      <a:pt x="8" y="6"/>
                      <a:pt x="8" y="6"/>
                      <a:pt x="8" y="6"/>
                    </a:cubicBezTo>
                    <a:cubicBezTo>
                      <a:pt x="7" y="5"/>
                      <a:pt x="5" y="6"/>
                      <a:pt x="5" y="7"/>
                    </a:cubicBezTo>
                    <a:cubicBezTo>
                      <a:pt x="1" y="13"/>
                      <a:pt x="1" y="13"/>
                      <a:pt x="1" y="13"/>
                    </a:cubicBezTo>
                    <a:cubicBezTo>
                      <a:pt x="0" y="14"/>
                      <a:pt x="0" y="14"/>
                      <a:pt x="1" y="15"/>
                    </a:cubicBezTo>
                    <a:cubicBezTo>
                      <a:pt x="1" y="15"/>
                      <a:pt x="1" y="16"/>
                      <a:pt x="1" y="16"/>
                    </a:cubicBezTo>
                    <a:cubicBezTo>
                      <a:pt x="4" y="18"/>
                      <a:pt x="4" y="18"/>
                      <a:pt x="4" y="18"/>
                    </a:cubicBezTo>
                    <a:cubicBezTo>
                      <a:pt x="4" y="19"/>
                      <a:pt x="4" y="19"/>
                      <a:pt x="4" y="20"/>
                    </a:cubicBezTo>
                    <a:cubicBezTo>
                      <a:pt x="4" y="21"/>
                      <a:pt x="4" y="21"/>
                      <a:pt x="4" y="22"/>
                    </a:cubicBezTo>
                    <a:cubicBezTo>
                      <a:pt x="1" y="24"/>
                      <a:pt x="1" y="24"/>
                      <a:pt x="1" y="24"/>
                    </a:cubicBezTo>
                    <a:cubicBezTo>
                      <a:pt x="1" y="24"/>
                      <a:pt x="1" y="25"/>
                      <a:pt x="1" y="25"/>
                    </a:cubicBezTo>
                    <a:cubicBezTo>
                      <a:pt x="0" y="26"/>
                      <a:pt x="0" y="26"/>
                      <a:pt x="1" y="27"/>
                    </a:cubicBezTo>
                    <a:cubicBezTo>
                      <a:pt x="5" y="33"/>
                      <a:pt x="5" y="33"/>
                      <a:pt x="5" y="33"/>
                    </a:cubicBezTo>
                    <a:cubicBezTo>
                      <a:pt x="5" y="34"/>
                      <a:pt x="6" y="35"/>
                      <a:pt x="7" y="34"/>
                    </a:cubicBezTo>
                    <a:cubicBezTo>
                      <a:pt x="10" y="33"/>
                      <a:pt x="10" y="33"/>
                      <a:pt x="10" y="33"/>
                    </a:cubicBezTo>
                    <a:cubicBezTo>
                      <a:pt x="12" y="33"/>
                      <a:pt x="13" y="34"/>
                      <a:pt x="14" y="35"/>
                    </a:cubicBezTo>
                    <a:cubicBezTo>
                      <a:pt x="14" y="38"/>
                      <a:pt x="14" y="38"/>
                      <a:pt x="14" y="38"/>
                    </a:cubicBezTo>
                    <a:cubicBezTo>
                      <a:pt x="14" y="39"/>
                      <a:pt x="15" y="40"/>
                      <a:pt x="16" y="40"/>
                    </a:cubicBezTo>
                    <a:cubicBezTo>
                      <a:pt x="24" y="40"/>
                      <a:pt x="24" y="40"/>
                      <a:pt x="24" y="40"/>
                    </a:cubicBezTo>
                    <a:cubicBezTo>
                      <a:pt x="25" y="40"/>
                      <a:pt x="26" y="39"/>
                      <a:pt x="26" y="38"/>
                    </a:cubicBezTo>
                    <a:cubicBezTo>
                      <a:pt x="26" y="35"/>
                      <a:pt x="26" y="35"/>
                      <a:pt x="26" y="35"/>
                    </a:cubicBezTo>
                    <a:cubicBezTo>
                      <a:pt x="28" y="34"/>
                      <a:pt x="29" y="34"/>
                      <a:pt x="30" y="33"/>
                    </a:cubicBezTo>
                    <a:cubicBezTo>
                      <a:pt x="33" y="34"/>
                      <a:pt x="33" y="34"/>
                      <a:pt x="33" y="34"/>
                    </a:cubicBezTo>
                    <a:cubicBezTo>
                      <a:pt x="33" y="34"/>
                      <a:pt x="34" y="35"/>
                      <a:pt x="34" y="34"/>
                    </a:cubicBezTo>
                    <a:cubicBezTo>
                      <a:pt x="35" y="34"/>
                      <a:pt x="35" y="34"/>
                      <a:pt x="35" y="33"/>
                    </a:cubicBezTo>
                    <a:cubicBezTo>
                      <a:pt x="39" y="27"/>
                      <a:pt x="39" y="27"/>
                      <a:pt x="39" y="27"/>
                    </a:cubicBezTo>
                    <a:cubicBezTo>
                      <a:pt x="40" y="26"/>
                      <a:pt x="40" y="24"/>
                      <a:pt x="39" y="24"/>
                    </a:cubicBezTo>
                    <a:close/>
                    <a:moveTo>
                      <a:pt x="20" y="28"/>
                    </a:moveTo>
                    <a:cubicBezTo>
                      <a:pt x="16" y="28"/>
                      <a:pt x="12" y="24"/>
                      <a:pt x="12" y="20"/>
                    </a:cubicBezTo>
                    <a:cubicBezTo>
                      <a:pt x="12" y="16"/>
                      <a:pt x="16" y="12"/>
                      <a:pt x="20" y="12"/>
                    </a:cubicBezTo>
                    <a:cubicBezTo>
                      <a:pt x="24" y="12"/>
                      <a:pt x="28" y="16"/>
                      <a:pt x="28" y="20"/>
                    </a:cubicBezTo>
                    <a:cubicBezTo>
                      <a:pt x="28" y="24"/>
                      <a:pt x="24" y="28"/>
                      <a:pt x="2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44" name="组合 43"/>
            <p:cNvGrpSpPr/>
            <p:nvPr/>
          </p:nvGrpSpPr>
          <p:grpSpPr>
            <a:xfrm flipH="1">
              <a:off x="1133091" y="1836855"/>
              <a:ext cx="3485113" cy="879240"/>
              <a:chOff x="7608361" y="2013175"/>
              <a:chExt cx="3485113" cy="879240"/>
            </a:xfrm>
          </p:grpSpPr>
          <p:sp>
            <p:nvSpPr>
              <p:cNvPr id="45" name="Rectangle 16"/>
              <p:cNvSpPr/>
              <p:nvPr/>
            </p:nvSpPr>
            <p:spPr>
              <a:xfrm>
                <a:off x="7608363" y="2362398"/>
                <a:ext cx="3485111" cy="530017"/>
              </a:xfrm>
              <a:prstGeom prst="rect">
                <a:avLst/>
              </a:prstGeom>
            </p:spPr>
            <p:txBody>
              <a:bodyPr wrap="square">
                <a:spAutoFit/>
              </a:bodyPr>
              <a:lstStyle/>
              <a:p>
                <a:pPr algn="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6" name="Title 11"/>
              <p:cNvSpPr txBox="1"/>
              <p:nvPr/>
            </p:nvSpPr>
            <p:spPr>
              <a:xfrm>
                <a:off x="7608361" y="2013175"/>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pPr algn="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47" name="组合 46"/>
          <p:cNvGrpSpPr/>
          <p:nvPr/>
        </p:nvGrpSpPr>
        <p:grpSpPr>
          <a:xfrm>
            <a:off x="6204862" y="3260190"/>
            <a:ext cx="4925293" cy="1030218"/>
            <a:chOff x="6276107" y="3066594"/>
            <a:chExt cx="4925293" cy="1030218"/>
          </a:xfrm>
        </p:grpSpPr>
        <p:sp>
          <p:nvSpPr>
            <p:cNvPr id="48" name="Freeform 5"/>
            <p:cNvSpPr/>
            <p:nvPr/>
          </p:nvSpPr>
          <p:spPr bwMode="auto">
            <a:xfrm>
              <a:off x="6276107" y="3066594"/>
              <a:ext cx="1079969" cy="1030218"/>
            </a:xfrm>
            <a:custGeom>
              <a:avLst/>
              <a:gdLst>
                <a:gd name="T0" fmla="*/ 36 w 374"/>
                <a:gd name="T1" fmla="*/ 145 h 356"/>
                <a:gd name="T2" fmla="*/ 118 w 374"/>
                <a:gd name="T3" fmla="*/ 65 h 356"/>
                <a:gd name="T4" fmla="*/ 271 w 374"/>
                <a:gd name="T5" fmla="*/ 39 h 356"/>
                <a:gd name="T6" fmla="*/ 353 w 374"/>
                <a:gd name="T7" fmla="*/ 207 h 356"/>
                <a:gd name="T8" fmla="*/ 128 w 374"/>
                <a:gd name="T9" fmla="*/ 310 h 356"/>
                <a:gd name="T10" fmla="*/ 35 w 374"/>
                <a:gd name="T11" fmla="*/ 218 h 356"/>
                <a:gd name="T12" fmla="*/ 36 w 374"/>
                <a:gd name="T13" fmla="*/ 145 h 356"/>
              </a:gdLst>
              <a:ahLst/>
              <a:cxnLst>
                <a:cxn ang="0">
                  <a:pos x="T0" y="T1"/>
                </a:cxn>
                <a:cxn ang="0">
                  <a:pos x="T2" y="T3"/>
                </a:cxn>
                <a:cxn ang="0">
                  <a:pos x="T4" y="T5"/>
                </a:cxn>
                <a:cxn ang="0">
                  <a:pos x="T6" y="T7"/>
                </a:cxn>
                <a:cxn ang="0">
                  <a:pos x="T8" y="T9"/>
                </a:cxn>
                <a:cxn ang="0">
                  <a:pos x="T10" y="T11"/>
                </a:cxn>
                <a:cxn ang="0">
                  <a:pos x="T12" y="T13"/>
                </a:cxn>
              </a:cxnLst>
              <a:rect l="0" t="0" r="r" b="b"/>
              <a:pathLst>
                <a:path w="374" h="356">
                  <a:moveTo>
                    <a:pt x="36" y="145"/>
                  </a:moveTo>
                  <a:cubicBezTo>
                    <a:pt x="61" y="130"/>
                    <a:pt x="78" y="127"/>
                    <a:pt x="118" y="65"/>
                  </a:cubicBezTo>
                  <a:cubicBezTo>
                    <a:pt x="159" y="3"/>
                    <a:pt x="231" y="0"/>
                    <a:pt x="271" y="39"/>
                  </a:cubicBezTo>
                  <a:cubicBezTo>
                    <a:pt x="311" y="78"/>
                    <a:pt x="374" y="119"/>
                    <a:pt x="353" y="207"/>
                  </a:cubicBezTo>
                  <a:cubicBezTo>
                    <a:pt x="332" y="296"/>
                    <a:pt x="216" y="356"/>
                    <a:pt x="128" y="310"/>
                  </a:cubicBezTo>
                  <a:cubicBezTo>
                    <a:pt x="76" y="282"/>
                    <a:pt x="53" y="251"/>
                    <a:pt x="35" y="218"/>
                  </a:cubicBezTo>
                  <a:cubicBezTo>
                    <a:pt x="23" y="196"/>
                    <a:pt x="0" y="166"/>
                    <a:pt x="36" y="145"/>
                  </a:cubicBezTo>
                  <a:close/>
                </a:path>
              </a:pathLst>
            </a:custGeom>
            <a:solidFill>
              <a:schemeClr val="bg1">
                <a:lumMod val="8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9" name="Freeform 6"/>
            <p:cNvSpPr/>
            <p:nvPr/>
          </p:nvSpPr>
          <p:spPr bwMode="auto">
            <a:xfrm>
              <a:off x="6351341" y="3070841"/>
              <a:ext cx="929501" cy="1021724"/>
            </a:xfrm>
            <a:custGeom>
              <a:avLst/>
              <a:gdLst>
                <a:gd name="T0" fmla="*/ 223 w 322"/>
                <a:gd name="T1" fmla="*/ 21 h 353"/>
                <a:gd name="T2" fmla="*/ 113 w 322"/>
                <a:gd name="T3" fmla="*/ 52 h 353"/>
                <a:gd name="T4" fmla="*/ 14 w 322"/>
                <a:gd name="T5" fmla="*/ 172 h 353"/>
                <a:gd name="T6" fmla="*/ 119 w 322"/>
                <a:gd name="T7" fmla="*/ 327 h 353"/>
                <a:gd name="T8" fmla="*/ 320 w 322"/>
                <a:gd name="T9" fmla="*/ 183 h 353"/>
                <a:gd name="T10" fmla="*/ 287 w 322"/>
                <a:gd name="T11" fmla="*/ 56 h 353"/>
                <a:gd name="T12" fmla="*/ 223 w 322"/>
                <a:gd name="T13" fmla="*/ 21 h 353"/>
              </a:gdLst>
              <a:ahLst/>
              <a:cxnLst>
                <a:cxn ang="0">
                  <a:pos x="T0" y="T1"/>
                </a:cxn>
                <a:cxn ang="0">
                  <a:pos x="T2" y="T3"/>
                </a:cxn>
                <a:cxn ang="0">
                  <a:pos x="T4" y="T5"/>
                </a:cxn>
                <a:cxn ang="0">
                  <a:pos x="T6" y="T7"/>
                </a:cxn>
                <a:cxn ang="0">
                  <a:pos x="T8" y="T9"/>
                </a:cxn>
                <a:cxn ang="0">
                  <a:pos x="T10" y="T11"/>
                </a:cxn>
                <a:cxn ang="0">
                  <a:pos x="T12" y="T13"/>
                </a:cxn>
              </a:cxnLst>
              <a:rect l="0" t="0" r="r" b="b"/>
              <a:pathLst>
                <a:path w="322" h="353">
                  <a:moveTo>
                    <a:pt x="223" y="21"/>
                  </a:moveTo>
                  <a:cubicBezTo>
                    <a:pt x="198" y="35"/>
                    <a:pt x="187" y="48"/>
                    <a:pt x="113" y="52"/>
                  </a:cubicBezTo>
                  <a:cubicBezTo>
                    <a:pt x="39" y="57"/>
                    <a:pt x="0" y="118"/>
                    <a:pt x="14" y="172"/>
                  </a:cubicBezTo>
                  <a:cubicBezTo>
                    <a:pt x="28" y="226"/>
                    <a:pt x="32" y="301"/>
                    <a:pt x="119" y="327"/>
                  </a:cubicBezTo>
                  <a:cubicBezTo>
                    <a:pt x="206" y="353"/>
                    <a:pt x="316" y="282"/>
                    <a:pt x="320" y="183"/>
                  </a:cubicBezTo>
                  <a:cubicBezTo>
                    <a:pt x="322" y="124"/>
                    <a:pt x="306" y="88"/>
                    <a:pt x="287" y="56"/>
                  </a:cubicBezTo>
                  <a:cubicBezTo>
                    <a:pt x="274" y="35"/>
                    <a:pt x="259" y="0"/>
                    <a:pt x="223" y="21"/>
                  </a:cubicBezTo>
                  <a:close/>
                </a:path>
              </a:pathLst>
            </a:cu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7200"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grpSp>
          <p:nvGrpSpPr>
            <p:cNvPr id="50" name="Group 78"/>
            <p:cNvGrpSpPr/>
            <p:nvPr/>
          </p:nvGrpSpPr>
          <p:grpSpPr>
            <a:xfrm>
              <a:off x="6677202" y="3401522"/>
              <a:ext cx="352425" cy="360362"/>
              <a:chOff x="7726363" y="3609976"/>
              <a:chExt cx="352425" cy="360362"/>
            </a:xfrm>
            <a:solidFill>
              <a:schemeClr val="bg1"/>
            </a:solidFill>
          </p:grpSpPr>
          <p:sp>
            <p:nvSpPr>
              <p:cNvPr id="51" name="Oval 100"/>
              <p:cNvSpPr>
                <a:spLocks noChangeArrowheads="1"/>
              </p:cNvSpPr>
              <p:nvPr/>
            </p:nvSpPr>
            <p:spPr bwMode="auto">
              <a:xfrm>
                <a:off x="7756525" y="3609976"/>
                <a:ext cx="120650" cy="120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2" name="Freeform 101"/>
              <p:cNvSpPr/>
              <p:nvPr/>
            </p:nvSpPr>
            <p:spPr bwMode="auto">
              <a:xfrm>
                <a:off x="7726363" y="3744913"/>
                <a:ext cx="180975" cy="225425"/>
              </a:xfrm>
              <a:custGeom>
                <a:avLst/>
                <a:gdLst>
                  <a:gd name="T0" fmla="*/ 28 w 48"/>
                  <a:gd name="T1" fmla="*/ 0 h 60"/>
                  <a:gd name="T2" fmla="*/ 30 w 48"/>
                  <a:gd name="T3" fmla="*/ 27 h 60"/>
                  <a:gd name="T4" fmla="*/ 24 w 48"/>
                  <a:gd name="T5" fmla="*/ 33 h 60"/>
                  <a:gd name="T6" fmla="*/ 18 w 48"/>
                  <a:gd name="T7" fmla="*/ 27 h 60"/>
                  <a:gd name="T8" fmla="*/ 20 w 48"/>
                  <a:gd name="T9" fmla="*/ 0 h 60"/>
                  <a:gd name="T10" fmla="*/ 0 w 48"/>
                  <a:gd name="T11" fmla="*/ 0 h 60"/>
                  <a:gd name="T12" fmla="*/ 0 w 48"/>
                  <a:gd name="T13" fmla="*/ 2 h 60"/>
                  <a:gd name="T14" fmla="*/ 14 w 48"/>
                  <a:gd name="T15" fmla="*/ 33 h 60"/>
                  <a:gd name="T16" fmla="*/ 14 w 48"/>
                  <a:gd name="T17" fmla="*/ 60 h 60"/>
                  <a:gd name="T18" fmla="*/ 34 w 48"/>
                  <a:gd name="T19" fmla="*/ 60 h 60"/>
                  <a:gd name="T20" fmla="*/ 34 w 48"/>
                  <a:gd name="T21" fmla="*/ 33 h 60"/>
                  <a:gd name="T22" fmla="*/ 48 w 48"/>
                  <a:gd name="T23" fmla="*/ 2 h 60"/>
                  <a:gd name="T24" fmla="*/ 48 w 48"/>
                  <a:gd name="T25" fmla="*/ 0 h 60"/>
                  <a:gd name="T26" fmla="*/ 28 w 48"/>
                  <a:gd name="T2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60">
                    <a:moveTo>
                      <a:pt x="28" y="0"/>
                    </a:moveTo>
                    <a:cubicBezTo>
                      <a:pt x="30" y="27"/>
                      <a:pt x="30" y="27"/>
                      <a:pt x="30" y="27"/>
                    </a:cubicBezTo>
                    <a:cubicBezTo>
                      <a:pt x="24" y="33"/>
                      <a:pt x="24" y="33"/>
                      <a:pt x="24" y="33"/>
                    </a:cubicBezTo>
                    <a:cubicBezTo>
                      <a:pt x="18" y="27"/>
                      <a:pt x="18" y="27"/>
                      <a:pt x="18" y="27"/>
                    </a:cubicBezTo>
                    <a:cubicBezTo>
                      <a:pt x="20" y="0"/>
                      <a:pt x="20" y="0"/>
                      <a:pt x="20" y="0"/>
                    </a:cubicBezTo>
                    <a:cubicBezTo>
                      <a:pt x="0" y="0"/>
                      <a:pt x="0" y="0"/>
                      <a:pt x="0" y="0"/>
                    </a:cubicBezTo>
                    <a:cubicBezTo>
                      <a:pt x="0" y="2"/>
                      <a:pt x="0" y="2"/>
                      <a:pt x="0" y="2"/>
                    </a:cubicBezTo>
                    <a:cubicBezTo>
                      <a:pt x="0" y="16"/>
                      <a:pt x="5" y="27"/>
                      <a:pt x="14" y="33"/>
                    </a:cubicBezTo>
                    <a:cubicBezTo>
                      <a:pt x="14" y="60"/>
                      <a:pt x="14" y="60"/>
                      <a:pt x="14" y="60"/>
                    </a:cubicBezTo>
                    <a:cubicBezTo>
                      <a:pt x="34" y="60"/>
                      <a:pt x="34" y="60"/>
                      <a:pt x="34" y="60"/>
                    </a:cubicBezTo>
                    <a:cubicBezTo>
                      <a:pt x="34" y="33"/>
                      <a:pt x="34" y="33"/>
                      <a:pt x="34" y="33"/>
                    </a:cubicBezTo>
                    <a:cubicBezTo>
                      <a:pt x="43" y="27"/>
                      <a:pt x="48" y="16"/>
                      <a:pt x="48" y="2"/>
                    </a:cubicBezTo>
                    <a:cubicBezTo>
                      <a:pt x="48" y="0"/>
                      <a:pt x="48" y="0"/>
                      <a:pt x="48" y="0"/>
                    </a:cubicBez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3" name="Freeform 102"/>
              <p:cNvSpPr>
                <a:spLocks noEditPoints="1"/>
              </p:cNvSpPr>
              <p:nvPr/>
            </p:nvSpPr>
            <p:spPr bwMode="auto">
              <a:xfrm>
                <a:off x="7861300" y="3624263"/>
                <a:ext cx="217488" cy="225425"/>
              </a:xfrm>
              <a:custGeom>
                <a:avLst/>
                <a:gdLst>
                  <a:gd name="T0" fmla="*/ 4 w 58"/>
                  <a:gd name="T1" fmla="*/ 0 h 60"/>
                  <a:gd name="T2" fmla="*/ 8 w 58"/>
                  <a:gd name="T3" fmla="*/ 12 h 60"/>
                  <a:gd name="T4" fmla="*/ 0 w 58"/>
                  <a:gd name="T5" fmla="*/ 28 h 60"/>
                  <a:gd name="T6" fmla="*/ 16 w 58"/>
                  <a:gd name="T7" fmla="*/ 28 h 60"/>
                  <a:gd name="T8" fmla="*/ 16 w 58"/>
                  <a:gd name="T9" fmla="*/ 34 h 60"/>
                  <a:gd name="T10" fmla="*/ 9 w 58"/>
                  <a:gd name="T11" fmla="*/ 60 h 60"/>
                  <a:gd name="T12" fmla="*/ 58 w 58"/>
                  <a:gd name="T13" fmla="*/ 60 h 60"/>
                  <a:gd name="T14" fmla="*/ 58 w 58"/>
                  <a:gd name="T15" fmla="*/ 0 h 60"/>
                  <a:gd name="T16" fmla="*/ 4 w 58"/>
                  <a:gd name="T17" fmla="*/ 0 h 60"/>
                  <a:gd name="T18" fmla="*/ 51 w 58"/>
                  <a:gd name="T19" fmla="*/ 13 h 60"/>
                  <a:gd name="T20" fmla="*/ 45 w 58"/>
                  <a:gd name="T21" fmla="*/ 31 h 60"/>
                  <a:gd name="T22" fmla="*/ 44 w 58"/>
                  <a:gd name="T23" fmla="*/ 32 h 60"/>
                  <a:gd name="T24" fmla="*/ 43 w 58"/>
                  <a:gd name="T25" fmla="*/ 32 h 60"/>
                  <a:gd name="T26" fmla="*/ 32 w 58"/>
                  <a:gd name="T27" fmla="*/ 26 h 60"/>
                  <a:gd name="T28" fmla="*/ 26 w 58"/>
                  <a:gd name="T29" fmla="*/ 44 h 60"/>
                  <a:gd name="T30" fmla="*/ 24 w 58"/>
                  <a:gd name="T31" fmla="*/ 46 h 60"/>
                  <a:gd name="T32" fmla="*/ 23 w 58"/>
                  <a:gd name="T33" fmla="*/ 46 h 60"/>
                  <a:gd name="T34" fmla="*/ 22 w 58"/>
                  <a:gd name="T35" fmla="*/ 43 h 60"/>
                  <a:gd name="T36" fmla="*/ 29 w 58"/>
                  <a:gd name="T37" fmla="*/ 23 h 60"/>
                  <a:gd name="T38" fmla="*/ 31 w 58"/>
                  <a:gd name="T39" fmla="*/ 22 h 60"/>
                  <a:gd name="T40" fmla="*/ 32 w 58"/>
                  <a:gd name="T41" fmla="*/ 22 h 60"/>
                  <a:gd name="T42" fmla="*/ 42 w 58"/>
                  <a:gd name="T43" fmla="*/ 27 h 60"/>
                  <a:gd name="T44" fmla="*/ 48 w 58"/>
                  <a:gd name="T45" fmla="*/ 11 h 60"/>
                  <a:gd name="T46" fmla="*/ 50 w 58"/>
                  <a:gd name="T47" fmla="*/ 10 h 60"/>
                  <a:gd name="T48" fmla="*/ 51 w 58"/>
                  <a:gd name="T49" fmla="*/ 1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60">
                    <a:moveTo>
                      <a:pt x="4" y="0"/>
                    </a:moveTo>
                    <a:cubicBezTo>
                      <a:pt x="7" y="3"/>
                      <a:pt x="8" y="7"/>
                      <a:pt x="8" y="12"/>
                    </a:cubicBezTo>
                    <a:cubicBezTo>
                      <a:pt x="8" y="19"/>
                      <a:pt x="5" y="24"/>
                      <a:pt x="0" y="28"/>
                    </a:cubicBezTo>
                    <a:cubicBezTo>
                      <a:pt x="16" y="28"/>
                      <a:pt x="16" y="28"/>
                      <a:pt x="16" y="28"/>
                    </a:cubicBezTo>
                    <a:cubicBezTo>
                      <a:pt x="16" y="34"/>
                      <a:pt x="16" y="34"/>
                      <a:pt x="16" y="34"/>
                    </a:cubicBezTo>
                    <a:cubicBezTo>
                      <a:pt x="16" y="44"/>
                      <a:pt x="14" y="53"/>
                      <a:pt x="9" y="60"/>
                    </a:cubicBezTo>
                    <a:cubicBezTo>
                      <a:pt x="58" y="60"/>
                      <a:pt x="58" y="60"/>
                      <a:pt x="58" y="60"/>
                    </a:cubicBezTo>
                    <a:cubicBezTo>
                      <a:pt x="58" y="0"/>
                      <a:pt x="58" y="0"/>
                      <a:pt x="58" y="0"/>
                    </a:cubicBezTo>
                    <a:lnTo>
                      <a:pt x="4" y="0"/>
                    </a:lnTo>
                    <a:close/>
                    <a:moveTo>
                      <a:pt x="51" y="13"/>
                    </a:moveTo>
                    <a:cubicBezTo>
                      <a:pt x="45" y="31"/>
                      <a:pt x="45" y="31"/>
                      <a:pt x="45" y="31"/>
                    </a:cubicBezTo>
                    <a:cubicBezTo>
                      <a:pt x="45" y="31"/>
                      <a:pt x="45" y="32"/>
                      <a:pt x="44" y="32"/>
                    </a:cubicBezTo>
                    <a:cubicBezTo>
                      <a:pt x="44" y="32"/>
                      <a:pt x="43" y="32"/>
                      <a:pt x="43" y="32"/>
                    </a:cubicBezTo>
                    <a:cubicBezTo>
                      <a:pt x="32" y="26"/>
                      <a:pt x="32" y="26"/>
                      <a:pt x="32" y="26"/>
                    </a:cubicBezTo>
                    <a:cubicBezTo>
                      <a:pt x="26" y="44"/>
                      <a:pt x="26" y="44"/>
                      <a:pt x="26" y="44"/>
                    </a:cubicBezTo>
                    <a:cubicBezTo>
                      <a:pt x="25" y="45"/>
                      <a:pt x="25" y="46"/>
                      <a:pt x="24" y="46"/>
                    </a:cubicBezTo>
                    <a:cubicBezTo>
                      <a:pt x="24" y="46"/>
                      <a:pt x="23" y="46"/>
                      <a:pt x="23" y="46"/>
                    </a:cubicBezTo>
                    <a:cubicBezTo>
                      <a:pt x="22" y="45"/>
                      <a:pt x="21" y="44"/>
                      <a:pt x="22" y="43"/>
                    </a:cubicBezTo>
                    <a:cubicBezTo>
                      <a:pt x="29" y="23"/>
                      <a:pt x="29" y="23"/>
                      <a:pt x="29" y="23"/>
                    </a:cubicBezTo>
                    <a:cubicBezTo>
                      <a:pt x="30" y="22"/>
                      <a:pt x="30" y="22"/>
                      <a:pt x="31" y="22"/>
                    </a:cubicBezTo>
                    <a:cubicBezTo>
                      <a:pt x="31" y="22"/>
                      <a:pt x="32" y="22"/>
                      <a:pt x="32" y="22"/>
                    </a:cubicBezTo>
                    <a:cubicBezTo>
                      <a:pt x="42" y="27"/>
                      <a:pt x="42" y="27"/>
                      <a:pt x="42" y="27"/>
                    </a:cubicBezTo>
                    <a:cubicBezTo>
                      <a:pt x="48" y="11"/>
                      <a:pt x="48" y="11"/>
                      <a:pt x="48" y="11"/>
                    </a:cubicBezTo>
                    <a:cubicBezTo>
                      <a:pt x="48" y="10"/>
                      <a:pt x="49" y="10"/>
                      <a:pt x="50" y="10"/>
                    </a:cubicBezTo>
                    <a:cubicBezTo>
                      <a:pt x="51" y="10"/>
                      <a:pt x="52" y="12"/>
                      <a:pt x="5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54" name="组合 53"/>
            <p:cNvGrpSpPr/>
            <p:nvPr/>
          </p:nvGrpSpPr>
          <p:grpSpPr>
            <a:xfrm>
              <a:off x="7716287" y="3142083"/>
              <a:ext cx="3485113" cy="879240"/>
              <a:chOff x="7608361" y="2013175"/>
              <a:chExt cx="3485113" cy="879240"/>
            </a:xfrm>
          </p:grpSpPr>
          <p:sp>
            <p:nvSpPr>
              <p:cNvPr id="55" name="Rectangle 16"/>
              <p:cNvSpPr/>
              <p:nvPr/>
            </p:nvSpPr>
            <p:spPr>
              <a:xfrm>
                <a:off x="7608363" y="2362398"/>
                <a:ext cx="3485111" cy="530017"/>
              </a:xfrm>
              <a:prstGeom prst="rect">
                <a:avLst/>
              </a:prstGeom>
            </p:spPr>
            <p:txBody>
              <a:bodyPr wrap="square">
                <a:spAutoFit/>
              </a:bodyPr>
              <a:lstStyle/>
              <a:p>
                <a:pPr algn="just">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56" name="Title 11"/>
              <p:cNvSpPr txBox="1"/>
              <p:nvPr/>
            </p:nvSpPr>
            <p:spPr>
              <a:xfrm>
                <a:off x="7608361" y="2013175"/>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57" name="组合 56"/>
          <p:cNvGrpSpPr/>
          <p:nvPr/>
        </p:nvGrpSpPr>
        <p:grpSpPr>
          <a:xfrm>
            <a:off x="1061846" y="3264635"/>
            <a:ext cx="4782805" cy="1030218"/>
            <a:chOff x="1133091" y="3066594"/>
            <a:chExt cx="4782805" cy="1030218"/>
          </a:xfrm>
        </p:grpSpPr>
        <p:sp>
          <p:nvSpPr>
            <p:cNvPr id="58" name="Freeform 5"/>
            <p:cNvSpPr/>
            <p:nvPr/>
          </p:nvSpPr>
          <p:spPr bwMode="auto">
            <a:xfrm>
              <a:off x="4835927" y="3066594"/>
              <a:ext cx="1079969" cy="1030218"/>
            </a:xfrm>
            <a:custGeom>
              <a:avLst/>
              <a:gdLst>
                <a:gd name="T0" fmla="*/ 36 w 374"/>
                <a:gd name="T1" fmla="*/ 145 h 356"/>
                <a:gd name="T2" fmla="*/ 118 w 374"/>
                <a:gd name="T3" fmla="*/ 65 h 356"/>
                <a:gd name="T4" fmla="*/ 271 w 374"/>
                <a:gd name="T5" fmla="*/ 39 h 356"/>
                <a:gd name="T6" fmla="*/ 353 w 374"/>
                <a:gd name="T7" fmla="*/ 207 h 356"/>
                <a:gd name="T8" fmla="*/ 128 w 374"/>
                <a:gd name="T9" fmla="*/ 310 h 356"/>
                <a:gd name="T10" fmla="*/ 35 w 374"/>
                <a:gd name="T11" fmla="*/ 218 h 356"/>
                <a:gd name="T12" fmla="*/ 36 w 374"/>
                <a:gd name="T13" fmla="*/ 145 h 356"/>
              </a:gdLst>
              <a:ahLst/>
              <a:cxnLst>
                <a:cxn ang="0">
                  <a:pos x="T0" y="T1"/>
                </a:cxn>
                <a:cxn ang="0">
                  <a:pos x="T2" y="T3"/>
                </a:cxn>
                <a:cxn ang="0">
                  <a:pos x="T4" y="T5"/>
                </a:cxn>
                <a:cxn ang="0">
                  <a:pos x="T6" y="T7"/>
                </a:cxn>
                <a:cxn ang="0">
                  <a:pos x="T8" y="T9"/>
                </a:cxn>
                <a:cxn ang="0">
                  <a:pos x="T10" y="T11"/>
                </a:cxn>
                <a:cxn ang="0">
                  <a:pos x="T12" y="T13"/>
                </a:cxn>
              </a:cxnLst>
              <a:rect l="0" t="0" r="r" b="b"/>
              <a:pathLst>
                <a:path w="374" h="356">
                  <a:moveTo>
                    <a:pt x="36" y="145"/>
                  </a:moveTo>
                  <a:cubicBezTo>
                    <a:pt x="61" y="130"/>
                    <a:pt x="78" y="127"/>
                    <a:pt x="118" y="65"/>
                  </a:cubicBezTo>
                  <a:cubicBezTo>
                    <a:pt x="159" y="3"/>
                    <a:pt x="231" y="0"/>
                    <a:pt x="271" y="39"/>
                  </a:cubicBezTo>
                  <a:cubicBezTo>
                    <a:pt x="311" y="78"/>
                    <a:pt x="374" y="119"/>
                    <a:pt x="353" y="207"/>
                  </a:cubicBezTo>
                  <a:cubicBezTo>
                    <a:pt x="332" y="296"/>
                    <a:pt x="216" y="356"/>
                    <a:pt x="128" y="310"/>
                  </a:cubicBezTo>
                  <a:cubicBezTo>
                    <a:pt x="76" y="282"/>
                    <a:pt x="53" y="251"/>
                    <a:pt x="35" y="218"/>
                  </a:cubicBezTo>
                  <a:cubicBezTo>
                    <a:pt x="23" y="196"/>
                    <a:pt x="0" y="166"/>
                    <a:pt x="36" y="145"/>
                  </a:cubicBezTo>
                  <a:close/>
                </a:path>
              </a:pathLst>
            </a:custGeom>
            <a:solidFill>
              <a:schemeClr val="bg1">
                <a:lumMod val="8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9" name="Freeform 6"/>
            <p:cNvSpPr/>
            <p:nvPr/>
          </p:nvSpPr>
          <p:spPr bwMode="auto">
            <a:xfrm>
              <a:off x="4911161" y="3070841"/>
              <a:ext cx="929501" cy="1021724"/>
            </a:xfrm>
            <a:custGeom>
              <a:avLst/>
              <a:gdLst>
                <a:gd name="T0" fmla="*/ 223 w 322"/>
                <a:gd name="T1" fmla="*/ 21 h 353"/>
                <a:gd name="T2" fmla="*/ 113 w 322"/>
                <a:gd name="T3" fmla="*/ 52 h 353"/>
                <a:gd name="T4" fmla="*/ 14 w 322"/>
                <a:gd name="T5" fmla="*/ 172 h 353"/>
                <a:gd name="T6" fmla="*/ 119 w 322"/>
                <a:gd name="T7" fmla="*/ 327 h 353"/>
                <a:gd name="T8" fmla="*/ 320 w 322"/>
                <a:gd name="T9" fmla="*/ 183 h 353"/>
                <a:gd name="T10" fmla="*/ 287 w 322"/>
                <a:gd name="T11" fmla="*/ 56 h 353"/>
                <a:gd name="T12" fmla="*/ 223 w 322"/>
                <a:gd name="T13" fmla="*/ 21 h 353"/>
              </a:gdLst>
              <a:ahLst/>
              <a:cxnLst>
                <a:cxn ang="0">
                  <a:pos x="T0" y="T1"/>
                </a:cxn>
                <a:cxn ang="0">
                  <a:pos x="T2" y="T3"/>
                </a:cxn>
                <a:cxn ang="0">
                  <a:pos x="T4" y="T5"/>
                </a:cxn>
                <a:cxn ang="0">
                  <a:pos x="T6" y="T7"/>
                </a:cxn>
                <a:cxn ang="0">
                  <a:pos x="T8" y="T9"/>
                </a:cxn>
                <a:cxn ang="0">
                  <a:pos x="T10" y="T11"/>
                </a:cxn>
                <a:cxn ang="0">
                  <a:pos x="T12" y="T13"/>
                </a:cxn>
              </a:cxnLst>
              <a:rect l="0" t="0" r="r" b="b"/>
              <a:pathLst>
                <a:path w="322" h="353">
                  <a:moveTo>
                    <a:pt x="223" y="21"/>
                  </a:moveTo>
                  <a:cubicBezTo>
                    <a:pt x="198" y="35"/>
                    <a:pt x="187" y="48"/>
                    <a:pt x="113" y="52"/>
                  </a:cubicBezTo>
                  <a:cubicBezTo>
                    <a:pt x="39" y="57"/>
                    <a:pt x="0" y="118"/>
                    <a:pt x="14" y="172"/>
                  </a:cubicBezTo>
                  <a:cubicBezTo>
                    <a:pt x="28" y="226"/>
                    <a:pt x="32" y="301"/>
                    <a:pt x="119" y="327"/>
                  </a:cubicBezTo>
                  <a:cubicBezTo>
                    <a:pt x="206" y="353"/>
                    <a:pt x="316" y="282"/>
                    <a:pt x="320" y="183"/>
                  </a:cubicBezTo>
                  <a:cubicBezTo>
                    <a:pt x="322" y="124"/>
                    <a:pt x="306" y="88"/>
                    <a:pt x="287" y="56"/>
                  </a:cubicBezTo>
                  <a:cubicBezTo>
                    <a:pt x="274" y="35"/>
                    <a:pt x="259" y="0"/>
                    <a:pt x="223" y="21"/>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7200"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60" name="Freeform 63"/>
            <p:cNvSpPr>
              <a:spLocks noEditPoints="1"/>
            </p:cNvSpPr>
            <p:nvPr/>
          </p:nvSpPr>
          <p:spPr bwMode="auto">
            <a:xfrm>
              <a:off x="5195729" y="3399934"/>
              <a:ext cx="360363" cy="363538"/>
            </a:xfrm>
            <a:custGeom>
              <a:avLst/>
              <a:gdLst>
                <a:gd name="T0" fmla="*/ 30 w 96"/>
                <a:gd name="T1" fmla="*/ 96 h 96"/>
                <a:gd name="T2" fmla="*/ 60 w 96"/>
                <a:gd name="T3" fmla="*/ 66 h 96"/>
                <a:gd name="T4" fmla="*/ 57 w 96"/>
                <a:gd name="T5" fmla="*/ 54 h 96"/>
                <a:gd name="T6" fmla="*/ 69 w 96"/>
                <a:gd name="T7" fmla="*/ 42 h 96"/>
                <a:gd name="T8" fmla="*/ 76 w 96"/>
                <a:gd name="T9" fmla="*/ 42 h 96"/>
                <a:gd name="T10" fmla="*/ 76 w 96"/>
                <a:gd name="T11" fmla="*/ 35 h 96"/>
                <a:gd name="T12" fmla="*/ 77 w 96"/>
                <a:gd name="T13" fmla="*/ 34 h 96"/>
                <a:gd name="T14" fmla="*/ 84 w 96"/>
                <a:gd name="T15" fmla="*/ 34 h 96"/>
                <a:gd name="T16" fmla="*/ 84 w 96"/>
                <a:gd name="T17" fmla="*/ 27 h 96"/>
                <a:gd name="T18" fmla="*/ 85 w 96"/>
                <a:gd name="T19" fmla="*/ 26 h 96"/>
                <a:gd name="T20" fmla="*/ 92 w 96"/>
                <a:gd name="T21" fmla="*/ 26 h 96"/>
                <a:gd name="T22" fmla="*/ 92 w 96"/>
                <a:gd name="T23" fmla="*/ 19 h 96"/>
                <a:gd name="T24" fmla="*/ 96 w 96"/>
                <a:gd name="T25" fmla="*/ 15 h 96"/>
                <a:gd name="T26" fmla="*/ 96 w 96"/>
                <a:gd name="T27" fmla="*/ 0 h 96"/>
                <a:gd name="T28" fmla="*/ 81 w 96"/>
                <a:gd name="T29" fmla="*/ 0 h 96"/>
                <a:gd name="T30" fmla="*/ 42 w 96"/>
                <a:gd name="T31" fmla="*/ 39 h 96"/>
                <a:gd name="T32" fmla="*/ 30 w 96"/>
                <a:gd name="T33" fmla="*/ 36 h 96"/>
                <a:gd name="T34" fmla="*/ 0 w 96"/>
                <a:gd name="T35" fmla="*/ 66 h 96"/>
                <a:gd name="T36" fmla="*/ 30 w 96"/>
                <a:gd name="T37" fmla="*/ 96 h 96"/>
                <a:gd name="T38" fmla="*/ 22 w 96"/>
                <a:gd name="T39" fmla="*/ 66 h 96"/>
                <a:gd name="T40" fmla="*/ 30 w 96"/>
                <a:gd name="T41" fmla="*/ 74 h 96"/>
                <a:gd name="T42" fmla="*/ 22 w 96"/>
                <a:gd name="T43" fmla="*/ 82 h 96"/>
                <a:gd name="T44" fmla="*/ 14 w 96"/>
                <a:gd name="T45" fmla="*/ 74 h 96"/>
                <a:gd name="T46" fmla="*/ 22 w 96"/>
                <a:gd name="T47"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6">
                  <a:moveTo>
                    <a:pt x="30" y="96"/>
                  </a:moveTo>
                  <a:cubicBezTo>
                    <a:pt x="47" y="96"/>
                    <a:pt x="60" y="83"/>
                    <a:pt x="60" y="66"/>
                  </a:cubicBezTo>
                  <a:cubicBezTo>
                    <a:pt x="60" y="62"/>
                    <a:pt x="59" y="57"/>
                    <a:pt x="57" y="54"/>
                  </a:cubicBezTo>
                  <a:cubicBezTo>
                    <a:pt x="69" y="42"/>
                    <a:pt x="69" y="42"/>
                    <a:pt x="69" y="42"/>
                  </a:cubicBezTo>
                  <a:cubicBezTo>
                    <a:pt x="76" y="42"/>
                    <a:pt x="76" y="42"/>
                    <a:pt x="76" y="42"/>
                  </a:cubicBezTo>
                  <a:cubicBezTo>
                    <a:pt x="76" y="35"/>
                    <a:pt x="76" y="35"/>
                    <a:pt x="76" y="35"/>
                  </a:cubicBezTo>
                  <a:cubicBezTo>
                    <a:pt x="77" y="34"/>
                    <a:pt x="77" y="34"/>
                    <a:pt x="77" y="34"/>
                  </a:cubicBezTo>
                  <a:cubicBezTo>
                    <a:pt x="84" y="34"/>
                    <a:pt x="84" y="34"/>
                    <a:pt x="84" y="34"/>
                  </a:cubicBezTo>
                  <a:cubicBezTo>
                    <a:pt x="84" y="27"/>
                    <a:pt x="84" y="27"/>
                    <a:pt x="84" y="27"/>
                  </a:cubicBezTo>
                  <a:cubicBezTo>
                    <a:pt x="85" y="26"/>
                    <a:pt x="85" y="26"/>
                    <a:pt x="85" y="26"/>
                  </a:cubicBezTo>
                  <a:cubicBezTo>
                    <a:pt x="92" y="26"/>
                    <a:pt x="92" y="26"/>
                    <a:pt x="92" y="26"/>
                  </a:cubicBezTo>
                  <a:cubicBezTo>
                    <a:pt x="92" y="19"/>
                    <a:pt x="92" y="19"/>
                    <a:pt x="92" y="19"/>
                  </a:cubicBezTo>
                  <a:cubicBezTo>
                    <a:pt x="96" y="15"/>
                    <a:pt x="96" y="15"/>
                    <a:pt x="96" y="15"/>
                  </a:cubicBezTo>
                  <a:cubicBezTo>
                    <a:pt x="96" y="0"/>
                    <a:pt x="96" y="0"/>
                    <a:pt x="96" y="0"/>
                  </a:cubicBezTo>
                  <a:cubicBezTo>
                    <a:pt x="81" y="0"/>
                    <a:pt x="81" y="0"/>
                    <a:pt x="81" y="0"/>
                  </a:cubicBezTo>
                  <a:cubicBezTo>
                    <a:pt x="42" y="39"/>
                    <a:pt x="42" y="39"/>
                    <a:pt x="42" y="39"/>
                  </a:cubicBezTo>
                  <a:cubicBezTo>
                    <a:pt x="39" y="37"/>
                    <a:pt x="34" y="36"/>
                    <a:pt x="30" y="36"/>
                  </a:cubicBezTo>
                  <a:cubicBezTo>
                    <a:pt x="13" y="36"/>
                    <a:pt x="0" y="49"/>
                    <a:pt x="0" y="66"/>
                  </a:cubicBezTo>
                  <a:cubicBezTo>
                    <a:pt x="0" y="83"/>
                    <a:pt x="13" y="96"/>
                    <a:pt x="30" y="96"/>
                  </a:cubicBezTo>
                  <a:close/>
                  <a:moveTo>
                    <a:pt x="22" y="66"/>
                  </a:moveTo>
                  <a:cubicBezTo>
                    <a:pt x="26" y="66"/>
                    <a:pt x="30" y="70"/>
                    <a:pt x="30" y="74"/>
                  </a:cubicBezTo>
                  <a:cubicBezTo>
                    <a:pt x="30" y="78"/>
                    <a:pt x="26" y="82"/>
                    <a:pt x="22" y="82"/>
                  </a:cubicBezTo>
                  <a:cubicBezTo>
                    <a:pt x="18" y="82"/>
                    <a:pt x="14" y="78"/>
                    <a:pt x="14" y="74"/>
                  </a:cubicBezTo>
                  <a:cubicBezTo>
                    <a:pt x="14" y="70"/>
                    <a:pt x="18" y="66"/>
                    <a:pt x="22" y="66"/>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61" name="组合 60"/>
            <p:cNvGrpSpPr/>
            <p:nvPr/>
          </p:nvGrpSpPr>
          <p:grpSpPr>
            <a:xfrm flipH="1">
              <a:off x="1133091" y="3142083"/>
              <a:ext cx="3485113" cy="879240"/>
              <a:chOff x="7608361" y="2013175"/>
              <a:chExt cx="3485113" cy="879240"/>
            </a:xfrm>
          </p:grpSpPr>
          <p:sp>
            <p:nvSpPr>
              <p:cNvPr id="62" name="Rectangle 16"/>
              <p:cNvSpPr/>
              <p:nvPr/>
            </p:nvSpPr>
            <p:spPr>
              <a:xfrm>
                <a:off x="7608363" y="2362398"/>
                <a:ext cx="3485111" cy="530017"/>
              </a:xfrm>
              <a:prstGeom prst="rect">
                <a:avLst/>
              </a:prstGeom>
            </p:spPr>
            <p:txBody>
              <a:bodyPr wrap="square">
                <a:spAutoFit/>
              </a:bodyPr>
              <a:lstStyle/>
              <a:p>
                <a:pPr algn="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63" name="Title 11"/>
              <p:cNvSpPr txBox="1"/>
              <p:nvPr/>
            </p:nvSpPr>
            <p:spPr>
              <a:xfrm>
                <a:off x="7608361" y="2013175"/>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pPr algn="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64" name="组合 63"/>
          <p:cNvGrpSpPr/>
          <p:nvPr/>
        </p:nvGrpSpPr>
        <p:grpSpPr>
          <a:xfrm>
            <a:off x="6204862" y="4732841"/>
            <a:ext cx="4925293" cy="1030218"/>
            <a:chOff x="6276107" y="4553936"/>
            <a:chExt cx="4925293" cy="1030218"/>
          </a:xfrm>
        </p:grpSpPr>
        <p:sp>
          <p:nvSpPr>
            <p:cNvPr id="65" name="Freeform 5"/>
            <p:cNvSpPr/>
            <p:nvPr/>
          </p:nvSpPr>
          <p:spPr bwMode="auto">
            <a:xfrm>
              <a:off x="6276107" y="4553936"/>
              <a:ext cx="1079969" cy="1030218"/>
            </a:xfrm>
            <a:custGeom>
              <a:avLst/>
              <a:gdLst>
                <a:gd name="T0" fmla="*/ 36 w 374"/>
                <a:gd name="T1" fmla="*/ 145 h 356"/>
                <a:gd name="T2" fmla="*/ 118 w 374"/>
                <a:gd name="T3" fmla="*/ 65 h 356"/>
                <a:gd name="T4" fmla="*/ 271 w 374"/>
                <a:gd name="T5" fmla="*/ 39 h 356"/>
                <a:gd name="T6" fmla="*/ 353 w 374"/>
                <a:gd name="T7" fmla="*/ 207 h 356"/>
                <a:gd name="T8" fmla="*/ 128 w 374"/>
                <a:gd name="T9" fmla="*/ 310 h 356"/>
                <a:gd name="T10" fmla="*/ 35 w 374"/>
                <a:gd name="T11" fmla="*/ 218 h 356"/>
                <a:gd name="T12" fmla="*/ 36 w 374"/>
                <a:gd name="T13" fmla="*/ 145 h 356"/>
              </a:gdLst>
              <a:ahLst/>
              <a:cxnLst>
                <a:cxn ang="0">
                  <a:pos x="T0" y="T1"/>
                </a:cxn>
                <a:cxn ang="0">
                  <a:pos x="T2" y="T3"/>
                </a:cxn>
                <a:cxn ang="0">
                  <a:pos x="T4" y="T5"/>
                </a:cxn>
                <a:cxn ang="0">
                  <a:pos x="T6" y="T7"/>
                </a:cxn>
                <a:cxn ang="0">
                  <a:pos x="T8" y="T9"/>
                </a:cxn>
                <a:cxn ang="0">
                  <a:pos x="T10" y="T11"/>
                </a:cxn>
                <a:cxn ang="0">
                  <a:pos x="T12" y="T13"/>
                </a:cxn>
              </a:cxnLst>
              <a:rect l="0" t="0" r="r" b="b"/>
              <a:pathLst>
                <a:path w="374" h="356">
                  <a:moveTo>
                    <a:pt x="36" y="145"/>
                  </a:moveTo>
                  <a:cubicBezTo>
                    <a:pt x="61" y="130"/>
                    <a:pt x="78" y="127"/>
                    <a:pt x="118" y="65"/>
                  </a:cubicBezTo>
                  <a:cubicBezTo>
                    <a:pt x="159" y="3"/>
                    <a:pt x="231" y="0"/>
                    <a:pt x="271" y="39"/>
                  </a:cubicBezTo>
                  <a:cubicBezTo>
                    <a:pt x="311" y="78"/>
                    <a:pt x="374" y="119"/>
                    <a:pt x="353" y="207"/>
                  </a:cubicBezTo>
                  <a:cubicBezTo>
                    <a:pt x="332" y="296"/>
                    <a:pt x="216" y="356"/>
                    <a:pt x="128" y="310"/>
                  </a:cubicBezTo>
                  <a:cubicBezTo>
                    <a:pt x="76" y="282"/>
                    <a:pt x="53" y="251"/>
                    <a:pt x="35" y="218"/>
                  </a:cubicBezTo>
                  <a:cubicBezTo>
                    <a:pt x="23" y="196"/>
                    <a:pt x="0" y="166"/>
                    <a:pt x="36" y="145"/>
                  </a:cubicBezTo>
                  <a:close/>
                </a:path>
              </a:pathLst>
            </a:custGeom>
            <a:solidFill>
              <a:schemeClr val="bg1">
                <a:lumMod val="8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6" name="Freeform 6"/>
            <p:cNvSpPr/>
            <p:nvPr/>
          </p:nvSpPr>
          <p:spPr bwMode="auto">
            <a:xfrm>
              <a:off x="6351341" y="4558183"/>
              <a:ext cx="929501" cy="1021724"/>
            </a:xfrm>
            <a:custGeom>
              <a:avLst/>
              <a:gdLst>
                <a:gd name="T0" fmla="*/ 223 w 322"/>
                <a:gd name="T1" fmla="*/ 21 h 353"/>
                <a:gd name="T2" fmla="*/ 113 w 322"/>
                <a:gd name="T3" fmla="*/ 52 h 353"/>
                <a:gd name="T4" fmla="*/ 14 w 322"/>
                <a:gd name="T5" fmla="*/ 172 h 353"/>
                <a:gd name="T6" fmla="*/ 119 w 322"/>
                <a:gd name="T7" fmla="*/ 327 h 353"/>
                <a:gd name="T8" fmla="*/ 320 w 322"/>
                <a:gd name="T9" fmla="*/ 183 h 353"/>
                <a:gd name="T10" fmla="*/ 287 w 322"/>
                <a:gd name="T11" fmla="*/ 56 h 353"/>
                <a:gd name="T12" fmla="*/ 223 w 322"/>
                <a:gd name="T13" fmla="*/ 21 h 353"/>
              </a:gdLst>
              <a:ahLst/>
              <a:cxnLst>
                <a:cxn ang="0">
                  <a:pos x="T0" y="T1"/>
                </a:cxn>
                <a:cxn ang="0">
                  <a:pos x="T2" y="T3"/>
                </a:cxn>
                <a:cxn ang="0">
                  <a:pos x="T4" y="T5"/>
                </a:cxn>
                <a:cxn ang="0">
                  <a:pos x="T6" y="T7"/>
                </a:cxn>
                <a:cxn ang="0">
                  <a:pos x="T8" y="T9"/>
                </a:cxn>
                <a:cxn ang="0">
                  <a:pos x="T10" y="T11"/>
                </a:cxn>
                <a:cxn ang="0">
                  <a:pos x="T12" y="T13"/>
                </a:cxn>
              </a:cxnLst>
              <a:rect l="0" t="0" r="r" b="b"/>
              <a:pathLst>
                <a:path w="322" h="353">
                  <a:moveTo>
                    <a:pt x="223" y="21"/>
                  </a:moveTo>
                  <a:cubicBezTo>
                    <a:pt x="198" y="35"/>
                    <a:pt x="187" y="48"/>
                    <a:pt x="113" y="52"/>
                  </a:cubicBezTo>
                  <a:cubicBezTo>
                    <a:pt x="39" y="57"/>
                    <a:pt x="0" y="118"/>
                    <a:pt x="14" y="172"/>
                  </a:cubicBezTo>
                  <a:cubicBezTo>
                    <a:pt x="28" y="226"/>
                    <a:pt x="32" y="301"/>
                    <a:pt x="119" y="327"/>
                  </a:cubicBezTo>
                  <a:cubicBezTo>
                    <a:pt x="206" y="353"/>
                    <a:pt x="316" y="282"/>
                    <a:pt x="320" y="183"/>
                  </a:cubicBezTo>
                  <a:cubicBezTo>
                    <a:pt x="322" y="124"/>
                    <a:pt x="306" y="88"/>
                    <a:pt x="287" y="56"/>
                  </a:cubicBezTo>
                  <a:cubicBezTo>
                    <a:pt x="274" y="35"/>
                    <a:pt x="259" y="0"/>
                    <a:pt x="223" y="21"/>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7200"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grpSp>
          <p:nvGrpSpPr>
            <p:cNvPr id="67" name="Group 82"/>
            <p:cNvGrpSpPr/>
            <p:nvPr/>
          </p:nvGrpSpPr>
          <p:grpSpPr>
            <a:xfrm>
              <a:off x="6681770" y="4888070"/>
              <a:ext cx="361951" cy="361951"/>
              <a:chOff x="3390900" y="3248025"/>
              <a:chExt cx="361951" cy="361951"/>
            </a:xfrm>
            <a:solidFill>
              <a:schemeClr val="bg1"/>
            </a:solidFill>
          </p:grpSpPr>
          <p:sp>
            <p:nvSpPr>
              <p:cNvPr id="68" name="Freeform 31"/>
              <p:cNvSpPr/>
              <p:nvPr/>
            </p:nvSpPr>
            <p:spPr bwMode="auto">
              <a:xfrm>
                <a:off x="3390900" y="3248025"/>
                <a:ext cx="241300" cy="301625"/>
              </a:xfrm>
              <a:custGeom>
                <a:avLst/>
                <a:gdLst>
                  <a:gd name="T0" fmla="*/ 64 w 64"/>
                  <a:gd name="T1" fmla="*/ 54 h 80"/>
                  <a:gd name="T2" fmla="*/ 56 w 64"/>
                  <a:gd name="T3" fmla="*/ 51 h 80"/>
                  <a:gd name="T4" fmla="*/ 48 w 64"/>
                  <a:gd name="T5" fmla="*/ 48 h 80"/>
                  <a:gd name="T6" fmla="*/ 48 w 64"/>
                  <a:gd name="T7" fmla="*/ 41 h 80"/>
                  <a:gd name="T8" fmla="*/ 54 w 64"/>
                  <a:gd name="T9" fmla="*/ 29 h 80"/>
                  <a:gd name="T10" fmla="*/ 56 w 64"/>
                  <a:gd name="T11" fmla="*/ 24 h 80"/>
                  <a:gd name="T12" fmla="*/ 54 w 64"/>
                  <a:gd name="T13" fmla="*/ 18 h 80"/>
                  <a:gd name="T14" fmla="*/ 56 w 64"/>
                  <a:gd name="T15" fmla="*/ 7 h 80"/>
                  <a:gd name="T16" fmla="*/ 41 w 64"/>
                  <a:gd name="T17" fmla="*/ 0 h 80"/>
                  <a:gd name="T18" fmla="*/ 41 w 64"/>
                  <a:gd name="T19" fmla="*/ 0 h 80"/>
                  <a:gd name="T20" fmla="*/ 27 w 64"/>
                  <a:gd name="T21" fmla="*/ 6 h 80"/>
                  <a:gd name="T22" fmla="*/ 22 w 64"/>
                  <a:gd name="T23" fmla="*/ 7 h 80"/>
                  <a:gd name="T24" fmla="*/ 22 w 64"/>
                  <a:gd name="T25" fmla="*/ 19 h 80"/>
                  <a:gd name="T26" fmla="*/ 20 w 64"/>
                  <a:gd name="T27" fmla="*/ 20 h 80"/>
                  <a:gd name="T28" fmla="*/ 20 w 64"/>
                  <a:gd name="T29" fmla="*/ 24 h 80"/>
                  <a:gd name="T30" fmla="*/ 22 w 64"/>
                  <a:gd name="T31" fmla="*/ 29 h 80"/>
                  <a:gd name="T32" fmla="*/ 28 w 64"/>
                  <a:gd name="T33" fmla="*/ 41 h 80"/>
                  <a:gd name="T34" fmla="*/ 28 w 64"/>
                  <a:gd name="T35" fmla="*/ 48 h 80"/>
                  <a:gd name="T36" fmla="*/ 20 w 64"/>
                  <a:gd name="T37" fmla="*/ 51 h 80"/>
                  <a:gd name="T38" fmla="*/ 2 w 64"/>
                  <a:gd name="T39" fmla="*/ 61 h 80"/>
                  <a:gd name="T40" fmla="*/ 0 w 64"/>
                  <a:gd name="T41" fmla="*/ 78 h 80"/>
                  <a:gd name="T42" fmla="*/ 1 w 64"/>
                  <a:gd name="T43" fmla="*/ 79 h 80"/>
                  <a:gd name="T44" fmla="*/ 2 w 64"/>
                  <a:gd name="T45" fmla="*/ 80 h 80"/>
                  <a:gd name="T46" fmla="*/ 54 w 64"/>
                  <a:gd name="T47" fmla="*/ 80 h 80"/>
                  <a:gd name="T48" fmla="*/ 52 w 64"/>
                  <a:gd name="T49" fmla="*/ 72 h 80"/>
                  <a:gd name="T50" fmla="*/ 64 w 64"/>
                  <a:gd name="T51" fmla="*/ 5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80">
                    <a:moveTo>
                      <a:pt x="64" y="54"/>
                    </a:moveTo>
                    <a:cubicBezTo>
                      <a:pt x="61" y="53"/>
                      <a:pt x="59" y="52"/>
                      <a:pt x="56" y="51"/>
                    </a:cubicBezTo>
                    <a:cubicBezTo>
                      <a:pt x="53" y="50"/>
                      <a:pt x="50" y="49"/>
                      <a:pt x="48" y="48"/>
                    </a:cubicBezTo>
                    <a:cubicBezTo>
                      <a:pt x="48" y="41"/>
                      <a:pt x="48" y="41"/>
                      <a:pt x="48" y="41"/>
                    </a:cubicBezTo>
                    <a:cubicBezTo>
                      <a:pt x="50" y="40"/>
                      <a:pt x="54" y="36"/>
                      <a:pt x="54" y="29"/>
                    </a:cubicBezTo>
                    <a:cubicBezTo>
                      <a:pt x="55" y="28"/>
                      <a:pt x="56" y="26"/>
                      <a:pt x="56" y="24"/>
                    </a:cubicBezTo>
                    <a:cubicBezTo>
                      <a:pt x="56" y="21"/>
                      <a:pt x="56" y="19"/>
                      <a:pt x="54" y="18"/>
                    </a:cubicBezTo>
                    <a:cubicBezTo>
                      <a:pt x="55" y="16"/>
                      <a:pt x="57" y="12"/>
                      <a:pt x="56" y="7"/>
                    </a:cubicBezTo>
                    <a:cubicBezTo>
                      <a:pt x="55" y="2"/>
                      <a:pt x="47" y="0"/>
                      <a:pt x="41" y="0"/>
                    </a:cubicBezTo>
                    <a:cubicBezTo>
                      <a:pt x="41" y="0"/>
                      <a:pt x="41" y="0"/>
                      <a:pt x="41" y="0"/>
                    </a:cubicBezTo>
                    <a:cubicBezTo>
                      <a:pt x="36" y="0"/>
                      <a:pt x="29" y="1"/>
                      <a:pt x="27" y="6"/>
                    </a:cubicBezTo>
                    <a:cubicBezTo>
                      <a:pt x="25" y="5"/>
                      <a:pt x="23" y="6"/>
                      <a:pt x="22" y="7"/>
                    </a:cubicBezTo>
                    <a:cubicBezTo>
                      <a:pt x="19" y="10"/>
                      <a:pt x="21" y="16"/>
                      <a:pt x="22" y="19"/>
                    </a:cubicBezTo>
                    <a:cubicBezTo>
                      <a:pt x="21" y="19"/>
                      <a:pt x="21" y="19"/>
                      <a:pt x="20" y="20"/>
                    </a:cubicBezTo>
                    <a:cubicBezTo>
                      <a:pt x="20" y="21"/>
                      <a:pt x="20" y="22"/>
                      <a:pt x="20" y="24"/>
                    </a:cubicBezTo>
                    <a:cubicBezTo>
                      <a:pt x="20" y="26"/>
                      <a:pt x="21" y="28"/>
                      <a:pt x="22" y="29"/>
                    </a:cubicBezTo>
                    <a:cubicBezTo>
                      <a:pt x="22" y="36"/>
                      <a:pt x="26" y="40"/>
                      <a:pt x="28" y="41"/>
                    </a:cubicBezTo>
                    <a:cubicBezTo>
                      <a:pt x="28" y="48"/>
                      <a:pt x="28" y="48"/>
                      <a:pt x="28" y="48"/>
                    </a:cubicBezTo>
                    <a:cubicBezTo>
                      <a:pt x="26" y="49"/>
                      <a:pt x="23" y="50"/>
                      <a:pt x="20" y="51"/>
                    </a:cubicBezTo>
                    <a:cubicBezTo>
                      <a:pt x="11" y="54"/>
                      <a:pt x="4" y="56"/>
                      <a:pt x="2" y="61"/>
                    </a:cubicBezTo>
                    <a:cubicBezTo>
                      <a:pt x="0" y="67"/>
                      <a:pt x="0" y="78"/>
                      <a:pt x="0" y="78"/>
                    </a:cubicBezTo>
                    <a:cubicBezTo>
                      <a:pt x="0" y="79"/>
                      <a:pt x="0" y="79"/>
                      <a:pt x="1" y="79"/>
                    </a:cubicBezTo>
                    <a:cubicBezTo>
                      <a:pt x="1" y="80"/>
                      <a:pt x="1" y="80"/>
                      <a:pt x="2" y="80"/>
                    </a:cubicBezTo>
                    <a:cubicBezTo>
                      <a:pt x="54" y="80"/>
                      <a:pt x="54" y="80"/>
                      <a:pt x="54" y="80"/>
                    </a:cubicBezTo>
                    <a:cubicBezTo>
                      <a:pt x="53" y="78"/>
                      <a:pt x="52" y="75"/>
                      <a:pt x="52" y="72"/>
                    </a:cubicBezTo>
                    <a:cubicBezTo>
                      <a:pt x="52" y="64"/>
                      <a:pt x="57" y="57"/>
                      <a:pt x="6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9" name="Freeform 32"/>
              <p:cNvSpPr>
                <a:spLocks noEditPoints="1"/>
              </p:cNvSpPr>
              <p:nvPr/>
            </p:nvSpPr>
            <p:spPr bwMode="auto">
              <a:xfrm>
                <a:off x="3602038" y="3459163"/>
                <a:ext cx="150813" cy="150813"/>
              </a:xfrm>
              <a:custGeom>
                <a:avLst/>
                <a:gdLst>
                  <a:gd name="T0" fmla="*/ 39 w 40"/>
                  <a:gd name="T1" fmla="*/ 37 h 40"/>
                  <a:gd name="T2" fmla="*/ 31 w 40"/>
                  <a:gd name="T3" fmla="*/ 29 h 40"/>
                  <a:gd name="T4" fmla="*/ 29 w 40"/>
                  <a:gd name="T5" fmla="*/ 26 h 40"/>
                  <a:gd name="T6" fmla="*/ 32 w 40"/>
                  <a:gd name="T7" fmla="*/ 16 h 40"/>
                  <a:gd name="T8" fmla="*/ 16 w 40"/>
                  <a:gd name="T9" fmla="*/ 0 h 40"/>
                  <a:gd name="T10" fmla="*/ 0 w 40"/>
                  <a:gd name="T11" fmla="*/ 16 h 40"/>
                  <a:gd name="T12" fmla="*/ 16 w 40"/>
                  <a:gd name="T13" fmla="*/ 32 h 40"/>
                  <a:gd name="T14" fmla="*/ 26 w 40"/>
                  <a:gd name="T15" fmla="*/ 29 h 40"/>
                  <a:gd name="T16" fmla="*/ 29 w 40"/>
                  <a:gd name="T17" fmla="*/ 31 h 40"/>
                  <a:gd name="T18" fmla="*/ 37 w 40"/>
                  <a:gd name="T19" fmla="*/ 39 h 40"/>
                  <a:gd name="T20" fmla="*/ 38 w 40"/>
                  <a:gd name="T21" fmla="*/ 40 h 40"/>
                  <a:gd name="T22" fmla="*/ 39 w 40"/>
                  <a:gd name="T23" fmla="*/ 39 h 40"/>
                  <a:gd name="T24" fmla="*/ 39 w 40"/>
                  <a:gd name="T25" fmla="*/ 37 h 40"/>
                  <a:gd name="T26" fmla="*/ 16 w 40"/>
                  <a:gd name="T27" fmla="*/ 28 h 40"/>
                  <a:gd name="T28" fmla="*/ 4 w 40"/>
                  <a:gd name="T29" fmla="*/ 16 h 40"/>
                  <a:gd name="T30" fmla="*/ 16 w 40"/>
                  <a:gd name="T31" fmla="*/ 4 h 40"/>
                  <a:gd name="T32" fmla="*/ 28 w 40"/>
                  <a:gd name="T33" fmla="*/ 16 h 40"/>
                  <a:gd name="T34" fmla="*/ 16 w 40"/>
                  <a:gd name="T35" fmla="*/ 2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40">
                    <a:moveTo>
                      <a:pt x="39" y="37"/>
                    </a:moveTo>
                    <a:cubicBezTo>
                      <a:pt x="31" y="29"/>
                      <a:pt x="31" y="29"/>
                      <a:pt x="31" y="29"/>
                    </a:cubicBezTo>
                    <a:cubicBezTo>
                      <a:pt x="29" y="26"/>
                      <a:pt x="29" y="26"/>
                      <a:pt x="29" y="26"/>
                    </a:cubicBezTo>
                    <a:cubicBezTo>
                      <a:pt x="31" y="23"/>
                      <a:pt x="32" y="20"/>
                      <a:pt x="32" y="16"/>
                    </a:cubicBezTo>
                    <a:cubicBezTo>
                      <a:pt x="32" y="7"/>
                      <a:pt x="25" y="0"/>
                      <a:pt x="16" y="0"/>
                    </a:cubicBezTo>
                    <a:cubicBezTo>
                      <a:pt x="7" y="0"/>
                      <a:pt x="0" y="7"/>
                      <a:pt x="0" y="16"/>
                    </a:cubicBezTo>
                    <a:cubicBezTo>
                      <a:pt x="0" y="25"/>
                      <a:pt x="7" y="32"/>
                      <a:pt x="16" y="32"/>
                    </a:cubicBezTo>
                    <a:cubicBezTo>
                      <a:pt x="20" y="32"/>
                      <a:pt x="23" y="31"/>
                      <a:pt x="26" y="29"/>
                    </a:cubicBezTo>
                    <a:cubicBezTo>
                      <a:pt x="29" y="31"/>
                      <a:pt x="29" y="31"/>
                      <a:pt x="29" y="31"/>
                    </a:cubicBezTo>
                    <a:cubicBezTo>
                      <a:pt x="37" y="39"/>
                      <a:pt x="37" y="39"/>
                      <a:pt x="37" y="39"/>
                    </a:cubicBezTo>
                    <a:cubicBezTo>
                      <a:pt x="37" y="40"/>
                      <a:pt x="37" y="40"/>
                      <a:pt x="38" y="40"/>
                    </a:cubicBezTo>
                    <a:cubicBezTo>
                      <a:pt x="39" y="40"/>
                      <a:pt x="39" y="40"/>
                      <a:pt x="39" y="39"/>
                    </a:cubicBezTo>
                    <a:cubicBezTo>
                      <a:pt x="40" y="39"/>
                      <a:pt x="40" y="37"/>
                      <a:pt x="39" y="37"/>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70" name="组合 69"/>
            <p:cNvGrpSpPr/>
            <p:nvPr/>
          </p:nvGrpSpPr>
          <p:grpSpPr>
            <a:xfrm>
              <a:off x="7716287" y="4629425"/>
              <a:ext cx="3485113" cy="879240"/>
              <a:chOff x="7608361" y="2013175"/>
              <a:chExt cx="3485113" cy="879240"/>
            </a:xfrm>
          </p:grpSpPr>
          <p:sp>
            <p:nvSpPr>
              <p:cNvPr id="71" name="Rectangle 16"/>
              <p:cNvSpPr/>
              <p:nvPr/>
            </p:nvSpPr>
            <p:spPr>
              <a:xfrm>
                <a:off x="7608363" y="2362398"/>
                <a:ext cx="3485111" cy="530017"/>
              </a:xfrm>
              <a:prstGeom prst="rect">
                <a:avLst/>
              </a:prstGeom>
            </p:spPr>
            <p:txBody>
              <a:bodyPr wrap="square">
                <a:spAutoFit/>
              </a:bodyPr>
              <a:lstStyle/>
              <a:p>
                <a:pPr algn="just">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72" name="Title 11"/>
              <p:cNvSpPr txBox="1"/>
              <p:nvPr/>
            </p:nvSpPr>
            <p:spPr>
              <a:xfrm>
                <a:off x="7608361" y="2013175"/>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73" name="组合 72"/>
          <p:cNvGrpSpPr/>
          <p:nvPr/>
        </p:nvGrpSpPr>
        <p:grpSpPr>
          <a:xfrm>
            <a:off x="1061846" y="4732841"/>
            <a:ext cx="4782805" cy="1030218"/>
            <a:chOff x="1133091" y="4553936"/>
            <a:chExt cx="4782805" cy="1030218"/>
          </a:xfrm>
        </p:grpSpPr>
        <p:sp>
          <p:nvSpPr>
            <p:cNvPr id="74" name="Freeform 5"/>
            <p:cNvSpPr/>
            <p:nvPr/>
          </p:nvSpPr>
          <p:spPr bwMode="auto">
            <a:xfrm>
              <a:off x="4835927" y="4553936"/>
              <a:ext cx="1079969" cy="1030218"/>
            </a:xfrm>
            <a:custGeom>
              <a:avLst/>
              <a:gdLst>
                <a:gd name="T0" fmla="*/ 36 w 374"/>
                <a:gd name="T1" fmla="*/ 145 h 356"/>
                <a:gd name="T2" fmla="*/ 118 w 374"/>
                <a:gd name="T3" fmla="*/ 65 h 356"/>
                <a:gd name="T4" fmla="*/ 271 w 374"/>
                <a:gd name="T5" fmla="*/ 39 h 356"/>
                <a:gd name="T6" fmla="*/ 353 w 374"/>
                <a:gd name="T7" fmla="*/ 207 h 356"/>
                <a:gd name="T8" fmla="*/ 128 w 374"/>
                <a:gd name="T9" fmla="*/ 310 h 356"/>
                <a:gd name="T10" fmla="*/ 35 w 374"/>
                <a:gd name="T11" fmla="*/ 218 h 356"/>
                <a:gd name="T12" fmla="*/ 36 w 374"/>
                <a:gd name="T13" fmla="*/ 145 h 356"/>
              </a:gdLst>
              <a:ahLst/>
              <a:cxnLst>
                <a:cxn ang="0">
                  <a:pos x="T0" y="T1"/>
                </a:cxn>
                <a:cxn ang="0">
                  <a:pos x="T2" y="T3"/>
                </a:cxn>
                <a:cxn ang="0">
                  <a:pos x="T4" y="T5"/>
                </a:cxn>
                <a:cxn ang="0">
                  <a:pos x="T6" y="T7"/>
                </a:cxn>
                <a:cxn ang="0">
                  <a:pos x="T8" y="T9"/>
                </a:cxn>
                <a:cxn ang="0">
                  <a:pos x="T10" y="T11"/>
                </a:cxn>
                <a:cxn ang="0">
                  <a:pos x="T12" y="T13"/>
                </a:cxn>
              </a:cxnLst>
              <a:rect l="0" t="0" r="r" b="b"/>
              <a:pathLst>
                <a:path w="374" h="356">
                  <a:moveTo>
                    <a:pt x="36" y="145"/>
                  </a:moveTo>
                  <a:cubicBezTo>
                    <a:pt x="61" y="130"/>
                    <a:pt x="78" y="127"/>
                    <a:pt x="118" y="65"/>
                  </a:cubicBezTo>
                  <a:cubicBezTo>
                    <a:pt x="159" y="3"/>
                    <a:pt x="231" y="0"/>
                    <a:pt x="271" y="39"/>
                  </a:cubicBezTo>
                  <a:cubicBezTo>
                    <a:pt x="311" y="78"/>
                    <a:pt x="374" y="119"/>
                    <a:pt x="353" y="207"/>
                  </a:cubicBezTo>
                  <a:cubicBezTo>
                    <a:pt x="332" y="296"/>
                    <a:pt x="216" y="356"/>
                    <a:pt x="128" y="310"/>
                  </a:cubicBezTo>
                  <a:cubicBezTo>
                    <a:pt x="76" y="282"/>
                    <a:pt x="53" y="251"/>
                    <a:pt x="35" y="218"/>
                  </a:cubicBezTo>
                  <a:cubicBezTo>
                    <a:pt x="23" y="196"/>
                    <a:pt x="0" y="166"/>
                    <a:pt x="36" y="145"/>
                  </a:cubicBezTo>
                  <a:close/>
                </a:path>
              </a:pathLst>
            </a:custGeom>
            <a:solidFill>
              <a:schemeClr val="bg1">
                <a:lumMod val="8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75" name="Freeform 6"/>
            <p:cNvSpPr/>
            <p:nvPr/>
          </p:nvSpPr>
          <p:spPr bwMode="auto">
            <a:xfrm>
              <a:off x="4911161" y="4558183"/>
              <a:ext cx="929501" cy="1021724"/>
            </a:xfrm>
            <a:custGeom>
              <a:avLst/>
              <a:gdLst>
                <a:gd name="T0" fmla="*/ 223 w 322"/>
                <a:gd name="T1" fmla="*/ 21 h 353"/>
                <a:gd name="T2" fmla="*/ 113 w 322"/>
                <a:gd name="T3" fmla="*/ 52 h 353"/>
                <a:gd name="T4" fmla="*/ 14 w 322"/>
                <a:gd name="T5" fmla="*/ 172 h 353"/>
                <a:gd name="T6" fmla="*/ 119 w 322"/>
                <a:gd name="T7" fmla="*/ 327 h 353"/>
                <a:gd name="T8" fmla="*/ 320 w 322"/>
                <a:gd name="T9" fmla="*/ 183 h 353"/>
                <a:gd name="T10" fmla="*/ 287 w 322"/>
                <a:gd name="T11" fmla="*/ 56 h 353"/>
                <a:gd name="T12" fmla="*/ 223 w 322"/>
                <a:gd name="T13" fmla="*/ 21 h 353"/>
              </a:gdLst>
              <a:ahLst/>
              <a:cxnLst>
                <a:cxn ang="0">
                  <a:pos x="T0" y="T1"/>
                </a:cxn>
                <a:cxn ang="0">
                  <a:pos x="T2" y="T3"/>
                </a:cxn>
                <a:cxn ang="0">
                  <a:pos x="T4" y="T5"/>
                </a:cxn>
                <a:cxn ang="0">
                  <a:pos x="T6" y="T7"/>
                </a:cxn>
                <a:cxn ang="0">
                  <a:pos x="T8" y="T9"/>
                </a:cxn>
                <a:cxn ang="0">
                  <a:pos x="T10" y="T11"/>
                </a:cxn>
                <a:cxn ang="0">
                  <a:pos x="T12" y="T13"/>
                </a:cxn>
              </a:cxnLst>
              <a:rect l="0" t="0" r="r" b="b"/>
              <a:pathLst>
                <a:path w="322" h="353">
                  <a:moveTo>
                    <a:pt x="223" y="21"/>
                  </a:moveTo>
                  <a:cubicBezTo>
                    <a:pt x="198" y="35"/>
                    <a:pt x="187" y="48"/>
                    <a:pt x="113" y="52"/>
                  </a:cubicBezTo>
                  <a:cubicBezTo>
                    <a:pt x="39" y="57"/>
                    <a:pt x="0" y="118"/>
                    <a:pt x="14" y="172"/>
                  </a:cubicBezTo>
                  <a:cubicBezTo>
                    <a:pt x="28" y="226"/>
                    <a:pt x="32" y="301"/>
                    <a:pt x="119" y="327"/>
                  </a:cubicBezTo>
                  <a:cubicBezTo>
                    <a:pt x="206" y="353"/>
                    <a:pt x="316" y="282"/>
                    <a:pt x="320" y="183"/>
                  </a:cubicBezTo>
                  <a:cubicBezTo>
                    <a:pt x="322" y="124"/>
                    <a:pt x="306" y="88"/>
                    <a:pt x="287" y="56"/>
                  </a:cubicBezTo>
                  <a:cubicBezTo>
                    <a:pt x="274" y="35"/>
                    <a:pt x="259" y="0"/>
                    <a:pt x="223" y="21"/>
                  </a:cubicBezTo>
                  <a:close/>
                </a:path>
              </a:pathLst>
            </a:cu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7200"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grpSp>
          <p:nvGrpSpPr>
            <p:cNvPr id="76" name="Group 64"/>
            <p:cNvGrpSpPr/>
            <p:nvPr/>
          </p:nvGrpSpPr>
          <p:grpSpPr>
            <a:xfrm>
              <a:off x="5194935" y="4888070"/>
              <a:ext cx="361950" cy="361950"/>
              <a:chOff x="3390900" y="3248025"/>
              <a:chExt cx="361950" cy="361950"/>
            </a:xfrm>
            <a:solidFill>
              <a:schemeClr val="bg1"/>
            </a:solidFill>
          </p:grpSpPr>
          <p:sp>
            <p:nvSpPr>
              <p:cNvPr id="77" name="Freeform 65"/>
              <p:cNvSpPr/>
              <p:nvPr/>
            </p:nvSpPr>
            <p:spPr bwMode="auto">
              <a:xfrm>
                <a:off x="3436938" y="3324225"/>
                <a:ext cx="269875" cy="225425"/>
              </a:xfrm>
              <a:custGeom>
                <a:avLst/>
                <a:gdLst>
                  <a:gd name="T0" fmla="*/ 70 w 72"/>
                  <a:gd name="T1" fmla="*/ 56 h 60"/>
                  <a:gd name="T2" fmla="*/ 64 w 72"/>
                  <a:gd name="T3" fmla="*/ 50 h 60"/>
                  <a:gd name="T4" fmla="*/ 64 w 72"/>
                  <a:gd name="T5" fmla="*/ 36 h 60"/>
                  <a:gd name="T6" fmla="*/ 48 w 72"/>
                  <a:gd name="T7" fmla="*/ 11 h 60"/>
                  <a:gd name="T8" fmla="*/ 36 w 72"/>
                  <a:gd name="T9" fmla="*/ 0 h 60"/>
                  <a:gd name="T10" fmla="*/ 24 w 72"/>
                  <a:gd name="T11" fmla="*/ 11 h 60"/>
                  <a:gd name="T12" fmla="*/ 8 w 72"/>
                  <a:gd name="T13" fmla="*/ 36 h 60"/>
                  <a:gd name="T14" fmla="*/ 8 w 72"/>
                  <a:gd name="T15" fmla="*/ 50 h 60"/>
                  <a:gd name="T16" fmla="*/ 2 w 72"/>
                  <a:gd name="T17" fmla="*/ 56 h 60"/>
                  <a:gd name="T18" fmla="*/ 0 w 72"/>
                  <a:gd name="T19" fmla="*/ 58 h 60"/>
                  <a:gd name="T20" fmla="*/ 2 w 72"/>
                  <a:gd name="T21" fmla="*/ 60 h 60"/>
                  <a:gd name="T22" fmla="*/ 70 w 72"/>
                  <a:gd name="T23" fmla="*/ 60 h 60"/>
                  <a:gd name="T24" fmla="*/ 72 w 72"/>
                  <a:gd name="T25" fmla="*/ 58 h 60"/>
                  <a:gd name="T26" fmla="*/ 70 w 72"/>
                  <a:gd name="T27"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60">
                    <a:moveTo>
                      <a:pt x="70" y="56"/>
                    </a:moveTo>
                    <a:cubicBezTo>
                      <a:pt x="67" y="56"/>
                      <a:pt x="64" y="53"/>
                      <a:pt x="64" y="50"/>
                    </a:cubicBezTo>
                    <a:cubicBezTo>
                      <a:pt x="64" y="36"/>
                      <a:pt x="64" y="36"/>
                      <a:pt x="64" y="36"/>
                    </a:cubicBezTo>
                    <a:cubicBezTo>
                      <a:pt x="64" y="25"/>
                      <a:pt x="58" y="15"/>
                      <a:pt x="48" y="11"/>
                    </a:cubicBezTo>
                    <a:cubicBezTo>
                      <a:pt x="47" y="5"/>
                      <a:pt x="42" y="0"/>
                      <a:pt x="36" y="0"/>
                    </a:cubicBezTo>
                    <a:cubicBezTo>
                      <a:pt x="30" y="0"/>
                      <a:pt x="25" y="5"/>
                      <a:pt x="24" y="11"/>
                    </a:cubicBezTo>
                    <a:cubicBezTo>
                      <a:pt x="14" y="15"/>
                      <a:pt x="8" y="25"/>
                      <a:pt x="8" y="36"/>
                    </a:cubicBezTo>
                    <a:cubicBezTo>
                      <a:pt x="8" y="50"/>
                      <a:pt x="8" y="50"/>
                      <a:pt x="8" y="50"/>
                    </a:cubicBezTo>
                    <a:cubicBezTo>
                      <a:pt x="8" y="53"/>
                      <a:pt x="5" y="56"/>
                      <a:pt x="2" y="56"/>
                    </a:cubicBezTo>
                    <a:cubicBezTo>
                      <a:pt x="1" y="56"/>
                      <a:pt x="0" y="57"/>
                      <a:pt x="0" y="58"/>
                    </a:cubicBezTo>
                    <a:cubicBezTo>
                      <a:pt x="0" y="59"/>
                      <a:pt x="1" y="60"/>
                      <a:pt x="2" y="60"/>
                    </a:cubicBezTo>
                    <a:cubicBezTo>
                      <a:pt x="70" y="60"/>
                      <a:pt x="70" y="60"/>
                      <a:pt x="70" y="60"/>
                    </a:cubicBezTo>
                    <a:cubicBezTo>
                      <a:pt x="71" y="60"/>
                      <a:pt x="72" y="59"/>
                      <a:pt x="72" y="58"/>
                    </a:cubicBezTo>
                    <a:cubicBezTo>
                      <a:pt x="72" y="57"/>
                      <a:pt x="71" y="56"/>
                      <a:pt x="70"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78" name="Freeform 66"/>
              <p:cNvSpPr/>
              <p:nvPr/>
            </p:nvSpPr>
            <p:spPr bwMode="auto">
              <a:xfrm>
                <a:off x="3533775" y="3565525"/>
                <a:ext cx="76200" cy="44450"/>
              </a:xfrm>
              <a:custGeom>
                <a:avLst/>
                <a:gdLst>
                  <a:gd name="T0" fmla="*/ 18 w 20"/>
                  <a:gd name="T1" fmla="*/ 0 h 12"/>
                  <a:gd name="T2" fmla="*/ 2 w 20"/>
                  <a:gd name="T3" fmla="*/ 0 h 12"/>
                  <a:gd name="T4" fmla="*/ 0 w 20"/>
                  <a:gd name="T5" fmla="*/ 2 h 12"/>
                  <a:gd name="T6" fmla="*/ 10 w 20"/>
                  <a:gd name="T7" fmla="*/ 12 h 12"/>
                  <a:gd name="T8" fmla="*/ 20 w 20"/>
                  <a:gd name="T9" fmla="*/ 2 h 12"/>
                  <a:gd name="T10" fmla="*/ 18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18" y="0"/>
                    </a:moveTo>
                    <a:cubicBezTo>
                      <a:pt x="2" y="0"/>
                      <a:pt x="2" y="0"/>
                      <a:pt x="2" y="0"/>
                    </a:cubicBezTo>
                    <a:cubicBezTo>
                      <a:pt x="1" y="0"/>
                      <a:pt x="0" y="1"/>
                      <a:pt x="0" y="2"/>
                    </a:cubicBezTo>
                    <a:cubicBezTo>
                      <a:pt x="0" y="8"/>
                      <a:pt x="4" y="12"/>
                      <a:pt x="10" y="12"/>
                    </a:cubicBezTo>
                    <a:cubicBezTo>
                      <a:pt x="16" y="12"/>
                      <a:pt x="20" y="8"/>
                      <a:pt x="20" y="2"/>
                    </a:cubicBezTo>
                    <a:cubicBezTo>
                      <a:pt x="20" y="1"/>
                      <a:pt x="19"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79" name="Freeform 67"/>
              <p:cNvSpPr/>
              <p:nvPr/>
            </p:nvSpPr>
            <p:spPr bwMode="auto">
              <a:xfrm>
                <a:off x="3436938" y="3294063"/>
                <a:ext cx="96838"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0" name="Freeform 68"/>
              <p:cNvSpPr/>
              <p:nvPr/>
            </p:nvSpPr>
            <p:spPr bwMode="auto">
              <a:xfrm>
                <a:off x="3390900" y="3248025"/>
                <a:ext cx="142875" cy="142875"/>
              </a:xfrm>
              <a:custGeom>
                <a:avLst/>
                <a:gdLst>
                  <a:gd name="T0" fmla="*/ 36 w 38"/>
                  <a:gd name="T1" fmla="*/ 4 h 38"/>
                  <a:gd name="T2" fmla="*/ 38 w 38"/>
                  <a:gd name="T3" fmla="*/ 2 h 38"/>
                  <a:gd name="T4" fmla="*/ 36 w 38"/>
                  <a:gd name="T5" fmla="*/ 0 h 38"/>
                  <a:gd name="T6" fmla="*/ 0 w 38"/>
                  <a:gd name="T7" fmla="*/ 36 h 38"/>
                  <a:gd name="T8" fmla="*/ 2 w 38"/>
                  <a:gd name="T9" fmla="*/ 38 h 38"/>
                  <a:gd name="T10" fmla="*/ 4 w 38"/>
                  <a:gd name="T11" fmla="*/ 36 h 38"/>
                  <a:gd name="T12" fmla="*/ 36 w 38"/>
                  <a:gd name="T13" fmla="*/ 4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36" y="4"/>
                    </a:moveTo>
                    <a:cubicBezTo>
                      <a:pt x="37" y="4"/>
                      <a:pt x="38" y="3"/>
                      <a:pt x="38" y="2"/>
                    </a:cubicBezTo>
                    <a:cubicBezTo>
                      <a:pt x="38" y="1"/>
                      <a:pt x="37" y="0"/>
                      <a:pt x="36" y="0"/>
                    </a:cubicBezTo>
                    <a:cubicBezTo>
                      <a:pt x="16" y="0"/>
                      <a:pt x="0" y="16"/>
                      <a:pt x="0" y="36"/>
                    </a:cubicBezTo>
                    <a:cubicBezTo>
                      <a:pt x="0" y="37"/>
                      <a:pt x="1" y="38"/>
                      <a:pt x="2" y="38"/>
                    </a:cubicBezTo>
                    <a:cubicBezTo>
                      <a:pt x="3" y="38"/>
                      <a:pt x="4" y="37"/>
                      <a:pt x="4" y="36"/>
                    </a:cubicBezTo>
                    <a:cubicBezTo>
                      <a:pt x="4" y="18"/>
                      <a:pt x="18" y="4"/>
                      <a:pt x="3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1" name="Freeform 69"/>
              <p:cNvSpPr/>
              <p:nvPr/>
            </p:nvSpPr>
            <p:spPr bwMode="auto">
              <a:xfrm>
                <a:off x="3609975" y="3294063"/>
                <a:ext cx="96838" cy="96838"/>
              </a:xfrm>
              <a:custGeom>
                <a:avLst/>
                <a:gdLst>
                  <a:gd name="T0" fmla="*/ 2 w 26"/>
                  <a:gd name="T1" fmla="*/ 0 h 26"/>
                  <a:gd name="T2" fmla="*/ 0 w 26"/>
                  <a:gd name="T3" fmla="*/ 2 h 26"/>
                  <a:gd name="T4" fmla="*/ 2 w 26"/>
                  <a:gd name="T5" fmla="*/ 4 h 26"/>
                  <a:gd name="T6" fmla="*/ 22 w 26"/>
                  <a:gd name="T7" fmla="*/ 24 h 26"/>
                  <a:gd name="T8" fmla="*/ 24 w 26"/>
                  <a:gd name="T9" fmla="*/ 26 h 26"/>
                  <a:gd name="T10" fmla="*/ 26 w 26"/>
                  <a:gd name="T11" fmla="*/ 24 h 26"/>
                  <a:gd name="T12" fmla="*/ 2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 y="0"/>
                    </a:moveTo>
                    <a:cubicBezTo>
                      <a:pt x="1" y="0"/>
                      <a:pt x="0" y="1"/>
                      <a:pt x="0" y="2"/>
                    </a:cubicBezTo>
                    <a:cubicBezTo>
                      <a:pt x="0" y="3"/>
                      <a:pt x="1" y="4"/>
                      <a:pt x="2" y="4"/>
                    </a:cubicBezTo>
                    <a:cubicBezTo>
                      <a:pt x="13" y="4"/>
                      <a:pt x="22" y="13"/>
                      <a:pt x="22" y="24"/>
                    </a:cubicBezTo>
                    <a:cubicBezTo>
                      <a:pt x="22" y="25"/>
                      <a:pt x="23" y="26"/>
                      <a:pt x="24" y="26"/>
                    </a:cubicBezTo>
                    <a:cubicBezTo>
                      <a:pt x="25" y="26"/>
                      <a:pt x="26" y="25"/>
                      <a:pt x="26" y="24"/>
                    </a:cubicBezTo>
                    <a:cubicBezTo>
                      <a:pt x="26" y="11"/>
                      <a:pt x="15"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2" name="Freeform 70"/>
              <p:cNvSpPr/>
              <p:nvPr/>
            </p:nvSpPr>
            <p:spPr bwMode="auto">
              <a:xfrm>
                <a:off x="3609975" y="3248025"/>
                <a:ext cx="142875" cy="142875"/>
              </a:xfrm>
              <a:custGeom>
                <a:avLst/>
                <a:gdLst>
                  <a:gd name="T0" fmla="*/ 2 w 38"/>
                  <a:gd name="T1" fmla="*/ 0 h 38"/>
                  <a:gd name="T2" fmla="*/ 0 w 38"/>
                  <a:gd name="T3" fmla="*/ 2 h 38"/>
                  <a:gd name="T4" fmla="*/ 2 w 38"/>
                  <a:gd name="T5" fmla="*/ 4 h 38"/>
                  <a:gd name="T6" fmla="*/ 34 w 38"/>
                  <a:gd name="T7" fmla="*/ 36 h 38"/>
                  <a:gd name="T8" fmla="*/ 36 w 38"/>
                  <a:gd name="T9" fmla="*/ 38 h 38"/>
                  <a:gd name="T10" fmla="*/ 38 w 38"/>
                  <a:gd name="T11" fmla="*/ 36 h 38"/>
                  <a:gd name="T12" fmla="*/ 2 w 38"/>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2" y="0"/>
                    </a:moveTo>
                    <a:cubicBezTo>
                      <a:pt x="1" y="0"/>
                      <a:pt x="0" y="1"/>
                      <a:pt x="0" y="2"/>
                    </a:cubicBezTo>
                    <a:cubicBezTo>
                      <a:pt x="0" y="3"/>
                      <a:pt x="1" y="4"/>
                      <a:pt x="2" y="4"/>
                    </a:cubicBezTo>
                    <a:cubicBezTo>
                      <a:pt x="20" y="4"/>
                      <a:pt x="34" y="18"/>
                      <a:pt x="34" y="36"/>
                    </a:cubicBezTo>
                    <a:cubicBezTo>
                      <a:pt x="34" y="37"/>
                      <a:pt x="35" y="38"/>
                      <a:pt x="36" y="38"/>
                    </a:cubicBezTo>
                    <a:cubicBezTo>
                      <a:pt x="37" y="38"/>
                      <a:pt x="38" y="37"/>
                      <a:pt x="38" y="36"/>
                    </a:cubicBezTo>
                    <a:cubicBezTo>
                      <a:pt x="38" y="16"/>
                      <a:pt x="2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83" name="组合 82"/>
            <p:cNvGrpSpPr/>
            <p:nvPr/>
          </p:nvGrpSpPr>
          <p:grpSpPr>
            <a:xfrm flipH="1">
              <a:off x="1133091" y="4629425"/>
              <a:ext cx="3485113" cy="879240"/>
              <a:chOff x="7608361" y="2013175"/>
              <a:chExt cx="3485113" cy="879240"/>
            </a:xfrm>
          </p:grpSpPr>
          <p:sp>
            <p:nvSpPr>
              <p:cNvPr id="84" name="Rectangle 16"/>
              <p:cNvSpPr/>
              <p:nvPr/>
            </p:nvSpPr>
            <p:spPr>
              <a:xfrm>
                <a:off x="7608363" y="2362398"/>
                <a:ext cx="3485111" cy="530017"/>
              </a:xfrm>
              <a:prstGeom prst="rect">
                <a:avLst/>
              </a:prstGeom>
            </p:spPr>
            <p:txBody>
              <a:bodyPr wrap="square">
                <a:spAutoFit/>
              </a:bodyPr>
              <a:lstStyle/>
              <a:p>
                <a:pPr algn="r">
                  <a:lnSpc>
                    <a:spcPct val="150000"/>
                  </a:lnSpc>
                  <a:buClr>
                    <a:srgbClr val="E24848"/>
                  </a:buClr>
                  <a:defRPr/>
                </a:pPr>
                <a:r>
                  <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单击此处键入文本单击此处键入文本单击此处键入文本单击此处键入文本单击此处键入文本单击此处键入</a:t>
                </a:r>
                <a:endParaRPr lang="zh-CN" altLang="en-US" sz="1000" noProof="1">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85" name="Title 11"/>
              <p:cNvSpPr txBox="1"/>
              <p:nvPr/>
            </p:nvSpPr>
            <p:spPr>
              <a:xfrm>
                <a:off x="7608361" y="2013175"/>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pPr algn="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062467"/>
          <p:cNvPicPr>
            <a:picLocks noChangeAspect="1"/>
          </p:cNvPicPr>
          <p:nvPr/>
        </p:nvPicPr>
        <p:blipFill>
          <a:blip r:embed="rId1"/>
          <a:srcRect l="14333" t="26192" r="1185" b="26324"/>
          <a:stretch>
            <a:fillRect/>
          </a:stretch>
        </p:blipFill>
        <p:spPr>
          <a:xfrm>
            <a:off x="-35560" y="-14605"/>
            <a:ext cx="12227560" cy="6872605"/>
          </a:xfrm>
          <a:prstGeom prst="rect">
            <a:avLst/>
          </a:prstGeom>
        </p:spPr>
      </p:pic>
      <p:sp>
        <p:nvSpPr>
          <p:cNvPr id="13" name="矩形 12"/>
          <p:cNvSpPr/>
          <p:nvPr/>
        </p:nvSpPr>
        <p:spPr>
          <a:xfrm>
            <a:off x="5168571" y="2434653"/>
            <a:ext cx="1436370" cy="1322070"/>
          </a:xfrm>
          <a:prstGeom prst="rect">
            <a:avLst/>
          </a:prstGeom>
          <a:noFill/>
        </p:spPr>
        <p:txBody>
          <a:bodyPr wrap="none">
            <a:spAutoFit/>
          </a:bodyPr>
          <a:lstStyle/>
          <a:p>
            <a:r>
              <a:rPr lang="en-US" altLang="zh-CN" sz="8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en-US" altLang="zh-CN" sz="80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4651091" y="3850256"/>
            <a:ext cx="2525589" cy="461665"/>
          </a:xfrm>
          <a:prstGeom prst="rect">
            <a:avLst/>
          </a:prstGeom>
        </p:spPr>
        <p:txBody>
          <a:bodyPr wrap="square">
            <a:spAutoFit/>
          </a:bodyPr>
          <a:lstStyle/>
          <a:p>
            <a:pPr algn="dist"/>
            <a:r>
              <a:rPr lang="zh-CN" altLang="en-US" sz="24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单击添加标题</a:t>
            </a:r>
            <a:endParaRPr lang="zh-CN" altLang="en-US" sz="2400" b="1"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flipH="1">
            <a:off x="624840" y="4211955"/>
            <a:ext cx="2211705" cy="2033270"/>
            <a:chOff x="3577988" y="650925"/>
            <a:chExt cx="5761493" cy="5296087"/>
          </a:xfrm>
        </p:grpSpPr>
        <p:sp>
          <p:nvSpPr>
            <p:cNvPr id="19" name="椭圆 18"/>
            <p:cNvSpPr/>
            <p:nvPr/>
          </p:nvSpPr>
          <p:spPr>
            <a:xfrm>
              <a:off x="3577988" y="910988"/>
              <a:ext cx="5036024" cy="5036024"/>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7" name="椭圆 6"/>
            <p:cNvSpPr/>
            <p:nvPr/>
          </p:nvSpPr>
          <p:spPr>
            <a:xfrm>
              <a:off x="6561408" y="650925"/>
              <a:ext cx="2778073" cy="2778073"/>
            </a:xfrm>
            <a:prstGeom prst="ellipse">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p:cNvSpPr txBox="1"/>
          <p:nvPr/>
        </p:nvSpPr>
        <p:spPr>
          <a:xfrm>
            <a:off x="1364776" y="361744"/>
            <a:ext cx="3038010" cy="430530"/>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单击输入</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4" name="椭圆 3"/>
          <p:cNvSpPr/>
          <p:nvPr/>
        </p:nvSpPr>
        <p:spPr>
          <a:xfrm>
            <a:off x="432179" y="246248"/>
            <a:ext cx="661523" cy="661523"/>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Group 3"/>
          <p:cNvGrpSpPr/>
          <p:nvPr/>
        </p:nvGrpSpPr>
        <p:grpSpPr bwMode="auto">
          <a:xfrm>
            <a:off x="1008063" y="2550559"/>
            <a:ext cx="7644618" cy="3058079"/>
            <a:chOff x="0" y="0"/>
            <a:chExt cx="4955" cy="1982"/>
          </a:xfrm>
          <a:solidFill>
            <a:srgbClr val="404040"/>
          </a:solidFill>
        </p:grpSpPr>
        <p:sp>
          <p:nvSpPr>
            <p:cNvPr id="7" name="Freeform 4"/>
            <p:cNvSpPr>
              <a:spLocks noChangeArrowheads="1"/>
            </p:cNvSpPr>
            <p:nvPr/>
          </p:nvSpPr>
          <p:spPr bwMode="auto">
            <a:xfrm>
              <a:off x="91" y="88"/>
              <a:ext cx="1457" cy="1812"/>
            </a:xfrm>
            <a:custGeom>
              <a:avLst/>
              <a:gdLst>
                <a:gd name="T0" fmla="*/ 100 w 1692"/>
                <a:gd name="T1" fmla="*/ 181 h 2586"/>
                <a:gd name="T2" fmla="*/ 276 w 1692"/>
                <a:gd name="T3" fmla="*/ 147 h 2586"/>
                <a:gd name="T4" fmla="*/ 374 w 1692"/>
                <a:gd name="T5" fmla="*/ 168 h 2586"/>
                <a:gd name="T6" fmla="*/ 358 w 1692"/>
                <a:gd name="T7" fmla="*/ 311 h 2586"/>
                <a:gd name="T8" fmla="*/ 234 w 1692"/>
                <a:gd name="T9" fmla="*/ 408 h 2586"/>
                <a:gd name="T10" fmla="*/ 188 w 1692"/>
                <a:gd name="T11" fmla="*/ 500 h 2586"/>
                <a:gd name="T12" fmla="*/ 245 w 1692"/>
                <a:gd name="T13" fmla="*/ 675 h 2586"/>
                <a:gd name="T14" fmla="*/ 272 w 1692"/>
                <a:gd name="T15" fmla="*/ 673 h 2586"/>
                <a:gd name="T16" fmla="*/ 282 w 1692"/>
                <a:gd name="T17" fmla="*/ 635 h 2586"/>
                <a:gd name="T18" fmla="*/ 412 w 1692"/>
                <a:gd name="T19" fmla="*/ 809 h 2586"/>
                <a:gd name="T20" fmla="*/ 560 w 1692"/>
                <a:gd name="T21" fmla="*/ 841 h 2586"/>
                <a:gd name="T22" fmla="*/ 684 w 1692"/>
                <a:gd name="T23" fmla="*/ 946 h 2586"/>
                <a:gd name="T24" fmla="*/ 735 w 1692"/>
                <a:gd name="T25" fmla="*/ 996 h 2586"/>
                <a:gd name="T26" fmla="*/ 663 w 1692"/>
                <a:gd name="T27" fmla="*/ 1127 h 2586"/>
                <a:gd name="T28" fmla="*/ 789 w 1692"/>
                <a:gd name="T29" fmla="*/ 1249 h 2586"/>
                <a:gd name="T30" fmla="*/ 890 w 1692"/>
                <a:gd name="T31" fmla="*/ 1417 h 2586"/>
                <a:gd name="T32" fmla="*/ 942 w 1692"/>
                <a:gd name="T33" fmla="*/ 1619 h 2586"/>
                <a:gd name="T34" fmla="*/ 1028 w 1692"/>
                <a:gd name="T35" fmla="*/ 1780 h 2586"/>
                <a:gd name="T36" fmla="*/ 1102 w 1692"/>
                <a:gd name="T37" fmla="*/ 1766 h 2586"/>
                <a:gd name="T38" fmla="*/ 1071 w 1692"/>
                <a:gd name="T39" fmla="*/ 1677 h 2586"/>
                <a:gd name="T40" fmla="*/ 1109 w 1692"/>
                <a:gd name="T41" fmla="*/ 1616 h 2586"/>
                <a:gd name="T42" fmla="*/ 1178 w 1692"/>
                <a:gd name="T43" fmla="*/ 1561 h 2586"/>
                <a:gd name="T44" fmla="*/ 1247 w 1692"/>
                <a:gd name="T45" fmla="*/ 1455 h 2586"/>
                <a:gd name="T46" fmla="*/ 1350 w 1692"/>
                <a:gd name="T47" fmla="*/ 1366 h 2586"/>
                <a:gd name="T48" fmla="*/ 1397 w 1692"/>
                <a:gd name="T49" fmla="*/ 1223 h 2586"/>
                <a:gd name="T50" fmla="*/ 1336 w 1692"/>
                <a:gd name="T51" fmla="*/ 1078 h 2586"/>
                <a:gd name="T52" fmla="*/ 1185 w 1692"/>
                <a:gd name="T53" fmla="*/ 988 h 2586"/>
                <a:gd name="T54" fmla="*/ 951 w 1692"/>
                <a:gd name="T55" fmla="*/ 897 h 2586"/>
                <a:gd name="T56" fmla="*/ 839 w 1692"/>
                <a:gd name="T57" fmla="*/ 883 h 2586"/>
                <a:gd name="T58" fmla="*/ 778 w 1692"/>
                <a:gd name="T59" fmla="*/ 888 h 2586"/>
                <a:gd name="T60" fmla="*/ 684 w 1692"/>
                <a:gd name="T61" fmla="*/ 917 h 2586"/>
                <a:gd name="T62" fmla="*/ 653 w 1692"/>
                <a:gd name="T63" fmla="*/ 823 h 2586"/>
                <a:gd name="T64" fmla="*/ 634 w 1692"/>
                <a:gd name="T65" fmla="*/ 744 h 2586"/>
                <a:gd name="T66" fmla="*/ 544 w 1692"/>
                <a:gd name="T67" fmla="*/ 774 h 2586"/>
                <a:gd name="T68" fmla="*/ 489 w 1692"/>
                <a:gd name="T69" fmla="*/ 666 h 2586"/>
                <a:gd name="T70" fmla="*/ 637 w 1692"/>
                <a:gd name="T71" fmla="*/ 639 h 2586"/>
                <a:gd name="T72" fmla="*/ 725 w 1692"/>
                <a:gd name="T73" fmla="*/ 635 h 2586"/>
                <a:gd name="T74" fmla="*/ 772 w 1692"/>
                <a:gd name="T75" fmla="*/ 631 h 2586"/>
                <a:gd name="T76" fmla="*/ 911 w 1692"/>
                <a:gd name="T77" fmla="*/ 526 h 2586"/>
                <a:gd name="T78" fmla="*/ 1020 w 1692"/>
                <a:gd name="T79" fmla="*/ 475 h 2586"/>
                <a:gd name="T80" fmla="*/ 1101 w 1692"/>
                <a:gd name="T81" fmla="*/ 446 h 2586"/>
                <a:gd name="T82" fmla="*/ 1154 w 1692"/>
                <a:gd name="T83" fmla="*/ 377 h 2586"/>
                <a:gd name="T84" fmla="*/ 1109 w 1692"/>
                <a:gd name="T85" fmla="*/ 359 h 2586"/>
                <a:gd name="T86" fmla="*/ 1314 w 1692"/>
                <a:gd name="T87" fmla="*/ 320 h 2586"/>
                <a:gd name="T88" fmla="*/ 1211 w 1692"/>
                <a:gd name="T89" fmla="*/ 240 h 2586"/>
                <a:gd name="T90" fmla="*/ 1144 w 1692"/>
                <a:gd name="T91" fmla="*/ 185 h 2586"/>
                <a:gd name="T92" fmla="*/ 1052 w 1692"/>
                <a:gd name="T93" fmla="*/ 255 h 2586"/>
                <a:gd name="T94" fmla="*/ 956 w 1692"/>
                <a:gd name="T95" fmla="*/ 311 h 2586"/>
                <a:gd name="T96" fmla="*/ 880 w 1692"/>
                <a:gd name="T97" fmla="*/ 213 h 2586"/>
                <a:gd name="T98" fmla="*/ 1044 w 1692"/>
                <a:gd name="T99" fmla="*/ 168 h 2586"/>
                <a:gd name="T100" fmla="*/ 1090 w 1692"/>
                <a:gd name="T101" fmla="*/ 139 h 2586"/>
                <a:gd name="T102" fmla="*/ 1144 w 1692"/>
                <a:gd name="T103" fmla="*/ 121 h 2586"/>
                <a:gd name="T104" fmla="*/ 1107 w 1692"/>
                <a:gd name="T105" fmla="*/ 101 h 2586"/>
                <a:gd name="T106" fmla="*/ 1087 w 1692"/>
                <a:gd name="T107" fmla="*/ 84 h 2586"/>
                <a:gd name="T108" fmla="*/ 1035 w 1692"/>
                <a:gd name="T109" fmla="*/ 71 h 2586"/>
                <a:gd name="T110" fmla="*/ 952 w 1692"/>
                <a:gd name="T111" fmla="*/ 95 h 2586"/>
                <a:gd name="T112" fmla="*/ 818 w 1692"/>
                <a:gd name="T113" fmla="*/ 84 h 2586"/>
                <a:gd name="T114" fmla="*/ 474 w 1692"/>
                <a:gd name="T115" fmla="*/ 0 h 2586"/>
                <a:gd name="T116" fmla="*/ 296 w 1692"/>
                <a:gd name="T117" fmla="*/ 22 h 2586"/>
                <a:gd name="T118" fmla="*/ 250 w 1692"/>
                <a:gd name="T119" fmla="*/ 71 h 2586"/>
                <a:gd name="T120" fmla="*/ 110 w 1692"/>
                <a:gd name="T121" fmla="*/ 122 h 2586"/>
                <a:gd name="T122" fmla="*/ 110 w 1692"/>
                <a:gd name="T123" fmla="*/ 151 h 2586"/>
                <a:gd name="T124" fmla="*/ 2 w 1692"/>
                <a:gd name="T125" fmla="*/ 177 h 25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92"/>
                <a:gd name="T190" fmla="*/ 0 h 2586"/>
                <a:gd name="T191" fmla="*/ 1692 w 1692"/>
                <a:gd name="T192" fmla="*/ 2586 h 25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92" h="2586">
                  <a:moveTo>
                    <a:pt x="2" y="252"/>
                  </a:moveTo>
                  <a:lnTo>
                    <a:pt x="68" y="264"/>
                  </a:lnTo>
                  <a:lnTo>
                    <a:pt x="116" y="258"/>
                  </a:lnTo>
                  <a:lnTo>
                    <a:pt x="188" y="216"/>
                  </a:lnTo>
                  <a:lnTo>
                    <a:pt x="236" y="210"/>
                  </a:lnTo>
                  <a:lnTo>
                    <a:pt x="320" y="210"/>
                  </a:lnTo>
                  <a:lnTo>
                    <a:pt x="368" y="216"/>
                  </a:lnTo>
                  <a:lnTo>
                    <a:pt x="398" y="246"/>
                  </a:lnTo>
                  <a:lnTo>
                    <a:pt x="434" y="240"/>
                  </a:lnTo>
                  <a:lnTo>
                    <a:pt x="422" y="294"/>
                  </a:lnTo>
                  <a:lnTo>
                    <a:pt x="404" y="354"/>
                  </a:lnTo>
                  <a:lnTo>
                    <a:pt x="416" y="444"/>
                  </a:lnTo>
                  <a:lnTo>
                    <a:pt x="408" y="480"/>
                  </a:lnTo>
                  <a:lnTo>
                    <a:pt x="380" y="474"/>
                  </a:lnTo>
                  <a:lnTo>
                    <a:pt x="272" y="582"/>
                  </a:lnTo>
                  <a:lnTo>
                    <a:pt x="236" y="628"/>
                  </a:lnTo>
                  <a:lnTo>
                    <a:pt x="242" y="672"/>
                  </a:lnTo>
                  <a:lnTo>
                    <a:pt x="218" y="714"/>
                  </a:lnTo>
                  <a:lnTo>
                    <a:pt x="268" y="774"/>
                  </a:lnTo>
                  <a:lnTo>
                    <a:pt x="262" y="844"/>
                  </a:lnTo>
                  <a:lnTo>
                    <a:pt x="284" y="964"/>
                  </a:lnTo>
                  <a:lnTo>
                    <a:pt x="320" y="1010"/>
                  </a:lnTo>
                  <a:lnTo>
                    <a:pt x="324" y="970"/>
                  </a:lnTo>
                  <a:lnTo>
                    <a:pt x="316" y="960"/>
                  </a:lnTo>
                  <a:lnTo>
                    <a:pt x="302" y="834"/>
                  </a:lnTo>
                  <a:lnTo>
                    <a:pt x="326" y="830"/>
                  </a:lnTo>
                  <a:lnTo>
                    <a:pt x="328" y="906"/>
                  </a:lnTo>
                  <a:lnTo>
                    <a:pt x="380" y="996"/>
                  </a:lnTo>
                  <a:lnTo>
                    <a:pt x="368" y="1074"/>
                  </a:lnTo>
                  <a:lnTo>
                    <a:pt x="478" y="1154"/>
                  </a:lnTo>
                  <a:lnTo>
                    <a:pt x="564" y="1164"/>
                  </a:lnTo>
                  <a:lnTo>
                    <a:pt x="612" y="1208"/>
                  </a:lnTo>
                  <a:lnTo>
                    <a:pt x="650" y="1200"/>
                  </a:lnTo>
                  <a:lnTo>
                    <a:pt x="680" y="1224"/>
                  </a:lnTo>
                  <a:lnTo>
                    <a:pt x="698" y="1272"/>
                  </a:lnTo>
                  <a:lnTo>
                    <a:pt x="794" y="1350"/>
                  </a:lnTo>
                  <a:lnTo>
                    <a:pt x="842" y="1308"/>
                  </a:lnTo>
                  <a:lnTo>
                    <a:pt x="848" y="1350"/>
                  </a:lnTo>
                  <a:lnTo>
                    <a:pt x="854" y="1422"/>
                  </a:lnTo>
                  <a:lnTo>
                    <a:pt x="786" y="1490"/>
                  </a:lnTo>
                  <a:lnTo>
                    <a:pt x="788" y="1542"/>
                  </a:lnTo>
                  <a:lnTo>
                    <a:pt x="770" y="1608"/>
                  </a:lnTo>
                  <a:lnTo>
                    <a:pt x="802" y="1634"/>
                  </a:lnTo>
                  <a:lnTo>
                    <a:pt x="848" y="1668"/>
                  </a:lnTo>
                  <a:lnTo>
                    <a:pt x="916" y="1782"/>
                  </a:lnTo>
                  <a:lnTo>
                    <a:pt x="956" y="1800"/>
                  </a:lnTo>
                  <a:lnTo>
                    <a:pt x="1010" y="1848"/>
                  </a:lnTo>
                  <a:lnTo>
                    <a:pt x="1034" y="2022"/>
                  </a:lnTo>
                  <a:lnTo>
                    <a:pt x="1058" y="2178"/>
                  </a:lnTo>
                  <a:lnTo>
                    <a:pt x="1046" y="2244"/>
                  </a:lnTo>
                  <a:lnTo>
                    <a:pt x="1094" y="2310"/>
                  </a:lnTo>
                  <a:lnTo>
                    <a:pt x="1118" y="2364"/>
                  </a:lnTo>
                  <a:lnTo>
                    <a:pt x="1138" y="2458"/>
                  </a:lnTo>
                  <a:lnTo>
                    <a:pt x="1194" y="2540"/>
                  </a:lnTo>
                  <a:lnTo>
                    <a:pt x="1286" y="2586"/>
                  </a:lnTo>
                  <a:lnTo>
                    <a:pt x="1382" y="2574"/>
                  </a:lnTo>
                  <a:lnTo>
                    <a:pt x="1280" y="2520"/>
                  </a:lnTo>
                  <a:lnTo>
                    <a:pt x="1266" y="2472"/>
                  </a:lnTo>
                  <a:lnTo>
                    <a:pt x="1288" y="2428"/>
                  </a:lnTo>
                  <a:lnTo>
                    <a:pt x="1244" y="2394"/>
                  </a:lnTo>
                  <a:lnTo>
                    <a:pt x="1284" y="2334"/>
                  </a:lnTo>
                  <a:lnTo>
                    <a:pt x="1244" y="2300"/>
                  </a:lnTo>
                  <a:lnTo>
                    <a:pt x="1288" y="2306"/>
                  </a:lnTo>
                  <a:lnTo>
                    <a:pt x="1286" y="2244"/>
                  </a:lnTo>
                  <a:lnTo>
                    <a:pt x="1330" y="2268"/>
                  </a:lnTo>
                  <a:lnTo>
                    <a:pt x="1368" y="2228"/>
                  </a:lnTo>
                  <a:lnTo>
                    <a:pt x="1334" y="2160"/>
                  </a:lnTo>
                  <a:lnTo>
                    <a:pt x="1382" y="2184"/>
                  </a:lnTo>
                  <a:lnTo>
                    <a:pt x="1448" y="2076"/>
                  </a:lnTo>
                  <a:lnTo>
                    <a:pt x="1468" y="2052"/>
                  </a:lnTo>
                  <a:lnTo>
                    <a:pt x="1476" y="1982"/>
                  </a:lnTo>
                  <a:lnTo>
                    <a:pt x="1568" y="1950"/>
                  </a:lnTo>
                  <a:lnTo>
                    <a:pt x="1612" y="1880"/>
                  </a:lnTo>
                  <a:lnTo>
                    <a:pt x="1628" y="1830"/>
                  </a:lnTo>
                  <a:lnTo>
                    <a:pt x="1622" y="1746"/>
                  </a:lnTo>
                  <a:lnTo>
                    <a:pt x="1692" y="1644"/>
                  </a:lnTo>
                  <a:lnTo>
                    <a:pt x="1652" y="1578"/>
                  </a:lnTo>
                  <a:lnTo>
                    <a:pt x="1552" y="1538"/>
                  </a:lnTo>
                  <a:lnTo>
                    <a:pt x="1448" y="1500"/>
                  </a:lnTo>
                  <a:lnTo>
                    <a:pt x="1376" y="1494"/>
                  </a:lnTo>
                  <a:lnTo>
                    <a:pt x="1376" y="1410"/>
                  </a:lnTo>
                  <a:lnTo>
                    <a:pt x="1262" y="1356"/>
                  </a:lnTo>
                  <a:lnTo>
                    <a:pt x="1166" y="1272"/>
                  </a:lnTo>
                  <a:lnTo>
                    <a:pt x="1104" y="1280"/>
                  </a:lnTo>
                  <a:lnTo>
                    <a:pt x="1048" y="1276"/>
                  </a:lnTo>
                  <a:lnTo>
                    <a:pt x="1020" y="1244"/>
                  </a:lnTo>
                  <a:lnTo>
                    <a:pt x="974" y="1260"/>
                  </a:lnTo>
                  <a:lnTo>
                    <a:pt x="984" y="1238"/>
                  </a:lnTo>
                  <a:lnTo>
                    <a:pt x="934" y="1268"/>
                  </a:lnTo>
                  <a:lnTo>
                    <a:pt x="904" y="1268"/>
                  </a:lnTo>
                  <a:lnTo>
                    <a:pt x="872" y="1314"/>
                  </a:lnTo>
                  <a:lnTo>
                    <a:pt x="836" y="1272"/>
                  </a:lnTo>
                  <a:lnTo>
                    <a:pt x="794" y="1308"/>
                  </a:lnTo>
                  <a:lnTo>
                    <a:pt x="748" y="1278"/>
                  </a:lnTo>
                  <a:lnTo>
                    <a:pt x="758" y="1242"/>
                  </a:lnTo>
                  <a:lnTo>
                    <a:pt x="758" y="1174"/>
                  </a:lnTo>
                  <a:lnTo>
                    <a:pt x="698" y="1176"/>
                  </a:lnTo>
                  <a:lnTo>
                    <a:pt x="668" y="1140"/>
                  </a:lnTo>
                  <a:lnTo>
                    <a:pt x="736" y="1062"/>
                  </a:lnTo>
                  <a:lnTo>
                    <a:pt x="712" y="1050"/>
                  </a:lnTo>
                  <a:lnTo>
                    <a:pt x="658" y="1062"/>
                  </a:lnTo>
                  <a:lnTo>
                    <a:pt x="632" y="1104"/>
                  </a:lnTo>
                  <a:lnTo>
                    <a:pt x="596" y="1110"/>
                  </a:lnTo>
                  <a:lnTo>
                    <a:pt x="538" y="1066"/>
                  </a:lnTo>
                  <a:lnTo>
                    <a:pt x="568" y="950"/>
                  </a:lnTo>
                  <a:lnTo>
                    <a:pt x="632" y="894"/>
                  </a:lnTo>
                  <a:lnTo>
                    <a:pt x="686" y="894"/>
                  </a:lnTo>
                  <a:lnTo>
                    <a:pt x="740" y="912"/>
                  </a:lnTo>
                  <a:lnTo>
                    <a:pt x="736" y="900"/>
                  </a:lnTo>
                  <a:lnTo>
                    <a:pt x="766" y="868"/>
                  </a:lnTo>
                  <a:lnTo>
                    <a:pt x="842" y="906"/>
                  </a:lnTo>
                  <a:lnTo>
                    <a:pt x="848" y="966"/>
                  </a:lnTo>
                  <a:lnTo>
                    <a:pt x="884" y="984"/>
                  </a:lnTo>
                  <a:lnTo>
                    <a:pt x="896" y="900"/>
                  </a:lnTo>
                  <a:lnTo>
                    <a:pt x="878" y="858"/>
                  </a:lnTo>
                  <a:lnTo>
                    <a:pt x="998" y="806"/>
                  </a:lnTo>
                  <a:lnTo>
                    <a:pt x="1058" y="750"/>
                  </a:lnTo>
                  <a:lnTo>
                    <a:pt x="1100" y="696"/>
                  </a:lnTo>
                  <a:lnTo>
                    <a:pt x="1130" y="672"/>
                  </a:lnTo>
                  <a:lnTo>
                    <a:pt x="1184" y="678"/>
                  </a:lnTo>
                  <a:lnTo>
                    <a:pt x="1190" y="636"/>
                  </a:lnTo>
                  <a:lnTo>
                    <a:pt x="1280" y="588"/>
                  </a:lnTo>
                  <a:lnTo>
                    <a:pt x="1278" y="636"/>
                  </a:lnTo>
                  <a:lnTo>
                    <a:pt x="1360" y="602"/>
                  </a:lnTo>
                  <a:lnTo>
                    <a:pt x="1322" y="570"/>
                  </a:lnTo>
                  <a:lnTo>
                    <a:pt x="1340" y="538"/>
                  </a:lnTo>
                  <a:lnTo>
                    <a:pt x="1320" y="522"/>
                  </a:lnTo>
                  <a:lnTo>
                    <a:pt x="1286" y="546"/>
                  </a:lnTo>
                  <a:lnTo>
                    <a:pt x="1288" y="512"/>
                  </a:lnTo>
                  <a:lnTo>
                    <a:pt x="1400" y="504"/>
                  </a:lnTo>
                  <a:lnTo>
                    <a:pt x="1490" y="480"/>
                  </a:lnTo>
                  <a:lnTo>
                    <a:pt x="1526" y="456"/>
                  </a:lnTo>
                  <a:lnTo>
                    <a:pt x="1484" y="394"/>
                  </a:lnTo>
                  <a:cubicBezTo>
                    <a:pt x="1474" y="370"/>
                    <a:pt x="1479" y="319"/>
                    <a:pt x="1466" y="310"/>
                  </a:cubicBezTo>
                  <a:cubicBezTo>
                    <a:pt x="1456" y="300"/>
                    <a:pt x="1423" y="343"/>
                    <a:pt x="1406" y="342"/>
                  </a:cubicBezTo>
                  <a:lnTo>
                    <a:pt x="1376" y="312"/>
                  </a:lnTo>
                  <a:lnTo>
                    <a:pt x="1376" y="270"/>
                  </a:lnTo>
                  <a:lnTo>
                    <a:pt x="1328" y="264"/>
                  </a:lnTo>
                  <a:lnTo>
                    <a:pt x="1312" y="252"/>
                  </a:lnTo>
                  <a:lnTo>
                    <a:pt x="1256" y="314"/>
                  </a:lnTo>
                  <a:lnTo>
                    <a:pt x="1222" y="364"/>
                  </a:lnTo>
                  <a:lnTo>
                    <a:pt x="1172" y="402"/>
                  </a:lnTo>
                  <a:lnTo>
                    <a:pt x="1136" y="474"/>
                  </a:lnTo>
                  <a:lnTo>
                    <a:pt x="1110" y="444"/>
                  </a:lnTo>
                  <a:lnTo>
                    <a:pt x="1128" y="394"/>
                  </a:lnTo>
                  <a:lnTo>
                    <a:pt x="1038" y="334"/>
                  </a:lnTo>
                  <a:lnTo>
                    <a:pt x="1022" y="304"/>
                  </a:lnTo>
                  <a:lnTo>
                    <a:pt x="1122" y="226"/>
                  </a:lnTo>
                  <a:lnTo>
                    <a:pt x="1184" y="222"/>
                  </a:lnTo>
                  <a:lnTo>
                    <a:pt x="1212" y="240"/>
                  </a:lnTo>
                  <a:lnTo>
                    <a:pt x="1248" y="220"/>
                  </a:lnTo>
                  <a:lnTo>
                    <a:pt x="1300" y="220"/>
                  </a:lnTo>
                  <a:lnTo>
                    <a:pt x="1266" y="198"/>
                  </a:lnTo>
                  <a:lnTo>
                    <a:pt x="1208" y="196"/>
                  </a:lnTo>
                  <a:lnTo>
                    <a:pt x="1250" y="174"/>
                  </a:lnTo>
                  <a:lnTo>
                    <a:pt x="1328" y="172"/>
                  </a:lnTo>
                  <a:lnTo>
                    <a:pt x="1364" y="132"/>
                  </a:lnTo>
                  <a:cubicBezTo>
                    <a:pt x="1346" y="124"/>
                    <a:pt x="1343" y="119"/>
                    <a:pt x="1324" y="122"/>
                  </a:cubicBezTo>
                  <a:cubicBezTo>
                    <a:pt x="1310" y="124"/>
                    <a:pt x="1294" y="132"/>
                    <a:pt x="1286" y="144"/>
                  </a:cubicBezTo>
                  <a:cubicBezTo>
                    <a:pt x="1282" y="149"/>
                    <a:pt x="1274" y="148"/>
                    <a:pt x="1268" y="150"/>
                  </a:cubicBezTo>
                  <a:cubicBezTo>
                    <a:pt x="1266" y="144"/>
                    <a:pt x="1259" y="138"/>
                    <a:pt x="1262" y="132"/>
                  </a:cubicBezTo>
                  <a:cubicBezTo>
                    <a:pt x="1269" y="118"/>
                    <a:pt x="1303" y="134"/>
                    <a:pt x="1262" y="120"/>
                  </a:cubicBezTo>
                  <a:cubicBezTo>
                    <a:pt x="1221" y="134"/>
                    <a:pt x="1252" y="105"/>
                    <a:pt x="1262" y="90"/>
                  </a:cubicBezTo>
                  <a:cubicBezTo>
                    <a:pt x="1260" y="84"/>
                    <a:pt x="1262" y="75"/>
                    <a:pt x="1256" y="72"/>
                  </a:cubicBezTo>
                  <a:cubicBezTo>
                    <a:pt x="1238" y="63"/>
                    <a:pt x="1202" y="102"/>
                    <a:pt x="1202" y="102"/>
                  </a:cubicBezTo>
                  <a:cubicBezTo>
                    <a:pt x="1198" y="108"/>
                    <a:pt x="1186" y="140"/>
                    <a:pt x="1180" y="144"/>
                  </a:cubicBezTo>
                  <a:cubicBezTo>
                    <a:pt x="1169" y="151"/>
                    <a:pt x="1148" y="122"/>
                    <a:pt x="1148" y="122"/>
                  </a:cubicBezTo>
                  <a:cubicBezTo>
                    <a:pt x="1138" y="123"/>
                    <a:pt x="1121" y="137"/>
                    <a:pt x="1106" y="136"/>
                  </a:cubicBezTo>
                  <a:cubicBezTo>
                    <a:pt x="1091" y="135"/>
                    <a:pt x="1074" y="117"/>
                    <a:pt x="1056" y="116"/>
                  </a:cubicBezTo>
                  <a:cubicBezTo>
                    <a:pt x="1038" y="115"/>
                    <a:pt x="1016" y="131"/>
                    <a:pt x="998" y="132"/>
                  </a:cubicBezTo>
                  <a:cubicBezTo>
                    <a:pt x="997" y="132"/>
                    <a:pt x="956" y="125"/>
                    <a:pt x="950" y="120"/>
                  </a:cubicBezTo>
                  <a:cubicBezTo>
                    <a:pt x="918" y="94"/>
                    <a:pt x="960" y="108"/>
                    <a:pt x="920" y="90"/>
                  </a:cubicBezTo>
                  <a:cubicBezTo>
                    <a:pt x="852" y="60"/>
                    <a:pt x="806" y="58"/>
                    <a:pt x="730" y="54"/>
                  </a:cubicBezTo>
                  <a:cubicBezTo>
                    <a:pt x="656" y="39"/>
                    <a:pt x="625" y="15"/>
                    <a:pt x="550" y="0"/>
                  </a:cubicBezTo>
                  <a:cubicBezTo>
                    <a:pt x="510" y="2"/>
                    <a:pt x="486" y="5"/>
                    <a:pt x="446" y="8"/>
                  </a:cubicBezTo>
                  <a:cubicBezTo>
                    <a:pt x="424" y="9"/>
                    <a:pt x="423" y="14"/>
                    <a:pt x="406" y="18"/>
                  </a:cubicBezTo>
                  <a:cubicBezTo>
                    <a:pt x="389" y="22"/>
                    <a:pt x="353" y="24"/>
                    <a:pt x="344" y="32"/>
                  </a:cubicBezTo>
                  <a:cubicBezTo>
                    <a:pt x="346" y="38"/>
                    <a:pt x="354" y="60"/>
                    <a:pt x="350" y="64"/>
                  </a:cubicBezTo>
                  <a:cubicBezTo>
                    <a:pt x="274" y="50"/>
                    <a:pt x="250" y="81"/>
                    <a:pt x="236" y="82"/>
                  </a:cubicBezTo>
                  <a:cubicBezTo>
                    <a:pt x="278" y="110"/>
                    <a:pt x="270" y="72"/>
                    <a:pt x="290" y="102"/>
                  </a:cubicBezTo>
                  <a:cubicBezTo>
                    <a:pt x="234" y="121"/>
                    <a:pt x="178" y="104"/>
                    <a:pt x="128" y="138"/>
                  </a:cubicBezTo>
                  <a:cubicBezTo>
                    <a:pt x="126" y="144"/>
                    <a:pt x="122" y="150"/>
                    <a:pt x="122" y="156"/>
                  </a:cubicBezTo>
                  <a:cubicBezTo>
                    <a:pt x="122" y="162"/>
                    <a:pt x="132" y="170"/>
                    <a:pt x="128" y="174"/>
                  </a:cubicBezTo>
                  <a:cubicBezTo>
                    <a:pt x="126" y="182"/>
                    <a:pt x="109" y="197"/>
                    <a:pt x="112" y="202"/>
                  </a:cubicBezTo>
                  <a:cubicBezTo>
                    <a:pt x="124" y="206"/>
                    <a:pt x="137" y="195"/>
                    <a:pt x="146" y="204"/>
                  </a:cubicBezTo>
                  <a:cubicBezTo>
                    <a:pt x="151" y="209"/>
                    <a:pt x="135" y="213"/>
                    <a:pt x="128" y="216"/>
                  </a:cubicBezTo>
                  <a:cubicBezTo>
                    <a:pt x="116" y="221"/>
                    <a:pt x="104" y="226"/>
                    <a:pt x="92" y="228"/>
                  </a:cubicBezTo>
                  <a:cubicBezTo>
                    <a:pt x="48" y="237"/>
                    <a:pt x="72" y="233"/>
                    <a:pt x="20" y="240"/>
                  </a:cubicBezTo>
                  <a:cubicBezTo>
                    <a:pt x="0" y="247"/>
                    <a:pt x="2" y="240"/>
                    <a:pt x="2" y="25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Freeform 5"/>
            <p:cNvSpPr>
              <a:spLocks noChangeArrowheads="1"/>
            </p:cNvSpPr>
            <p:nvPr/>
          </p:nvSpPr>
          <p:spPr bwMode="auto">
            <a:xfrm>
              <a:off x="45" y="261"/>
              <a:ext cx="39" cy="26"/>
            </a:xfrm>
            <a:custGeom>
              <a:avLst/>
              <a:gdLst>
                <a:gd name="T0" fmla="*/ 14 w 46"/>
                <a:gd name="T1" fmla="*/ 3 h 38"/>
                <a:gd name="T2" fmla="*/ 0 w 46"/>
                <a:gd name="T3" fmla="*/ 15 h 38"/>
                <a:gd name="T4" fmla="*/ 19 w 46"/>
                <a:gd name="T5" fmla="*/ 26 h 38"/>
                <a:gd name="T6" fmla="*/ 39 w 46"/>
                <a:gd name="T7" fmla="*/ 18 h 38"/>
                <a:gd name="T8" fmla="*/ 25 w 46"/>
                <a:gd name="T9" fmla="*/ 0 h 38"/>
                <a:gd name="T10" fmla="*/ 14 w 46"/>
                <a:gd name="T11" fmla="*/ 3 h 38"/>
                <a:gd name="T12" fmla="*/ 0 60000 65536"/>
                <a:gd name="T13" fmla="*/ 0 60000 65536"/>
                <a:gd name="T14" fmla="*/ 0 60000 65536"/>
                <a:gd name="T15" fmla="*/ 0 60000 65536"/>
                <a:gd name="T16" fmla="*/ 0 60000 65536"/>
                <a:gd name="T17" fmla="*/ 0 60000 65536"/>
                <a:gd name="T18" fmla="*/ 0 w 46"/>
                <a:gd name="T19" fmla="*/ 0 h 38"/>
                <a:gd name="T20" fmla="*/ 46 w 46"/>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46" h="38">
                  <a:moveTo>
                    <a:pt x="16" y="4"/>
                  </a:moveTo>
                  <a:lnTo>
                    <a:pt x="0" y="22"/>
                  </a:lnTo>
                  <a:lnTo>
                    <a:pt x="22" y="38"/>
                  </a:lnTo>
                  <a:lnTo>
                    <a:pt x="46" y="26"/>
                  </a:lnTo>
                  <a:lnTo>
                    <a:pt x="30" y="0"/>
                  </a:lnTo>
                  <a:lnTo>
                    <a:pt x="16" y="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Freeform 6"/>
            <p:cNvSpPr>
              <a:spLocks noChangeArrowheads="1"/>
            </p:cNvSpPr>
            <p:nvPr/>
          </p:nvSpPr>
          <p:spPr bwMode="auto">
            <a:xfrm>
              <a:off x="398" y="376"/>
              <a:ext cx="45" cy="30"/>
            </a:xfrm>
            <a:custGeom>
              <a:avLst/>
              <a:gdLst>
                <a:gd name="T0" fmla="*/ 10 w 52"/>
                <a:gd name="T1" fmla="*/ 0 h 44"/>
                <a:gd name="T2" fmla="*/ 23 w 52"/>
                <a:gd name="T3" fmla="*/ 30 h 44"/>
                <a:gd name="T4" fmla="*/ 36 w 52"/>
                <a:gd name="T5" fmla="*/ 29 h 44"/>
                <a:gd name="T6" fmla="*/ 33 w 52"/>
                <a:gd name="T7" fmla="*/ 11 h 44"/>
                <a:gd name="T8" fmla="*/ 23 w 52"/>
                <a:gd name="T9" fmla="*/ 1 h 44"/>
                <a:gd name="T10" fmla="*/ 10 w 52"/>
                <a:gd name="T11" fmla="*/ 0 h 44"/>
                <a:gd name="T12" fmla="*/ 0 60000 65536"/>
                <a:gd name="T13" fmla="*/ 0 60000 65536"/>
                <a:gd name="T14" fmla="*/ 0 60000 65536"/>
                <a:gd name="T15" fmla="*/ 0 60000 65536"/>
                <a:gd name="T16" fmla="*/ 0 60000 65536"/>
                <a:gd name="T17" fmla="*/ 0 60000 65536"/>
                <a:gd name="T18" fmla="*/ 0 w 52"/>
                <a:gd name="T19" fmla="*/ 0 h 44"/>
                <a:gd name="T20" fmla="*/ 52 w 52"/>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52" h="44">
                  <a:moveTo>
                    <a:pt x="12" y="0"/>
                  </a:moveTo>
                  <a:cubicBezTo>
                    <a:pt x="16" y="14"/>
                    <a:pt x="18" y="32"/>
                    <a:pt x="26" y="44"/>
                  </a:cubicBezTo>
                  <a:cubicBezTo>
                    <a:pt x="31" y="43"/>
                    <a:pt x="37" y="44"/>
                    <a:pt x="42" y="42"/>
                  </a:cubicBezTo>
                  <a:cubicBezTo>
                    <a:pt x="52" y="38"/>
                    <a:pt x="48" y="19"/>
                    <a:pt x="38" y="16"/>
                  </a:cubicBezTo>
                  <a:cubicBezTo>
                    <a:pt x="33" y="9"/>
                    <a:pt x="34" y="5"/>
                    <a:pt x="26" y="2"/>
                  </a:cubicBezTo>
                  <a:cubicBezTo>
                    <a:pt x="4" y="4"/>
                    <a:pt x="0" y="8"/>
                    <a:pt x="12"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Freeform 7"/>
            <p:cNvSpPr>
              <a:spLocks noChangeArrowheads="1"/>
            </p:cNvSpPr>
            <p:nvPr/>
          </p:nvSpPr>
          <p:spPr bwMode="auto">
            <a:xfrm>
              <a:off x="1297" y="428"/>
              <a:ext cx="113" cy="69"/>
            </a:xfrm>
            <a:custGeom>
              <a:avLst/>
              <a:gdLst>
                <a:gd name="T0" fmla="*/ 84 w 131"/>
                <a:gd name="T1" fmla="*/ 0 h 98"/>
                <a:gd name="T2" fmla="*/ 68 w 131"/>
                <a:gd name="T3" fmla="*/ 6 h 98"/>
                <a:gd name="T4" fmla="*/ 46 w 131"/>
                <a:gd name="T5" fmla="*/ 17 h 98"/>
                <a:gd name="T6" fmla="*/ 34 w 131"/>
                <a:gd name="T7" fmla="*/ 28 h 98"/>
                <a:gd name="T8" fmla="*/ 18 w 131"/>
                <a:gd name="T9" fmla="*/ 37 h 98"/>
                <a:gd name="T10" fmla="*/ 54 w 131"/>
                <a:gd name="T11" fmla="*/ 58 h 98"/>
                <a:gd name="T12" fmla="*/ 68 w 131"/>
                <a:gd name="T13" fmla="*/ 66 h 98"/>
                <a:gd name="T14" fmla="*/ 73 w 131"/>
                <a:gd name="T15" fmla="*/ 65 h 98"/>
                <a:gd name="T16" fmla="*/ 77 w 131"/>
                <a:gd name="T17" fmla="*/ 61 h 98"/>
                <a:gd name="T18" fmla="*/ 84 w 131"/>
                <a:gd name="T19" fmla="*/ 69 h 98"/>
                <a:gd name="T20" fmla="*/ 106 w 131"/>
                <a:gd name="T21" fmla="*/ 61 h 98"/>
                <a:gd name="T22" fmla="*/ 111 w 131"/>
                <a:gd name="T23" fmla="*/ 52 h 98"/>
                <a:gd name="T24" fmla="*/ 87 w 131"/>
                <a:gd name="T25" fmla="*/ 28 h 98"/>
                <a:gd name="T26" fmla="*/ 99 w 131"/>
                <a:gd name="T27" fmla="*/ 17 h 98"/>
                <a:gd name="T28" fmla="*/ 96 w 131"/>
                <a:gd name="T29" fmla="*/ 3 h 98"/>
                <a:gd name="T30" fmla="*/ 84 w 131"/>
                <a:gd name="T31" fmla="*/ 0 h 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1"/>
                <a:gd name="T49" fmla="*/ 0 h 98"/>
                <a:gd name="T50" fmla="*/ 131 w 131"/>
                <a:gd name="T51" fmla="*/ 98 h 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1" h="98">
                  <a:moveTo>
                    <a:pt x="97" y="0"/>
                  </a:moveTo>
                  <a:cubicBezTo>
                    <a:pt x="83" y="5"/>
                    <a:pt x="89" y="2"/>
                    <a:pt x="79" y="8"/>
                  </a:cubicBezTo>
                  <a:cubicBezTo>
                    <a:pt x="76" y="18"/>
                    <a:pt x="62" y="18"/>
                    <a:pt x="53" y="24"/>
                  </a:cubicBezTo>
                  <a:cubicBezTo>
                    <a:pt x="49" y="29"/>
                    <a:pt x="44" y="36"/>
                    <a:pt x="39" y="40"/>
                  </a:cubicBezTo>
                  <a:cubicBezTo>
                    <a:pt x="34" y="45"/>
                    <a:pt x="21" y="52"/>
                    <a:pt x="21" y="52"/>
                  </a:cubicBezTo>
                  <a:cubicBezTo>
                    <a:pt x="0" y="84"/>
                    <a:pt x="41" y="75"/>
                    <a:pt x="63" y="82"/>
                  </a:cubicBezTo>
                  <a:cubicBezTo>
                    <a:pt x="68" y="89"/>
                    <a:pt x="71" y="91"/>
                    <a:pt x="79" y="94"/>
                  </a:cubicBezTo>
                  <a:cubicBezTo>
                    <a:pt x="81" y="93"/>
                    <a:pt x="83" y="93"/>
                    <a:pt x="85" y="92"/>
                  </a:cubicBezTo>
                  <a:cubicBezTo>
                    <a:pt x="87" y="90"/>
                    <a:pt x="87" y="85"/>
                    <a:pt x="89" y="86"/>
                  </a:cubicBezTo>
                  <a:cubicBezTo>
                    <a:pt x="93" y="88"/>
                    <a:pt x="97" y="98"/>
                    <a:pt x="97" y="98"/>
                  </a:cubicBezTo>
                  <a:cubicBezTo>
                    <a:pt x="112" y="95"/>
                    <a:pt x="111" y="90"/>
                    <a:pt x="123" y="86"/>
                  </a:cubicBezTo>
                  <a:cubicBezTo>
                    <a:pt x="124" y="82"/>
                    <a:pt x="128" y="78"/>
                    <a:pt x="129" y="74"/>
                  </a:cubicBezTo>
                  <a:cubicBezTo>
                    <a:pt x="131" y="61"/>
                    <a:pt x="108" y="47"/>
                    <a:pt x="101" y="40"/>
                  </a:cubicBezTo>
                  <a:cubicBezTo>
                    <a:pt x="103" y="33"/>
                    <a:pt x="115" y="24"/>
                    <a:pt x="115" y="24"/>
                  </a:cubicBezTo>
                  <a:cubicBezTo>
                    <a:pt x="121" y="15"/>
                    <a:pt x="124" y="8"/>
                    <a:pt x="111" y="4"/>
                  </a:cubicBezTo>
                  <a:cubicBezTo>
                    <a:pt x="101" y="7"/>
                    <a:pt x="97" y="13"/>
                    <a:pt x="97"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Freeform 8"/>
            <p:cNvSpPr>
              <a:spLocks noChangeArrowheads="1"/>
            </p:cNvSpPr>
            <p:nvPr/>
          </p:nvSpPr>
          <p:spPr bwMode="auto">
            <a:xfrm>
              <a:off x="752" y="787"/>
              <a:ext cx="182" cy="79"/>
            </a:xfrm>
            <a:custGeom>
              <a:avLst/>
              <a:gdLst>
                <a:gd name="T0" fmla="*/ 40 w 212"/>
                <a:gd name="T1" fmla="*/ 8 h 112"/>
                <a:gd name="T2" fmla="*/ 15 w 212"/>
                <a:gd name="T3" fmla="*/ 8 h 112"/>
                <a:gd name="T4" fmla="*/ 4 w 212"/>
                <a:gd name="T5" fmla="*/ 11 h 112"/>
                <a:gd name="T6" fmla="*/ 21 w 212"/>
                <a:gd name="T7" fmla="*/ 37 h 112"/>
                <a:gd name="T8" fmla="*/ 44 w 212"/>
                <a:gd name="T9" fmla="*/ 31 h 112"/>
                <a:gd name="T10" fmla="*/ 80 w 212"/>
                <a:gd name="T11" fmla="*/ 38 h 112"/>
                <a:gd name="T12" fmla="*/ 95 w 212"/>
                <a:gd name="T13" fmla="*/ 42 h 112"/>
                <a:gd name="T14" fmla="*/ 114 w 212"/>
                <a:gd name="T15" fmla="*/ 62 h 112"/>
                <a:gd name="T16" fmla="*/ 121 w 212"/>
                <a:gd name="T17" fmla="*/ 79 h 112"/>
                <a:gd name="T18" fmla="*/ 135 w 212"/>
                <a:gd name="T19" fmla="*/ 71 h 112"/>
                <a:gd name="T20" fmla="*/ 145 w 212"/>
                <a:gd name="T21" fmla="*/ 68 h 112"/>
                <a:gd name="T22" fmla="*/ 161 w 212"/>
                <a:gd name="T23" fmla="*/ 72 h 112"/>
                <a:gd name="T24" fmla="*/ 167 w 212"/>
                <a:gd name="T25" fmla="*/ 56 h 112"/>
                <a:gd name="T26" fmla="*/ 131 w 212"/>
                <a:gd name="T27" fmla="*/ 38 h 112"/>
                <a:gd name="T28" fmla="*/ 90 w 212"/>
                <a:gd name="T29" fmla="*/ 14 h 112"/>
                <a:gd name="T30" fmla="*/ 46 w 212"/>
                <a:gd name="T31" fmla="*/ 18 h 112"/>
                <a:gd name="T32" fmla="*/ 40 w 212"/>
                <a:gd name="T33" fmla="*/ 8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2"/>
                <a:gd name="T52" fmla="*/ 0 h 112"/>
                <a:gd name="T53" fmla="*/ 212 w 212"/>
                <a:gd name="T54" fmla="*/ 112 h 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2" h="112">
                  <a:moveTo>
                    <a:pt x="47" y="12"/>
                  </a:moveTo>
                  <a:cubicBezTo>
                    <a:pt x="39" y="0"/>
                    <a:pt x="28" y="7"/>
                    <a:pt x="17" y="12"/>
                  </a:cubicBezTo>
                  <a:cubicBezTo>
                    <a:pt x="13" y="14"/>
                    <a:pt x="5" y="16"/>
                    <a:pt x="5" y="16"/>
                  </a:cubicBezTo>
                  <a:cubicBezTo>
                    <a:pt x="0" y="31"/>
                    <a:pt x="10" y="48"/>
                    <a:pt x="25" y="52"/>
                  </a:cubicBezTo>
                  <a:cubicBezTo>
                    <a:pt x="37" y="50"/>
                    <a:pt x="41" y="47"/>
                    <a:pt x="51" y="44"/>
                  </a:cubicBezTo>
                  <a:cubicBezTo>
                    <a:pt x="65" y="53"/>
                    <a:pt x="76" y="53"/>
                    <a:pt x="93" y="54"/>
                  </a:cubicBezTo>
                  <a:cubicBezTo>
                    <a:pt x="99" y="56"/>
                    <a:pt x="111" y="60"/>
                    <a:pt x="111" y="60"/>
                  </a:cubicBezTo>
                  <a:cubicBezTo>
                    <a:pt x="120" y="69"/>
                    <a:pt x="129" y="75"/>
                    <a:pt x="133" y="88"/>
                  </a:cubicBezTo>
                  <a:cubicBezTo>
                    <a:pt x="125" y="100"/>
                    <a:pt x="126" y="107"/>
                    <a:pt x="141" y="112"/>
                  </a:cubicBezTo>
                  <a:cubicBezTo>
                    <a:pt x="145" y="106"/>
                    <a:pt x="150" y="103"/>
                    <a:pt x="157" y="100"/>
                  </a:cubicBezTo>
                  <a:cubicBezTo>
                    <a:pt x="161" y="98"/>
                    <a:pt x="169" y="96"/>
                    <a:pt x="169" y="96"/>
                  </a:cubicBezTo>
                  <a:cubicBezTo>
                    <a:pt x="175" y="98"/>
                    <a:pt x="187" y="102"/>
                    <a:pt x="187" y="102"/>
                  </a:cubicBezTo>
                  <a:cubicBezTo>
                    <a:pt x="203" y="100"/>
                    <a:pt x="212" y="94"/>
                    <a:pt x="195" y="80"/>
                  </a:cubicBezTo>
                  <a:cubicBezTo>
                    <a:pt x="183" y="70"/>
                    <a:pt x="165" y="66"/>
                    <a:pt x="153" y="54"/>
                  </a:cubicBezTo>
                  <a:cubicBezTo>
                    <a:pt x="141" y="42"/>
                    <a:pt x="122" y="26"/>
                    <a:pt x="105" y="20"/>
                  </a:cubicBezTo>
                  <a:cubicBezTo>
                    <a:pt x="85" y="21"/>
                    <a:pt x="71" y="20"/>
                    <a:pt x="53" y="26"/>
                  </a:cubicBezTo>
                  <a:cubicBezTo>
                    <a:pt x="47" y="24"/>
                    <a:pt x="33" y="12"/>
                    <a:pt x="47"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Freeform 9"/>
            <p:cNvSpPr>
              <a:spLocks noChangeArrowheads="1"/>
            </p:cNvSpPr>
            <p:nvPr/>
          </p:nvSpPr>
          <p:spPr bwMode="auto">
            <a:xfrm>
              <a:off x="902" y="847"/>
              <a:ext cx="114" cy="38"/>
            </a:xfrm>
            <a:custGeom>
              <a:avLst/>
              <a:gdLst>
                <a:gd name="T0" fmla="*/ 49 w 133"/>
                <a:gd name="T1" fmla="*/ 0 h 54"/>
                <a:gd name="T2" fmla="*/ 37 w 133"/>
                <a:gd name="T3" fmla="*/ 4 h 54"/>
                <a:gd name="T4" fmla="*/ 27 w 133"/>
                <a:gd name="T5" fmla="*/ 21 h 54"/>
                <a:gd name="T6" fmla="*/ 13 w 133"/>
                <a:gd name="T7" fmla="*/ 24 h 54"/>
                <a:gd name="T8" fmla="*/ 3 w 133"/>
                <a:gd name="T9" fmla="*/ 30 h 54"/>
                <a:gd name="T10" fmla="*/ 11 w 133"/>
                <a:gd name="T11" fmla="*/ 38 h 54"/>
                <a:gd name="T12" fmla="*/ 114 w 133"/>
                <a:gd name="T13" fmla="*/ 24 h 54"/>
                <a:gd name="T14" fmla="*/ 105 w 133"/>
                <a:gd name="T15" fmla="*/ 11 h 54"/>
                <a:gd name="T16" fmla="*/ 90 w 133"/>
                <a:gd name="T17" fmla="*/ 6 h 54"/>
                <a:gd name="T18" fmla="*/ 87 w 133"/>
                <a:gd name="T19" fmla="*/ 17 h 54"/>
                <a:gd name="T20" fmla="*/ 76 w 133"/>
                <a:gd name="T21" fmla="*/ 13 h 54"/>
                <a:gd name="T22" fmla="*/ 57 w 133"/>
                <a:gd name="T23" fmla="*/ 10 h 54"/>
                <a:gd name="T24" fmla="*/ 49 w 133"/>
                <a:gd name="T25" fmla="*/ 0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3"/>
                <a:gd name="T40" fmla="*/ 0 h 54"/>
                <a:gd name="T41" fmla="*/ 133 w 133"/>
                <a:gd name="T42" fmla="*/ 54 h 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3" h="54">
                  <a:moveTo>
                    <a:pt x="57" y="0"/>
                  </a:moveTo>
                  <a:cubicBezTo>
                    <a:pt x="53" y="3"/>
                    <a:pt x="46" y="2"/>
                    <a:pt x="43" y="6"/>
                  </a:cubicBezTo>
                  <a:cubicBezTo>
                    <a:pt x="36" y="14"/>
                    <a:pt x="43" y="26"/>
                    <a:pt x="31" y="30"/>
                  </a:cubicBezTo>
                  <a:cubicBezTo>
                    <a:pt x="26" y="32"/>
                    <a:pt x="20" y="31"/>
                    <a:pt x="15" y="34"/>
                  </a:cubicBezTo>
                  <a:cubicBezTo>
                    <a:pt x="11" y="36"/>
                    <a:pt x="3" y="42"/>
                    <a:pt x="3" y="42"/>
                  </a:cubicBezTo>
                  <a:cubicBezTo>
                    <a:pt x="0" y="51"/>
                    <a:pt x="5" y="51"/>
                    <a:pt x="13" y="54"/>
                  </a:cubicBezTo>
                  <a:cubicBezTo>
                    <a:pt x="51" y="51"/>
                    <a:pt x="97" y="46"/>
                    <a:pt x="133" y="34"/>
                  </a:cubicBezTo>
                  <a:cubicBezTo>
                    <a:pt x="129" y="28"/>
                    <a:pt x="128" y="21"/>
                    <a:pt x="123" y="16"/>
                  </a:cubicBezTo>
                  <a:cubicBezTo>
                    <a:pt x="118" y="11"/>
                    <a:pt x="105" y="8"/>
                    <a:pt x="105" y="8"/>
                  </a:cubicBezTo>
                  <a:cubicBezTo>
                    <a:pt x="84" y="13"/>
                    <a:pt x="106" y="19"/>
                    <a:pt x="101" y="24"/>
                  </a:cubicBezTo>
                  <a:cubicBezTo>
                    <a:pt x="99" y="26"/>
                    <a:pt x="89" y="18"/>
                    <a:pt x="89" y="18"/>
                  </a:cubicBezTo>
                  <a:cubicBezTo>
                    <a:pt x="83" y="15"/>
                    <a:pt x="73" y="15"/>
                    <a:pt x="67" y="14"/>
                  </a:cubicBezTo>
                  <a:cubicBezTo>
                    <a:pt x="58" y="8"/>
                    <a:pt x="62" y="12"/>
                    <a:pt x="57"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10"/>
            <p:cNvSpPr>
              <a:spLocks noChangeArrowheads="1"/>
            </p:cNvSpPr>
            <p:nvPr/>
          </p:nvSpPr>
          <p:spPr bwMode="auto">
            <a:xfrm>
              <a:off x="1023" y="871"/>
              <a:ext cx="43" cy="17"/>
            </a:xfrm>
            <a:custGeom>
              <a:avLst/>
              <a:gdLst>
                <a:gd name="T0" fmla="*/ 11 w 51"/>
                <a:gd name="T1" fmla="*/ 0 h 24"/>
                <a:gd name="T2" fmla="*/ 6 w 51"/>
                <a:gd name="T3" fmla="*/ 13 h 24"/>
                <a:gd name="T4" fmla="*/ 23 w 51"/>
                <a:gd name="T5" fmla="*/ 17 h 24"/>
                <a:gd name="T6" fmla="*/ 28 w 51"/>
                <a:gd name="T7" fmla="*/ 3 h 24"/>
                <a:gd name="T8" fmla="*/ 11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eform 11"/>
            <p:cNvSpPr>
              <a:spLocks noChangeArrowheads="1"/>
            </p:cNvSpPr>
            <p:nvPr/>
          </p:nvSpPr>
          <p:spPr bwMode="auto">
            <a:xfrm>
              <a:off x="1087" y="874"/>
              <a:ext cx="14" cy="24"/>
            </a:xfrm>
            <a:custGeom>
              <a:avLst/>
              <a:gdLst>
                <a:gd name="T0" fmla="*/ 12 w 16"/>
                <a:gd name="T1" fmla="*/ 0 h 34"/>
                <a:gd name="T2" fmla="*/ 0 w 16"/>
                <a:gd name="T3" fmla="*/ 10 h 34"/>
                <a:gd name="T4" fmla="*/ 14 w 16"/>
                <a:gd name="T5" fmla="*/ 24 h 34"/>
                <a:gd name="T6" fmla="*/ 11 w 16"/>
                <a:gd name="T7" fmla="*/ 13 h 34"/>
                <a:gd name="T8" fmla="*/ 14 w 16"/>
                <a:gd name="T9" fmla="*/ 4 h 34"/>
                <a:gd name="T10" fmla="*/ 12 w 16"/>
                <a:gd name="T11" fmla="*/ 0 h 34"/>
                <a:gd name="T12" fmla="*/ 0 60000 65536"/>
                <a:gd name="T13" fmla="*/ 0 60000 65536"/>
                <a:gd name="T14" fmla="*/ 0 60000 65536"/>
                <a:gd name="T15" fmla="*/ 0 60000 65536"/>
                <a:gd name="T16" fmla="*/ 0 60000 65536"/>
                <a:gd name="T17" fmla="*/ 0 60000 65536"/>
                <a:gd name="T18" fmla="*/ 0 w 16"/>
                <a:gd name="T19" fmla="*/ 0 h 34"/>
                <a:gd name="T20" fmla="*/ 16 w 16"/>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16" h="34">
                  <a:moveTo>
                    <a:pt x="14" y="0"/>
                  </a:moveTo>
                  <a:cubicBezTo>
                    <a:pt x="5" y="3"/>
                    <a:pt x="2" y="4"/>
                    <a:pt x="0" y="14"/>
                  </a:cubicBezTo>
                  <a:cubicBezTo>
                    <a:pt x="3" y="26"/>
                    <a:pt x="4" y="30"/>
                    <a:pt x="16" y="34"/>
                  </a:cubicBezTo>
                  <a:cubicBezTo>
                    <a:pt x="15" y="29"/>
                    <a:pt x="11" y="23"/>
                    <a:pt x="12" y="18"/>
                  </a:cubicBezTo>
                  <a:cubicBezTo>
                    <a:pt x="12" y="14"/>
                    <a:pt x="16" y="6"/>
                    <a:pt x="16" y="6"/>
                  </a:cubicBezTo>
                  <a:cubicBezTo>
                    <a:pt x="9" y="1"/>
                    <a:pt x="8" y="3"/>
                    <a:pt x="14"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Freeform 12"/>
            <p:cNvSpPr>
              <a:spLocks noChangeArrowheads="1"/>
            </p:cNvSpPr>
            <p:nvPr/>
          </p:nvSpPr>
          <p:spPr bwMode="auto">
            <a:xfrm>
              <a:off x="876" y="83"/>
              <a:ext cx="207" cy="82"/>
            </a:xfrm>
            <a:custGeom>
              <a:avLst/>
              <a:gdLst>
                <a:gd name="T0" fmla="*/ 55 w 240"/>
                <a:gd name="T1" fmla="*/ 1 h 117"/>
                <a:gd name="T2" fmla="*/ 21 w 240"/>
                <a:gd name="T3" fmla="*/ 22 h 117"/>
                <a:gd name="T4" fmla="*/ 5 w 240"/>
                <a:gd name="T5" fmla="*/ 26 h 117"/>
                <a:gd name="T6" fmla="*/ 0 w 240"/>
                <a:gd name="T7" fmla="*/ 27 h 117"/>
                <a:gd name="T8" fmla="*/ 22 w 240"/>
                <a:gd name="T9" fmla="*/ 41 h 117"/>
                <a:gd name="T10" fmla="*/ 33 w 240"/>
                <a:gd name="T11" fmla="*/ 44 h 117"/>
                <a:gd name="T12" fmla="*/ 59 w 240"/>
                <a:gd name="T13" fmla="*/ 33 h 117"/>
                <a:gd name="T14" fmla="*/ 69 w 240"/>
                <a:gd name="T15" fmla="*/ 30 h 117"/>
                <a:gd name="T16" fmla="*/ 71 w 240"/>
                <a:gd name="T17" fmla="*/ 39 h 117"/>
                <a:gd name="T18" fmla="*/ 55 w 240"/>
                <a:gd name="T19" fmla="*/ 43 h 117"/>
                <a:gd name="T20" fmla="*/ 62 w 240"/>
                <a:gd name="T21" fmla="*/ 51 h 117"/>
                <a:gd name="T22" fmla="*/ 35 w 240"/>
                <a:gd name="T23" fmla="*/ 61 h 117"/>
                <a:gd name="T24" fmla="*/ 60 w 240"/>
                <a:gd name="T25" fmla="*/ 76 h 117"/>
                <a:gd name="T26" fmla="*/ 71 w 240"/>
                <a:gd name="T27" fmla="*/ 79 h 117"/>
                <a:gd name="T28" fmla="*/ 102 w 240"/>
                <a:gd name="T29" fmla="*/ 72 h 117"/>
                <a:gd name="T30" fmla="*/ 129 w 240"/>
                <a:gd name="T31" fmla="*/ 74 h 117"/>
                <a:gd name="T32" fmla="*/ 145 w 240"/>
                <a:gd name="T33" fmla="*/ 82 h 117"/>
                <a:gd name="T34" fmla="*/ 176 w 240"/>
                <a:gd name="T35" fmla="*/ 76 h 117"/>
                <a:gd name="T36" fmla="*/ 193 w 240"/>
                <a:gd name="T37" fmla="*/ 72 h 117"/>
                <a:gd name="T38" fmla="*/ 191 w 240"/>
                <a:gd name="T39" fmla="*/ 54 h 117"/>
                <a:gd name="T40" fmla="*/ 202 w 240"/>
                <a:gd name="T41" fmla="*/ 48 h 117"/>
                <a:gd name="T42" fmla="*/ 205 w 240"/>
                <a:gd name="T43" fmla="*/ 33 h 117"/>
                <a:gd name="T44" fmla="*/ 181 w 240"/>
                <a:gd name="T45" fmla="*/ 40 h 117"/>
                <a:gd name="T46" fmla="*/ 173 w 240"/>
                <a:gd name="T47" fmla="*/ 30 h 117"/>
                <a:gd name="T48" fmla="*/ 148 w 240"/>
                <a:gd name="T49" fmla="*/ 32 h 117"/>
                <a:gd name="T50" fmla="*/ 116 w 240"/>
                <a:gd name="T51" fmla="*/ 6 h 117"/>
                <a:gd name="T52" fmla="*/ 81 w 240"/>
                <a:gd name="T53" fmla="*/ 8 h 117"/>
                <a:gd name="T54" fmla="*/ 71 w 240"/>
                <a:gd name="T55" fmla="*/ 1 h 117"/>
                <a:gd name="T56" fmla="*/ 55 w 240"/>
                <a:gd name="T57" fmla="*/ 1 h 1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40"/>
                <a:gd name="T88" fmla="*/ 0 h 117"/>
                <a:gd name="T89" fmla="*/ 240 w 240"/>
                <a:gd name="T90" fmla="*/ 117 h 1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40" h="117">
                  <a:moveTo>
                    <a:pt x="64" y="1"/>
                  </a:moveTo>
                  <a:cubicBezTo>
                    <a:pt x="57" y="21"/>
                    <a:pt x="44" y="24"/>
                    <a:pt x="24" y="31"/>
                  </a:cubicBezTo>
                  <a:cubicBezTo>
                    <a:pt x="18" y="33"/>
                    <a:pt x="12" y="35"/>
                    <a:pt x="6" y="37"/>
                  </a:cubicBezTo>
                  <a:cubicBezTo>
                    <a:pt x="4" y="38"/>
                    <a:pt x="0" y="39"/>
                    <a:pt x="0" y="39"/>
                  </a:cubicBezTo>
                  <a:cubicBezTo>
                    <a:pt x="3" y="55"/>
                    <a:pt x="12" y="54"/>
                    <a:pt x="26" y="59"/>
                  </a:cubicBezTo>
                  <a:cubicBezTo>
                    <a:pt x="30" y="60"/>
                    <a:pt x="38" y="63"/>
                    <a:pt x="38" y="63"/>
                  </a:cubicBezTo>
                  <a:cubicBezTo>
                    <a:pt x="50" y="59"/>
                    <a:pt x="57" y="54"/>
                    <a:pt x="68" y="47"/>
                  </a:cubicBezTo>
                  <a:cubicBezTo>
                    <a:pt x="72" y="45"/>
                    <a:pt x="80" y="43"/>
                    <a:pt x="80" y="43"/>
                  </a:cubicBezTo>
                  <a:cubicBezTo>
                    <a:pt x="82" y="46"/>
                    <a:pt x="88" y="51"/>
                    <a:pt x="82" y="55"/>
                  </a:cubicBezTo>
                  <a:cubicBezTo>
                    <a:pt x="77" y="59"/>
                    <a:pt x="64" y="61"/>
                    <a:pt x="64" y="61"/>
                  </a:cubicBezTo>
                  <a:cubicBezTo>
                    <a:pt x="58" y="70"/>
                    <a:pt x="63" y="70"/>
                    <a:pt x="72" y="73"/>
                  </a:cubicBezTo>
                  <a:cubicBezTo>
                    <a:pt x="77" y="88"/>
                    <a:pt x="50" y="86"/>
                    <a:pt x="40" y="87"/>
                  </a:cubicBezTo>
                  <a:cubicBezTo>
                    <a:pt x="47" y="94"/>
                    <a:pt x="60" y="106"/>
                    <a:pt x="70" y="109"/>
                  </a:cubicBezTo>
                  <a:cubicBezTo>
                    <a:pt x="74" y="110"/>
                    <a:pt x="82" y="113"/>
                    <a:pt x="82" y="113"/>
                  </a:cubicBezTo>
                  <a:cubicBezTo>
                    <a:pt x="99" y="111"/>
                    <a:pt x="104" y="108"/>
                    <a:pt x="118" y="103"/>
                  </a:cubicBezTo>
                  <a:cubicBezTo>
                    <a:pt x="129" y="104"/>
                    <a:pt x="140" y="103"/>
                    <a:pt x="150" y="105"/>
                  </a:cubicBezTo>
                  <a:cubicBezTo>
                    <a:pt x="157" y="107"/>
                    <a:pt x="168" y="117"/>
                    <a:pt x="168" y="117"/>
                  </a:cubicBezTo>
                  <a:cubicBezTo>
                    <a:pt x="193" y="115"/>
                    <a:pt x="188" y="116"/>
                    <a:pt x="204" y="109"/>
                  </a:cubicBezTo>
                  <a:cubicBezTo>
                    <a:pt x="210" y="106"/>
                    <a:pt x="224" y="103"/>
                    <a:pt x="224" y="103"/>
                  </a:cubicBezTo>
                  <a:cubicBezTo>
                    <a:pt x="223" y="98"/>
                    <a:pt x="217" y="82"/>
                    <a:pt x="222" y="77"/>
                  </a:cubicBezTo>
                  <a:cubicBezTo>
                    <a:pt x="225" y="73"/>
                    <a:pt x="234" y="69"/>
                    <a:pt x="234" y="69"/>
                  </a:cubicBezTo>
                  <a:cubicBezTo>
                    <a:pt x="237" y="59"/>
                    <a:pt x="240" y="59"/>
                    <a:pt x="238" y="47"/>
                  </a:cubicBezTo>
                  <a:cubicBezTo>
                    <a:pt x="228" y="49"/>
                    <a:pt x="219" y="51"/>
                    <a:pt x="210" y="57"/>
                  </a:cubicBezTo>
                  <a:cubicBezTo>
                    <a:pt x="201" y="71"/>
                    <a:pt x="201" y="50"/>
                    <a:pt x="200" y="43"/>
                  </a:cubicBezTo>
                  <a:cubicBezTo>
                    <a:pt x="189" y="45"/>
                    <a:pt x="182" y="48"/>
                    <a:pt x="172" y="45"/>
                  </a:cubicBezTo>
                  <a:cubicBezTo>
                    <a:pt x="161" y="34"/>
                    <a:pt x="148" y="14"/>
                    <a:pt x="134" y="9"/>
                  </a:cubicBezTo>
                  <a:cubicBezTo>
                    <a:pt x="119" y="11"/>
                    <a:pt x="108" y="13"/>
                    <a:pt x="94" y="11"/>
                  </a:cubicBezTo>
                  <a:cubicBezTo>
                    <a:pt x="92" y="9"/>
                    <a:pt x="85" y="2"/>
                    <a:pt x="82" y="1"/>
                  </a:cubicBezTo>
                  <a:cubicBezTo>
                    <a:pt x="74" y="0"/>
                    <a:pt x="72" y="9"/>
                    <a:pt x="64"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Freeform 13"/>
            <p:cNvSpPr>
              <a:spLocks noChangeArrowheads="1"/>
            </p:cNvSpPr>
            <p:nvPr/>
          </p:nvSpPr>
          <p:spPr bwMode="auto">
            <a:xfrm>
              <a:off x="968" y="45"/>
              <a:ext cx="168" cy="56"/>
            </a:xfrm>
            <a:custGeom>
              <a:avLst/>
              <a:gdLst>
                <a:gd name="T0" fmla="*/ 84 w 194"/>
                <a:gd name="T1" fmla="*/ 7 h 80"/>
                <a:gd name="T2" fmla="*/ 11 w 194"/>
                <a:gd name="T3" fmla="*/ 17 h 80"/>
                <a:gd name="T4" fmla="*/ 8 w 194"/>
                <a:gd name="T5" fmla="*/ 24 h 80"/>
                <a:gd name="T6" fmla="*/ 49 w 194"/>
                <a:gd name="T7" fmla="*/ 36 h 80"/>
                <a:gd name="T8" fmla="*/ 117 w 194"/>
                <a:gd name="T9" fmla="*/ 52 h 80"/>
                <a:gd name="T10" fmla="*/ 152 w 194"/>
                <a:gd name="T11" fmla="*/ 48 h 80"/>
                <a:gd name="T12" fmla="*/ 162 w 194"/>
                <a:gd name="T13" fmla="*/ 45 h 80"/>
                <a:gd name="T14" fmla="*/ 152 w 194"/>
                <a:gd name="T15" fmla="*/ 31 h 80"/>
                <a:gd name="T16" fmla="*/ 141 w 194"/>
                <a:gd name="T17" fmla="*/ 25 h 80"/>
                <a:gd name="T18" fmla="*/ 112 w 194"/>
                <a:gd name="T19" fmla="*/ 18 h 80"/>
                <a:gd name="T20" fmla="*/ 84 w 194"/>
                <a:gd name="T21" fmla="*/ 7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4"/>
                <a:gd name="T34" fmla="*/ 0 h 80"/>
                <a:gd name="T35" fmla="*/ 194 w 194"/>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4" h="80">
                  <a:moveTo>
                    <a:pt x="97" y="10"/>
                  </a:moveTo>
                  <a:cubicBezTo>
                    <a:pt x="70" y="19"/>
                    <a:pt x="42" y="22"/>
                    <a:pt x="13" y="24"/>
                  </a:cubicBezTo>
                  <a:cubicBezTo>
                    <a:pt x="9" y="25"/>
                    <a:pt x="0" y="26"/>
                    <a:pt x="9" y="34"/>
                  </a:cubicBezTo>
                  <a:cubicBezTo>
                    <a:pt x="21" y="44"/>
                    <a:pt x="43" y="43"/>
                    <a:pt x="57" y="52"/>
                  </a:cubicBezTo>
                  <a:cubicBezTo>
                    <a:pt x="75" y="80"/>
                    <a:pt x="104" y="73"/>
                    <a:pt x="135" y="74"/>
                  </a:cubicBezTo>
                  <a:cubicBezTo>
                    <a:pt x="153" y="73"/>
                    <a:pt x="159" y="73"/>
                    <a:pt x="175" y="68"/>
                  </a:cubicBezTo>
                  <a:cubicBezTo>
                    <a:pt x="179" y="67"/>
                    <a:pt x="187" y="64"/>
                    <a:pt x="187" y="64"/>
                  </a:cubicBezTo>
                  <a:cubicBezTo>
                    <a:pt x="194" y="53"/>
                    <a:pt x="184" y="49"/>
                    <a:pt x="175" y="44"/>
                  </a:cubicBezTo>
                  <a:cubicBezTo>
                    <a:pt x="171" y="42"/>
                    <a:pt x="163" y="36"/>
                    <a:pt x="163" y="36"/>
                  </a:cubicBezTo>
                  <a:cubicBezTo>
                    <a:pt x="140" y="41"/>
                    <a:pt x="147" y="38"/>
                    <a:pt x="129" y="26"/>
                  </a:cubicBezTo>
                  <a:cubicBezTo>
                    <a:pt x="123" y="17"/>
                    <a:pt x="107" y="0"/>
                    <a:pt x="97"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Freeform 14"/>
            <p:cNvSpPr>
              <a:spLocks noChangeArrowheads="1"/>
            </p:cNvSpPr>
            <p:nvPr/>
          </p:nvSpPr>
          <p:spPr bwMode="auto">
            <a:xfrm>
              <a:off x="1204" y="110"/>
              <a:ext cx="268" cy="178"/>
            </a:xfrm>
            <a:custGeom>
              <a:avLst/>
              <a:gdLst>
                <a:gd name="T0" fmla="*/ 58 w 310"/>
                <a:gd name="T1" fmla="*/ 6 h 254"/>
                <a:gd name="T2" fmla="*/ 44 w 310"/>
                <a:gd name="T3" fmla="*/ 16 h 254"/>
                <a:gd name="T4" fmla="*/ 18 w 310"/>
                <a:gd name="T5" fmla="*/ 27 h 254"/>
                <a:gd name="T6" fmla="*/ 46 w 310"/>
                <a:gd name="T7" fmla="*/ 54 h 254"/>
                <a:gd name="T8" fmla="*/ 68 w 310"/>
                <a:gd name="T9" fmla="*/ 60 h 254"/>
                <a:gd name="T10" fmla="*/ 89 w 310"/>
                <a:gd name="T11" fmla="*/ 69 h 254"/>
                <a:gd name="T12" fmla="*/ 110 w 310"/>
                <a:gd name="T13" fmla="*/ 60 h 254"/>
                <a:gd name="T14" fmla="*/ 124 w 310"/>
                <a:gd name="T15" fmla="*/ 71 h 254"/>
                <a:gd name="T16" fmla="*/ 129 w 310"/>
                <a:gd name="T17" fmla="*/ 89 h 254"/>
                <a:gd name="T18" fmla="*/ 99 w 310"/>
                <a:gd name="T19" fmla="*/ 106 h 254"/>
                <a:gd name="T20" fmla="*/ 77 w 310"/>
                <a:gd name="T21" fmla="*/ 121 h 254"/>
                <a:gd name="T22" fmla="*/ 60 w 310"/>
                <a:gd name="T23" fmla="*/ 118 h 254"/>
                <a:gd name="T24" fmla="*/ 49 w 310"/>
                <a:gd name="T25" fmla="*/ 116 h 254"/>
                <a:gd name="T26" fmla="*/ 37 w 310"/>
                <a:gd name="T27" fmla="*/ 131 h 254"/>
                <a:gd name="T28" fmla="*/ 34 w 310"/>
                <a:gd name="T29" fmla="*/ 139 h 254"/>
                <a:gd name="T30" fmla="*/ 63 w 310"/>
                <a:gd name="T31" fmla="*/ 144 h 254"/>
                <a:gd name="T32" fmla="*/ 82 w 310"/>
                <a:gd name="T33" fmla="*/ 142 h 254"/>
                <a:gd name="T34" fmla="*/ 99 w 310"/>
                <a:gd name="T35" fmla="*/ 162 h 254"/>
                <a:gd name="T36" fmla="*/ 110 w 310"/>
                <a:gd name="T37" fmla="*/ 165 h 254"/>
                <a:gd name="T38" fmla="*/ 120 w 310"/>
                <a:gd name="T39" fmla="*/ 167 h 254"/>
                <a:gd name="T40" fmla="*/ 134 w 310"/>
                <a:gd name="T41" fmla="*/ 176 h 254"/>
                <a:gd name="T42" fmla="*/ 156 w 310"/>
                <a:gd name="T43" fmla="*/ 166 h 254"/>
                <a:gd name="T44" fmla="*/ 175 w 310"/>
                <a:gd name="T45" fmla="*/ 165 h 254"/>
                <a:gd name="T46" fmla="*/ 198 w 310"/>
                <a:gd name="T47" fmla="*/ 149 h 254"/>
                <a:gd name="T48" fmla="*/ 195 w 310"/>
                <a:gd name="T49" fmla="*/ 130 h 254"/>
                <a:gd name="T50" fmla="*/ 188 w 310"/>
                <a:gd name="T51" fmla="*/ 121 h 254"/>
                <a:gd name="T52" fmla="*/ 201 w 310"/>
                <a:gd name="T53" fmla="*/ 117 h 254"/>
                <a:gd name="T54" fmla="*/ 212 w 310"/>
                <a:gd name="T55" fmla="*/ 128 h 254"/>
                <a:gd name="T56" fmla="*/ 214 w 310"/>
                <a:gd name="T57" fmla="*/ 138 h 254"/>
                <a:gd name="T58" fmla="*/ 226 w 310"/>
                <a:gd name="T59" fmla="*/ 135 h 254"/>
                <a:gd name="T60" fmla="*/ 262 w 310"/>
                <a:gd name="T61" fmla="*/ 118 h 254"/>
                <a:gd name="T62" fmla="*/ 253 w 310"/>
                <a:gd name="T63" fmla="*/ 103 h 254"/>
                <a:gd name="T64" fmla="*/ 224 w 310"/>
                <a:gd name="T65" fmla="*/ 86 h 254"/>
                <a:gd name="T66" fmla="*/ 229 w 310"/>
                <a:gd name="T67" fmla="*/ 75 h 254"/>
                <a:gd name="T68" fmla="*/ 239 w 310"/>
                <a:gd name="T69" fmla="*/ 72 h 254"/>
                <a:gd name="T70" fmla="*/ 219 w 310"/>
                <a:gd name="T71" fmla="*/ 44 h 254"/>
                <a:gd name="T72" fmla="*/ 201 w 310"/>
                <a:gd name="T73" fmla="*/ 41 h 254"/>
                <a:gd name="T74" fmla="*/ 191 w 310"/>
                <a:gd name="T75" fmla="*/ 39 h 254"/>
                <a:gd name="T76" fmla="*/ 174 w 310"/>
                <a:gd name="T77" fmla="*/ 23 h 254"/>
                <a:gd name="T78" fmla="*/ 134 w 310"/>
                <a:gd name="T79" fmla="*/ 32 h 254"/>
                <a:gd name="T80" fmla="*/ 144 w 310"/>
                <a:gd name="T81" fmla="*/ 18 h 254"/>
                <a:gd name="T82" fmla="*/ 120 w 310"/>
                <a:gd name="T83" fmla="*/ 12 h 254"/>
                <a:gd name="T84" fmla="*/ 103 w 310"/>
                <a:gd name="T85" fmla="*/ 13 h 254"/>
                <a:gd name="T86" fmla="*/ 58 w 310"/>
                <a:gd name="T87" fmla="*/ 6 h 2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0"/>
                <a:gd name="T133" fmla="*/ 0 h 254"/>
                <a:gd name="T134" fmla="*/ 310 w 310"/>
                <a:gd name="T135" fmla="*/ 254 h 2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0" h="254">
                  <a:moveTo>
                    <a:pt x="67" y="9"/>
                  </a:moveTo>
                  <a:cubicBezTo>
                    <a:pt x="63" y="15"/>
                    <a:pt x="51" y="23"/>
                    <a:pt x="51" y="23"/>
                  </a:cubicBezTo>
                  <a:cubicBezTo>
                    <a:pt x="43" y="34"/>
                    <a:pt x="33" y="35"/>
                    <a:pt x="21" y="39"/>
                  </a:cubicBezTo>
                  <a:cubicBezTo>
                    <a:pt x="0" y="71"/>
                    <a:pt x="30" y="74"/>
                    <a:pt x="53" y="77"/>
                  </a:cubicBezTo>
                  <a:cubicBezTo>
                    <a:pt x="61" y="89"/>
                    <a:pt x="63" y="87"/>
                    <a:pt x="79" y="85"/>
                  </a:cubicBezTo>
                  <a:cubicBezTo>
                    <a:pt x="88" y="88"/>
                    <a:pt x="93" y="96"/>
                    <a:pt x="103" y="99"/>
                  </a:cubicBezTo>
                  <a:cubicBezTo>
                    <a:pt x="117" y="96"/>
                    <a:pt x="116" y="89"/>
                    <a:pt x="127" y="85"/>
                  </a:cubicBezTo>
                  <a:cubicBezTo>
                    <a:pt x="134" y="90"/>
                    <a:pt x="138" y="94"/>
                    <a:pt x="143" y="101"/>
                  </a:cubicBezTo>
                  <a:cubicBezTo>
                    <a:pt x="140" y="116"/>
                    <a:pt x="134" y="117"/>
                    <a:pt x="149" y="127"/>
                  </a:cubicBezTo>
                  <a:cubicBezTo>
                    <a:pt x="161" y="144"/>
                    <a:pt x="126" y="147"/>
                    <a:pt x="115" y="151"/>
                  </a:cubicBezTo>
                  <a:cubicBezTo>
                    <a:pt x="109" y="160"/>
                    <a:pt x="100" y="169"/>
                    <a:pt x="89" y="173"/>
                  </a:cubicBezTo>
                  <a:cubicBezTo>
                    <a:pt x="81" y="172"/>
                    <a:pt x="76" y="171"/>
                    <a:pt x="69" y="169"/>
                  </a:cubicBezTo>
                  <a:cubicBezTo>
                    <a:pt x="65" y="168"/>
                    <a:pt x="57" y="165"/>
                    <a:pt x="57" y="165"/>
                  </a:cubicBezTo>
                  <a:cubicBezTo>
                    <a:pt x="46" y="169"/>
                    <a:pt x="46" y="177"/>
                    <a:pt x="43" y="187"/>
                  </a:cubicBezTo>
                  <a:cubicBezTo>
                    <a:pt x="42" y="191"/>
                    <a:pt x="39" y="199"/>
                    <a:pt x="39" y="199"/>
                  </a:cubicBezTo>
                  <a:cubicBezTo>
                    <a:pt x="50" y="203"/>
                    <a:pt x="61" y="204"/>
                    <a:pt x="73" y="205"/>
                  </a:cubicBezTo>
                  <a:cubicBezTo>
                    <a:pt x="82" y="203"/>
                    <a:pt x="86" y="201"/>
                    <a:pt x="95" y="203"/>
                  </a:cubicBezTo>
                  <a:cubicBezTo>
                    <a:pt x="107" y="211"/>
                    <a:pt x="111" y="218"/>
                    <a:pt x="115" y="231"/>
                  </a:cubicBezTo>
                  <a:cubicBezTo>
                    <a:pt x="116" y="235"/>
                    <a:pt x="123" y="234"/>
                    <a:pt x="127" y="235"/>
                  </a:cubicBezTo>
                  <a:cubicBezTo>
                    <a:pt x="131" y="236"/>
                    <a:pt x="139" y="239"/>
                    <a:pt x="139" y="239"/>
                  </a:cubicBezTo>
                  <a:cubicBezTo>
                    <a:pt x="144" y="246"/>
                    <a:pt x="147" y="248"/>
                    <a:pt x="155" y="251"/>
                  </a:cubicBezTo>
                  <a:cubicBezTo>
                    <a:pt x="169" y="250"/>
                    <a:pt x="187" y="254"/>
                    <a:pt x="181" y="237"/>
                  </a:cubicBezTo>
                  <a:cubicBezTo>
                    <a:pt x="184" y="220"/>
                    <a:pt x="192" y="228"/>
                    <a:pt x="203" y="235"/>
                  </a:cubicBezTo>
                  <a:cubicBezTo>
                    <a:pt x="224" y="233"/>
                    <a:pt x="224" y="232"/>
                    <a:pt x="229" y="213"/>
                  </a:cubicBezTo>
                  <a:cubicBezTo>
                    <a:pt x="229" y="211"/>
                    <a:pt x="229" y="192"/>
                    <a:pt x="225" y="185"/>
                  </a:cubicBezTo>
                  <a:cubicBezTo>
                    <a:pt x="223" y="181"/>
                    <a:pt x="217" y="173"/>
                    <a:pt x="217" y="173"/>
                  </a:cubicBezTo>
                  <a:cubicBezTo>
                    <a:pt x="220" y="163"/>
                    <a:pt x="224" y="165"/>
                    <a:pt x="233" y="167"/>
                  </a:cubicBezTo>
                  <a:cubicBezTo>
                    <a:pt x="240" y="172"/>
                    <a:pt x="242" y="175"/>
                    <a:pt x="245" y="183"/>
                  </a:cubicBezTo>
                  <a:cubicBezTo>
                    <a:pt x="246" y="188"/>
                    <a:pt x="244" y="193"/>
                    <a:pt x="247" y="197"/>
                  </a:cubicBezTo>
                  <a:cubicBezTo>
                    <a:pt x="250" y="201"/>
                    <a:pt x="256" y="194"/>
                    <a:pt x="261" y="193"/>
                  </a:cubicBezTo>
                  <a:cubicBezTo>
                    <a:pt x="276" y="188"/>
                    <a:pt x="290" y="178"/>
                    <a:pt x="303" y="169"/>
                  </a:cubicBezTo>
                  <a:cubicBezTo>
                    <a:pt x="310" y="158"/>
                    <a:pt x="302" y="153"/>
                    <a:pt x="293" y="147"/>
                  </a:cubicBezTo>
                  <a:cubicBezTo>
                    <a:pt x="281" y="129"/>
                    <a:pt x="283" y="126"/>
                    <a:pt x="259" y="123"/>
                  </a:cubicBezTo>
                  <a:cubicBezTo>
                    <a:pt x="256" y="115"/>
                    <a:pt x="257" y="111"/>
                    <a:pt x="265" y="107"/>
                  </a:cubicBezTo>
                  <a:cubicBezTo>
                    <a:pt x="269" y="105"/>
                    <a:pt x="277" y="103"/>
                    <a:pt x="277" y="103"/>
                  </a:cubicBezTo>
                  <a:cubicBezTo>
                    <a:pt x="287" y="88"/>
                    <a:pt x="269" y="66"/>
                    <a:pt x="253" y="63"/>
                  </a:cubicBezTo>
                  <a:cubicBezTo>
                    <a:pt x="239" y="60"/>
                    <a:pt x="244" y="62"/>
                    <a:pt x="233" y="59"/>
                  </a:cubicBezTo>
                  <a:cubicBezTo>
                    <a:pt x="229" y="58"/>
                    <a:pt x="221" y="55"/>
                    <a:pt x="221" y="55"/>
                  </a:cubicBezTo>
                  <a:cubicBezTo>
                    <a:pt x="200" y="60"/>
                    <a:pt x="217" y="38"/>
                    <a:pt x="201" y="33"/>
                  </a:cubicBezTo>
                  <a:cubicBezTo>
                    <a:pt x="185" y="35"/>
                    <a:pt x="169" y="36"/>
                    <a:pt x="155" y="45"/>
                  </a:cubicBezTo>
                  <a:cubicBezTo>
                    <a:pt x="145" y="30"/>
                    <a:pt x="152" y="30"/>
                    <a:pt x="167" y="25"/>
                  </a:cubicBezTo>
                  <a:cubicBezTo>
                    <a:pt x="163" y="10"/>
                    <a:pt x="155" y="15"/>
                    <a:pt x="139" y="17"/>
                  </a:cubicBezTo>
                  <a:cubicBezTo>
                    <a:pt x="131" y="20"/>
                    <a:pt x="127" y="22"/>
                    <a:pt x="119" y="19"/>
                  </a:cubicBezTo>
                  <a:cubicBezTo>
                    <a:pt x="106" y="0"/>
                    <a:pt x="74" y="29"/>
                    <a:pt x="67" y="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Freeform 15"/>
            <p:cNvSpPr>
              <a:spLocks noChangeArrowheads="1"/>
            </p:cNvSpPr>
            <p:nvPr/>
          </p:nvSpPr>
          <p:spPr bwMode="auto">
            <a:xfrm>
              <a:off x="1202" y="34"/>
              <a:ext cx="51" cy="34"/>
            </a:xfrm>
            <a:custGeom>
              <a:avLst/>
              <a:gdLst>
                <a:gd name="T0" fmla="*/ 22 w 59"/>
                <a:gd name="T1" fmla="*/ 0 h 50"/>
                <a:gd name="T2" fmla="*/ 0 w 59"/>
                <a:gd name="T3" fmla="*/ 7 h 50"/>
                <a:gd name="T4" fmla="*/ 26 w 59"/>
                <a:gd name="T5" fmla="*/ 27 h 50"/>
                <a:gd name="T6" fmla="*/ 41 w 59"/>
                <a:gd name="T7" fmla="*/ 34 h 50"/>
                <a:gd name="T8" fmla="*/ 50 w 59"/>
                <a:gd name="T9" fmla="*/ 19 h 50"/>
                <a:gd name="T10" fmla="*/ 38 w 59"/>
                <a:gd name="T11" fmla="*/ 5 h 50"/>
                <a:gd name="T12" fmla="*/ 22 w 59"/>
                <a:gd name="T13" fmla="*/ 0 h 50"/>
                <a:gd name="T14" fmla="*/ 0 60000 65536"/>
                <a:gd name="T15" fmla="*/ 0 60000 65536"/>
                <a:gd name="T16" fmla="*/ 0 60000 65536"/>
                <a:gd name="T17" fmla="*/ 0 60000 65536"/>
                <a:gd name="T18" fmla="*/ 0 60000 65536"/>
                <a:gd name="T19" fmla="*/ 0 60000 65536"/>
                <a:gd name="T20" fmla="*/ 0 60000 65536"/>
                <a:gd name="T21" fmla="*/ 0 w 59"/>
                <a:gd name="T22" fmla="*/ 0 h 50"/>
                <a:gd name="T23" fmla="*/ 59 w 59"/>
                <a:gd name="T24" fmla="*/ 50 h 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50">
                  <a:moveTo>
                    <a:pt x="26" y="0"/>
                  </a:moveTo>
                  <a:cubicBezTo>
                    <a:pt x="13" y="2"/>
                    <a:pt x="7" y="0"/>
                    <a:pt x="0" y="10"/>
                  </a:cubicBezTo>
                  <a:cubicBezTo>
                    <a:pt x="4" y="22"/>
                    <a:pt x="18" y="36"/>
                    <a:pt x="30" y="40"/>
                  </a:cubicBezTo>
                  <a:cubicBezTo>
                    <a:pt x="37" y="42"/>
                    <a:pt x="48" y="50"/>
                    <a:pt x="48" y="50"/>
                  </a:cubicBezTo>
                  <a:cubicBezTo>
                    <a:pt x="57" y="44"/>
                    <a:pt x="55" y="37"/>
                    <a:pt x="58" y="28"/>
                  </a:cubicBezTo>
                  <a:cubicBezTo>
                    <a:pt x="55" y="11"/>
                    <a:pt x="59" y="18"/>
                    <a:pt x="44" y="8"/>
                  </a:cubicBezTo>
                  <a:cubicBezTo>
                    <a:pt x="42" y="6"/>
                    <a:pt x="26" y="5"/>
                    <a:pt x="2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Freeform 16"/>
            <p:cNvSpPr>
              <a:spLocks noChangeArrowheads="1"/>
            </p:cNvSpPr>
            <p:nvPr/>
          </p:nvSpPr>
          <p:spPr bwMode="auto">
            <a:xfrm>
              <a:off x="1105" y="99"/>
              <a:ext cx="75" cy="39"/>
            </a:xfrm>
            <a:custGeom>
              <a:avLst/>
              <a:gdLst>
                <a:gd name="T0" fmla="*/ 38 w 86"/>
                <a:gd name="T1" fmla="*/ 5 h 57"/>
                <a:gd name="T2" fmla="*/ 21 w 86"/>
                <a:gd name="T3" fmla="*/ 17 h 57"/>
                <a:gd name="T4" fmla="*/ 3 w 86"/>
                <a:gd name="T5" fmla="*/ 18 h 57"/>
                <a:gd name="T6" fmla="*/ 14 w 86"/>
                <a:gd name="T7" fmla="*/ 39 h 57"/>
                <a:gd name="T8" fmla="*/ 65 w 86"/>
                <a:gd name="T9" fmla="*/ 24 h 57"/>
                <a:gd name="T10" fmla="*/ 75 w 86"/>
                <a:gd name="T11" fmla="*/ 12 h 57"/>
                <a:gd name="T12" fmla="*/ 49 w 86"/>
                <a:gd name="T13" fmla="*/ 5 h 57"/>
                <a:gd name="T14" fmla="*/ 38 w 86"/>
                <a:gd name="T15" fmla="*/ 5 h 57"/>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57"/>
                <a:gd name="T26" fmla="*/ 86 w 86"/>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57">
                  <a:moveTo>
                    <a:pt x="44" y="7"/>
                  </a:moveTo>
                  <a:cubicBezTo>
                    <a:pt x="39" y="14"/>
                    <a:pt x="31" y="20"/>
                    <a:pt x="24" y="25"/>
                  </a:cubicBezTo>
                  <a:cubicBezTo>
                    <a:pt x="16" y="19"/>
                    <a:pt x="12" y="22"/>
                    <a:pt x="4" y="27"/>
                  </a:cubicBezTo>
                  <a:cubicBezTo>
                    <a:pt x="0" y="38"/>
                    <a:pt x="4" y="53"/>
                    <a:pt x="16" y="57"/>
                  </a:cubicBezTo>
                  <a:cubicBezTo>
                    <a:pt x="33" y="51"/>
                    <a:pt x="60" y="45"/>
                    <a:pt x="74" y="35"/>
                  </a:cubicBezTo>
                  <a:cubicBezTo>
                    <a:pt x="78" y="29"/>
                    <a:pt x="86" y="17"/>
                    <a:pt x="86" y="17"/>
                  </a:cubicBezTo>
                  <a:cubicBezTo>
                    <a:pt x="80" y="0"/>
                    <a:pt x="74" y="5"/>
                    <a:pt x="56" y="7"/>
                  </a:cubicBezTo>
                  <a:cubicBezTo>
                    <a:pt x="43" y="11"/>
                    <a:pt x="44" y="15"/>
                    <a:pt x="44"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Freeform 17"/>
            <p:cNvSpPr>
              <a:spLocks noChangeArrowheads="1"/>
            </p:cNvSpPr>
            <p:nvPr/>
          </p:nvSpPr>
          <p:spPr bwMode="auto">
            <a:xfrm>
              <a:off x="1184" y="107"/>
              <a:ext cx="62" cy="23"/>
            </a:xfrm>
            <a:custGeom>
              <a:avLst/>
              <a:gdLst>
                <a:gd name="T0" fmla="*/ 34 w 73"/>
                <a:gd name="T1" fmla="*/ 0 h 34"/>
                <a:gd name="T2" fmla="*/ 8 w 73"/>
                <a:gd name="T3" fmla="*/ 11 h 34"/>
                <a:gd name="T4" fmla="*/ 20 w 73"/>
                <a:gd name="T5" fmla="*/ 23 h 34"/>
                <a:gd name="T6" fmla="*/ 44 w 73"/>
                <a:gd name="T7" fmla="*/ 19 h 34"/>
                <a:gd name="T8" fmla="*/ 54 w 73"/>
                <a:gd name="T9" fmla="*/ 14 h 34"/>
                <a:gd name="T10" fmla="*/ 34 w 73"/>
                <a:gd name="T11" fmla="*/ 0 h 34"/>
                <a:gd name="T12" fmla="*/ 0 60000 65536"/>
                <a:gd name="T13" fmla="*/ 0 60000 65536"/>
                <a:gd name="T14" fmla="*/ 0 60000 65536"/>
                <a:gd name="T15" fmla="*/ 0 60000 65536"/>
                <a:gd name="T16" fmla="*/ 0 60000 65536"/>
                <a:gd name="T17" fmla="*/ 0 60000 65536"/>
                <a:gd name="T18" fmla="*/ 0 w 73"/>
                <a:gd name="T19" fmla="*/ 0 h 34"/>
                <a:gd name="T20" fmla="*/ 73 w 73"/>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73" h="34">
                  <a:moveTo>
                    <a:pt x="40" y="0"/>
                  </a:moveTo>
                  <a:cubicBezTo>
                    <a:pt x="30" y="6"/>
                    <a:pt x="20" y="10"/>
                    <a:pt x="10" y="16"/>
                  </a:cubicBezTo>
                  <a:cubicBezTo>
                    <a:pt x="0" y="31"/>
                    <a:pt x="13" y="30"/>
                    <a:pt x="24" y="34"/>
                  </a:cubicBezTo>
                  <a:cubicBezTo>
                    <a:pt x="44" y="31"/>
                    <a:pt x="35" y="34"/>
                    <a:pt x="52" y="28"/>
                  </a:cubicBezTo>
                  <a:cubicBezTo>
                    <a:pt x="57" y="26"/>
                    <a:pt x="64" y="20"/>
                    <a:pt x="64" y="20"/>
                  </a:cubicBezTo>
                  <a:cubicBezTo>
                    <a:pt x="73" y="7"/>
                    <a:pt x="48" y="8"/>
                    <a:pt x="40"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Freeform 18"/>
            <p:cNvSpPr>
              <a:spLocks noChangeArrowheads="1"/>
            </p:cNvSpPr>
            <p:nvPr/>
          </p:nvSpPr>
          <p:spPr bwMode="auto">
            <a:xfrm>
              <a:off x="1150" y="73"/>
              <a:ext cx="74" cy="32"/>
            </a:xfrm>
            <a:custGeom>
              <a:avLst/>
              <a:gdLst>
                <a:gd name="T0" fmla="*/ 50 w 85"/>
                <a:gd name="T1" fmla="*/ 7 h 45"/>
                <a:gd name="T2" fmla="*/ 24 w 85"/>
                <a:gd name="T3" fmla="*/ 3 h 45"/>
                <a:gd name="T4" fmla="*/ 0 w 85"/>
                <a:gd name="T5" fmla="*/ 13 h 45"/>
                <a:gd name="T6" fmla="*/ 35 w 85"/>
                <a:gd name="T7" fmla="*/ 23 h 45"/>
                <a:gd name="T8" fmla="*/ 56 w 85"/>
                <a:gd name="T9" fmla="*/ 28 h 45"/>
                <a:gd name="T10" fmla="*/ 73 w 85"/>
                <a:gd name="T11" fmla="*/ 13 h 45"/>
                <a:gd name="T12" fmla="*/ 71 w 85"/>
                <a:gd name="T13" fmla="*/ 4 h 45"/>
                <a:gd name="T14" fmla="*/ 56 w 85"/>
                <a:gd name="T15" fmla="*/ 0 h 45"/>
                <a:gd name="T16" fmla="*/ 50 w 85"/>
                <a:gd name="T17" fmla="*/ 7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45"/>
                <a:gd name="T29" fmla="*/ 85 w 85"/>
                <a:gd name="T30" fmla="*/ 45 h 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45">
                  <a:moveTo>
                    <a:pt x="58" y="10"/>
                  </a:moveTo>
                  <a:cubicBezTo>
                    <a:pt x="39" y="16"/>
                    <a:pt x="45" y="10"/>
                    <a:pt x="28" y="4"/>
                  </a:cubicBezTo>
                  <a:cubicBezTo>
                    <a:pt x="7" y="6"/>
                    <a:pt x="5" y="2"/>
                    <a:pt x="0" y="18"/>
                  </a:cubicBezTo>
                  <a:cubicBezTo>
                    <a:pt x="5" y="34"/>
                    <a:pt x="26" y="31"/>
                    <a:pt x="40" y="32"/>
                  </a:cubicBezTo>
                  <a:cubicBezTo>
                    <a:pt x="50" y="42"/>
                    <a:pt x="49" y="45"/>
                    <a:pt x="64" y="40"/>
                  </a:cubicBezTo>
                  <a:cubicBezTo>
                    <a:pt x="69" y="32"/>
                    <a:pt x="77" y="25"/>
                    <a:pt x="84" y="18"/>
                  </a:cubicBezTo>
                  <a:cubicBezTo>
                    <a:pt x="83" y="14"/>
                    <a:pt x="85" y="9"/>
                    <a:pt x="82" y="6"/>
                  </a:cubicBezTo>
                  <a:cubicBezTo>
                    <a:pt x="78" y="1"/>
                    <a:pt x="64" y="0"/>
                    <a:pt x="64" y="0"/>
                  </a:cubicBezTo>
                  <a:cubicBezTo>
                    <a:pt x="56" y="3"/>
                    <a:pt x="47" y="21"/>
                    <a:pt x="58"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Freeform 19"/>
            <p:cNvSpPr>
              <a:spLocks noChangeArrowheads="1"/>
            </p:cNvSpPr>
            <p:nvPr/>
          </p:nvSpPr>
          <p:spPr bwMode="auto">
            <a:xfrm>
              <a:off x="1119" y="43"/>
              <a:ext cx="51" cy="22"/>
            </a:xfrm>
            <a:custGeom>
              <a:avLst/>
              <a:gdLst>
                <a:gd name="T0" fmla="*/ 14 w 58"/>
                <a:gd name="T1" fmla="*/ 3 h 31"/>
                <a:gd name="T2" fmla="*/ 0 w 58"/>
                <a:gd name="T3" fmla="*/ 13 h 31"/>
                <a:gd name="T4" fmla="*/ 18 w 58"/>
                <a:gd name="T5" fmla="*/ 20 h 31"/>
                <a:gd name="T6" fmla="*/ 25 w 58"/>
                <a:gd name="T7" fmla="*/ 14 h 31"/>
                <a:gd name="T8" fmla="*/ 46 w 58"/>
                <a:gd name="T9" fmla="*/ 9 h 31"/>
                <a:gd name="T10" fmla="*/ 39 w 58"/>
                <a:gd name="T11" fmla="*/ 0 h 31"/>
                <a:gd name="T12" fmla="*/ 14 w 58"/>
                <a:gd name="T13" fmla="*/ 3 h 31"/>
                <a:gd name="T14" fmla="*/ 0 60000 65536"/>
                <a:gd name="T15" fmla="*/ 0 60000 65536"/>
                <a:gd name="T16" fmla="*/ 0 60000 65536"/>
                <a:gd name="T17" fmla="*/ 0 60000 65536"/>
                <a:gd name="T18" fmla="*/ 0 60000 65536"/>
                <a:gd name="T19" fmla="*/ 0 60000 65536"/>
                <a:gd name="T20" fmla="*/ 0 60000 65536"/>
                <a:gd name="T21" fmla="*/ 0 w 58"/>
                <a:gd name="T22" fmla="*/ 0 h 31"/>
                <a:gd name="T23" fmla="*/ 58 w 58"/>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31">
                  <a:moveTo>
                    <a:pt x="16" y="4"/>
                  </a:moveTo>
                  <a:cubicBezTo>
                    <a:pt x="2" y="13"/>
                    <a:pt x="7" y="8"/>
                    <a:pt x="0" y="18"/>
                  </a:cubicBezTo>
                  <a:cubicBezTo>
                    <a:pt x="5" y="26"/>
                    <a:pt x="11" y="25"/>
                    <a:pt x="20" y="28"/>
                  </a:cubicBezTo>
                  <a:cubicBezTo>
                    <a:pt x="36" y="23"/>
                    <a:pt x="17" y="31"/>
                    <a:pt x="28" y="20"/>
                  </a:cubicBezTo>
                  <a:cubicBezTo>
                    <a:pt x="33" y="15"/>
                    <a:pt x="46" y="13"/>
                    <a:pt x="52" y="12"/>
                  </a:cubicBezTo>
                  <a:cubicBezTo>
                    <a:pt x="58" y="3"/>
                    <a:pt x="53" y="3"/>
                    <a:pt x="44" y="0"/>
                  </a:cubicBezTo>
                  <a:cubicBezTo>
                    <a:pt x="38" y="1"/>
                    <a:pt x="20" y="8"/>
                    <a:pt x="16" y="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Freeform 20"/>
            <p:cNvSpPr>
              <a:spLocks noChangeArrowheads="1"/>
            </p:cNvSpPr>
            <p:nvPr/>
          </p:nvSpPr>
          <p:spPr bwMode="auto">
            <a:xfrm>
              <a:off x="1250" y="46"/>
              <a:ext cx="131" cy="72"/>
            </a:xfrm>
            <a:custGeom>
              <a:avLst/>
              <a:gdLst>
                <a:gd name="T0" fmla="*/ 33 w 152"/>
                <a:gd name="T1" fmla="*/ 0 h 102"/>
                <a:gd name="T2" fmla="*/ 12 w 152"/>
                <a:gd name="T3" fmla="*/ 4 h 102"/>
                <a:gd name="T4" fmla="*/ 3 w 152"/>
                <a:gd name="T5" fmla="*/ 27 h 102"/>
                <a:gd name="T6" fmla="*/ 10 w 152"/>
                <a:gd name="T7" fmla="*/ 40 h 102"/>
                <a:gd name="T8" fmla="*/ 0 w 152"/>
                <a:gd name="T9" fmla="*/ 51 h 102"/>
                <a:gd name="T10" fmla="*/ 48 w 152"/>
                <a:gd name="T11" fmla="*/ 61 h 102"/>
                <a:gd name="T12" fmla="*/ 71 w 152"/>
                <a:gd name="T13" fmla="*/ 65 h 102"/>
                <a:gd name="T14" fmla="*/ 131 w 152"/>
                <a:gd name="T15" fmla="*/ 61 h 102"/>
                <a:gd name="T16" fmla="*/ 66 w 152"/>
                <a:gd name="T17" fmla="*/ 49 h 102"/>
                <a:gd name="T18" fmla="*/ 47 w 152"/>
                <a:gd name="T19" fmla="*/ 44 h 102"/>
                <a:gd name="T20" fmla="*/ 38 w 152"/>
                <a:gd name="T21" fmla="*/ 37 h 102"/>
                <a:gd name="T22" fmla="*/ 43 w 152"/>
                <a:gd name="T23" fmla="*/ 24 h 102"/>
                <a:gd name="T24" fmla="*/ 33 w 152"/>
                <a:gd name="T25" fmla="*/ 0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102"/>
                <a:gd name="T41" fmla="*/ 152 w 152"/>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102">
                  <a:moveTo>
                    <a:pt x="38" y="0"/>
                  </a:moveTo>
                  <a:cubicBezTo>
                    <a:pt x="22" y="5"/>
                    <a:pt x="30" y="3"/>
                    <a:pt x="14" y="6"/>
                  </a:cubicBezTo>
                  <a:cubicBezTo>
                    <a:pt x="18" y="22"/>
                    <a:pt x="22" y="32"/>
                    <a:pt x="4" y="38"/>
                  </a:cubicBezTo>
                  <a:cubicBezTo>
                    <a:pt x="1" y="47"/>
                    <a:pt x="7" y="49"/>
                    <a:pt x="12" y="56"/>
                  </a:cubicBezTo>
                  <a:cubicBezTo>
                    <a:pt x="10" y="65"/>
                    <a:pt x="9" y="69"/>
                    <a:pt x="0" y="72"/>
                  </a:cubicBezTo>
                  <a:cubicBezTo>
                    <a:pt x="5" y="88"/>
                    <a:pt x="45" y="85"/>
                    <a:pt x="56" y="86"/>
                  </a:cubicBezTo>
                  <a:cubicBezTo>
                    <a:pt x="72" y="97"/>
                    <a:pt x="63" y="95"/>
                    <a:pt x="82" y="92"/>
                  </a:cubicBezTo>
                  <a:cubicBezTo>
                    <a:pt x="86" y="92"/>
                    <a:pt x="147" y="102"/>
                    <a:pt x="152" y="86"/>
                  </a:cubicBezTo>
                  <a:cubicBezTo>
                    <a:pt x="123" y="66"/>
                    <a:pt x="128" y="72"/>
                    <a:pt x="76" y="70"/>
                  </a:cubicBezTo>
                  <a:cubicBezTo>
                    <a:pt x="62" y="56"/>
                    <a:pt x="81" y="73"/>
                    <a:pt x="54" y="62"/>
                  </a:cubicBezTo>
                  <a:cubicBezTo>
                    <a:pt x="50" y="60"/>
                    <a:pt x="48" y="55"/>
                    <a:pt x="44" y="52"/>
                  </a:cubicBezTo>
                  <a:cubicBezTo>
                    <a:pt x="41" y="43"/>
                    <a:pt x="42" y="39"/>
                    <a:pt x="50" y="34"/>
                  </a:cubicBezTo>
                  <a:cubicBezTo>
                    <a:pt x="52" y="27"/>
                    <a:pt x="42" y="9"/>
                    <a:pt x="38"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Freeform 21"/>
            <p:cNvSpPr>
              <a:spLocks noChangeArrowheads="1"/>
            </p:cNvSpPr>
            <p:nvPr/>
          </p:nvSpPr>
          <p:spPr bwMode="auto">
            <a:xfrm>
              <a:off x="0" y="275"/>
              <a:ext cx="29" cy="14"/>
            </a:xfrm>
            <a:custGeom>
              <a:avLst/>
              <a:gdLst>
                <a:gd name="T0" fmla="*/ 29 w 34"/>
                <a:gd name="T1" fmla="*/ 0 h 20"/>
                <a:gd name="T2" fmla="*/ 20 w 34"/>
                <a:gd name="T3" fmla="*/ 14 h 20"/>
                <a:gd name="T4" fmla="*/ 3 w 34"/>
                <a:gd name="T5" fmla="*/ 13 h 20"/>
                <a:gd name="T6" fmla="*/ 3 w 34"/>
                <a:gd name="T7" fmla="*/ 4 h 20"/>
                <a:gd name="T8" fmla="*/ 29 w 34"/>
                <a:gd name="T9" fmla="*/ 0 h 20"/>
                <a:gd name="T10" fmla="*/ 0 60000 65536"/>
                <a:gd name="T11" fmla="*/ 0 60000 65536"/>
                <a:gd name="T12" fmla="*/ 0 60000 65536"/>
                <a:gd name="T13" fmla="*/ 0 60000 65536"/>
                <a:gd name="T14" fmla="*/ 0 60000 65536"/>
                <a:gd name="T15" fmla="*/ 0 w 34"/>
                <a:gd name="T16" fmla="*/ 0 h 20"/>
                <a:gd name="T17" fmla="*/ 34 w 34"/>
                <a:gd name="T18" fmla="*/ 20 h 20"/>
              </a:gdLst>
              <a:ahLst/>
              <a:cxnLst>
                <a:cxn ang="T10">
                  <a:pos x="T0" y="T1"/>
                </a:cxn>
                <a:cxn ang="T11">
                  <a:pos x="T2" y="T3"/>
                </a:cxn>
                <a:cxn ang="T12">
                  <a:pos x="T4" y="T5"/>
                </a:cxn>
                <a:cxn ang="T13">
                  <a:pos x="T6" y="T7"/>
                </a:cxn>
                <a:cxn ang="T14">
                  <a:pos x="T8" y="T9"/>
                </a:cxn>
              </a:cxnLst>
              <a:rect l="T15" t="T16" r="T17" b="T18"/>
              <a:pathLst>
                <a:path w="34" h="20">
                  <a:moveTo>
                    <a:pt x="34" y="0"/>
                  </a:moveTo>
                  <a:cubicBezTo>
                    <a:pt x="32" y="10"/>
                    <a:pt x="34" y="17"/>
                    <a:pt x="24" y="20"/>
                  </a:cubicBezTo>
                  <a:cubicBezTo>
                    <a:pt x="17" y="19"/>
                    <a:pt x="10" y="20"/>
                    <a:pt x="4" y="18"/>
                  </a:cubicBezTo>
                  <a:cubicBezTo>
                    <a:pt x="0" y="17"/>
                    <a:pt x="2" y="7"/>
                    <a:pt x="4" y="6"/>
                  </a:cubicBezTo>
                  <a:cubicBezTo>
                    <a:pt x="12" y="0"/>
                    <a:pt x="24" y="0"/>
                    <a:pt x="34"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Freeform 22"/>
            <p:cNvSpPr>
              <a:spLocks noChangeArrowheads="1"/>
            </p:cNvSpPr>
            <p:nvPr/>
          </p:nvSpPr>
          <p:spPr bwMode="auto">
            <a:xfrm>
              <a:off x="871" y="753"/>
              <a:ext cx="18" cy="11"/>
            </a:xfrm>
            <a:custGeom>
              <a:avLst/>
              <a:gdLst>
                <a:gd name="T0" fmla="*/ 3 w 21"/>
                <a:gd name="T1" fmla="*/ 0 h 16"/>
                <a:gd name="T2" fmla="*/ 11 w 21"/>
                <a:gd name="T3" fmla="*/ 11 h 16"/>
                <a:gd name="T4" fmla="*/ 3 w 21"/>
                <a:gd name="T5" fmla="*/ 0 h 16"/>
                <a:gd name="T6" fmla="*/ 0 60000 65536"/>
                <a:gd name="T7" fmla="*/ 0 60000 65536"/>
                <a:gd name="T8" fmla="*/ 0 60000 65536"/>
                <a:gd name="T9" fmla="*/ 0 w 21"/>
                <a:gd name="T10" fmla="*/ 0 h 16"/>
                <a:gd name="T11" fmla="*/ 21 w 21"/>
                <a:gd name="T12" fmla="*/ 16 h 16"/>
              </a:gdLst>
              <a:ahLst/>
              <a:cxnLst>
                <a:cxn ang="T6">
                  <a:pos x="T0" y="T1"/>
                </a:cxn>
                <a:cxn ang="T7">
                  <a:pos x="T2" y="T3"/>
                </a:cxn>
                <a:cxn ang="T8">
                  <a:pos x="T4" y="T5"/>
                </a:cxn>
              </a:cxnLst>
              <a:rect l="T9" t="T10" r="T11" b="T12"/>
              <a:pathLst>
                <a:path w="21" h="16">
                  <a:moveTo>
                    <a:pt x="3" y="0"/>
                  </a:moveTo>
                  <a:cubicBezTo>
                    <a:pt x="0" y="9"/>
                    <a:pt x="6" y="11"/>
                    <a:pt x="13" y="16"/>
                  </a:cubicBezTo>
                  <a:cubicBezTo>
                    <a:pt x="21" y="4"/>
                    <a:pt x="16" y="2"/>
                    <a:pt x="3"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Freeform 23"/>
            <p:cNvSpPr>
              <a:spLocks noChangeArrowheads="1"/>
            </p:cNvSpPr>
            <p:nvPr/>
          </p:nvSpPr>
          <p:spPr bwMode="auto">
            <a:xfrm>
              <a:off x="874" y="776"/>
              <a:ext cx="19" cy="11"/>
            </a:xfrm>
            <a:custGeom>
              <a:avLst/>
              <a:gdLst>
                <a:gd name="T0" fmla="*/ 3 w 21"/>
                <a:gd name="T1" fmla="*/ 0 h 16"/>
                <a:gd name="T2" fmla="*/ 12 w 21"/>
                <a:gd name="T3" fmla="*/ 11 h 16"/>
                <a:gd name="T4" fmla="*/ 3 w 21"/>
                <a:gd name="T5" fmla="*/ 0 h 16"/>
                <a:gd name="T6" fmla="*/ 0 60000 65536"/>
                <a:gd name="T7" fmla="*/ 0 60000 65536"/>
                <a:gd name="T8" fmla="*/ 0 60000 65536"/>
                <a:gd name="T9" fmla="*/ 0 w 21"/>
                <a:gd name="T10" fmla="*/ 0 h 16"/>
                <a:gd name="T11" fmla="*/ 21 w 21"/>
                <a:gd name="T12" fmla="*/ 16 h 16"/>
              </a:gdLst>
              <a:ahLst/>
              <a:cxnLst>
                <a:cxn ang="T6">
                  <a:pos x="T0" y="T1"/>
                </a:cxn>
                <a:cxn ang="T7">
                  <a:pos x="T2" y="T3"/>
                </a:cxn>
                <a:cxn ang="T8">
                  <a:pos x="T4" y="T5"/>
                </a:cxn>
              </a:cxnLst>
              <a:rect l="T9" t="T10" r="T11" b="T12"/>
              <a:pathLst>
                <a:path w="21" h="16">
                  <a:moveTo>
                    <a:pt x="3" y="0"/>
                  </a:moveTo>
                  <a:cubicBezTo>
                    <a:pt x="0" y="9"/>
                    <a:pt x="6" y="11"/>
                    <a:pt x="13" y="16"/>
                  </a:cubicBezTo>
                  <a:cubicBezTo>
                    <a:pt x="21" y="4"/>
                    <a:pt x="16" y="2"/>
                    <a:pt x="3"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24"/>
            <p:cNvSpPr>
              <a:spLocks noChangeArrowheads="1"/>
            </p:cNvSpPr>
            <p:nvPr/>
          </p:nvSpPr>
          <p:spPr bwMode="auto">
            <a:xfrm>
              <a:off x="1109" y="899"/>
              <a:ext cx="17" cy="12"/>
            </a:xfrm>
            <a:custGeom>
              <a:avLst/>
              <a:gdLst>
                <a:gd name="T0" fmla="*/ 2 w 21"/>
                <a:gd name="T1" fmla="*/ 0 h 16"/>
                <a:gd name="T2" fmla="*/ 11 w 21"/>
                <a:gd name="T3" fmla="*/ 12 h 16"/>
                <a:gd name="T4" fmla="*/ 2 w 21"/>
                <a:gd name="T5" fmla="*/ 0 h 16"/>
                <a:gd name="T6" fmla="*/ 0 60000 65536"/>
                <a:gd name="T7" fmla="*/ 0 60000 65536"/>
                <a:gd name="T8" fmla="*/ 0 60000 65536"/>
                <a:gd name="T9" fmla="*/ 0 w 21"/>
                <a:gd name="T10" fmla="*/ 0 h 16"/>
                <a:gd name="T11" fmla="*/ 21 w 21"/>
                <a:gd name="T12" fmla="*/ 16 h 16"/>
              </a:gdLst>
              <a:ahLst/>
              <a:cxnLst>
                <a:cxn ang="T6">
                  <a:pos x="T0" y="T1"/>
                </a:cxn>
                <a:cxn ang="T7">
                  <a:pos x="T2" y="T3"/>
                </a:cxn>
                <a:cxn ang="T8">
                  <a:pos x="T4" y="T5"/>
                </a:cxn>
              </a:cxnLst>
              <a:rect l="T9" t="T10" r="T11" b="T12"/>
              <a:pathLst>
                <a:path w="21" h="16">
                  <a:moveTo>
                    <a:pt x="3" y="0"/>
                  </a:moveTo>
                  <a:cubicBezTo>
                    <a:pt x="0" y="9"/>
                    <a:pt x="6" y="11"/>
                    <a:pt x="13" y="16"/>
                  </a:cubicBezTo>
                  <a:cubicBezTo>
                    <a:pt x="21" y="4"/>
                    <a:pt x="16" y="2"/>
                    <a:pt x="3"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Freeform 25"/>
            <p:cNvSpPr>
              <a:spLocks noChangeArrowheads="1"/>
            </p:cNvSpPr>
            <p:nvPr/>
          </p:nvSpPr>
          <p:spPr bwMode="auto">
            <a:xfrm>
              <a:off x="1251" y="447"/>
              <a:ext cx="44" cy="17"/>
            </a:xfrm>
            <a:custGeom>
              <a:avLst/>
              <a:gdLst>
                <a:gd name="T0" fmla="*/ 11 w 51"/>
                <a:gd name="T1" fmla="*/ 0 h 24"/>
                <a:gd name="T2" fmla="*/ 6 w 51"/>
                <a:gd name="T3" fmla="*/ 13 h 24"/>
                <a:gd name="T4" fmla="*/ 23 w 51"/>
                <a:gd name="T5" fmla="*/ 17 h 24"/>
                <a:gd name="T6" fmla="*/ 28 w 51"/>
                <a:gd name="T7" fmla="*/ 3 h 24"/>
                <a:gd name="T8" fmla="*/ 11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Freeform 26"/>
            <p:cNvSpPr>
              <a:spLocks noChangeArrowheads="1"/>
            </p:cNvSpPr>
            <p:nvPr/>
          </p:nvSpPr>
          <p:spPr bwMode="auto">
            <a:xfrm>
              <a:off x="1136" y="255"/>
              <a:ext cx="44" cy="17"/>
            </a:xfrm>
            <a:custGeom>
              <a:avLst/>
              <a:gdLst>
                <a:gd name="T0" fmla="*/ 11 w 51"/>
                <a:gd name="T1" fmla="*/ 0 h 24"/>
                <a:gd name="T2" fmla="*/ 6 w 51"/>
                <a:gd name="T3" fmla="*/ 13 h 24"/>
                <a:gd name="T4" fmla="*/ 23 w 51"/>
                <a:gd name="T5" fmla="*/ 17 h 24"/>
                <a:gd name="T6" fmla="*/ 28 w 51"/>
                <a:gd name="T7" fmla="*/ 3 h 24"/>
                <a:gd name="T8" fmla="*/ 11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Freeform 27"/>
            <p:cNvSpPr>
              <a:spLocks noChangeArrowheads="1"/>
            </p:cNvSpPr>
            <p:nvPr/>
          </p:nvSpPr>
          <p:spPr bwMode="auto">
            <a:xfrm>
              <a:off x="1211" y="88"/>
              <a:ext cx="45" cy="17"/>
            </a:xfrm>
            <a:custGeom>
              <a:avLst/>
              <a:gdLst>
                <a:gd name="T0" fmla="*/ 11 w 51"/>
                <a:gd name="T1" fmla="*/ 0 h 24"/>
                <a:gd name="T2" fmla="*/ 6 w 51"/>
                <a:gd name="T3" fmla="*/ 13 h 24"/>
                <a:gd name="T4" fmla="*/ 24 w 51"/>
                <a:gd name="T5" fmla="*/ 17 h 24"/>
                <a:gd name="T6" fmla="*/ 29 w 51"/>
                <a:gd name="T7" fmla="*/ 3 h 24"/>
                <a:gd name="T8" fmla="*/ 11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Freeform 28"/>
            <p:cNvSpPr>
              <a:spLocks noChangeArrowheads="1"/>
            </p:cNvSpPr>
            <p:nvPr/>
          </p:nvSpPr>
          <p:spPr bwMode="auto">
            <a:xfrm>
              <a:off x="1284" y="189"/>
              <a:ext cx="43" cy="17"/>
            </a:xfrm>
            <a:custGeom>
              <a:avLst/>
              <a:gdLst>
                <a:gd name="T0" fmla="*/ 11 w 51"/>
                <a:gd name="T1" fmla="*/ 0 h 24"/>
                <a:gd name="T2" fmla="*/ 6 w 51"/>
                <a:gd name="T3" fmla="*/ 13 h 24"/>
                <a:gd name="T4" fmla="*/ 23 w 51"/>
                <a:gd name="T5" fmla="*/ 17 h 24"/>
                <a:gd name="T6" fmla="*/ 28 w 51"/>
                <a:gd name="T7" fmla="*/ 3 h 24"/>
                <a:gd name="T8" fmla="*/ 11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Freeform 29"/>
            <p:cNvSpPr>
              <a:spLocks noChangeArrowheads="1"/>
            </p:cNvSpPr>
            <p:nvPr/>
          </p:nvSpPr>
          <p:spPr bwMode="auto">
            <a:xfrm>
              <a:off x="1302" y="0"/>
              <a:ext cx="801" cy="323"/>
            </a:xfrm>
            <a:custGeom>
              <a:avLst/>
              <a:gdLst>
                <a:gd name="T0" fmla="*/ 24 w 929"/>
                <a:gd name="T1" fmla="*/ 39 h 462"/>
                <a:gd name="T2" fmla="*/ 5 w 929"/>
                <a:gd name="T3" fmla="*/ 64 h 462"/>
                <a:gd name="T4" fmla="*/ 31 w 929"/>
                <a:gd name="T5" fmla="*/ 70 h 462"/>
                <a:gd name="T6" fmla="*/ 14 w 929"/>
                <a:gd name="T7" fmla="*/ 81 h 462"/>
                <a:gd name="T8" fmla="*/ 90 w 929"/>
                <a:gd name="T9" fmla="*/ 95 h 462"/>
                <a:gd name="T10" fmla="*/ 122 w 929"/>
                <a:gd name="T11" fmla="*/ 91 h 462"/>
                <a:gd name="T12" fmla="*/ 216 w 929"/>
                <a:gd name="T13" fmla="*/ 55 h 462"/>
                <a:gd name="T14" fmla="*/ 259 w 929"/>
                <a:gd name="T15" fmla="*/ 46 h 462"/>
                <a:gd name="T16" fmla="*/ 279 w 929"/>
                <a:gd name="T17" fmla="*/ 56 h 462"/>
                <a:gd name="T18" fmla="*/ 235 w 929"/>
                <a:gd name="T19" fmla="*/ 62 h 462"/>
                <a:gd name="T20" fmla="*/ 209 w 929"/>
                <a:gd name="T21" fmla="*/ 78 h 462"/>
                <a:gd name="T22" fmla="*/ 219 w 929"/>
                <a:gd name="T23" fmla="*/ 84 h 462"/>
                <a:gd name="T24" fmla="*/ 224 w 929"/>
                <a:gd name="T25" fmla="*/ 110 h 462"/>
                <a:gd name="T26" fmla="*/ 302 w 929"/>
                <a:gd name="T27" fmla="*/ 134 h 462"/>
                <a:gd name="T28" fmla="*/ 290 w 929"/>
                <a:gd name="T29" fmla="*/ 147 h 462"/>
                <a:gd name="T30" fmla="*/ 317 w 929"/>
                <a:gd name="T31" fmla="*/ 172 h 462"/>
                <a:gd name="T32" fmla="*/ 300 w 929"/>
                <a:gd name="T33" fmla="*/ 186 h 462"/>
                <a:gd name="T34" fmla="*/ 279 w 929"/>
                <a:gd name="T35" fmla="*/ 206 h 462"/>
                <a:gd name="T36" fmla="*/ 253 w 929"/>
                <a:gd name="T37" fmla="*/ 227 h 462"/>
                <a:gd name="T38" fmla="*/ 252 w 929"/>
                <a:gd name="T39" fmla="*/ 294 h 462"/>
                <a:gd name="T40" fmla="*/ 286 w 929"/>
                <a:gd name="T41" fmla="*/ 312 h 462"/>
                <a:gd name="T42" fmla="*/ 335 w 929"/>
                <a:gd name="T43" fmla="*/ 313 h 462"/>
                <a:gd name="T44" fmla="*/ 355 w 929"/>
                <a:gd name="T45" fmla="*/ 295 h 462"/>
                <a:gd name="T46" fmla="*/ 436 w 929"/>
                <a:gd name="T47" fmla="*/ 249 h 462"/>
                <a:gd name="T48" fmla="*/ 493 w 929"/>
                <a:gd name="T49" fmla="*/ 234 h 462"/>
                <a:gd name="T50" fmla="*/ 557 w 929"/>
                <a:gd name="T51" fmla="*/ 215 h 462"/>
                <a:gd name="T52" fmla="*/ 621 w 929"/>
                <a:gd name="T53" fmla="*/ 203 h 462"/>
                <a:gd name="T54" fmla="*/ 657 w 929"/>
                <a:gd name="T55" fmla="*/ 182 h 462"/>
                <a:gd name="T56" fmla="*/ 690 w 929"/>
                <a:gd name="T57" fmla="*/ 140 h 462"/>
                <a:gd name="T58" fmla="*/ 691 w 929"/>
                <a:gd name="T59" fmla="*/ 108 h 462"/>
                <a:gd name="T60" fmla="*/ 691 w 929"/>
                <a:gd name="T61" fmla="*/ 87 h 462"/>
                <a:gd name="T62" fmla="*/ 717 w 929"/>
                <a:gd name="T63" fmla="*/ 63 h 462"/>
                <a:gd name="T64" fmla="*/ 755 w 929"/>
                <a:gd name="T65" fmla="*/ 66 h 462"/>
                <a:gd name="T66" fmla="*/ 795 w 929"/>
                <a:gd name="T67" fmla="*/ 36 h 462"/>
                <a:gd name="T68" fmla="*/ 766 w 929"/>
                <a:gd name="T69" fmla="*/ 39 h 462"/>
                <a:gd name="T70" fmla="*/ 731 w 929"/>
                <a:gd name="T71" fmla="*/ 32 h 462"/>
                <a:gd name="T72" fmla="*/ 685 w 929"/>
                <a:gd name="T73" fmla="*/ 15 h 462"/>
                <a:gd name="T74" fmla="*/ 554 w 929"/>
                <a:gd name="T75" fmla="*/ 18 h 462"/>
                <a:gd name="T76" fmla="*/ 504 w 929"/>
                <a:gd name="T77" fmla="*/ 27 h 462"/>
                <a:gd name="T78" fmla="*/ 479 w 929"/>
                <a:gd name="T79" fmla="*/ 27 h 462"/>
                <a:gd name="T80" fmla="*/ 445 w 929"/>
                <a:gd name="T81" fmla="*/ 38 h 462"/>
                <a:gd name="T82" fmla="*/ 412 w 929"/>
                <a:gd name="T83" fmla="*/ 21 h 462"/>
                <a:gd name="T84" fmla="*/ 372 w 929"/>
                <a:gd name="T85" fmla="*/ 28 h 462"/>
                <a:gd name="T86" fmla="*/ 316 w 929"/>
                <a:gd name="T87" fmla="*/ 36 h 462"/>
                <a:gd name="T88" fmla="*/ 354 w 929"/>
                <a:gd name="T89" fmla="*/ 27 h 462"/>
                <a:gd name="T90" fmla="*/ 304 w 929"/>
                <a:gd name="T91" fmla="*/ 6 h 462"/>
                <a:gd name="T92" fmla="*/ 288 w 929"/>
                <a:gd name="T93" fmla="*/ 1 h 462"/>
                <a:gd name="T94" fmla="*/ 271 w 929"/>
                <a:gd name="T95" fmla="*/ 6 h 462"/>
                <a:gd name="T96" fmla="*/ 207 w 929"/>
                <a:gd name="T97" fmla="*/ 11 h 462"/>
                <a:gd name="T98" fmla="*/ 138 w 929"/>
                <a:gd name="T99" fmla="*/ 20 h 462"/>
                <a:gd name="T100" fmla="*/ 93 w 929"/>
                <a:gd name="T101" fmla="*/ 18 h 462"/>
                <a:gd name="T102" fmla="*/ 98 w 929"/>
                <a:gd name="T103" fmla="*/ 48 h 462"/>
                <a:gd name="T104" fmla="*/ 90 w 929"/>
                <a:gd name="T105" fmla="*/ 36 h 462"/>
                <a:gd name="T106" fmla="*/ 52 w 929"/>
                <a:gd name="T107" fmla="*/ 29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29"/>
                <a:gd name="T163" fmla="*/ 0 h 462"/>
                <a:gd name="T164" fmla="*/ 929 w 929"/>
                <a:gd name="T165" fmla="*/ 462 h 4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29" h="462">
                  <a:moveTo>
                    <a:pt x="60" y="42"/>
                  </a:moveTo>
                  <a:cubicBezTo>
                    <a:pt x="40" y="45"/>
                    <a:pt x="42" y="46"/>
                    <a:pt x="28" y="56"/>
                  </a:cubicBezTo>
                  <a:cubicBezTo>
                    <a:pt x="26" y="74"/>
                    <a:pt x="27" y="75"/>
                    <a:pt x="10" y="78"/>
                  </a:cubicBezTo>
                  <a:cubicBezTo>
                    <a:pt x="4" y="82"/>
                    <a:pt x="0" y="82"/>
                    <a:pt x="6" y="92"/>
                  </a:cubicBezTo>
                  <a:cubicBezTo>
                    <a:pt x="10" y="98"/>
                    <a:pt x="21" y="96"/>
                    <a:pt x="28" y="98"/>
                  </a:cubicBezTo>
                  <a:cubicBezTo>
                    <a:pt x="31" y="99"/>
                    <a:pt x="36" y="100"/>
                    <a:pt x="36" y="100"/>
                  </a:cubicBezTo>
                  <a:cubicBezTo>
                    <a:pt x="47" y="99"/>
                    <a:pt x="69" y="97"/>
                    <a:pt x="50" y="110"/>
                  </a:cubicBezTo>
                  <a:cubicBezTo>
                    <a:pt x="37" y="108"/>
                    <a:pt x="24" y="104"/>
                    <a:pt x="16" y="116"/>
                  </a:cubicBezTo>
                  <a:cubicBezTo>
                    <a:pt x="24" y="141"/>
                    <a:pt x="68" y="125"/>
                    <a:pt x="94" y="126"/>
                  </a:cubicBezTo>
                  <a:cubicBezTo>
                    <a:pt x="98" y="129"/>
                    <a:pt x="100" y="134"/>
                    <a:pt x="104" y="136"/>
                  </a:cubicBezTo>
                  <a:cubicBezTo>
                    <a:pt x="108" y="138"/>
                    <a:pt x="116" y="140"/>
                    <a:pt x="116" y="140"/>
                  </a:cubicBezTo>
                  <a:cubicBezTo>
                    <a:pt x="129" y="138"/>
                    <a:pt x="133" y="139"/>
                    <a:pt x="142" y="130"/>
                  </a:cubicBezTo>
                  <a:cubicBezTo>
                    <a:pt x="151" y="104"/>
                    <a:pt x="179" y="110"/>
                    <a:pt x="202" y="102"/>
                  </a:cubicBezTo>
                  <a:cubicBezTo>
                    <a:pt x="219" y="96"/>
                    <a:pt x="233" y="84"/>
                    <a:pt x="250" y="78"/>
                  </a:cubicBezTo>
                  <a:cubicBezTo>
                    <a:pt x="260" y="75"/>
                    <a:pt x="269" y="74"/>
                    <a:pt x="280" y="72"/>
                  </a:cubicBezTo>
                  <a:cubicBezTo>
                    <a:pt x="287" y="71"/>
                    <a:pt x="300" y="66"/>
                    <a:pt x="300" y="66"/>
                  </a:cubicBezTo>
                  <a:cubicBezTo>
                    <a:pt x="311" y="49"/>
                    <a:pt x="336" y="54"/>
                    <a:pt x="354" y="60"/>
                  </a:cubicBezTo>
                  <a:cubicBezTo>
                    <a:pt x="367" y="79"/>
                    <a:pt x="335" y="79"/>
                    <a:pt x="324" y="80"/>
                  </a:cubicBezTo>
                  <a:cubicBezTo>
                    <a:pt x="312" y="83"/>
                    <a:pt x="306" y="93"/>
                    <a:pt x="292" y="96"/>
                  </a:cubicBezTo>
                  <a:cubicBezTo>
                    <a:pt x="284" y="94"/>
                    <a:pt x="279" y="90"/>
                    <a:pt x="272" y="88"/>
                  </a:cubicBezTo>
                  <a:cubicBezTo>
                    <a:pt x="253" y="91"/>
                    <a:pt x="232" y="96"/>
                    <a:pt x="214" y="102"/>
                  </a:cubicBezTo>
                  <a:cubicBezTo>
                    <a:pt x="223" y="108"/>
                    <a:pt x="231" y="109"/>
                    <a:pt x="242" y="112"/>
                  </a:cubicBezTo>
                  <a:cubicBezTo>
                    <a:pt x="245" y="113"/>
                    <a:pt x="250" y="114"/>
                    <a:pt x="250" y="114"/>
                  </a:cubicBezTo>
                  <a:cubicBezTo>
                    <a:pt x="251" y="116"/>
                    <a:pt x="255" y="118"/>
                    <a:pt x="254" y="120"/>
                  </a:cubicBezTo>
                  <a:cubicBezTo>
                    <a:pt x="252" y="124"/>
                    <a:pt x="242" y="128"/>
                    <a:pt x="242" y="128"/>
                  </a:cubicBezTo>
                  <a:cubicBezTo>
                    <a:pt x="233" y="141"/>
                    <a:pt x="247" y="154"/>
                    <a:pt x="260" y="158"/>
                  </a:cubicBezTo>
                  <a:cubicBezTo>
                    <a:pt x="282" y="155"/>
                    <a:pt x="295" y="151"/>
                    <a:pt x="318" y="150"/>
                  </a:cubicBezTo>
                  <a:cubicBezTo>
                    <a:pt x="334" y="155"/>
                    <a:pt x="345" y="176"/>
                    <a:pt x="350" y="192"/>
                  </a:cubicBezTo>
                  <a:cubicBezTo>
                    <a:pt x="349" y="195"/>
                    <a:pt x="350" y="199"/>
                    <a:pt x="348" y="202"/>
                  </a:cubicBezTo>
                  <a:cubicBezTo>
                    <a:pt x="345" y="206"/>
                    <a:pt x="336" y="210"/>
                    <a:pt x="336" y="210"/>
                  </a:cubicBezTo>
                  <a:cubicBezTo>
                    <a:pt x="327" y="224"/>
                    <a:pt x="332" y="235"/>
                    <a:pt x="348" y="240"/>
                  </a:cubicBezTo>
                  <a:cubicBezTo>
                    <a:pt x="358" y="237"/>
                    <a:pt x="362" y="237"/>
                    <a:pt x="368" y="246"/>
                  </a:cubicBezTo>
                  <a:cubicBezTo>
                    <a:pt x="360" y="252"/>
                    <a:pt x="346" y="246"/>
                    <a:pt x="338" y="252"/>
                  </a:cubicBezTo>
                  <a:cubicBezTo>
                    <a:pt x="326" y="260"/>
                    <a:pt x="346" y="265"/>
                    <a:pt x="348" y="266"/>
                  </a:cubicBezTo>
                  <a:cubicBezTo>
                    <a:pt x="352" y="278"/>
                    <a:pt x="347" y="279"/>
                    <a:pt x="336" y="286"/>
                  </a:cubicBezTo>
                  <a:cubicBezTo>
                    <a:pt x="332" y="289"/>
                    <a:pt x="324" y="294"/>
                    <a:pt x="324" y="294"/>
                  </a:cubicBezTo>
                  <a:cubicBezTo>
                    <a:pt x="315" y="308"/>
                    <a:pt x="320" y="303"/>
                    <a:pt x="310" y="310"/>
                  </a:cubicBezTo>
                  <a:cubicBezTo>
                    <a:pt x="306" y="316"/>
                    <a:pt x="294" y="324"/>
                    <a:pt x="294" y="324"/>
                  </a:cubicBezTo>
                  <a:cubicBezTo>
                    <a:pt x="285" y="338"/>
                    <a:pt x="288" y="331"/>
                    <a:pt x="284" y="342"/>
                  </a:cubicBezTo>
                  <a:cubicBezTo>
                    <a:pt x="285" y="374"/>
                    <a:pt x="283" y="393"/>
                    <a:pt x="292" y="420"/>
                  </a:cubicBezTo>
                  <a:cubicBezTo>
                    <a:pt x="295" y="429"/>
                    <a:pt x="307" y="435"/>
                    <a:pt x="314" y="440"/>
                  </a:cubicBezTo>
                  <a:cubicBezTo>
                    <a:pt x="319" y="444"/>
                    <a:pt x="332" y="446"/>
                    <a:pt x="332" y="446"/>
                  </a:cubicBezTo>
                  <a:cubicBezTo>
                    <a:pt x="340" y="457"/>
                    <a:pt x="345" y="459"/>
                    <a:pt x="358" y="462"/>
                  </a:cubicBezTo>
                  <a:cubicBezTo>
                    <a:pt x="376" y="459"/>
                    <a:pt x="375" y="457"/>
                    <a:pt x="388" y="448"/>
                  </a:cubicBezTo>
                  <a:cubicBezTo>
                    <a:pt x="390" y="441"/>
                    <a:pt x="394" y="435"/>
                    <a:pt x="400" y="430"/>
                  </a:cubicBezTo>
                  <a:cubicBezTo>
                    <a:pt x="404" y="427"/>
                    <a:pt x="412" y="422"/>
                    <a:pt x="412" y="422"/>
                  </a:cubicBezTo>
                  <a:cubicBezTo>
                    <a:pt x="417" y="415"/>
                    <a:pt x="451" y="367"/>
                    <a:pt x="458" y="364"/>
                  </a:cubicBezTo>
                  <a:cubicBezTo>
                    <a:pt x="475" y="356"/>
                    <a:pt x="486" y="357"/>
                    <a:pt x="506" y="356"/>
                  </a:cubicBezTo>
                  <a:cubicBezTo>
                    <a:pt x="525" y="350"/>
                    <a:pt x="533" y="342"/>
                    <a:pt x="554" y="340"/>
                  </a:cubicBezTo>
                  <a:cubicBezTo>
                    <a:pt x="560" y="338"/>
                    <a:pt x="566" y="336"/>
                    <a:pt x="572" y="334"/>
                  </a:cubicBezTo>
                  <a:cubicBezTo>
                    <a:pt x="576" y="333"/>
                    <a:pt x="584" y="330"/>
                    <a:pt x="584" y="330"/>
                  </a:cubicBezTo>
                  <a:cubicBezTo>
                    <a:pt x="603" y="311"/>
                    <a:pt x="618" y="310"/>
                    <a:pt x="646" y="308"/>
                  </a:cubicBezTo>
                  <a:cubicBezTo>
                    <a:pt x="665" y="304"/>
                    <a:pt x="684" y="303"/>
                    <a:pt x="704" y="302"/>
                  </a:cubicBezTo>
                  <a:cubicBezTo>
                    <a:pt x="712" y="299"/>
                    <a:pt x="712" y="293"/>
                    <a:pt x="720" y="290"/>
                  </a:cubicBezTo>
                  <a:cubicBezTo>
                    <a:pt x="732" y="285"/>
                    <a:pt x="743" y="285"/>
                    <a:pt x="754" y="278"/>
                  </a:cubicBezTo>
                  <a:cubicBezTo>
                    <a:pt x="756" y="271"/>
                    <a:pt x="760" y="267"/>
                    <a:pt x="762" y="260"/>
                  </a:cubicBezTo>
                  <a:cubicBezTo>
                    <a:pt x="763" y="247"/>
                    <a:pt x="762" y="233"/>
                    <a:pt x="764" y="220"/>
                  </a:cubicBezTo>
                  <a:cubicBezTo>
                    <a:pt x="764" y="219"/>
                    <a:pt x="794" y="204"/>
                    <a:pt x="800" y="200"/>
                  </a:cubicBezTo>
                  <a:cubicBezTo>
                    <a:pt x="807" y="189"/>
                    <a:pt x="808" y="186"/>
                    <a:pt x="820" y="182"/>
                  </a:cubicBezTo>
                  <a:cubicBezTo>
                    <a:pt x="825" y="166"/>
                    <a:pt x="814" y="162"/>
                    <a:pt x="802" y="154"/>
                  </a:cubicBezTo>
                  <a:cubicBezTo>
                    <a:pt x="797" y="151"/>
                    <a:pt x="790" y="142"/>
                    <a:pt x="790" y="142"/>
                  </a:cubicBezTo>
                  <a:cubicBezTo>
                    <a:pt x="786" y="131"/>
                    <a:pt x="792" y="127"/>
                    <a:pt x="802" y="124"/>
                  </a:cubicBezTo>
                  <a:cubicBezTo>
                    <a:pt x="810" y="116"/>
                    <a:pt x="813" y="98"/>
                    <a:pt x="820" y="94"/>
                  </a:cubicBezTo>
                  <a:cubicBezTo>
                    <a:pt x="824" y="92"/>
                    <a:pt x="832" y="90"/>
                    <a:pt x="832" y="90"/>
                  </a:cubicBezTo>
                  <a:cubicBezTo>
                    <a:pt x="844" y="92"/>
                    <a:pt x="848" y="92"/>
                    <a:pt x="856" y="100"/>
                  </a:cubicBezTo>
                  <a:cubicBezTo>
                    <a:pt x="863" y="98"/>
                    <a:pt x="876" y="94"/>
                    <a:pt x="876" y="94"/>
                  </a:cubicBezTo>
                  <a:cubicBezTo>
                    <a:pt x="889" y="81"/>
                    <a:pt x="906" y="77"/>
                    <a:pt x="924" y="74"/>
                  </a:cubicBezTo>
                  <a:cubicBezTo>
                    <a:pt x="929" y="67"/>
                    <a:pt x="929" y="58"/>
                    <a:pt x="922" y="52"/>
                  </a:cubicBezTo>
                  <a:cubicBezTo>
                    <a:pt x="918" y="49"/>
                    <a:pt x="910" y="44"/>
                    <a:pt x="910" y="44"/>
                  </a:cubicBezTo>
                  <a:cubicBezTo>
                    <a:pt x="894" y="47"/>
                    <a:pt x="899" y="49"/>
                    <a:pt x="888" y="56"/>
                  </a:cubicBezTo>
                  <a:cubicBezTo>
                    <a:pt x="884" y="58"/>
                    <a:pt x="876" y="60"/>
                    <a:pt x="876" y="60"/>
                  </a:cubicBezTo>
                  <a:cubicBezTo>
                    <a:pt x="853" y="59"/>
                    <a:pt x="810" y="59"/>
                    <a:pt x="848" y="46"/>
                  </a:cubicBezTo>
                  <a:cubicBezTo>
                    <a:pt x="844" y="33"/>
                    <a:pt x="831" y="37"/>
                    <a:pt x="818" y="36"/>
                  </a:cubicBezTo>
                  <a:cubicBezTo>
                    <a:pt x="809" y="33"/>
                    <a:pt x="802" y="27"/>
                    <a:pt x="794" y="22"/>
                  </a:cubicBezTo>
                  <a:cubicBezTo>
                    <a:pt x="790" y="20"/>
                    <a:pt x="782" y="18"/>
                    <a:pt x="782" y="18"/>
                  </a:cubicBezTo>
                  <a:cubicBezTo>
                    <a:pt x="727" y="19"/>
                    <a:pt x="688" y="11"/>
                    <a:pt x="642" y="26"/>
                  </a:cubicBezTo>
                  <a:cubicBezTo>
                    <a:pt x="635" y="16"/>
                    <a:pt x="632" y="18"/>
                    <a:pt x="620" y="20"/>
                  </a:cubicBezTo>
                  <a:cubicBezTo>
                    <a:pt x="611" y="34"/>
                    <a:pt x="600" y="36"/>
                    <a:pt x="584" y="38"/>
                  </a:cubicBezTo>
                  <a:cubicBezTo>
                    <a:pt x="575" y="44"/>
                    <a:pt x="581" y="46"/>
                    <a:pt x="578" y="56"/>
                  </a:cubicBezTo>
                  <a:cubicBezTo>
                    <a:pt x="572" y="47"/>
                    <a:pt x="566" y="41"/>
                    <a:pt x="556" y="38"/>
                  </a:cubicBezTo>
                  <a:cubicBezTo>
                    <a:pt x="553" y="38"/>
                    <a:pt x="539" y="39"/>
                    <a:pt x="534" y="42"/>
                  </a:cubicBezTo>
                  <a:cubicBezTo>
                    <a:pt x="528" y="46"/>
                    <a:pt x="516" y="54"/>
                    <a:pt x="516" y="54"/>
                  </a:cubicBezTo>
                  <a:cubicBezTo>
                    <a:pt x="507" y="52"/>
                    <a:pt x="503" y="51"/>
                    <a:pt x="500" y="42"/>
                  </a:cubicBezTo>
                  <a:cubicBezTo>
                    <a:pt x="505" y="28"/>
                    <a:pt x="488" y="31"/>
                    <a:pt x="478" y="30"/>
                  </a:cubicBezTo>
                  <a:cubicBezTo>
                    <a:pt x="469" y="33"/>
                    <a:pt x="473" y="37"/>
                    <a:pt x="464" y="40"/>
                  </a:cubicBezTo>
                  <a:cubicBezTo>
                    <a:pt x="447" y="34"/>
                    <a:pt x="451" y="27"/>
                    <a:pt x="432" y="40"/>
                  </a:cubicBezTo>
                  <a:cubicBezTo>
                    <a:pt x="427" y="54"/>
                    <a:pt x="427" y="52"/>
                    <a:pt x="410" y="50"/>
                  </a:cubicBezTo>
                  <a:cubicBezTo>
                    <a:pt x="391" y="52"/>
                    <a:pt x="385" y="54"/>
                    <a:pt x="366" y="52"/>
                  </a:cubicBezTo>
                  <a:cubicBezTo>
                    <a:pt x="357" y="49"/>
                    <a:pt x="356" y="46"/>
                    <a:pt x="364" y="40"/>
                  </a:cubicBezTo>
                  <a:cubicBezTo>
                    <a:pt x="380" y="42"/>
                    <a:pt x="395" y="43"/>
                    <a:pt x="410" y="38"/>
                  </a:cubicBezTo>
                  <a:cubicBezTo>
                    <a:pt x="426" y="15"/>
                    <a:pt x="386" y="21"/>
                    <a:pt x="370" y="20"/>
                  </a:cubicBezTo>
                  <a:cubicBezTo>
                    <a:pt x="364" y="16"/>
                    <a:pt x="358" y="12"/>
                    <a:pt x="352" y="8"/>
                  </a:cubicBezTo>
                  <a:cubicBezTo>
                    <a:pt x="348" y="5"/>
                    <a:pt x="340" y="0"/>
                    <a:pt x="340" y="0"/>
                  </a:cubicBezTo>
                  <a:cubicBezTo>
                    <a:pt x="338" y="1"/>
                    <a:pt x="336" y="1"/>
                    <a:pt x="334" y="2"/>
                  </a:cubicBezTo>
                  <a:cubicBezTo>
                    <a:pt x="331" y="3"/>
                    <a:pt x="329" y="3"/>
                    <a:pt x="326" y="4"/>
                  </a:cubicBezTo>
                  <a:cubicBezTo>
                    <a:pt x="322" y="5"/>
                    <a:pt x="314" y="8"/>
                    <a:pt x="314" y="8"/>
                  </a:cubicBezTo>
                  <a:cubicBezTo>
                    <a:pt x="305" y="22"/>
                    <a:pt x="288" y="6"/>
                    <a:pt x="276" y="2"/>
                  </a:cubicBezTo>
                  <a:cubicBezTo>
                    <a:pt x="270" y="3"/>
                    <a:pt x="241" y="16"/>
                    <a:pt x="240" y="16"/>
                  </a:cubicBezTo>
                  <a:cubicBezTo>
                    <a:pt x="226" y="17"/>
                    <a:pt x="212" y="17"/>
                    <a:pt x="198" y="18"/>
                  </a:cubicBezTo>
                  <a:cubicBezTo>
                    <a:pt x="183" y="19"/>
                    <a:pt x="172" y="20"/>
                    <a:pt x="160" y="28"/>
                  </a:cubicBezTo>
                  <a:cubicBezTo>
                    <a:pt x="146" y="26"/>
                    <a:pt x="141" y="27"/>
                    <a:pt x="130" y="20"/>
                  </a:cubicBezTo>
                  <a:cubicBezTo>
                    <a:pt x="123" y="22"/>
                    <a:pt x="115" y="24"/>
                    <a:pt x="108" y="26"/>
                  </a:cubicBezTo>
                  <a:cubicBezTo>
                    <a:pt x="102" y="35"/>
                    <a:pt x="113" y="41"/>
                    <a:pt x="122" y="44"/>
                  </a:cubicBezTo>
                  <a:cubicBezTo>
                    <a:pt x="125" y="52"/>
                    <a:pt x="114" y="68"/>
                    <a:pt x="114" y="68"/>
                  </a:cubicBezTo>
                  <a:cubicBezTo>
                    <a:pt x="112" y="79"/>
                    <a:pt x="111" y="82"/>
                    <a:pt x="100" y="78"/>
                  </a:cubicBezTo>
                  <a:cubicBezTo>
                    <a:pt x="93" y="67"/>
                    <a:pt x="100" y="63"/>
                    <a:pt x="104" y="52"/>
                  </a:cubicBezTo>
                  <a:cubicBezTo>
                    <a:pt x="96" y="44"/>
                    <a:pt x="91" y="36"/>
                    <a:pt x="80" y="32"/>
                  </a:cubicBezTo>
                  <a:cubicBezTo>
                    <a:pt x="73" y="34"/>
                    <a:pt x="67" y="39"/>
                    <a:pt x="60" y="4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Freeform 30"/>
            <p:cNvSpPr>
              <a:spLocks noChangeArrowheads="1"/>
            </p:cNvSpPr>
            <p:nvPr/>
          </p:nvSpPr>
          <p:spPr bwMode="auto">
            <a:xfrm>
              <a:off x="1547" y="172"/>
              <a:ext cx="45" cy="22"/>
            </a:xfrm>
            <a:custGeom>
              <a:avLst/>
              <a:gdLst>
                <a:gd name="T0" fmla="*/ 29 w 52"/>
                <a:gd name="T1" fmla="*/ 0 h 32"/>
                <a:gd name="T2" fmla="*/ 7 w 52"/>
                <a:gd name="T3" fmla="*/ 14 h 32"/>
                <a:gd name="T4" fmla="*/ 21 w 52"/>
                <a:gd name="T5" fmla="*/ 22 h 32"/>
                <a:gd name="T6" fmla="*/ 36 w 52"/>
                <a:gd name="T7" fmla="*/ 21 h 32"/>
                <a:gd name="T8" fmla="*/ 29 w 52"/>
                <a:gd name="T9" fmla="*/ 0 h 32"/>
                <a:gd name="T10" fmla="*/ 0 60000 65536"/>
                <a:gd name="T11" fmla="*/ 0 60000 65536"/>
                <a:gd name="T12" fmla="*/ 0 60000 65536"/>
                <a:gd name="T13" fmla="*/ 0 60000 65536"/>
                <a:gd name="T14" fmla="*/ 0 60000 65536"/>
                <a:gd name="T15" fmla="*/ 0 w 52"/>
                <a:gd name="T16" fmla="*/ 0 h 32"/>
                <a:gd name="T17" fmla="*/ 52 w 52"/>
                <a:gd name="T18" fmla="*/ 32 h 32"/>
              </a:gdLst>
              <a:ahLst/>
              <a:cxnLst>
                <a:cxn ang="T10">
                  <a:pos x="T0" y="T1"/>
                </a:cxn>
                <a:cxn ang="T11">
                  <a:pos x="T2" y="T3"/>
                </a:cxn>
                <a:cxn ang="T12">
                  <a:pos x="T4" y="T5"/>
                </a:cxn>
                <a:cxn ang="T13">
                  <a:pos x="T6" y="T7"/>
                </a:cxn>
                <a:cxn ang="T14">
                  <a:pos x="T8" y="T9"/>
                </a:cxn>
              </a:cxnLst>
              <a:rect l="T15" t="T16" r="T17" b="T18"/>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Freeform 31"/>
            <p:cNvSpPr>
              <a:spLocks noChangeArrowheads="1"/>
            </p:cNvSpPr>
            <p:nvPr/>
          </p:nvSpPr>
          <p:spPr bwMode="auto">
            <a:xfrm>
              <a:off x="1873" y="234"/>
              <a:ext cx="147" cy="50"/>
            </a:xfrm>
            <a:custGeom>
              <a:avLst/>
              <a:gdLst>
                <a:gd name="T0" fmla="*/ 87 w 172"/>
                <a:gd name="T1" fmla="*/ 6 h 72"/>
                <a:gd name="T2" fmla="*/ 56 w 172"/>
                <a:gd name="T3" fmla="*/ 3 h 72"/>
                <a:gd name="T4" fmla="*/ 46 w 172"/>
                <a:gd name="T5" fmla="*/ 0 h 72"/>
                <a:gd name="T6" fmla="*/ 0 w 172"/>
                <a:gd name="T7" fmla="*/ 19 h 72"/>
                <a:gd name="T8" fmla="*/ 24 w 172"/>
                <a:gd name="T9" fmla="*/ 28 h 72"/>
                <a:gd name="T10" fmla="*/ 36 w 172"/>
                <a:gd name="T11" fmla="*/ 42 h 72"/>
                <a:gd name="T12" fmla="*/ 56 w 172"/>
                <a:gd name="T13" fmla="*/ 47 h 72"/>
                <a:gd name="T14" fmla="*/ 67 w 172"/>
                <a:gd name="T15" fmla="*/ 50 h 72"/>
                <a:gd name="T16" fmla="*/ 111 w 172"/>
                <a:gd name="T17" fmla="*/ 42 h 72"/>
                <a:gd name="T18" fmla="*/ 147 w 172"/>
                <a:gd name="T19" fmla="*/ 31 h 72"/>
                <a:gd name="T20" fmla="*/ 126 w 172"/>
                <a:gd name="T21" fmla="*/ 13 h 72"/>
                <a:gd name="T22" fmla="*/ 116 w 172"/>
                <a:gd name="T23" fmla="*/ 3 h 72"/>
                <a:gd name="T24" fmla="*/ 87 w 172"/>
                <a:gd name="T25" fmla="*/ 6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2"/>
                <a:gd name="T40" fmla="*/ 0 h 72"/>
                <a:gd name="T41" fmla="*/ 172 w 172"/>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2" h="72">
                  <a:moveTo>
                    <a:pt x="102" y="8"/>
                  </a:moveTo>
                  <a:cubicBezTo>
                    <a:pt x="89" y="12"/>
                    <a:pt x="78" y="8"/>
                    <a:pt x="66" y="4"/>
                  </a:cubicBezTo>
                  <a:cubicBezTo>
                    <a:pt x="62" y="3"/>
                    <a:pt x="54" y="0"/>
                    <a:pt x="54" y="0"/>
                  </a:cubicBezTo>
                  <a:cubicBezTo>
                    <a:pt x="38" y="5"/>
                    <a:pt x="12" y="16"/>
                    <a:pt x="0" y="28"/>
                  </a:cubicBezTo>
                  <a:cubicBezTo>
                    <a:pt x="4" y="39"/>
                    <a:pt x="18" y="39"/>
                    <a:pt x="28" y="40"/>
                  </a:cubicBezTo>
                  <a:cubicBezTo>
                    <a:pt x="39" y="44"/>
                    <a:pt x="41" y="60"/>
                    <a:pt x="42" y="60"/>
                  </a:cubicBezTo>
                  <a:cubicBezTo>
                    <a:pt x="50" y="63"/>
                    <a:pt x="58" y="65"/>
                    <a:pt x="66" y="68"/>
                  </a:cubicBezTo>
                  <a:cubicBezTo>
                    <a:pt x="70" y="69"/>
                    <a:pt x="78" y="72"/>
                    <a:pt x="78" y="72"/>
                  </a:cubicBezTo>
                  <a:cubicBezTo>
                    <a:pt x="92" y="71"/>
                    <a:pt x="117" y="69"/>
                    <a:pt x="130" y="60"/>
                  </a:cubicBezTo>
                  <a:cubicBezTo>
                    <a:pt x="148" y="48"/>
                    <a:pt x="150" y="46"/>
                    <a:pt x="172" y="44"/>
                  </a:cubicBezTo>
                  <a:cubicBezTo>
                    <a:pt x="169" y="29"/>
                    <a:pt x="162" y="23"/>
                    <a:pt x="148" y="18"/>
                  </a:cubicBezTo>
                  <a:cubicBezTo>
                    <a:pt x="145" y="10"/>
                    <a:pt x="144" y="7"/>
                    <a:pt x="136" y="4"/>
                  </a:cubicBezTo>
                  <a:cubicBezTo>
                    <a:pt x="134" y="4"/>
                    <a:pt x="105" y="11"/>
                    <a:pt x="102" y="8"/>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Freeform 32"/>
            <p:cNvSpPr>
              <a:spLocks noChangeArrowheads="1"/>
            </p:cNvSpPr>
            <p:nvPr/>
          </p:nvSpPr>
          <p:spPr bwMode="auto">
            <a:xfrm>
              <a:off x="1989" y="81"/>
              <a:ext cx="45" cy="23"/>
            </a:xfrm>
            <a:custGeom>
              <a:avLst/>
              <a:gdLst>
                <a:gd name="T0" fmla="*/ 29 w 52"/>
                <a:gd name="T1" fmla="*/ 0 h 32"/>
                <a:gd name="T2" fmla="*/ 7 w 52"/>
                <a:gd name="T3" fmla="*/ 14 h 32"/>
                <a:gd name="T4" fmla="*/ 21 w 52"/>
                <a:gd name="T5" fmla="*/ 23 h 32"/>
                <a:gd name="T6" fmla="*/ 36 w 52"/>
                <a:gd name="T7" fmla="*/ 22 h 32"/>
                <a:gd name="T8" fmla="*/ 29 w 52"/>
                <a:gd name="T9" fmla="*/ 0 h 32"/>
                <a:gd name="T10" fmla="*/ 0 60000 65536"/>
                <a:gd name="T11" fmla="*/ 0 60000 65536"/>
                <a:gd name="T12" fmla="*/ 0 60000 65536"/>
                <a:gd name="T13" fmla="*/ 0 60000 65536"/>
                <a:gd name="T14" fmla="*/ 0 60000 65536"/>
                <a:gd name="T15" fmla="*/ 0 w 52"/>
                <a:gd name="T16" fmla="*/ 0 h 32"/>
                <a:gd name="T17" fmla="*/ 52 w 52"/>
                <a:gd name="T18" fmla="*/ 32 h 32"/>
              </a:gdLst>
              <a:ahLst/>
              <a:cxnLst>
                <a:cxn ang="T10">
                  <a:pos x="T0" y="T1"/>
                </a:cxn>
                <a:cxn ang="T11">
                  <a:pos x="T2" y="T3"/>
                </a:cxn>
                <a:cxn ang="T12">
                  <a:pos x="T4" y="T5"/>
                </a:cxn>
                <a:cxn ang="T13">
                  <a:pos x="T6" y="T7"/>
                </a:cxn>
                <a:cxn ang="T14">
                  <a:pos x="T8" y="T9"/>
                </a:cxn>
              </a:cxnLst>
              <a:rect l="T15" t="T16" r="T17" b="T18"/>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Freeform 33"/>
            <p:cNvSpPr>
              <a:spLocks noChangeArrowheads="1"/>
            </p:cNvSpPr>
            <p:nvPr/>
          </p:nvSpPr>
          <p:spPr bwMode="auto">
            <a:xfrm>
              <a:off x="2298" y="51"/>
              <a:ext cx="178" cy="59"/>
            </a:xfrm>
            <a:custGeom>
              <a:avLst/>
              <a:gdLst>
                <a:gd name="T0" fmla="*/ 165 w 206"/>
                <a:gd name="T1" fmla="*/ 5 h 85"/>
                <a:gd name="T2" fmla="*/ 89 w 206"/>
                <a:gd name="T3" fmla="*/ 6 h 85"/>
                <a:gd name="T4" fmla="*/ 94 w 206"/>
                <a:gd name="T5" fmla="*/ 17 h 85"/>
                <a:gd name="T6" fmla="*/ 92 w 206"/>
                <a:gd name="T7" fmla="*/ 23 h 85"/>
                <a:gd name="T8" fmla="*/ 77 w 206"/>
                <a:gd name="T9" fmla="*/ 19 h 85"/>
                <a:gd name="T10" fmla="*/ 67 w 206"/>
                <a:gd name="T11" fmla="*/ 13 h 85"/>
                <a:gd name="T12" fmla="*/ 20 w 206"/>
                <a:gd name="T13" fmla="*/ 19 h 85"/>
                <a:gd name="T14" fmla="*/ 27 w 206"/>
                <a:gd name="T15" fmla="*/ 34 h 85"/>
                <a:gd name="T16" fmla="*/ 48 w 206"/>
                <a:gd name="T17" fmla="*/ 37 h 85"/>
                <a:gd name="T18" fmla="*/ 65 w 206"/>
                <a:gd name="T19" fmla="*/ 51 h 85"/>
                <a:gd name="T20" fmla="*/ 77 w 206"/>
                <a:gd name="T21" fmla="*/ 59 h 85"/>
                <a:gd name="T22" fmla="*/ 94 w 206"/>
                <a:gd name="T23" fmla="*/ 47 h 85"/>
                <a:gd name="T24" fmla="*/ 105 w 206"/>
                <a:gd name="T25" fmla="*/ 41 h 85"/>
                <a:gd name="T26" fmla="*/ 110 w 206"/>
                <a:gd name="T27" fmla="*/ 33 h 85"/>
                <a:gd name="T28" fmla="*/ 144 w 206"/>
                <a:gd name="T29" fmla="*/ 24 h 85"/>
                <a:gd name="T30" fmla="*/ 162 w 206"/>
                <a:gd name="T31" fmla="*/ 22 h 85"/>
                <a:gd name="T32" fmla="*/ 172 w 206"/>
                <a:gd name="T33" fmla="*/ 19 h 85"/>
                <a:gd name="T34" fmla="*/ 165 w 206"/>
                <a:gd name="T35" fmla="*/ 5 h 8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6"/>
                <a:gd name="T55" fmla="*/ 0 h 85"/>
                <a:gd name="T56" fmla="*/ 206 w 206"/>
                <a:gd name="T57" fmla="*/ 85 h 8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6" h="85">
                  <a:moveTo>
                    <a:pt x="191" y="7"/>
                  </a:moveTo>
                  <a:cubicBezTo>
                    <a:pt x="165" y="6"/>
                    <a:pt x="130" y="0"/>
                    <a:pt x="103" y="9"/>
                  </a:cubicBezTo>
                  <a:cubicBezTo>
                    <a:pt x="100" y="18"/>
                    <a:pt x="101" y="20"/>
                    <a:pt x="109" y="25"/>
                  </a:cubicBezTo>
                  <a:cubicBezTo>
                    <a:pt x="111" y="28"/>
                    <a:pt x="118" y="34"/>
                    <a:pt x="107" y="33"/>
                  </a:cubicBezTo>
                  <a:cubicBezTo>
                    <a:pt x="101" y="32"/>
                    <a:pt x="89" y="27"/>
                    <a:pt x="89" y="27"/>
                  </a:cubicBezTo>
                  <a:cubicBezTo>
                    <a:pt x="86" y="24"/>
                    <a:pt x="82" y="18"/>
                    <a:pt x="77" y="19"/>
                  </a:cubicBezTo>
                  <a:cubicBezTo>
                    <a:pt x="52" y="22"/>
                    <a:pt x="57" y="25"/>
                    <a:pt x="23" y="27"/>
                  </a:cubicBezTo>
                  <a:cubicBezTo>
                    <a:pt x="0" y="31"/>
                    <a:pt x="18" y="45"/>
                    <a:pt x="31" y="49"/>
                  </a:cubicBezTo>
                  <a:cubicBezTo>
                    <a:pt x="43" y="53"/>
                    <a:pt x="35" y="51"/>
                    <a:pt x="55" y="53"/>
                  </a:cubicBezTo>
                  <a:cubicBezTo>
                    <a:pt x="63" y="59"/>
                    <a:pt x="66" y="67"/>
                    <a:pt x="75" y="73"/>
                  </a:cubicBezTo>
                  <a:cubicBezTo>
                    <a:pt x="78" y="81"/>
                    <a:pt x="81" y="82"/>
                    <a:pt x="89" y="85"/>
                  </a:cubicBezTo>
                  <a:cubicBezTo>
                    <a:pt x="104" y="81"/>
                    <a:pt x="99" y="75"/>
                    <a:pt x="109" y="67"/>
                  </a:cubicBezTo>
                  <a:cubicBezTo>
                    <a:pt x="113" y="64"/>
                    <a:pt x="121" y="59"/>
                    <a:pt x="121" y="59"/>
                  </a:cubicBezTo>
                  <a:cubicBezTo>
                    <a:pt x="123" y="55"/>
                    <a:pt x="124" y="50"/>
                    <a:pt x="127" y="47"/>
                  </a:cubicBezTo>
                  <a:cubicBezTo>
                    <a:pt x="132" y="41"/>
                    <a:pt x="158" y="37"/>
                    <a:pt x="167" y="35"/>
                  </a:cubicBezTo>
                  <a:cubicBezTo>
                    <a:pt x="174" y="34"/>
                    <a:pt x="181" y="33"/>
                    <a:pt x="187" y="31"/>
                  </a:cubicBezTo>
                  <a:cubicBezTo>
                    <a:pt x="191" y="30"/>
                    <a:pt x="199" y="27"/>
                    <a:pt x="199" y="27"/>
                  </a:cubicBezTo>
                  <a:cubicBezTo>
                    <a:pt x="206" y="16"/>
                    <a:pt x="199" y="15"/>
                    <a:pt x="191"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Freeform 34"/>
            <p:cNvSpPr>
              <a:spLocks noChangeArrowheads="1"/>
            </p:cNvSpPr>
            <p:nvPr/>
          </p:nvSpPr>
          <p:spPr bwMode="auto">
            <a:xfrm>
              <a:off x="2410" y="82"/>
              <a:ext cx="55" cy="20"/>
            </a:xfrm>
            <a:custGeom>
              <a:avLst/>
              <a:gdLst>
                <a:gd name="T0" fmla="*/ 31 w 64"/>
                <a:gd name="T1" fmla="*/ 4 h 28"/>
                <a:gd name="T2" fmla="*/ 7 w 64"/>
                <a:gd name="T3" fmla="*/ 3 h 28"/>
                <a:gd name="T4" fmla="*/ 21 w 64"/>
                <a:gd name="T5" fmla="*/ 20 h 28"/>
                <a:gd name="T6" fmla="*/ 46 w 64"/>
                <a:gd name="T7" fmla="*/ 10 h 28"/>
                <a:gd name="T8" fmla="*/ 31 w 64"/>
                <a:gd name="T9" fmla="*/ 4 h 28"/>
                <a:gd name="T10" fmla="*/ 0 60000 65536"/>
                <a:gd name="T11" fmla="*/ 0 60000 65536"/>
                <a:gd name="T12" fmla="*/ 0 60000 65536"/>
                <a:gd name="T13" fmla="*/ 0 60000 65536"/>
                <a:gd name="T14" fmla="*/ 0 60000 65536"/>
                <a:gd name="T15" fmla="*/ 0 w 64"/>
                <a:gd name="T16" fmla="*/ 0 h 28"/>
                <a:gd name="T17" fmla="*/ 64 w 64"/>
                <a:gd name="T18" fmla="*/ 28 h 28"/>
              </a:gdLst>
              <a:ahLst/>
              <a:cxnLst>
                <a:cxn ang="T10">
                  <a:pos x="T0" y="T1"/>
                </a:cxn>
                <a:cxn ang="T11">
                  <a:pos x="T2" y="T3"/>
                </a:cxn>
                <a:cxn ang="T12">
                  <a:pos x="T4" y="T5"/>
                </a:cxn>
                <a:cxn ang="T13">
                  <a:pos x="T6" y="T7"/>
                </a:cxn>
                <a:cxn ang="T14">
                  <a:pos x="T8" y="T9"/>
                </a:cxn>
              </a:cxnLst>
              <a:rect l="T15" t="T16" r="T17" b="T18"/>
              <a:pathLst>
                <a:path w="64" h="28">
                  <a:moveTo>
                    <a:pt x="36" y="6"/>
                  </a:moveTo>
                  <a:cubicBezTo>
                    <a:pt x="32" y="18"/>
                    <a:pt x="19" y="0"/>
                    <a:pt x="8" y="4"/>
                  </a:cubicBezTo>
                  <a:cubicBezTo>
                    <a:pt x="0" y="16"/>
                    <a:pt x="14" y="27"/>
                    <a:pt x="24" y="28"/>
                  </a:cubicBezTo>
                  <a:cubicBezTo>
                    <a:pt x="30" y="27"/>
                    <a:pt x="48" y="16"/>
                    <a:pt x="54" y="14"/>
                  </a:cubicBezTo>
                  <a:cubicBezTo>
                    <a:pt x="64" y="10"/>
                    <a:pt x="36" y="9"/>
                    <a:pt x="36" y="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Freeform 35"/>
            <p:cNvSpPr>
              <a:spLocks noChangeArrowheads="1"/>
            </p:cNvSpPr>
            <p:nvPr/>
          </p:nvSpPr>
          <p:spPr bwMode="auto">
            <a:xfrm>
              <a:off x="2074" y="337"/>
              <a:ext cx="125" cy="123"/>
            </a:xfrm>
            <a:custGeom>
              <a:avLst/>
              <a:gdLst>
                <a:gd name="T0" fmla="*/ 21 w 146"/>
                <a:gd name="T1" fmla="*/ 13 h 176"/>
                <a:gd name="T2" fmla="*/ 0 w 146"/>
                <a:gd name="T3" fmla="*/ 17 h 176"/>
                <a:gd name="T4" fmla="*/ 12 w 146"/>
                <a:gd name="T5" fmla="*/ 30 h 176"/>
                <a:gd name="T6" fmla="*/ 29 w 146"/>
                <a:gd name="T7" fmla="*/ 61 h 176"/>
                <a:gd name="T8" fmla="*/ 45 w 146"/>
                <a:gd name="T9" fmla="*/ 64 h 176"/>
                <a:gd name="T10" fmla="*/ 43 w 146"/>
                <a:gd name="T11" fmla="*/ 75 h 176"/>
                <a:gd name="T12" fmla="*/ 24 w 146"/>
                <a:gd name="T13" fmla="*/ 79 h 176"/>
                <a:gd name="T14" fmla="*/ 14 w 146"/>
                <a:gd name="T15" fmla="*/ 92 h 176"/>
                <a:gd name="T16" fmla="*/ 15 w 146"/>
                <a:gd name="T17" fmla="*/ 96 h 176"/>
                <a:gd name="T18" fmla="*/ 26 w 146"/>
                <a:gd name="T19" fmla="*/ 99 h 176"/>
                <a:gd name="T20" fmla="*/ 15 w 146"/>
                <a:gd name="T21" fmla="*/ 118 h 176"/>
                <a:gd name="T22" fmla="*/ 17 w 146"/>
                <a:gd name="T23" fmla="*/ 122 h 176"/>
                <a:gd name="T24" fmla="*/ 29 w 146"/>
                <a:gd name="T25" fmla="*/ 120 h 176"/>
                <a:gd name="T26" fmla="*/ 50 w 146"/>
                <a:gd name="T27" fmla="*/ 118 h 176"/>
                <a:gd name="T28" fmla="*/ 79 w 146"/>
                <a:gd name="T29" fmla="*/ 120 h 176"/>
                <a:gd name="T30" fmla="*/ 94 w 146"/>
                <a:gd name="T31" fmla="*/ 118 h 176"/>
                <a:gd name="T32" fmla="*/ 104 w 146"/>
                <a:gd name="T33" fmla="*/ 115 h 176"/>
                <a:gd name="T34" fmla="*/ 110 w 146"/>
                <a:gd name="T35" fmla="*/ 99 h 176"/>
                <a:gd name="T36" fmla="*/ 125 w 146"/>
                <a:gd name="T37" fmla="*/ 93 h 176"/>
                <a:gd name="T38" fmla="*/ 94 w 146"/>
                <a:gd name="T39" fmla="*/ 76 h 176"/>
                <a:gd name="T40" fmla="*/ 75 w 146"/>
                <a:gd name="T41" fmla="*/ 58 h 176"/>
                <a:gd name="T42" fmla="*/ 70 w 146"/>
                <a:gd name="T43" fmla="*/ 48 h 176"/>
                <a:gd name="T44" fmla="*/ 55 w 146"/>
                <a:gd name="T45" fmla="*/ 43 h 176"/>
                <a:gd name="T46" fmla="*/ 74 w 146"/>
                <a:gd name="T47" fmla="*/ 31 h 176"/>
                <a:gd name="T48" fmla="*/ 55 w 146"/>
                <a:gd name="T49" fmla="*/ 22 h 176"/>
                <a:gd name="T50" fmla="*/ 60 w 146"/>
                <a:gd name="T51" fmla="*/ 9 h 176"/>
                <a:gd name="T52" fmla="*/ 39 w 146"/>
                <a:gd name="T53" fmla="*/ 1 h 176"/>
                <a:gd name="T54" fmla="*/ 26 w 146"/>
                <a:gd name="T55" fmla="*/ 6 h 176"/>
                <a:gd name="T56" fmla="*/ 21 w 146"/>
                <a:gd name="T57" fmla="*/ 13 h 1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6"/>
                <a:gd name="T88" fmla="*/ 0 h 176"/>
                <a:gd name="T89" fmla="*/ 146 w 146"/>
                <a:gd name="T90" fmla="*/ 176 h 1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6" h="176">
                  <a:moveTo>
                    <a:pt x="24" y="19"/>
                  </a:moveTo>
                  <a:cubicBezTo>
                    <a:pt x="13" y="23"/>
                    <a:pt x="7" y="15"/>
                    <a:pt x="0" y="25"/>
                  </a:cubicBezTo>
                  <a:cubicBezTo>
                    <a:pt x="2" y="32"/>
                    <a:pt x="14" y="43"/>
                    <a:pt x="14" y="43"/>
                  </a:cubicBezTo>
                  <a:cubicBezTo>
                    <a:pt x="19" y="58"/>
                    <a:pt x="20" y="78"/>
                    <a:pt x="34" y="87"/>
                  </a:cubicBezTo>
                  <a:cubicBezTo>
                    <a:pt x="42" y="84"/>
                    <a:pt x="45" y="86"/>
                    <a:pt x="52" y="91"/>
                  </a:cubicBezTo>
                  <a:cubicBezTo>
                    <a:pt x="57" y="105"/>
                    <a:pt x="60" y="101"/>
                    <a:pt x="50" y="107"/>
                  </a:cubicBezTo>
                  <a:cubicBezTo>
                    <a:pt x="38" y="105"/>
                    <a:pt x="32" y="101"/>
                    <a:pt x="28" y="113"/>
                  </a:cubicBezTo>
                  <a:cubicBezTo>
                    <a:pt x="32" y="129"/>
                    <a:pt x="33" y="128"/>
                    <a:pt x="16" y="131"/>
                  </a:cubicBezTo>
                  <a:cubicBezTo>
                    <a:pt x="17" y="133"/>
                    <a:pt x="16" y="136"/>
                    <a:pt x="18" y="137"/>
                  </a:cubicBezTo>
                  <a:cubicBezTo>
                    <a:pt x="21" y="139"/>
                    <a:pt x="30" y="141"/>
                    <a:pt x="30" y="141"/>
                  </a:cubicBezTo>
                  <a:cubicBezTo>
                    <a:pt x="28" y="152"/>
                    <a:pt x="21" y="159"/>
                    <a:pt x="18" y="169"/>
                  </a:cubicBezTo>
                  <a:cubicBezTo>
                    <a:pt x="19" y="171"/>
                    <a:pt x="18" y="174"/>
                    <a:pt x="20" y="175"/>
                  </a:cubicBezTo>
                  <a:cubicBezTo>
                    <a:pt x="22" y="176"/>
                    <a:pt x="32" y="171"/>
                    <a:pt x="34" y="171"/>
                  </a:cubicBezTo>
                  <a:cubicBezTo>
                    <a:pt x="42" y="170"/>
                    <a:pt x="50" y="170"/>
                    <a:pt x="58" y="169"/>
                  </a:cubicBezTo>
                  <a:cubicBezTo>
                    <a:pt x="70" y="167"/>
                    <a:pt x="80" y="167"/>
                    <a:pt x="92" y="171"/>
                  </a:cubicBezTo>
                  <a:cubicBezTo>
                    <a:pt x="98" y="170"/>
                    <a:pt x="104" y="170"/>
                    <a:pt x="110" y="169"/>
                  </a:cubicBezTo>
                  <a:cubicBezTo>
                    <a:pt x="114" y="168"/>
                    <a:pt x="122" y="165"/>
                    <a:pt x="122" y="165"/>
                  </a:cubicBezTo>
                  <a:cubicBezTo>
                    <a:pt x="124" y="158"/>
                    <a:pt x="123" y="147"/>
                    <a:pt x="128" y="141"/>
                  </a:cubicBezTo>
                  <a:cubicBezTo>
                    <a:pt x="132" y="136"/>
                    <a:pt x="146" y="133"/>
                    <a:pt x="146" y="133"/>
                  </a:cubicBezTo>
                  <a:cubicBezTo>
                    <a:pt x="142" y="105"/>
                    <a:pt x="143" y="111"/>
                    <a:pt x="110" y="109"/>
                  </a:cubicBezTo>
                  <a:cubicBezTo>
                    <a:pt x="102" y="97"/>
                    <a:pt x="103" y="88"/>
                    <a:pt x="88" y="83"/>
                  </a:cubicBezTo>
                  <a:cubicBezTo>
                    <a:pt x="85" y="79"/>
                    <a:pt x="86" y="72"/>
                    <a:pt x="82" y="69"/>
                  </a:cubicBezTo>
                  <a:cubicBezTo>
                    <a:pt x="77" y="65"/>
                    <a:pt x="69" y="65"/>
                    <a:pt x="64" y="61"/>
                  </a:cubicBezTo>
                  <a:cubicBezTo>
                    <a:pt x="52" y="43"/>
                    <a:pt x="67" y="47"/>
                    <a:pt x="86" y="45"/>
                  </a:cubicBezTo>
                  <a:cubicBezTo>
                    <a:pt x="93" y="25"/>
                    <a:pt x="83" y="29"/>
                    <a:pt x="64" y="31"/>
                  </a:cubicBezTo>
                  <a:cubicBezTo>
                    <a:pt x="62" y="25"/>
                    <a:pt x="70" y="13"/>
                    <a:pt x="70" y="13"/>
                  </a:cubicBezTo>
                  <a:cubicBezTo>
                    <a:pt x="64" y="4"/>
                    <a:pt x="56" y="3"/>
                    <a:pt x="46" y="1"/>
                  </a:cubicBezTo>
                  <a:cubicBezTo>
                    <a:pt x="35" y="3"/>
                    <a:pt x="34" y="0"/>
                    <a:pt x="30" y="9"/>
                  </a:cubicBezTo>
                  <a:cubicBezTo>
                    <a:pt x="25" y="21"/>
                    <a:pt x="29" y="24"/>
                    <a:pt x="24"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Freeform 36"/>
            <p:cNvSpPr>
              <a:spLocks noChangeArrowheads="1"/>
            </p:cNvSpPr>
            <p:nvPr/>
          </p:nvSpPr>
          <p:spPr bwMode="auto">
            <a:xfrm>
              <a:off x="2012" y="381"/>
              <a:ext cx="79" cy="64"/>
            </a:xfrm>
            <a:custGeom>
              <a:avLst/>
              <a:gdLst>
                <a:gd name="T0" fmla="*/ 50 w 92"/>
                <a:gd name="T1" fmla="*/ 4 h 92"/>
                <a:gd name="T2" fmla="*/ 70 w 92"/>
                <a:gd name="T3" fmla="*/ 6 h 92"/>
                <a:gd name="T4" fmla="*/ 79 w 92"/>
                <a:gd name="T5" fmla="*/ 18 h 92"/>
                <a:gd name="T6" fmla="*/ 67 w 92"/>
                <a:gd name="T7" fmla="*/ 33 h 92"/>
                <a:gd name="T8" fmla="*/ 40 w 92"/>
                <a:gd name="T9" fmla="*/ 53 h 92"/>
                <a:gd name="T10" fmla="*/ 15 w 92"/>
                <a:gd name="T11" fmla="*/ 64 h 92"/>
                <a:gd name="T12" fmla="*/ 7 w 92"/>
                <a:gd name="T13" fmla="*/ 50 h 92"/>
                <a:gd name="T14" fmla="*/ 17 w 92"/>
                <a:gd name="T15" fmla="*/ 45 h 92"/>
                <a:gd name="T16" fmla="*/ 12 w 92"/>
                <a:gd name="T17" fmla="*/ 32 h 92"/>
                <a:gd name="T18" fmla="*/ 34 w 92"/>
                <a:gd name="T19" fmla="*/ 19 h 92"/>
                <a:gd name="T20" fmla="*/ 50 w 92"/>
                <a:gd name="T21" fmla="*/ 4 h 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2"/>
                <a:gd name="T34" fmla="*/ 0 h 92"/>
                <a:gd name="T35" fmla="*/ 92 w 92"/>
                <a:gd name="T36" fmla="*/ 92 h 9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2" h="92">
                  <a:moveTo>
                    <a:pt x="58" y="6"/>
                  </a:moveTo>
                  <a:cubicBezTo>
                    <a:pt x="67" y="0"/>
                    <a:pt x="73" y="2"/>
                    <a:pt x="82" y="8"/>
                  </a:cubicBezTo>
                  <a:cubicBezTo>
                    <a:pt x="91" y="22"/>
                    <a:pt x="88" y="15"/>
                    <a:pt x="92" y="26"/>
                  </a:cubicBezTo>
                  <a:cubicBezTo>
                    <a:pt x="89" y="36"/>
                    <a:pt x="82" y="37"/>
                    <a:pt x="78" y="48"/>
                  </a:cubicBezTo>
                  <a:cubicBezTo>
                    <a:pt x="85" y="69"/>
                    <a:pt x="60" y="71"/>
                    <a:pt x="46" y="76"/>
                  </a:cubicBezTo>
                  <a:cubicBezTo>
                    <a:pt x="40" y="86"/>
                    <a:pt x="28" y="86"/>
                    <a:pt x="18" y="92"/>
                  </a:cubicBezTo>
                  <a:cubicBezTo>
                    <a:pt x="9" y="90"/>
                    <a:pt x="0" y="84"/>
                    <a:pt x="8" y="72"/>
                  </a:cubicBezTo>
                  <a:cubicBezTo>
                    <a:pt x="11" y="68"/>
                    <a:pt x="20" y="64"/>
                    <a:pt x="20" y="64"/>
                  </a:cubicBezTo>
                  <a:cubicBezTo>
                    <a:pt x="23" y="55"/>
                    <a:pt x="21" y="53"/>
                    <a:pt x="14" y="46"/>
                  </a:cubicBezTo>
                  <a:cubicBezTo>
                    <a:pt x="18" y="30"/>
                    <a:pt x="28" y="36"/>
                    <a:pt x="40" y="28"/>
                  </a:cubicBezTo>
                  <a:cubicBezTo>
                    <a:pt x="56" y="17"/>
                    <a:pt x="50" y="24"/>
                    <a:pt x="58" y="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Freeform 37"/>
            <p:cNvSpPr>
              <a:spLocks noChangeArrowheads="1"/>
            </p:cNvSpPr>
            <p:nvPr/>
          </p:nvSpPr>
          <p:spPr bwMode="auto">
            <a:xfrm>
              <a:off x="3951" y="1450"/>
              <a:ext cx="545" cy="463"/>
            </a:xfrm>
            <a:custGeom>
              <a:avLst/>
              <a:gdLst>
                <a:gd name="T0" fmla="*/ 183 w 633"/>
                <a:gd name="T1" fmla="*/ 8 h 660"/>
                <a:gd name="T2" fmla="*/ 152 w 633"/>
                <a:gd name="T3" fmla="*/ 13 h 660"/>
                <a:gd name="T4" fmla="*/ 124 w 633"/>
                <a:gd name="T5" fmla="*/ 36 h 660"/>
                <a:gd name="T6" fmla="*/ 90 w 633"/>
                <a:gd name="T7" fmla="*/ 41 h 660"/>
                <a:gd name="T8" fmla="*/ 72 w 633"/>
                <a:gd name="T9" fmla="*/ 53 h 660"/>
                <a:gd name="T10" fmla="*/ 59 w 633"/>
                <a:gd name="T11" fmla="*/ 81 h 660"/>
                <a:gd name="T12" fmla="*/ 31 w 633"/>
                <a:gd name="T13" fmla="*/ 117 h 660"/>
                <a:gd name="T14" fmla="*/ 0 w 633"/>
                <a:gd name="T15" fmla="*/ 126 h 660"/>
                <a:gd name="T16" fmla="*/ 62 w 633"/>
                <a:gd name="T17" fmla="*/ 227 h 660"/>
                <a:gd name="T18" fmla="*/ 103 w 633"/>
                <a:gd name="T19" fmla="*/ 300 h 660"/>
                <a:gd name="T20" fmla="*/ 124 w 633"/>
                <a:gd name="T21" fmla="*/ 311 h 660"/>
                <a:gd name="T22" fmla="*/ 145 w 633"/>
                <a:gd name="T23" fmla="*/ 316 h 660"/>
                <a:gd name="T24" fmla="*/ 196 w 633"/>
                <a:gd name="T25" fmla="*/ 302 h 660"/>
                <a:gd name="T26" fmla="*/ 217 w 633"/>
                <a:gd name="T27" fmla="*/ 297 h 660"/>
                <a:gd name="T28" fmla="*/ 258 w 633"/>
                <a:gd name="T29" fmla="*/ 316 h 660"/>
                <a:gd name="T30" fmla="*/ 279 w 633"/>
                <a:gd name="T31" fmla="*/ 370 h 660"/>
                <a:gd name="T32" fmla="*/ 289 w 633"/>
                <a:gd name="T33" fmla="*/ 367 h 660"/>
                <a:gd name="T34" fmla="*/ 296 w 633"/>
                <a:gd name="T35" fmla="*/ 358 h 660"/>
                <a:gd name="T36" fmla="*/ 317 w 633"/>
                <a:gd name="T37" fmla="*/ 384 h 660"/>
                <a:gd name="T38" fmla="*/ 348 w 633"/>
                <a:gd name="T39" fmla="*/ 401 h 660"/>
                <a:gd name="T40" fmla="*/ 375 w 633"/>
                <a:gd name="T41" fmla="*/ 423 h 660"/>
                <a:gd name="T42" fmla="*/ 382 w 633"/>
                <a:gd name="T43" fmla="*/ 431 h 660"/>
                <a:gd name="T44" fmla="*/ 393 w 633"/>
                <a:gd name="T45" fmla="*/ 437 h 660"/>
                <a:gd name="T46" fmla="*/ 417 w 633"/>
                <a:gd name="T47" fmla="*/ 459 h 660"/>
                <a:gd name="T48" fmla="*/ 424 w 633"/>
                <a:gd name="T49" fmla="*/ 443 h 660"/>
                <a:gd name="T50" fmla="*/ 465 w 633"/>
                <a:gd name="T51" fmla="*/ 462 h 660"/>
                <a:gd name="T52" fmla="*/ 506 w 633"/>
                <a:gd name="T53" fmla="*/ 459 h 660"/>
                <a:gd name="T54" fmla="*/ 530 w 633"/>
                <a:gd name="T55" fmla="*/ 373 h 660"/>
                <a:gd name="T56" fmla="*/ 544 w 633"/>
                <a:gd name="T57" fmla="*/ 325 h 660"/>
                <a:gd name="T58" fmla="*/ 534 w 633"/>
                <a:gd name="T59" fmla="*/ 257 h 660"/>
                <a:gd name="T60" fmla="*/ 461 w 633"/>
                <a:gd name="T61" fmla="*/ 190 h 660"/>
                <a:gd name="T62" fmla="*/ 455 w 633"/>
                <a:gd name="T63" fmla="*/ 165 h 660"/>
                <a:gd name="T64" fmla="*/ 396 w 633"/>
                <a:gd name="T65" fmla="*/ 126 h 660"/>
                <a:gd name="T66" fmla="*/ 406 w 633"/>
                <a:gd name="T67" fmla="*/ 109 h 660"/>
                <a:gd name="T68" fmla="*/ 393 w 633"/>
                <a:gd name="T69" fmla="*/ 92 h 660"/>
                <a:gd name="T70" fmla="*/ 358 w 633"/>
                <a:gd name="T71" fmla="*/ 55 h 660"/>
                <a:gd name="T72" fmla="*/ 338 w 633"/>
                <a:gd name="T73" fmla="*/ 22 h 660"/>
                <a:gd name="T74" fmla="*/ 334 w 633"/>
                <a:gd name="T75" fmla="*/ 13 h 660"/>
                <a:gd name="T76" fmla="*/ 313 w 633"/>
                <a:gd name="T77" fmla="*/ 106 h 660"/>
                <a:gd name="T78" fmla="*/ 279 w 633"/>
                <a:gd name="T79" fmla="*/ 81 h 660"/>
                <a:gd name="T80" fmla="*/ 251 w 633"/>
                <a:gd name="T81" fmla="*/ 78 h 660"/>
                <a:gd name="T82" fmla="*/ 234 w 633"/>
                <a:gd name="T83" fmla="*/ 61 h 660"/>
                <a:gd name="T84" fmla="*/ 227 w 633"/>
                <a:gd name="T85" fmla="*/ 44 h 660"/>
                <a:gd name="T86" fmla="*/ 238 w 633"/>
                <a:gd name="T87" fmla="*/ 39 h 660"/>
                <a:gd name="T88" fmla="*/ 207 w 633"/>
                <a:gd name="T89" fmla="*/ 13 h 660"/>
                <a:gd name="T90" fmla="*/ 186 w 633"/>
                <a:gd name="T91" fmla="*/ 8 h 660"/>
                <a:gd name="T92" fmla="*/ 176 w 633"/>
                <a:gd name="T93" fmla="*/ 5 h 660"/>
                <a:gd name="T94" fmla="*/ 183 w 633"/>
                <a:gd name="T95" fmla="*/ 8 h 66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3"/>
                <a:gd name="T145" fmla="*/ 0 h 660"/>
                <a:gd name="T146" fmla="*/ 633 w 633"/>
                <a:gd name="T147" fmla="*/ 660 h 66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3" h="660">
                  <a:moveTo>
                    <a:pt x="212" y="11"/>
                  </a:moveTo>
                  <a:cubicBezTo>
                    <a:pt x="195" y="0"/>
                    <a:pt x="187" y="2"/>
                    <a:pt x="176" y="19"/>
                  </a:cubicBezTo>
                  <a:cubicBezTo>
                    <a:pt x="171" y="61"/>
                    <a:pt x="181" y="88"/>
                    <a:pt x="144" y="51"/>
                  </a:cubicBezTo>
                  <a:cubicBezTo>
                    <a:pt x="131" y="53"/>
                    <a:pt x="115" y="51"/>
                    <a:pt x="104" y="59"/>
                  </a:cubicBezTo>
                  <a:cubicBezTo>
                    <a:pt x="78" y="80"/>
                    <a:pt x="114" y="65"/>
                    <a:pt x="84" y="75"/>
                  </a:cubicBezTo>
                  <a:cubicBezTo>
                    <a:pt x="78" y="94"/>
                    <a:pt x="92" y="107"/>
                    <a:pt x="68" y="115"/>
                  </a:cubicBezTo>
                  <a:cubicBezTo>
                    <a:pt x="55" y="135"/>
                    <a:pt x="59" y="159"/>
                    <a:pt x="36" y="167"/>
                  </a:cubicBezTo>
                  <a:cubicBezTo>
                    <a:pt x="16" y="163"/>
                    <a:pt x="7" y="158"/>
                    <a:pt x="0" y="179"/>
                  </a:cubicBezTo>
                  <a:cubicBezTo>
                    <a:pt x="9" y="232"/>
                    <a:pt x="43" y="279"/>
                    <a:pt x="72" y="323"/>
                  </a:cubicBezTo>
                  <a:cubicBezTo>
                    <a:pt x="82" y="371"/>
                    <a:pt x="85" y="392"/>
                    <a:pt x="120" y="427"/>
                  </a:cubicBezTo>
                  <a:cubicBezTo>
                    <a:pt x="127" y="434"/>
                    <a:pt x="136" y="438"/>
                    <a:pt x="144" y="443"/>
                  </a:cubicBezTo>
                  <a:cubicBezTo>
                    <a:pt x="151" y="448"/>
                    <a:pt x="168" y="451"/>
                    <a:pt x="168" y="451"/>
                  </a:cubicBezTo>
                  <a:cubicBezTo>
                    <a:pt x="188" y="444"/>
                    <a:pt x="208" y="438"/>
                    <a:pt x="228" y="431"/>
                  </a:cubicBezTo>
                  <a:cubicBezTo>
                    <a:pt x="236" y="428"/>
                    <a:pt x="252" y="423"/>
                    <a:pt x="252" y="423"/>
                  </a:cubicBezTo>
                  <a:cubicBezTo>
                    <a:pt x="271" y="429"/>
                    <a:pt x="281" y="445"/>
                    <a:pt x="300" y="451"/>
                  </a:cubicBezTo>
                  <a:cubicBezTo>
                    <a:pt x="320" y="471"/>
                    <a:pt x="315" y="500"/>
                    <a:pt x="324" y="527"/>
                  </a:cubicBezTo>
                  <a:cubicBezTo>
                    <a:pt x="328" y="526"/>
                    <a:pt x="333" y="526"/>
                    <a:pt x="336" y="523"/>
                  </a:cubicBezTo>
                  <a:cubicBezTo>
                    <a:pt x="340" y="520"/>
                    <a:pt x="339" y="511"/>
                    <a:pt x="344" y="511"/>
                  </a:cubicBezTo>
                  <a:cubicBezTo>
                    <a:pt x="358" y="511"/>
                    <a:pt x="362" y="541"/>
                    <a:pt x="368" y="547"/>
                  </a:cubicBezTo>
                  <a:cubicBezTo>
                    <a:pt x="378" y="557"/>
                    <a:pt x="392" y="563"/>
                    <a:pt x="404" y="571"/>
                  </a:cubicBezTo>
                  <a:cubicBezTo>
                    <a:pt x="418" y="580"/>
                    <a:pt x="422" y="594"/>
                    <a:pt x="436" y="603"/>
                  </a:cubicBezTo>
                  <a:cubicBezTo>
                    <a:pt x="439" y="607"/>
                    <a:pt x="441" y="612"/>
                    <a:pt x="444" y="615"/>
                  </a:cubicBezTo>
                  <a:cubicBezTo>
                    <a:pt x="447" y="618"/>
                    <a:pt x="453" y="619"/>
                    <a:pt x="456" y="623"/>
                  </a:cubicBezTo>
                  <a:cubicBezTo>
                    <a:pt x="489" y="660"/>
                    <a:pt x="457" y="637"/>
                    <a:pt x="484" y="655"/>
                  </a:cubicBezTo>
                  <a:cubicBezTo>
                    <a:pt x="487" y="647"/>
                    <a:pt x="485" y="626"/>
                    <a:pt x="492" y="631"/>
                  </a:cubicBezTo>
                  <a:cubicBezTo>
                    <a:pt x="509" y="642"/>
                    <a:pt x="522" y="653"/>
                    <a:pt x="540" y="659"/>
                  </a:cubicBezTo>
                  <a:cubicBezTo>
                    <a:pt x="557" y="642"/>
                    <a:pt x="567" y="648"/>
                    <a:pt x="588" y="655"/>
                  </a:cubicBezTo>
                  <a:cubicBezTo>
                    <a:pt x="611" y="621"/>
                    <a:pt x="573" y="560"/>
                    <a:pt x="616" y="531"/>
                  </a:cubicBezTo>
                  <a:cubicBezTo>
                    <a:pt x="632" y="507"/>
                    <a:pt x="629" y="496"/>
                    <a:pt x="632" y="463"/>
                  </a:cubicBezTo>
                  <a:cubicBezTo>
                    <a:pt x="630" y="440"/>
                    <a:pt x="633" y="390"/>
                    <a:pt x="620" y="367"/>
                  </a:cubicBezTo>
                  <a:cubicBezTo>
                    <a:pt x="600" y="332"/>
                    <a:pt x="565" y="300"/>
                    <a:pt x="536" y="271"/>
                  </a:cubicBezTo>
                  <a:cubicBezTo>
                    <a:pt x="532" y="259"/>
                    <a:pt x="532" y="247"/>
                    <a:pt x="528" y="235"/>
                  </a:cubicBezTo>
                  <a:cubicBezTo>
                    <a:pt x="525" y="225"/>
                    <a:pt x="474" y="188"/>
                    <a:pt x="460" y="179"/>
                  </a:cubicBezTo>
                  <a:cubicBezTo>
                    <a:pt x="463" y="171"/>
                    <a:pt x="471" y="164"/>
                    <a:pt x="472" y="155"/>
                  </a:cubicBezTo>
                  <a:cubicBezTo>
                    <a:pt x="474" y="144"/>
                    <a:pt x="461" y="137"/>
                    <a:pt x="456" y="131"/>
                  </a:cubicBezTo>
                  <a:cubicBezTo>
                    <a:pt x="435" y="106"/>
                    <a:pt x="451" y="88"/>
                    <a:pt x="416" y="79"/>
                  </a:cubicBezTo>
                  <a:cubicBezTo>
                    <a:pt x="395" y="48"/>
                    <a:pt x="403" y="64"/>
                    <a:pt x="392" y="31"/>
                  </a:cubicBezTo>
                  <a:cubicBezTo>
                    <a:pt x="391" y="27"/>
                    <a:pt x="388" y="19"/>
                    <a:pt x="388" y="19"/>
                  </a:cubicBezTo>
                  <a:cubicBezTo>
                    <a:pt x="362" y="58"/>
                    <a:pt x="379" y="107"/>
                    <a:pt x="364" y="151"/>
                  </a:cubicBezTo>
                  <a:cubicBezTo>
                    <a:pt x="344" y="144"/>
                    <a:pt x="344" y="120"/>
                    <a:pt x="324" y="115"/>
                  </a:cubicBezTo>
                  <a:cubicBezTo>
                    <a:pt x="314" y="112"/>
                    <a:pt x="303" y="112"/>
                    <a:pt x="292" y="111"/>
                  </a:cubicBezTo>
                  <a:cubicBezTo>
                    <a:pt x="284" y="103"/>
                    <a:pt x="276" y="97"/>
                    <a:pt x="272" y="87"/>
                  </a:cubicBezTo>
                  <a:cubicBezTo>
                    <a:pt x="269" y="79"/>
                    <a:pt x="264" y="63"/>
                    <a:pt x="264" y="63"/>
                  </a:cubicBezTo>
                  <a:cubicBezTo>
                    <a:pt x="268" y="60"/>
                    <a:pt x="273" y="58"/>
                    <a:pt x="276" y="55"/>
                  </a:cubicBezTo>
                  <a:cubicBezTo>
                    <a:pt x="300" y="31"/>
                    <a:pt x="256" y="24"/>
                    <a:pt x="240" y="19"/>
                  </a:cubicBezTo>
                  <a:cubicBezTo>
                    <a:pt x="232" y="16"/>
                    <a:pt x="224" y="14"/>
                    <a:pt x="216" y="11"/>
                  </a:cubicBezTo>
                  <a:cubicBezTo>
                    <a:pt x="212" y="10"/>
                    <a:pt x="200" y="5"/>
                    <a:pt x="204" y="7"/>
                  </a:cubicBezTo>
                  <a:cubicBezTo>
                    <a:pt x="207" y="8"/>
                    <a:pt x="209" y="10"/>
                    <a:pt x="2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38"/>
            <p:cNvSpPr>
              <a:spLocks noChangeArrowheads="1"/>
            </p:cNvSpPr>
            <p:nvPr/>
          </p:nvSpPr>
          <p:spPr bwMode="auto">
            <a:xfrm>
              <a:off x="4120" y="1206"/>
              <a:ext cx="367" cy="196"/>
            </a:xfrm>
            <a:custGeom>
              <a:avLst/>
              <a:gdLst>
                <a:gd name="T0" fmla="*/ 72 w 426"/>
                <a:gd name="T1" fmla="*/ 42 h 280"/>
                <a:gd name="T2" fmla="*/ 59 w 426"/>
                <a:gd name="T3" fmla="*/ 25 h 280"/>
                <a:gd name="T4" fmla="*/ 55 w 426"/>
                <a:gd name="T5" fmla="*/ 11 h 280"/>
                <a:gd name="T6" fmla="*/ 45 w 426"/>
                <a:gd name="T7" fmla="*/ 8 h 280"/>
                <a:gd name="T8" fmla="*/ 14 w 426"/>
                <a:gd name="T9" fmla="*/ 11 h 280"/>
                <a:gd name="T10" fmla="*/ 38 w 426"/>
                <a:gd name="T11" fmla="*/ 28 h 280"/>
                <a:gd name="T12" fmla="*/ 41 w 426"/>
                <a:gd name="T13" fmla="*/ 36 h 280"/>
                <a:gd name="T14" fmla="*/ 21 w 426"/>
                <a:gd name="T15" fmla="*/ 48 h 280"/>
                <a:gd name="T16" fmla="*/ 76 w 426"/>
                <a:gd name="T17" fmla="*/ 64 h 280"/>
                <a:gd name="T18" fmla="*/ 107 w 426"/>
                <a:gd name="T19" fmla="*/ 78 h 280"/>
                <a:gd name="T20" fmla="*/ 110 w 426"/>
                <a:gd name="T21" fmla="*/ 87 h 280"/>
                <a:gd name="T22" fmla="*/ 121 w 426"/>
                <a:gd name="T23" fmla="*/ 92 h 280"/>
                <a:gd name="T24" fmla="*/ 128 w 426"/>
                <a:gd name="T25" fmla="*/ 109 h 280"/>
                <a:gd name="T26" fmla="*/ 114 w 426"/>
                <a:gd name="T27" fmla="*/ 137 h 280"/>
                <a:gd name="T28" fmla="*/ 155 w 426"/>
                <a:gd name="T29" fmla="*/ 132 h 280"/>
                <a:gd name="T30" fmla="*/ 165 w 426"/>
                <a:gd name="T31" fmla="*/ 151 h 280"/>
                <a:gd name="T32" fmla="*/ 186 w 426"/>
                <a:gd name="T33" fmla="*/ 157 h 280"/>
                <a:gd name="T34" fmla="*/ 196 w 426"/>
                <a:gd name="T35" fmla="*/ 160 h 280"/>
                <a:gd name="T36" fmla="*/ 217 w 426"/>
                <a:gd name="T37" fmla="*/ 157 h 280"/>
                <a:gd name="T38" fmla="*/ 238 w 426"/>
                <a:gd name="T39" fmla="*/ 137 h 280"/>
                <a:gd name="T40" fmla="*/ 289 w 426"/>
                <a:gd name="T41" fmla="*/ 176 h 280"/>
                <a:gd name="T42" fmla="*/ 314 w 426"/>
                <a:gd name="T43" fmla="*/ 196 h 280"/>
                <a:gd name="T44" fmla="*/ 310 w 426"/>
                <a:gd name="T45" fmla="*/ 157 h 280"/>
                <a:gd name="T46" fmla="*/ 289 w 426"/>
                <a:gd name="T47" fmla="*/ 140 h 280"/>
                <a:gd name="T48" fmla="*/ 320 w 426"/>
                <a:gd name="T49" fmla="*/ 118 h 280"/>
                <a:gd name="T50" fmla="*/ 351 w 426"/>
                <a:gd name="T51" fmla="*/ 109 h 280"/>
                <a:gd name="T52" fmla="*/ 362 w 426"/>
                <a:gd name="T53" fmla="*/ 106 h 280"/>
                <a:gd name="T54" fmla="*/ 365 w 426"/>
                <a:gd name="T55" fmla="*/ 98 h 280"/>
                <a:gd name="T56" fmla="*/ 307 w 426"/>
                <a:gd name="T57" fmla="*/ 104 h 280"/>
                <a:gd name="T58" fmla="*/ 262 w 426"/>
                <a:gd name="T59" fmla="*/ 98 h 280"/>
                <a:gd name="T60" fmla="*/ 258 w 426"/>
                <a:gd name="T61" fmla="*/ 90 h 280"/>
                <a:gd name="T62" fmla="*/ 252 w 426"/>
                <a:gd name="T63" fmla="*/ 81 h 280"/>
                <a:gd name="T64" fmla="*/ 190 w 426"/>
                <a:gd name="T65" fmla="*/ 56 h 280"/>
                <a:gd name="T66" fmla="*/ 138 w 426"/>
                <a:gd name="T67" fmla="*/ 42 h 280"/>
                <a:gd name="T68" fmla="*/ 117 w 426"/>
                <a:gd name="T69" fmla="*/ 36 h 280"/>
                <a:gd name="T70" fmla="*/ 69 w 426"/>
                <a:gd name="T71" fmla="*/ 36 h 280"/>
                <a:gd name="T72" fmla="*/ 59 w 426"/>
                <a:gd name="T73" fmla="*/ 22 h 280"/>
                <a:gd name="T74" fmla="*/ 59 w 426"/>
                <a:gd name="T75" fmla="*/ 0 h 28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6"/>
                <a:gd name="T115" fmla="*/ 0 h 280"/>
                <a:gd name="T116" fmla="*/ 426 w 426"/>
                <a:gd name="T117" fmla="*/ 280 h 28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6" h="280">
                  <a:moveTo>
                    <a:pt x="84" y="60"/>
                  </a:moveTo>
                  <a:cubicBezTo>
                    <a:pt x="79" y="52"/>
                    <a:pt x="70" y="45"/>
                    <a:pt x="68" y="36"/>
                  </a:cubicBezTo>
                  <a:cubicBezTo>
                    <a:pt x="67" y="29"/>
                    <a:pt x="68" y="22"/>
                    <a:pt x="64" y="16"/>
                  </a:cubicBezTo>
                  <a:cubicBezTo>
                    <a:pt x="62" y="12"/>
                    <a:pt x="56" y="13"/>
                    <a:pt x="52" y="12"/>
                  </a:cubicBezTo>
                  <a:cubicBezTo>
                    <a:pt x="40" y="13"/>
                    <a:pt x="27" y="11"/>
                    <a:pt x="16" y="16"/>
                  </a:cubicBezTo>
                  <a:cubicBezTo>
                    <a:pt x="0" y="24"/>
                    <a:pt x="43" y="40"/>
                    <a:pt x="44" y="40"/>
                  </a:cubicBezTo>
                  <a:cubicBezTo>
                    <a:pt x="45" y="44"/>
                    <a:pt x="50" y="49"/>
                    <a:pt x="48" y="52"/>
                  </a:cubicBezTo>
                  <a:cubicBezTo>
                    <a:pt x="42" y="60"/>
                    <a:pt x="24" y="68"/>
                    <a:pt x="24" y="68"/>
                  </a:cubicBezTo>
                  <a:cubicBezTo>
                    <a:pt x="38" y="88"/>
                    <a:pt x="65" y="89"/>
                    <a:pt x="88" y="92"/>
                  </a:cubicBezTo>
                  <a:cubicBezTo>
                    <a:pt x="101" y="96"/>
                    <a:pt x="124" y="112"/>
                    <a:pt x="124" y="112"/>
                  </a:cubicBezTo>
                  <a:cubicBezTo>
                    <a:pt x="125" y="116"/>
                    <a:pt x="125" y="121"/>
                    <a:pt x="128" y="124"/>
                  </a:cubicBezTo>
                  <a:cubicBezTo>
                    <a:pt x="131" y="128"/>
                    <a:pt x="137" y="128"/>
                    <a:pt x="140" y="132"/>
                  </a:cubicBezTo>
                  <a:cubicBezTo>
                    <a:pt x="144" y="139"/>
                    <a:pt x="148" y="156"/>
                    <a:pt x="148" y="156"/>
                  </a:cubicBezTo>
                  <a:cubicBezTo>
                    <a:pt x="144" y="171"/>
                    <a:pt x="137" y="181"/>
                    <a:pt x="132" y="196"/>
                  </a:cubicBezTo>
                  <a:cubicBezTo>
                    <a:pt x="151" y="209"/>
                    <a:pt x="167" y="207"/>
                    <a:pt x="180" y="188"/>
                  </a:cubicBezTo>
                  <a:cubicBezTo>
                    <a:pt x="182" y="196"/>
                    <a:pt x="184" y="211"/>
                    <a:pt x="192" y="216"/>
                  </a:cubicBezTo>
                  <a:cubicBezTo>
                    <a:pt x="199" y="220"/>
                    <a:pt x="208" y="221"/>
                    <a:pt x="216" y="224"/>
                  </a:cubicBezTo>
                  <a:cubicBezTo>
                    <a:pt x="220" y="225"/>
                    <a:pt x="228" y="228"/>
                    <a:pt x="228" y="228"/>
                  </a:cubicBezTo>
                  <a:cubicBezTo>
                    <a:pt x="236" y="227"/>
                    <a:pt x="245" y="228"/>
                    <a:pt x="252" y="224"/>
                  </a:cubicBezTo>
                  <a:cubicBezTo>
                    <a:pt x="269" y="216"/>
                    <a:pt x="252" y="204"/>
                    <a:pt x="276" y="196"/>
                  </a:cubicBezTo>
                  <a:cubicBezTo>
                    <a:pt x="296" y="209"/>
                    <a:pt x="322" y="231"/>
                    <a:pt x="336" y="252"/>
                  </a:cubicBezTo>
                  <a:cubicBezTo>
                    <a:pt x="354" y="280"/>
                    <a:pt x="343" y="273"/>
                    <a:pt x="364" y="280"/>
                  </a:cubicBezTo>
                  <a:cubicBezTo>
                    <a:pt x="376" y="262"/>
                    <a:pt x="375" y="241"/>
                    <a:pt x="360" y="224"/>
                  </a:cubicBezTo>
                  <a:cubicBezTo>
                    <a:pt x="352" y="216"/>
                    <a:pt x="336" y="200"/>
                    <a:pt x="336" y="200"/>
                  </a:cubicBezTo>
                  <a:cubicBezTo>
                    <a:pt x="323" y="162"/>
                    <a:pt x="322" y="174"/>
                    <a:pt x="372" y="168"/>
                  </a:cubicBezTo>
                  <a:cubicBezTo>
                    <a:pt x="384" y="164"/>
                    <a:pt x="396" y="160"/>
                    <a:pt x="408" y="156"/>
                  </a:cubicBezTo>
                  <a:cubicBezTo>
                    <a:pt x="412" y="155"/>
                    <a:pt x="420" y="152"/>
                    <a:pt x="420" y="152"/>
                  </a:cubicBezTo>
                  <a:cubicBezTo>
                    <a:pt x="421" y="148"/>
                    <a:pt x="426" y="144"/>
                    <a:pt x="424" y="140"/>
                  </a:cubicBezTo>
                  <a:cubicBezTo>
                    <a:pt x="420" y="131"/>
                    <a:pt x="365" y="146"/>
                    <a:pt x="356" y="148"/>
                  </a:cubicBezTo>
                  <a:cubicBezTo>
                    <a:pt x="339" y="146"/>
                    <a:pt x="316" y="152"/>
                    <a:pt x="304" y="140"/>
                  </a:cubicBezTo>
                  <a:cubicBezTo>
                    <a:pt x="301" y="137"/>
                    <a:pt x="302" y="132"/>
                    <a:pt x="300" y="128"/>
                  </a:cubicBezTo>
                  <a:cubicBezTo>
                    <a:pt x="298" y="124"/>
                    <a:pt x="296" y="119"/>
                    <a:pt x="292" y="116"/>
                  </a:cubicBezTo>
                  <a:cubicBezTo>
                    <a:pt x="272" y="98"/>
                    <a:pt x="244" y="91"/>
                    <a:pt x="220" y="80"/>
                  </a:cubicBezTo>
                  <a:cubicBezTo>
                    <a:pt x="201" y="72"/>
                    <a:pt x="180" y="67"/>
                    <a:pt x="160" y="60"/>
                  </a:cubicBezTo>
                  <a:cubicBezTo>
                    <a:pt x="152" y="57"/>
                    <a:pt x="136" y="52"/>
                    <a:pt x="136" y="52"/>
                  </a:cubicBezTo>
                  <a:cubicBezTo>
                    <a:pt x="113" y="55"/>
                    <a:pt x="98" y="64"/>
                    <a:pt x="80" y="52"/>
                  </a:cubicBezTo>
                  <a:cubicBezTo>
                    <a:pt x="70" y="38"/>
                    <a:pt x="74" y="44"/>
                    <a:pt x="68" y="32"/>
                  </a:cubicBezTo>
                  <a:lnTo>
                    <a:pt x="68" y="0"/>
                  </a:ln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Freeform 39"/>
            <p:cNvSpPr>
              <a:spLocks noChangeArrowheads="1"/>
            </p:cNvSpPr>
            <p:nvPr/>
          </p:nvSpPr>
          <p:spPr bwMode="auto">
            <a:xfrm>
              <a:off x="4395" y="1928"/>
              <a:ext cx="52" cy="54"/>
            </a:xfrm>
            <a:custGeom>
              <a:avLst/>
              <a:gdLst>
                <a:gd name="T0" fmla="*/ 28 w 60"/>
                <a:gd name="T1" fmla="*/ 12 h 78"/>
                <a:gd name="T2" fmla="*/ 0 w 60"/>
                <a:gd name="T3" fmla="*/ 12 h 78"/>
                <a:gd name="T4" fmla="*/ 17 w 60"/>
                <a:gd name="T5" fmla="*/ 29 h 78"/>
                <a:gd name="T6" fmla="*/ 24 w 60"/>
                <a:gd name="T7" fmla="*/ 46 h 78"/>
                <a:gd name="T8" fmla="*/ 28 w 60"/>
                <a:gd name="T9" fmla="*/ 54 h 78"/>
                <a:gd name="T10" fmla="*/ 52 w 60"/>
                <a:gd name="T11" fmla="*/ 35 h 78"/>
                <a:gd name="T12" fmla="*/ 28 w 60"/>
                <a:gd name="T13" fmla="*/ 12 h 78"/>
                <a:gd name="T14" fmla="*/ 0 60000 65536"/>
                <a:gd name="T15" fmla="*/ 0 60000 65536"/>
                <a:gd name="T16" fmla="*/ 0 60000 65536"/>
                <a:gd name="T17" fmla="*/ 0 60000 65536"/>
                <a:gd name="T18" fmla="*/ 0 60000 65536"/>
                <a:gd name="T19" fmla="*/ 0 60000 65536"/>
                <a:gd name="T20" fmla="*/ 0 60000 65536"/>
                <a:gd name="T21" fmla="*/ 0 w 60"/>
                <a:gd name="T22" fmla="*/ 0 h 78"/>
                <a:gd name="T23" fmla="*/ 60 w 60"/>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78">
                  <a:moveTo>
                    <a:pt x="32" y="18"/>
                  </a:moveTo>
                  <a:cubicBezTo>
                    <a:pt x="16" y="7"/>
                    <a:pt x="12" y="0"/>
                    <a:pt x="0" y="18"/>
                  </a:cubicBezTo>
                  <a:cubicBezTo>
                    <a:pt x="6" y="27"/>
                    <a:pt x="15" y="33"/>
                    <a:pt x="20" y="42"/>
                  </a:cubicBezTo>
                  <a:cubicBezTo>
                    <a:pt x="24" y="49"/>
                    <a:pt x="25" y="58"/>
                    <a:pt x="28" y="66"/>
                  </a:cubicBezTo>
                  <a:cubicBezTo>
                    <a:pt x="29" y="70"/>
                    <a:pt x="32" y="78"/>
                    <a:pt x="32" y="78"/>
                  </a:cubicBezTo>
                  <a:cubicBezTo>
                    <a:pt x="52" y="73"/>
                    <a:pt x="54" y="69"/>
                    <a:pt x="60" y="50"/>
                  </a:cubicBezTo>
                  <a:cubicBezTo>
                    <a:pt x="54" y="32"/>
                    <a:pt x="50" y="27"/>
                    <a:pt x="32" y="18"/>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Freeform 40"/>
            <p:cNvSpPr>
              <a:spLocks noChangeArrowheads="1"/>
            </p:cNvSpPr>
            <p:nvPr/>
          </p:nvSpPr>
          <p:spPr bwMode="auto">
            <a:xfrm>
              <a:off x="4551" y="1844"/>
              <a:ext cx="189" cy="79"/>
            </a:xfrm>
            <a:custGeom>
              <a:avLst/>
              <a:gdLst>
                <a:gd name="T0" fmla="*/ 41 w 219"/>
                <a:gd name="T1" fmla="*/ 51 h 113"/>
                <a:gd name="T2" fmla="*/ 34 w 219"/>
                <a:gd name="T3" fmla="*/ 43 h 113"/>
                <a:gd name="T4" fmla="*/ 13 w 219"/>
                <a:gd name="T5" fmla="*/ 48 h 113"/>
                <a:gd name="T6" fmla="*/ 34 w 219"/>
                <a:gd name="T7" fmla="*/ 79 h 113"/>
                <a:gd name="T8" fmla="*/ 106 w 219"/>
                <a:gd name="T9" fmla="*/ 62 h 113"/>
                <a:gd name="T10" fmla="*/ 127 w 219"/>
                <a:gd name="T11" fmla="*/ 51 h 113"/>
                <a:gd name="T12" fmla="*/ 148 w 219"/>
                <a:gd name="T13" fmla="*/ 45 h 113"/>
                <a:gd name="T14" fmla="*/ 189 w 219"/>
                <a:gd name="T15" fmla="*/ 13 h 113"/>
                <a:gd name="T16" fmla="*/ 181 w 219"/>
                <a:gd name="T17" fmla="*/ 0 h 113"/>
                <a:gd name="T18" fmla="*/ 154 w 219"/>
                <a:gd name="T19" fmla="*/ 12 h 113"/>
                <a:gd name="T20" fmla="*/ 92 w 219"/>
                <a:gd name="T21" fmla="*/ 29 h 113"/>
                <a:gd name="T22" fmla="*/ 72 w 219"/>
                <a:gd name="T23" fmla="*/ 31 h 113"/>
                <a:gd name="T24" fmla="*/ 51 w 219"/>
                <a:gd name="T25" fmla="*/ 37 h 113"/>
                <a:gd name="T26" fmla="*/ 41 w 219"/>
                <a:gd name="T27" fmla="*/ 51 h 1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9"/>
                <a:gd name="T43" fmla="*/ 0 h 113"/>
                <a:gd name="T44" fmla="*/ 219 w 219"/>
                <a:gd name="T45" fmla="*/ 113 h 1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9" h="113">
                  <a:moveTo>
                    <a:pt x="47" y="73"/>
                  </a:moveTo>
                  <a:cubicBezTo>
                    <a:pt x="44" y="69"/>
                    <a:pt x="44" y="62"/>
                    <a:pt x="39" y="61"/>
                  </a:cubicBezTo>
                  <a:cubicBezTo>
                    <a:pt x="31" y="60"/>
                    <a:pt x="15" y="69"/>
                    <a:pt x="15" y="69"/>
                  </a:cubicBezTo>
                  <a:cubicBezTo>
                    <a:pt x="0" y="91"/>
                    <a:pt x="20" y="101"/>
                    <a:pt x="39" y="113"/>
                  </a:cubicBezTo>
                  <a:cubicBezTo>
                    <a:pt x="67" y="107"/>
                    <a:pt x="96" y="98"/>
                    <a:pt x="123" y="89"/>
                  </a:cubicBezTo>
                  <a:cubicBezTo>
                    <a:pt x="132" y="86"/>
                    <a:pt x="139" y="78"/>
                    <a:pt x="147" y="73"/>
                  </a:cubicBezTo>
                  <a:cubicBezTo>
                    <a:pt x="154" y="68"/>
                    <a:pt x="171" y="65"/>
                    <a:pt x="171" y="65"/>
                  </a:cubicBezTo>
                  <a:cubicBezTo>
                    <a:pt x="186" y="50"/>
                    <a:pt x="207" y="36"/>
                    <a:pt x="219" y="19"/>
                  </a:cubicBezTo>
                  <a:cubicBezTo>
                    <a:pt x="215" y="16"/>
                    <a:pt x="215" y="0"/>
                    <a:pt x="210" y="0"/>
                  </a:cubicBezTo>
                  <a:cubicBezTo>
                    <a:pt x="205" y="0"/>
                    <a:pt x="183" y="15"/>
                    <a:pt x="179" y="17"/>
                  </a:cubicBezTo>
                  <a:cubicBezTo>
                    <a:pt x="159" y="26"/>
                    <a:pt x="129" y="37"/>
                    <a:pt x="107" y="41"/>
                  </a:cubicBezTo>
                  <a:cubicBezTo>
                    <a:pt x="99" y="42"/>
                    <a:pt x="91" y="43"/>
                    <a:pt x="83" y="45"/>
                  </a:cubicBezTo>
                  <a:cubicBezTo>
                    <a:pt x="75" y="47"/>
                    <a:pt x="59" y="53"/>
                    <a:pt x="59" y="53"/>
                  </a:cubicBezTo>
                  <a:cubicBezTo>
                    <a:pt x="49" y="67"/>
                    <a:pt x="53" y="61"/>
                    <a:pt x="47" y="7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41"/>
            <p:cNvSpPr>
              <a:spLocks noChangeArrowheads="1"/>
            </p:cNvSpPr>
            <p:nvPr/>
          </p:nvSpPr>
          <p:spPr bwMode="auto">
            <a:xfrm>
              <a:off x="4747" y="1797"/>
              <a:ext cx="119" cy="86"/>
            </a:xfrm>
            <a:custGeom>
              <a:avLst/>
              <a:gdLst>
                <a:gd name="T0" fmla="*/ 10 w 139"/>
                <a:gd name="T1" fmla="*/ 42 h 122"/>
                <a:gd name="T2" fmla="*/ 7 w 139"/>
                <a:gd name="T3" fmla="*/ 59 h 122"/>
                <a:gd name="T4" fmla="*/ 0 w 139"/>
                <a:gd name="T5" fmla="*/ 76 h 122"/>
                <a:gd name="T6" fmla="*/ 31 w 139"/>
                <a:gd name="T7" fmla="*/ 82 h 122"/>
                <a:gd name="T8" fmla="*/ 45 w 139"/>
                <a:gd name="T9" fmla="*/ 68 h 122"/>
                <a:gd name="T10" fmla="*/ 106 w 139"/>
                <a:gd name="T11" fmla="*/ 48 h 122"/>
                <a:gd name="T12" fmla="*/ 116 w 139"/>
                <a:gd name="T13" fmla="*/ 31 h 122"/>
                <a:gd name="T14" fmla="*/ 96 w 139"/>
                <a:gd name="T15" fmla="*/ 20 h 122"/>
                <a:gd name="T16" fmla="*/ 86 w 139"/>
                <a:gd name="T17" fmla="*/ 14 h 122"/>
                <a:gd name="T18" fmla="*/ 55 w 139"/>
                <a:gd name="T19" fmla="*/ 8 h 122"/>
                <a:gd name="T20" fmla="*/ 45 w 139"/>
                <a:gd name="T21" fmla="*/ 25 h 122"/>
                <a:gd name="T22" fmla="*/ 10 w 139"/>
                <a:gd name="T23" fmla="*/ 42 h 1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9"/>
                <a:gd name="T37" fmla="*/ 0 h 122"/>
                <a:gd name="T38" fmla="*/ 139 w 139"/>
                <a:gd name="T39" fmla="*/ 122 h 1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9" h="122">
                  <a:moveTo>
                    <a:pt x="12" y="60"/>
                  </a:moveTo>
                  <a:cubicBezTo>
                    <a:pt x="11" y="68"/>
                    <a:pt x="10" y="76"/>
                    <a:pt x="8" y="84"/>
                  </a:cubicBezTo>
                  <a:cubicBezTo>
                    <a:pt x="6" y="92"/>
                    <a:pt x="0" y="108"/>
                    <a:pt x="0" y="108"/>
                  </a:cubicBezTo>
                  <a:cubicBezTo>
                    <a:pt x="14" y="118"/>
                    <a:pt x="19" y="122"/>
                    <a:pt x="36" y="116"/>
                  </a:cubicBezTo>
                  <a:cubicBezTo>
                    <a:pt x="46" y="86"/>
                    <a:pt x="31" y="122"/>
                    <a:pt x="52" y="96"/>
                  </a:cubicBezTo>
                  <a:cubicBezTo>
                    <a:pt x="83" y="57"/>
                    <a:pt x="30" y="74"/>
                    <a:pt x="124" y="68"/>
                  </a:cubicBezTo>
                  <a:cubicBezTo>
                    <a:pt x="125" y="67"/>
                    <a:pt x="139" y="48"/>
                    <a:pt x="136" y="44"/>
                  </a:cubicBezTo>
                  <a:cubicBezTo>
                    <a:pt x="130" y="36"/>
                    <a:pt x="120" y="33"/>
                    <a:pt x="112" y="28"/>
                  </a:cubicBezTo>
                  <a:cubicBezTo>
                    <a:pt x="108" y="25"/>
                    <a:pt x="100" y="20"/>
                    <a:pt x="100" y="20"/>
                  </a:cubicBezTo>
                  <a:cubicBezTo>
                    <a:pt x="89" y="4"/>
                    <a:pt x="92" y="0"/>
                    <a:pt x="64" y="12"/>
                  </a:cubicBezTo>
                  <a:cubicBezTo>
                    <a:pt x="57" y="15"/>
                    <a:pt x="55" y="30"/>
                    <a:pt x="52" y="36"/>
                  </a:cubicBezTo>
                  <a:cubicBezTo>
                    <a:pt x="46" y="49"/>
                    <a:pt x="26" y="60"/>
                    <a:pt x="12" y="6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Freeform 42"/>
            <p:cNvSpPr>
              <a:spLocks noChangeArrowheads="1"/>
            </p:cNvSpPr>
            <p:nvPr/>
          </p:nvSpPr>
          <p:spPr bwMode="auto">
            <a:xfrm>
              <a:off x="4810" y="1759"/>
              <a:ext cx="43" cy="24"/>
            </a:xfrm>
            <a:custGeom>
              <a:avLst/>
              <a:gdLst>
                <a:gd name="T0" fmla="*/ 25 w 49"/>
                <a:gd name="T1" fmla="*/ 0 h 35"/>
                <a:gd name="T2" fmla="*/ 7 w 49"/>
                <a:gd name="T3" fmla="*/ 8 h 35"/>
                <a:gd name="T4" fmla="*/ 21 w 49"/>
                <a:gd name="T5" fmla="*/ 24 h 35"/>
                <a:gd name="T6" fmla="*/ 34 w 49"/>
                <a:gd name="T7" fmla="*/ 18 h 35"/>
                <a:gd name="T8" fmla="*/ 25 w 49"/>
                <a:gd name="T9" fmla="*/ 0 h 35"/>
                <a:gd name="T10" fmla="*/ 0 60000 65536"/>
                <a:gd name="T11" fmla="*/ 0 60000 65536"/>
                <a:gd name="T12" fmla="*/ 0 60000 65536"/>
                <a:gd name="T13" fmla="*/ 0 60000 65536"/>
                <a:gd name="T14" fmla="*/ 0 60000 65536"/>
                <a:gd name="T15" fmla="*/ 0 w 49"/>
                <a:gd name="T16" fmla="*/ 0 h 35"/>
                <a:gd name="T17" fmla="*/ 49 w 49"/>
                <a:gd name="T18" fmla="*/ 35 h 35"/>
              </a:gdLst>
              <a:ahLst/>
              <a:cxnLst>
                <a:cxn ang="T10">
                  <a:pos x="T0" y="T1"/>
                </a:cxn>
                <a:cxn ang="T11">
                  <a:pos x="T2" y="T3"/>
                </a:cxn>
                <a:cxn ang="T12">
                  <a:pos x="T4" y="T5"/>
                </a:cxn>
                <a:cxn ang="T13">
                  <a:pos x="T6" y="T7"/>
                </a:cxn>
                <a:cxn ang="T14">
                  <a:pos x="T8" y="T9"/>
                </a:cxn>
              </a:cxnLst>
              <a:rect l="T15" t="T16" r="T17" b="T18"/>
              <a:pathLst>
                <a:path w="49" h="35">
                  <a:moveTo>
                    <a:pt x="29" y="0"/>
                  </a:moveTo>
                  <a:cubicBezTo>
                    <a:pt x="25" y="12"/>
                    <a:pt x="19" y="7"/>
                    <a:pt x="8" y="11"/>
                  </a:cubicBezTo>
                  <a:cubicBezTo>
                    <a:pt x="0" y="23"/>
                    <a:pt x="14" y="34"/>
                    <a:pt x="24" y="35"/>
                  </a:cubicBezTo>
                  <a:cubicBezTo>
                    <a:pt x="30" y="34"/>
                    <a:pt x="33" y="28"/>
                    <a:pt x="39" y="26"/>
                  </a:cubicBezTo>
                  <a:cubicBezTo>
                    <a:pt x="49" y="22"/>
                    <a:pt x="29" y="3"/>
                    <a:pt x="29"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Freeform 43"/>
            <p:cNvSpPr>
              <a:spLocks noChangeArrowheads="1"/>
            </p:cNvSpPr>
            <p:nvPr/>
          </p:nvSpPr>
          <p:spPr bwMode="auto">
            <a:xfrm>
              <a:off x="2828" y="1304"/>
              <a:ext cx="142" cy="188"/>
            </a:xfrm>
            <a:custGeom>
              <a:avLst/>
              <a:gdLst>
                <a:gd name="T0" fmla="*/ 111 w 164"/>
                <a:gd name="T1" fmla="*/ 0 h 268"/>
                <a:gd name="T2" fmla="*/ 90 w 164"/>
                <a:gd name="T3" fmla="*/ 20 h 268"/>
                <a:gd name="T4" fmla="*/ 76 w 164"/>
                <a:gd name="T5" fmla="*/ 45 h 268"/>
                <a:gd name="T6" fmla="*/ 31 w 164"/>
                <a:gd name="T7" fmla="*/ 59 h 268"/>
                <a:gd name="T8" fmla="*/ 24 w 164"/>
                <a:gd name="T9" fmla="*/ 67 h 268"/>
                <a:gd name="T10" fmla="*/ 14 w 164"/>
                <a:gd name="T11" fmla="*/ 70 h 268"/>
                <a:gd name="T12" fmla="*/ 17 w 164"/>
                <a:gd name="T13" fmla="*/ 93 h 268"/>
                <a:gd name="T14" fmla="*/ 24 w 164"/>
                <a:gd name="T15" fmla="*/ 109 h 268"/>
                <a:gd name="T16" fmla="*/ 0 w 164"/>
                <a:gd name="T17" fmla="*/ 140 h 268"/>
                <a:gd name="T18" fmla="*/ 24 w 164"/>
                <a:gd name="T19" fmla="*/ 182 h 268"/>
                <a:gd name="T20" fmla="*/ 45 w 164"/>
                <a:gd name="T21" fmla="*/ 188 h 268"/>
                <a:gd name="T22" fmla="*/ 76 w 164"/>
                <a:gd name="T23" fmla="*/ 152 h 268"/>
                <a:gd name="T24" fmla="*/ 90 w 164"/>
                <a:gd name="T25" fmla="*/ 135 h 268"/>
                <a:gd name="T26" fmla="*/ 111 w 164"/>
                <a:gd name="T27" fmla="*/ 81 h 268"/>
                <a:gd name="T28" fmla="*/ 121 w 164"/>
                <a:gd name="T29" fmla="*/ 53 h 268"/>
                <a:gd name="T30" fmla="*/ 142 w 164"/>
                <a:gd name="T31" fmla="*/ 51 h 268"/>
                <a:gd name="T32" fmla="*/ 111 w 164"/>
                <a:gd name="T33" fmla="*/ 0 h 2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4"/>
                <a:gd name="T52" fmla="*/ 0 h 268"/>
                <a:gd name="T53" fmla="*/ 164 w 164"/>
                <a:gd name="T54" fmla="*/ 268 h 2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4" h="268">
                  <a:moveTo>
                    <a:pt x="128" y="0"/>
                  </a:moveTo>
                  <a:cubicBezTo>
                    <a:pt x="123" y="16"/>
                    <a:pt x="120" y="23"/>
                    <a:pt x="104" y="28"/>
                  </a:cubicBezTo>
                  <a:cubicBezTo>
                    <a:pt x="102" y="35"/>
                    <a:pt x="97" y="57"/>
                    <a:pt x="88" y="64"/>
                  </a:cubicBezTo>
                  <a:cubicBezTo>
                    <a:pt x="75" y="75"/>
                    <a:pt x="51" y="74"/>
                    <a:pt x="36" y="84"/>
                  </a:cubicBezTo>
                  <a:cubicBezTo>
                    <a:pt x="33" y="88"/>
                    <a:pt x="32" y="93"/>
                    <a:pt x="28" y="96"/>
                  </a:cubicBezTo>
                  <a:cubicBezTo>
                    <a:pt x="25" y="99"/>
                    <a:pt x="17" y="96"/>
                    <a:pt x="16" y="100"/>
                  </a:cubicBezTo>
                  <a:cubicBezTo>
                    <a:pt x="14" y="110"/>
                    <a:pt x="18" y="121"/>
                    <a:pt x="20" y="132"/>
                  </a:cubicBezTo>
                  <a:cubicBezTo>
                    <a:pt x="22" y="140"/>
                    <a:pt x="28" y="156"/>
                    <a:pt x="28" y="156"/>
                  </a:cubicBezTo>
                  <a:cubicBezTo>
                    <a:pt x="13" y="166"/>
                    <a:pt x="6" y="183"/>
                    <a:pt x="0" y="200"/>
                  </a:cubicBezTo>
                  <a:cubicBezTo>
                    <a:pt x="3" y="210"/>
                    <a:pt x="19" y="254"/>
                    <a:pt x="28" y="260"/>
                  </a:cubicBezTo>
                  <a:cubicBezTo>
                    <a:pt x="35" y="264"/>
                    <a:pt x="52" y="268"/>
                    <a:pt x="52" y="268"/>
                  </a:cubicBezTo>
                  <a:cubicBezTo>
                    <a:pt x="85" y="261"/>
                    <a:pt x="79" y="244"/>
                    <a:pt x="88" y="216"/>
                  </a:cubicBezTo>
                  <a:cubicBezTo>
                    <a:pt x="91" y="207"/>
                    <a:pt x="99" y="200"/>
                    <a:pt x="104" y="192"/>
                  </a:cubicBezTo>
                  <a:cubicBezTo>
                    <a:pt x="116" y="174"/>
                    <a:pt x="121" y="136"/>
                    <a:pt x="128" y="116"/>
                  </a:cubicBezTo>
                  <a:cubicBezTo>
                    <a:pt x="131" y="108"/>
                    <a:pt x="134" y="79"/>
                    <a:pt x="140" y="76"/>
                  </a:cubicBezTo>
                  <a:cubicBezTo>
                    <a:pt x="147" y="72"/>
                    <a:pt x="156" y="73"/>
                    <a:pt x="164" y="72"/>
                  </a:cubicBezTo>
                  <a:cubicBezTo>
                    <a:pt x="158" y="19"/>
                    <a:pt x="161" y="33"/>
                    <a:pt x="128"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Freeform 44"/>
            <p:cNvSpPr>
              <a:spLocks noChangeArrowheads="1"/>
            </p:cNvSpPr>
            <p:nvPr/>
          </p:nvSpPr>
          <p:spPr bwMode="auto">
            <a:xfrm>
              <a:off x="3440" y="1013"/>
              <a:ext cx="57" cy="57"/>
            </a:xfrm>
            <a:custGeom>
              <a:avLst/>
              <a:gdLst>
                <a:gd name="T0" fmla="*/ 25 w 66"/>
                <a:gd name="T1" fmla="*/ 0 h 81"/>
                <a:gd name="T2" fmla="*/ 22 w 66"/>
                <a:gd name="T3" fmla="*/ 42 h 81"/>
                <a:gd name="T4" fmla="*/ 25 w 66"/>
                <a:gd name="T5" fmla="*/ 53 h 81"/>
                <a:gd name="T6" fmla="*/ 35 w 66"/>
                <a:gd name="T7" fmla="*/ 56 h 81"/>
                <a:gd name="T8" fmla="*/ 49 w 66"/>
                <a:gd name="T9" fmla="*/ 53 h 81"/>
                <a:gd name="T10" fmla="*/ 25 w 66"/>
                <a:gd name="T11" fmla="*/ 0 h 81"/>
                <a:gd name="T12" fmla="*/ 0 60000 65536"/>
                <a:gd name="T13" fmla="*/ 0 60000 65536"/>
                <a:gd name="T14" fmla="*/ 0 60000 65536"/>
                <a:gd name="T15" fmla="*/ 0 60000 65536"/>
                <a:gd name="T16" fmla="*/ 0 60000 65536"/>
                <a:gd name="T17" fmla="*/ 0 60000 65536"/>
                <a:gd name="T18" fmla="*/ 0 w 66"/>
                <a:gd name="T19" fmla="*/ 0 h 81"/>
                <a:gd name="T20" fmla="*/ 66 w 66"/>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66" h="81">
                  <a:moveTo>
                    <a:pt x="29" y="0"/>
                  </a:moveTo>
                  <a:cubicBezTo>
                    <a:pt x="0" y="10"/>
                    <a:pt x="20" y="38"/>
                    <a:pt x="25" y="60"/>
                  </a:cubicBezTo>
                  <a:cubicBezTo>
                    <a:pt x="26" y="65"/>
                    <a:pt x="26" y="72"/>
                    <a:pt x="29" y="76"/>
                  </a:cubicBezTo>
                  <a:cubicBezTo>
                    <a:pt x="32" y="79"/>
                    <a:pt x="37" y="79"/>
                    <a:pt x="41" y="80"/>
                  </a:cubicBezTo>
                  <a:cubicBezTo>
                    <a:pt x="46" y="79"/>
                    <a:pt x="55" y="81"/>
                    <a:pt x="57" y="76"/>
                  </a:cubicBezTo>
                  <a:cubicBezTo>
                    <a:pt x="66" y="53"/>
                    <a:pt x="45" y="16"/>
                    <a:pt x="29"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Freeform 45"/>
            <p:cNvSpPr>
              <a:spLocks noChangeArrowheads="1"/>
            </p:cNvSpPr>
            <p:nvPr/>
          </p:nvSpPr>
          <p:spPr bwMode="auto">
            <a:xfrm>
              <a:off x="3823" y="1074"/>
              <a:ext cx="128" cy="171"/>
            </a:xfrm>
            <a:custGeom>
              <a:avLst/>
              <a:gdLst>
                <a:gd name="T0" fmla="*/ 83 w 148"/>
                <a:gd name="T1" fmla="*/ 0 h 244"/>
                <a:gd name="T2" fmla="*/ 52 w 148"/>
                <a:gd name="T3" fmla="*/ 59 h 244"/>
                <a:gd name="T4" fmla="*/ 31 w 148"/>
                <a:gd name="T5" fmla="*/ 64 h 244"/>
                <a:gd name="T6" fmla="*/ 10 w 148"/>
                <a:gd name="T7" fmla="*/ 76 h 244"/>
                <a:gd name="T8" fmla="*/ 35 w 148"/>
                <a:gd name="T9" fmla="*/ 132 h 244"/>
                <a:gd name="T10" fmla="*/ 45 w 148"/>
                <a:gd name="T11" fmla="*/ 157 h 244"/>
                <a:gd name="T12" fmla="*/ 52 w 148"/>
                <a:gd name="T13" fmla="*/ 165 h 244"/>
                <a:gd name="T14" fmla="*/ 73 w 148"/>
                <a:gd name="T15" fmla="*/ 171 h 244"/>
                <a:gd name="T16" fmla="*/ 83 w 148"/>
                <a:gd name="T17" fmla="*/ 137 h 244"/>
                <a:gd name="T18" fmla="*/ 107 w 148"/>
                <a:gd name="T19" fmla="*/ 118 h 244"/>
                <a:gd name="T20" fmla="*/ 97 w 148"/>
                <a:gd name="T21" fmla="*/ 48 h 244"/>
                <a:gd name="T22" fmla="*/ 121 w 148"/>
                <a:gd name="T23" fmla="*/ 34 h 244"/>
                <a:gd name="T24" fmla="*/ 97 w 148"/>
                <a:gd name="T25" fmla="*/ 14 h 244"/>
                <a:gd name="T26" fmla="*/ 83 w 148"/>
                <a:gd name="T27" fmla="*/ 0 h 2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8"/>
                <a:gd name="T43" fmla="*/ 0 h 244"/>
                <a:gd name="T44" fmla="*/ 148 w 148"/>
                <a:gd name="T45" fmla="*/ 244 h 2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8" h="244">
                  <a:moveTo>
                    <a:pt x="96" y="0"/>
                  </a:moveTo>
                  <a:cubicBezTo>
                    <a:pt x="86" y="29"/>
                    <a:pt x="70" y="55"/>
                    <a:pt x="60" y="84"/>
                  </a:cubicBezTo>
                  <a:cubicBezTo>
                    <a:pt x="57" y="92"/>
                    <a:pt x="43" y="87"/>
                    <a:pt x="36" y="92"/>
                  </a:cubicBezTo>
                  <a:cubicBezTo>
                    <a:pt x="28" y="97"/>
                    <a:pt x="12" y="108"/>
                    <a:pt x="12" y="108"/>
                  </a:cubicBezTo>
                  <a:cubicBezTo>
                    <a:pt x="0" y="144"/>
                    <a:pt x="30" y="158"/>
                    <a:pt x="40" y="188"/>
                  </a:cubicBezTo>
                  <a:cubicBezTo>
                    <a:pt x="44" y="200"/>
                    <a:pt x="45" y="213"/>
                    <a:pt x="52" y="224"/>
                  </a:cubicBezTo>
                  <a:cubicBezTo>
                    <a:pt x="55" y="228"/>
                    <a:pt x="56" y="233"/>
                    <a:pt x="60" y="236"/>
                  </a:cubicBezTo>
                  <a:cubicBezTo>
                    <a:pt x="67" y="240"/>
                    <a:pt x="84" y="244"/>
                    <a:pt x="84" y="244"/>
                  </a:cubicBezTo>
                  <a:cubicBezTo>
                    <a:pt x="111" y="235"/>
                    <a:pt x="103" y="218"/>
                    <a:pt x="96" y="196"/>
                  </a:cubicBezTo>
                  <a:cubicBezTo>
                    <a:pt x="100" y="183"/>
                    <a:pt x="124" y="168"/>
                    <a:pt x="124" y="168"/>
                  </a:cubicBezTo>
                  <a:cubicBezTo>
                    <a:pt x="148" y="132"/>
                    <a:pt x="123" y="101"/>
                    <a:pt x="112" y="68"/>
                  </a:cubicBezTo>
                  <a:cubicBezTo>
                    <a:pt x="140" y="59"/>
                    <a:pt x="133" y="68"/>
                    <a:pt x="140" y="48"/>
                  </a:cubicBezTo>
                  <a:cubicBezTo>
                    <a:pt x="136" y="35"/>
                    <a:pt x="112" y="20"/>
                    <a:pt x="112" y="20"/>
                  </a:cubicBezTo>
                  <a:cubicBezTo>
                    <a:pt x="102" y="5"/>
                    <a:pt x="107" y="11"/>
                    <a:pt x="9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Freeform 46"/>
            <p:cNvSpPr>
              <a:spLocks noChangeArrowheads="1"/>
            </p:cNvSpPr>
            <p:nvPr/>
          </p:nvSpPr>
          <p:spPr bwMode="auto">
            <a:xfrm>
              <a:off x="3715" y="1021"/>
              <a:ext cx="83" cy="128"/>
            </a:xfrm>
            <a:custGeom>
              <a:avLst/>
              <a:gdLst>
                <a:gd name="T0" fmla="*/ 42 w 96"/>
                <a:gd name="T1" fmla="*/ 1 h 183"/>
                <a:gd name="T2" fmla="*/ 44 w 96"/>
                <a:gd name="T3" fmla="*/ 24 h 183"/>
                <a:gd name="T4" fmla="*/ 52 w 96"/>
                <a:gd name="T5" fmla="*/ 43 h 183"/>
                <a:gd name="T6" fmla="*/ 54 w 96"/>
                <a:gd name="T7" fmla="*/ 64 h 183"/>
                <a:gd name="T8" fmla="*/ 59 w 96"/>
                <a:gd name="T9" fmla="*/ 73 h 183"/>
                <a:gd name="T10" fmla="*/ 61 w 96"/>
                <a:gd name="T11" fmla="*/ 88 h 183"/>
                <a:gd name="T12" fmla="*/ 49 w 96"/>
                <a:gd name="T13" fmla="*/ 65 h 183"/>
                <a:gd name="T14" fmla="*/ 30 w 96"/>
                <a:gd name="T15" fmla="*/ 55 h 183"/>
                <a:gd name="T16" fmla="*/ 4 w 96"/>
                <a:gd name="T17" fmla="*/ 58 h 183"/>
                <a:gd name="T18" fmla="*/ 7 w 96"/>
                <a:gd name="T19" fmla="*/ 71 h 183"/>
                <a:gd name="T20" fmla="*/ 35 w 96"/>
                <a:gd name="T21" fmla="*/ 80 h 183"/>
                <a:gd name="T22" fmla="*/ 49 w 96"/>
                <a:gd name="T23" fmla="*/ 94 h 183"/>
                <a:gd name="T24" fmla="*/ 61 w 96"/>
                <a:gd name="T25" fmla="*/ 94 h 183"/>
                <a:gd name="T26" fmla="*/ 67 w 96"/>
                <a:gd name="T27" fmla="*/ 105 h 183"/>
                <a:gd name="T28" fmla="*/ 83 w 96"/>
                <a:gd name="T29" fmla="*/ 125 h 183"/>
                <a:gd name="T30" fmla="*/ 70 w 96"/>
                <a:gd name="T31" fmla="*/ 88 h 183"/>
                <a:gd name="T32" fmla="*/ 69 w 96"/>
                <a:gd name="T33" fmla="*/ 65 h 183"/>
                <a:gd name="T34" fmla="*/ 61 w 96"/>
                <a:gd name="T35" fmla="*/ 44 h 183"/>
                <a:gd name="T36" fmla="*/ 54 w 96"/>
                <a:gd name="T37" fmla="*/ 29 h 183"/>
                <a:gd name="T38" fmla="*/ 49 w 96"/>
                <a:gd name="T39" fmla="*/ 14 h 183"/>
                <a:gd name="T40" fmla="*/ 42 w 96"/>
                <a:gd name="T41" fmla="*/ 1 h 1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6"/>
                <a:gd name="T64" fmla="*/ 0 h 183"/>
                <a:gd name="T65" fmla="*/ 96 w 96"/>
                <a:gd name="T66" fmla="*/ 183 h 1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6" h="183">
                  <a:moveTo>
                    <a:pt x="48" y="2"/>
                  </a:moveTo>
                  <a:cubicBezTo>
                    <a:pt x="47" y="4"/>
                    <a:pt x="49" y="25"/>
                    <a:pt x="51" y="35"/>
                  </a:cubicBezTo>
                  <a:cubicBezTo>
                    <a:pt x="53" y="45"/>
                    <a:pt x="58" y="53"/>
                    <a:pt x="60" y="62"/>
                  </a:cubicBezTo>
                  <a:cubicBezTo>
                    <a:pt x="62" y="71"/>
                    <a:pt x="61" y="85"/>
                    <a:pt x="62" y="92"/>
                  </a:cubicBezTo>
                  <a:cubicBezTo>
                    <a:pt x="63" y="99"/>
                    <a:pt x="67" y="99"/>
                    <a:pt x="68" y="105"/>
                  </a:cubicBezTo>
                  <a:cubicBezTo>
                    <a:pt x="69" y="111"/>
                    <a:pt x="73" y="128"/>
                    <a:pt x="71" y="126"/>
                  </a:cubicBezTo>
                  <a:cubicBezTo>
                    <a:pt x="69" y="124"/>
                    <a:pt x="63" y="101"/>
                    <a:pt x="57" y="93"/>
                  </a:cubicBezTo>
                  <a:cubicBezTo>
                    <a:pt x="51" y="85"/>
                    <a:pt x="44" y="80"/>
                    <a:pt x="35" y="78"/>
                  </a:cubicBezTo>
                  <a:cubicBezTo>
                    <a:pt x="26" y="76"/>
                    <a:pt x="10" y="79"/>
                    <a:pt x="5" y="83"/>
                  </a:cubicBezTo>
                  <a:cubicBezTo>
                    <a:pt x="0" y="87"/>
                    <a:pt x="2" y="97"/>
                    <a:pt x="8" y="102"/>
                  </a:cubicBezTo>
                  <a:cubicBezTo>
                    <a:pt x="14" y="107"/>
                    <a:pt x="33" y="109"/>
                    <a:pt x="41" y="114"/>
                  </a:cubicBezTo>
                  <a:cubicBezTo>
                    <a:pt x="49" y="119"/>
                    <a:pt x="52" y="132"/>
                    <a:pt x="57" y="135"/>
                  </a:cubicBezTo>
                  <a:cubicBezTo>
                    <a:pt x="62" y="138"/>
                    <a:pt x="68" y="133"/>
                    <a:pt x="71" y="135"/>
                  </a:cubicBezTo>
                  <a:cubicBezTo>
                    <a:pt x="74" y="137"/>
                    <a:pt x="74" y="143"/>
                    <a:pt x="78" y="150"/>
                  </a:cubicBezTo>
                  <a:cubicBezTo>
                    <a:pt x="82" y="157"/>
                    <a:pt x="96" y="183"/>
                    <a:pt x="96" y="179"/>
                  </a:cubicBezTo>
                  <a:cubicBezTo>
                    <a:pt x="96" y="175"/>
                    <a:pt x="84" y="140"/>
                    <a:pt x="81" y="126"/>
                  </a:cubicBezTo>
                  <a:cubicBezTo>
                    <a:pt x="78" y="112"/>
                    <a:pt x="82" y="104"/>
                    <a:pt x="80" y="93"/>
                  </a:cubicBezTo>
                  <a:cubicBezTo>
                    <a:pt x="78" y="82"/>
                    <a:pt x="74" y="72"/>
                    <a:pt x="71" y="63"/>
                  </a:cubicBezTo>
                  <a:cubicBezTo>
                    <a:pt x="68" y="54"/>
                    <a:pt x="65" y="48"/>
                    <a:pt x="63" y="41"/>
                  </a:cubicBezTo>
                  <a:cubicBezTo>
                    <a:pt x="61" y="34"/>
                    <a:pt x="59" y="26"/>
                    <a:pt x="57" y="20"/>
                  </a:cubicBezTo>
                  <a:cubicBezTo>
                    <a:pt x="55" y="14"/>
                    <a:pt x="49" y="0"/>
                    <a:pt x="48"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Freeform 47"/>
            <p:cNvSpPr>
              <a:spLocks noChangeArrowheads="1"/>
            </p:cNvSpPr>
            <p:nvPr/>
          </p:nvSpPr>
          <p:spPr bwMode="auto">
            <a:xfrm>
              <a:off x="3771" y="1124"/>
              <a:ext cx="46" cy="122"/>
            </a:xfrm>
            <a:custGeom>
              <a:avLst/>
              <a:gdLst>
                <a:gd name="T0" fmla="*/ 5 w 54"/>
                <a:gd name="T1" fmla="*/ 0 h 175"/>
                <a:gd name="T2" fmla="*/ 0 w 54"/>
                <a:gd name="T3" fmla="*/ 17 h 175"/>
                <a:gd name="T4" fmla="*/ 8 w 54"/>
                <a:gd name="T5" fmla="*/ 38 h 175"/>
                <a:gd name="T6" fmla="*/ 15 w 54"/>
                <a:gd name="T7" fmla="*/ 66 h 175"/>
                <a:gd name="T8" fmla="*/ 29 w 54"/>
                <a:gd name="T9" fmla="*/ 90 h 175"/>
                <a:gd name="T10" fmla="*/ 46 w 54"/>
                <a:gd name="T11" fmla="*/ 122 h 175"/>
                <a:gd name="T12" fmla="*/ 34 w 54"/>
                <a:gd name="T13" fmla="*/ 80 h 175"/>
                <a:gd name="T14" fmla="*/ 29 w 54"/>
                <a:gd name="T15" fmla="*/ 65 h 175"/>
                <a:gd name="T16" fmla="*/ 24 w 54"/>
                <a:gd name="T17" fmla="*/ 43 h 175"/>
                <a:gd name="T18" fmla="*/ 21 w 54"/>
                <a:gd name="T19" fmla="*/ 32 h 175"/>
                <a:gd name="T20" fmla="*/ 14 w 54"/>
                <a:gd name="T21" fmla="*/ 26 h 175"/>
                <a:gd name="T22" fmla="*/ 5 w 54"/>
                <a:gd name="T23" fmla="*/ 0 h 17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175"/>
                <a:gd name="T38" fmla="*/ 54 w 54"/>
                <a:gd name="T39" fmla="*/ 175 h 17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175">
                  <a:moveTo>
                    <a:pt x="6" y="0"/>
                  </a:moveTo>
                  <a:lnTo>
                    <a:pt x="0" y="25"/>
                  </a:lnTo>
                  <a:cubicBezTo>
                    <a:pt x="3" y="48"/>
                    <a:pt x="3" y="40"/>
                    <a:pt x="9" y="54"/>
                  </a:cubicBezTo>
                  <a:cubicBezTo>
                    <a:pt x="10" y="66"/>
                    <a:pt x="12" y="83"/>
                    <a:pt x="18" y="94"/>
                  </a:cubicBezTo>
                  <a:cubicBezTo>
                    <a:pt x="21" y="109"/>
                    <a:pt x="25" y="117"/>
                    <a:pt x="34" y="129"/>
                  </a:cubicBezTo>
                  <a:cubicBezTo>
                    <a:pt x="35" y="143"/>
                    <a:pt x="35" y="171"/>
                    <a:pt x="54" y="175"/>
                  </a:cubicBezTo>
                  <a:cubicBezTo>
                    <a:pt x="52" y="133"/>
                    <a:pt x="53" y="141"/>
                    <a:pt x="40" y="115"/>
                  </a:cubicBezTo>
                  <a:cubicBezTo>
                    <a:pt x="39" y="108"/>
                    <a:pt x="37" y="100"/>
                    <a:pt x="34" y="93"/>
                  </a:cubicBezTo>
                  <a:cubicBezTo>
                    <a:pt x="33" y="82"/>
                    <a:pt x="30" y="72"/>
                    <a:pt x="28" y="61"/>
                  </a:cubicBezTo>
                  <a:cubicBezTo>
                    <a:pt x="28" y="58"/>
                    <a:pt x="28" y="50"/>
                    <a:pt x="25" y="46"/>
                  </a:cubicBezTo>
                  <a:cubicBezTo>
                    <a:pt x="22" y="43"/>
                    <a:pt x="16" y="37"/>
                    <a:pt x="16" y="37"/>
                  </a:cubicBezTo>
                  <a:cubicBezTo>
                    <a:pt x="14" y="25"/>
                    <a:pt x="13" y="9"/>
                    <a:pt x="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Freeform 48"/>
            <p:cNvSpPr>
              <a:spLocks noChangeArrowheads="1"/>
            </p:cNvSpPr>
            <p:nvPr/>
          </p:nvSpPr>
          <p:spPr bwMode="auto">
            <a:xfrm>
              <a:off x="3823" y="1252"/>
              <a:ext cx="75" cy="50"/>
            </a:xfrm>
            <a:custGeom>
              <a:avLst/>
              <a:gdLst>
                <a:gd name="T0" fmla="*/ 2 w 86"/>
                <a:gd name="T1" fmla="*/ 0 h 73"/>
                <a:gd name="T2" fmla="*/ 7 w 86"/>
                <a:gd name="T3" fmla="*/ 23 h 73"/>
                <a:gd name="T4" fmla="*/ 20 w 86"/>
                <a:gd name="T5" fmla="*/ 29 h 73"/>
                <a:gd name="T6" fmla="*/ 42 w 86"/>
                <a:gd name="T7" fmla="*/ 34 h 73"/>
                <a:gd name="T8" fmla="*/ 54 w 86"/>
                <a:gd name="T9" fmla="*/ 39 h 73"/>
                <a:gd name="T10" fmla="*/ 65 w 86"/>
                <a:gd name="T11" fmla="*/ 45 h 73"/>
                <a:gd name="T12" fmla="*/ 75 w 86"/>
                <a:gd name="T13" fmla="*/ 47 h 73"/>
                <a:gd name="T14" fmla="*/ 63 w 86"/>
                <a:gd name="T15" fmla="*/ 27 h 73"/>
                <a:gd name="T16" fmla="*/ 55 w 86"/>
                <a:gd name="T17" fmla="*/ 15 h 73"/>
                <a:gd name="T18" fmla="*/ 31 w 86"/>
                <a:gd name="T19" fmla="*/ 16 h 73"/>
                <a:gd name="T20" fmla="*/ 21 w 86"/>
                <a:gd name="T21" fmla="*/ 13 h 73"/>
                <a:gd name="T22" fmla="*/ 5 w 86"/>
                <a:gd name="T23" fmla="*/ 0 h 73"/>
                <a:gd name="T24" fmla="*/ 2 w 86"/>
                <a:gd name="T25" fmla="*/ 0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3"/>
                <a:gd name="T41" fmla="*/ 86 w 86"/>
                <a:gd name="T42" fmla="*/ 73 h 7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3">
                  <a:moveTo>
                    <a:pt x="2" y="0"/>
                  </a:moveTo>
                  <a:cubicBezTo>
                    <a:pt x="3" y="17"/>
                    <a:pt x="0" y="23"/>
                    <a:pt x="8" y="34"/>
                  </a:cubicBezTo>
                  <a:cubicBezTo>
                    <a:pt x="10" y="43"/>
                    <a:pt x="14" y="42"/>
                    <a:pt x="23" y="43"/>
                  </a:cubicBezTo>
                  <a:cubicBezTo>
                    <a:pt x="30" y="47"/>
                    <a:pt x="40" y="48"/>
                    <a:pt x="48" y="49"/>
                  </a:cubicBezTo>
                  <a:cubicBezTo>
                    <a:pt x="53" y="51"/>
                    <a:pt x="57" y="54"/>
                    <a:pt x="62" y="57"/>
                  </a:cubicBezTo>
                  <a:cubicBezTo>
                    <a:pt x="66" y="62"/>
                    <a:pt x="68" y="64"/>
                    <a:pt x="74" y="66"/>
                  </a:cubicBezTo>
                  <a:cubicBezTo>
                    <a:pt x="78" y="72"/>
                    <a:pt x="79" y="73"/>
                    <a:pt x="86" y="69"/>
                  </a:cubicBezTo>
                  <a:cubicBezTo>
                    <a:pt x="83" y="53"/>
                    <a:pt x="80" y="52"/>
                    <a:pt x="72" y="39"/>
                  </a:cubicBezTo>
                  <a:cubicBezTo>
                    <a:pt x="68" y="34"/>
                    <a:pt x="63" y="22"/>
                    <a:pt x="63" y="22"/>
                  </a:cubicBezTo>
                  <a:cubicBezTo>
                    <a:pt x="52" y="26"/>
                    <a:pt x="48" y="26"/>
                    <a:pt x="36" y="24"/>
                  </a:cubicBezTo>
                  <a:cubicBezTo>
                    <a:pt x="24" y="15"/>
                    <a:pt x="43" y="29"/>
                    <a:pt x="24" y="19"/>
                  </a:cubicBezTo>
                  <a:cubicBezTo>
                    <a:pt x="15" y="15"/>
                    <a:pt x="16" y="2"/>
                    <a:pt x="6" y="0"/>
                  </a:cubicBezTo>
                  <a:cubicBezTo>
                    <a:pt x="1" y="4"/>
                    <a:pt x="2" y="5"/>
                    <a:pt x="2"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Freeform 49"/>
            <p:cNvSpPr>
              <a:spLocks noChangeArrowheads="1"/>
            </p:cNvSpPr>
            <p:nvPr/>
          </p:nvSpPr>
          <p:spPr bwMode="auto">
            <a:xfrm>
              <a:off x="3943" y="1163"/>
              <a:ext cx="95" cy="109"/>
            </a:xfrm>
            <a:custGeom>
              <a:avLst/>
              <a:gdLst>
                <a:gd name="T0" fmla="*/ 84 w 111"/>
                <a:gd name="T1" fmla="*/ 0 h 156"/>
                <a:gd name="T2" fmla="*/ 64 w 111"/>
                <a:gd name="T3" fmla="*/ 7 h 156"/>
                <a:gd name="T4" fmla="*/ 20 w 111"/>
                <a:gd name="T5" fmla="*/ 10 h 156"/>
                <a:gd name="T6" fmla="*/ 12 w 111"/>
                <a:gd name="T7" fmla="*/ 23 h 156"/>
                <a:gd name="T8" fmla="*/ 9 w 111"/>
                <a:gd name="T9" fmla="*/ 43 h 156"/>
                <a:gd name="T10" fmla="*/ 12 w 111"/>
                <a:gd name="T11" fmla="*/ 52 h 156"/>
                <a:gd name="T12" fmla="*/ 3 w 111"/>
                <a:gd name="T13" fmla="*/ 61 h 156"/>
                <a:gd name="T14" fmla="*/ 12 w 111"/>
                <a:gd name="T15" fmla="*/ 76 h 156"/>
                <a:gd name="T16" fmla="*/ 20 w 111"/>
                <a:gd name="T17" fmla="*/ 87 h 156"/>
                <a:gd name="T18" fmla="*/ 13 w 111"/>
                <a:gd name="T19" fmla="*/ 101 h 156"/>
                <a:gd name="T20" fmla="*/ 21 w 111"/>
                <a:gd name="T21" fmla="*/ 109 h 156"/>
                <a:gd name="T22" fmla="*/ 36 w 111"/>
                <a:gd name="T23" fmla="*/ 101 h 156"/>
                <a:gd name="T24" fmla="*/ 43 w 111"/>
                <a:gd name="T25" fmla="*/ 65 h 156"/>
                <a:gd name="T26" fmla="*/ 48 w 111"/>
                <a:gd name="T27" fmla="*/ 88 h 156"/>
                <a:gd name="T28" fmla="*/ 56 w 111"/>
                <a:gd name="T29" fmla="*/ 101 h 156"/>
                <a:gd name="T30" fmla="*/ 53 w 111"/>
                <a:gd name="T31" fmla="*/ 78 h 156"/>
                <a:gd name="T32" fmla="*/ 62 w 111"/>
                <a:gd name="T33" fmla="*/ 51 h 156"/>
                <a:gd name="T34" fmla="*/ 59 w 111"/>
                <a:gd name="T35" fmla="*/ 36 h 156"/>
                <a:gd name="T36" fmla="*/ 46 w 111"/>
                <a:gd name="T37" fmla="*/ 42 h 156"/>
                <a:gd name="T38" fmla="*/ 30 w 111"/>
                <a:gd name="T39" fmla="*/ 38 h 156"/>
                <a:gd name="T40" fmla="*/ 35 w 111"/>
                <a:gd name="T41" fmla="*/ 25 h 156"/>
                <a:gd name="T42" fmla="*/ 53 w 111"/>
                <a:gd name="T43" fmla="*/ 24 h 156"/>
                <a:gd name="T44" fmla="*/ 67 w 111"/>
                <a:gd name="T45" fmla="*/ 27 h 156"/>
                <a:gd name="T46" fmla="*/ 84 w 111"/>
                <a:gd name="T47" fmla="*/ 21 h 156"/>
                <a:gd name="T48" fmla="*/ 95 w 111"/>
                <a:gd name="T49" fmla="*/ 9 h 156"/>
                <a:gd name="T50" fmla="*/ 84 w 111"/>
                <a:gd name="T51" fmla="*/ 0 h 1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1"/>
                <a:gd name="T79" fmla="*/ 0 h 156"/>
                <a:gd name="T80" fmla="*/ 111 w 111"/>
                <a:gd name="T81" fmla="*/ 156 h 1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1" h="156">
                  <a:moveTo>
                    <a:pt x="98" y="0"/>
                  </a:moveTo>
                  <a:cubicBezTo>
                    <a:pt x="75" y="2"/>
                    <a:pt x="87" y="8"/>
                    <a:pt x="75" y="10"/>
                  </a:cubicBezTo>
                  <a:cubicBezTo>
                    <a:pt x="72" y="10"/>
                    <a:pt x="25" y="3"/>
                    <a:pt x="23" y="15"/>
                  </a:cubicBezTo>
                  <a:cubicBezTo>
                    <a:pt x="25" y="26"/>
                    <a:pt x="23" y="27"/>
                    <a:pt x="14" y="33"/>
                  </a:cubicBezTo>
                  <a:cubicBezTo>
                    <a:pt x="15" y="43"/>
                    <a:pt x="20" y="54"/>
                    <a:pt x="11" y="61"/>
                  </a:cubicBezTo>
                  <a:cubicBezTo>
                    <a:pt x="8" y="68"/>
                    <a:pt x="10" y="69"/>
                    <a:pt x="14" y="75"/>
                  </a:cubicBezTo>
                  <a:cubicBezTo>
                    <a:pt x="16" y="84"/>
                    <a:pt x="12" y="86"/>
                    <a:pt x="3" y="88"/>
                  </a:cubicBezTo>
                  <a:cubicBezTo>
                    <a:pt x="1" y="99"/>
                    <a:pt x="0" y="106"/>
                    <a:pt x="14" y="109"/>
                  </a:cubicBezTo>
                  <a:cubicBezTo>
                    <a:pt x="21" y="112"/>
                    <a:pt x="20" y="118"/>
                    <a:pt x="23" y="124"/>
                  </a:cubicBezTo>
                  <a:cubicBezTo>
                    <a:pt x="25" y="133"/>
                    <a:pt x="23" y="139"/>
                    <a:pt x="15" y="144"/>
                  </a:cubicBezTo>
                  <a:cubicBezTo>
                    <a:pt x="17" y="150"/>
                    <a:pt x="18" y="153"/>
                    <a:pt x="24" y="156"/>
                  </a:cubicBezTo>
                  <a:cubicBezTo>
                    <a:pt x="31" y="154"/>
                    <a:pt x="36" y="148"/>
                    <a:pt x="42" y="144"/>
                  </a:cubicBezTo>
                  <a:cubicBezTo>
                    <a:pt x="41" y="128"/>
                    <a:pt x="33" y="103"/>
                    <a:pt x="50" y="93"/>
                  </a:cubicBezTo>
                  <a:cubicBezTo>
                    <a:pt x="52" y="105"/>
                    <a:pt x="46" y="116"/>
                    <a:pt x="56" y="126"/>
                  </a:cubicBezTo>
                  <a:cubicBezTo>
                    <a:pt x="57" y="134"/>
                    <a:pt x="58" y="141"/>
                    <a:pt x="65" y="145"/>
                  </a:cubicBezTo>
                  <a:cubicBezTo>
                    <a:pt x="70" y="134"/>
                    <a:pt x="64" y="123"/>
                    <a:pt x="62" y="112"/>
                  </a:cubicBezTo>
                  <a:cubicBezTo>
                    <a:pt x="65" y="97"/>
                    <a:pt x="55" y="81"/>
                    <a:pt x="72" y="73"/>
                  </a:cubicBezTo>
                  <a:cubicBezTo>
                    <a:pt x="79" y="64"/>
                    <a:pt x="75" y="59"/>
                    <a:pt x="69" y="51"/>
                  </a:cubicBezTo>
                  <a:cubicBezTo>
                    <a:pt x="61" y="52"/>
                    <a:pt x="61" y="56"/>
                    <a:pt x="54" y="60"/>
                  </a:cubicBezTo>
                  <a:cubicBezTo>
                    <a:pt x="37" y="57"/>
                    <a:pt x="43" y="60"/>
                    <a:pt x="35" y="54"/>
                  </a:cubicBezTo>
                  <a:cubicBezTo>
                    <a:pt x="31" y="45"/>
                    <a:pt x="28" y="39"/>
                    <a:pt x="41" y="36"/>
                  </a:cubicBezTo>
                  <a:cubicBezTo>
                    <a:pt x="49" y="32"/>
                    <a:pt x="53" y="33"/>
                    <a:pt x="62" y="34"/>
                  </a:cubicBezTo>
                  <a:cubicBezTo>
                    <a:pt x="67" y="36"/>
                    <a:pt x="73" y="36"/>
                    <a:pt x="78" y="39"/>
                  </a:cubicBezTo>
                  <a:cubicBezTo>
                    <a:pt x="85" y="36"/>
                    <a:pt x="90" y="31"/>
                    <a:pt x="98" y="30"/>
                  </a:cubicBezTo>
                  <a:cubicBezTo>
                    <a:pt x="104" y="26"/>
                    <a:pt x="107" y="19"/>
                    <a:pt x="111" y="13"/>
                  </a:cubicBezTo>
                  <a:cubicBezTo>
                    <a:pt x="107" y="8"/>
                    <a:pt x="102" y="4"/>
                    <a:pt x="98"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Freeform 50"/>
            <p:cNvSpPr>
              <a:spLocks noChangeArrowheads="1"/>
            </p:cNvSpPr>
            <p:nvPr/>
          </p:nvSpPr>
          <p:spPr bwMode="auto">
            <a:xfrm>
              <a:off x="3911" y="772"/>
              <a:ext cx="25" cy="67"/>
            </a:xfrm>
            <a:custGeom>
              <a:avLst/>
              <a:gdLst>
                <a:gd name="T0" fmla="*/ 10 w 30"/>
                <a:gd name="T1" fmla="*/ 0 h 94"/>
                <a:gd name="T2" fmla="*/ 0 w 30"/>
                <a:gd name="T3" fmla="*/ 11 h 94"/>
                <a:gd name="T4" fmla="*/ 5 w 30"/>
                <a:gd name="T5" fmla="*/ 26 h 94"/>
                <a:gd name="T6" fmla="*/ 1 w 30"/>
                <a:gd name="T7" fmla="*/ 43 h 94"/>
                <a:gd name="T8" fmla="*/ 13 w 30"/>
                <a:gd name="T9" fmla="*/ 67 h 94"/>
                <a:gd name="T10" fmla="*/ 25 w 30"/>
                <a:gd name="T11" fmla="*/ 58 h 94"/>
                <a:gd name="T12" fmla="*/ 18 w 30"/>
                <a:gd name="T13" fmla="*/ 43 h 94"/>
                <a:gd name="T14" fmla="*/ 10 w 30"/>
                <a:gd name="T15" fmla="*/ 0 h 94"/>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94"/>
                <a:gd name="T26" fmla="*/ 30 w 30"/>
                <a:gd name="T27" fmla="*/ 94 h 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94">
                  <a:moveTo>
                    <a:pt x="12" y="0"/>
                  </a:moveTo>
                  <a:cubicBezTo>
                    <a:pt x="9" y="6"/>
                    <a:pt x="4" y="11"/>
                    <a:pt x="0" y="16"/>
                  </a:cubicBezTo>
                  <a:cubicBezTo>
                    <a:pt x="1" y="23"/>
                    <a:pt x="3" y="30"/>
                    <a:pt x="6" y="37"/>
                  </a:cubicBezTo>
                  <a:cubicBezTo>
                    <a:pt x="3" y="45"/>
                    <a:pt x="4" y="53"/>
                    <a:pt x="1" y="61"/>
                  </a:cubicBezTo>
                  <a:cubicBezTo>
                    <a:pt x="3" y="81"/>
                    <a:pt x="2" y="83"/>
                    <a:pt x="16" y="94"/>
                  </a:cubicBezTo>
                  <a:cubicBezTo>
                    <a:pt x="24" y="92"/>
                    <a:pt x="27" y="90"/>
                    <a:pt x="30" y="82"/>
                  </a:cubicBezTo>
                  <a:cubicBezTo>
                    <a:pt x="28" y="73"/>
                    <a:pt x="26" y="69"/>
                    <a:pt x="22" y="61"/>
                  </a:cubicBezTo>
                  <a:cubicBezTo>
                    <a:pt x="19" y="40"/>
                    <a:pt x="18" y="20"/>
                    <a:pt x="12"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Freeform 51"/>
            <p:cNvSpPr>
              <a:spLocks noChangeArrowheads="1"/>
            </p:cNvSpPr>
            <p:nvPr/>
          </p:nvSpPr>
          <p:spPr bwMode="auto">
            <a:xfrm>
              <a:off x="3927" y="883"/>
              <a:ext cx="70" cy="111"/>
            </a:xfrm>
            <a:custGeom>
              <a:avLst/>
              <a:gdLst>
                <a:gd name="T0" fmla="*/ 10 w 81"/>
                <a:gd name="T1" fmla="*/ 1 h 158"/>
                <a:gd name="T2" fmla="*/ 0 w 81"/>
                <a:gd name="T3" fmla="*/ 14 h 158"/>
                <a:gd name="T4" fmla="*/ 7 w 81"/>
                <a:gd name="T5" fmla="*/ 34 h 158"/>
                <a:gd name="T6" fmla="*/ 5 w 81"/>
                <a:gd name="T7" fmla="*/ 75 h 158"/>
                <a:gd name="T8" fmla="*/ 15 w 81"/>
                <a:gd name="T9" fmla="*/ 72 h 158"/>
                <a:gd name="T10" fmla="*/ 17 w 81"/>
                <a:gd name="T11" fmla="*/ 81 h 158"/>
                <a:gd name="T12" fmla="*/ 25 w 81"/>
                <a:gd name="T13" fmla="*/ 86 h 158"/>
                <a:gd name="T14" fmla="*/ 33 w 81"/>
                <a:gd name="T15" fmla="*/ 98 h 158"/>
                <a:gd name="T16" fmla="*/ 41 w 81"/>
                <a:gd name="T17" fmla="*/ 90 h 158"/>
                <a:gd name="T18" fmla="*/ 56 w 81"/>
                <a:gd name="T19" fmla="*/ 94 h 158"/>
                <a:gd name="T20" fmla="*/ 54 w 81"/>
                <a:gd name="T21" fmla="*/ 77 h 158"/>
                <a:gd name="T22" fmla="*/ 41 w 81"/>
                <a:gd name="T23" fmla="*/ 73 h 158"/>
                <a:gd name="T24" fmla="*/ 34 w 81"/>
                <a:gd name="T25" fmla="*/ 64 h 158"/>
                <a:gd name="T26" fmla="*/ 29 w 81"/>
                <a:gd name="T27" fmla="*/ 51 h 158"/>
                <a:gd name="T28" fmla="*/ 35 w 81"/>
                <a:gd name="T29" fmla="*/ 37 h 158"/>
                <a:gd name="T30" fmla="*/ 30 w 81"/>
                <a:gd name="T31" fmla="*/ 25 h 158"/>
                <a:gd name="T32" fmla="*/ 36 w 81"/>
                <a:gd name="T33" fmla="*/ 14 h 158"/>
                <a:gd name="T34" fmla="*/ 25 w 81"/>
                <a:gd name="T35" fmla="*/ 3 h 158"/>
                <a:gd name="T36" fmla="*/ 16 w 81"/>
                <a:gd name="T37" fmla="*/ 5 h 158"/>
                <a:gd name="T38" fmla="*/ 10 w 81"/>
                <a:gd name="T39" fmla="*/ 1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1"/>
                <a:gd name="T61" fmla="*/ 0 h 158"/>
                <a:gd name="T62" fmla="*/ 81 w 81"/>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1" h="158">
                  <a:moveTo>
                    <a:pt x="12" y="2"/>
                  </a:moveTo>
                  <a:cubicBezTo>
                    <a:pt x="8" y="8"/>
                    <a:pt x="3" y="13"/>
                    <a:pt x="0" y="20"/>
                  </a:cubicBezTo>
                  <a:cubicBezTo>
                    <a:pt x="5" y="31"/>
                    <a:pt x="6" y="35"/>
                    <a:pt x="8" y="49"/>
                  </a:cubicBezTo>
                  <a:cubicBezTo>
                    <a:pt x="7" y="69"/>
                    <a:pt x="4" y="87"/>
                    <a:pt x="6" y="107"/>
                  </a:cubicBezTo>
                  <a:cubicBezTo>
                    <a:pt x="8" y="106"/>
                    <a:pt x="14" y="101"/>
                    <a:pt x="17" y="103"/>
                  </a:cubicBezTo>
                  <a:cubicBezTo>
                    <a:pt x="20" y="105"/>
                    <a:pt x="17" y="112"/>
                    <a:pt x="20" y="115"/>
                  </a:cubicBezTo>
                  <a:cubicBezTo>
                    <a:pt x="22" y="118"/>
                    <a:pt x="29" y="122"/>
                    <a:pt x="29" y="122"/>
                  </a:cubicBezTo>
                  <a:cubicBezTo>
                    <a:pt x="29" y="133"/>
                    <a:pt x="27" y="158"/>
                    <a:pt x="38" y="140"/>
                  </a:cubicBezTo>
                  <a:cubicBezTo>
                    <a:pt x="39" y="133"/>
                    <a:pt x="41" y="131"/>
                    <a:pt x="48" y="128"/>
                  </a:cubicBezTo>
                  <a:cubicBezTo>
                    <a:pt x="55" y="130"/>
                    <a:pt x="59" y="133"/>
                    <a:pt x="65" y="134"/>
                  </a:cubicBezTo>
                  <a:cubicBezTo>
                    <a:pt x="81" y="131"/>
                    <a:pt x="76" y="112"/>
                    <a:pt x="63" y="109"/>
                  </a:cubicBezTo>
                  <a:cubicBezTo>
                    <a:pt x="58" y="107"/>
                    <a:pt x="53" y="106"/>
                    <a:pt x="48" y="104"/>
                  </a:cubicBezTo>
                  <a:cubicBezTo>
                    <a:pt x="45" y="100"/>
                    <a:pt x="42" y="95"/>
                    <a:pt x="39" y="91"/>
                  </a:cubicBezTo>
                  <a:cubicBezTo>
                    <a:pt x="38" y="85"/>
                    <a:pt x="36" y="79"/>
                    <a:pt x="33" y="73"/>
                  </a:cubicBezTo>
                  <a:cubicBezTo>
                    <a:pt x="31" y="64"/>
                    <a:pt x="33" y="58"/>
                    <a:pt x="41" y="53"/>
                  </a:cubicBezTo>
                  <a:cubicBezTo>
                    <a:pt x="48" y="44"/>
                    <a:pt x="47" y="38"/>
                    <a:pt x="35" y="35"/>
                  </a:cubicBezTo>
                  <a:cubicBezTo>
                    <a:pt x="36" y="28"/>
                    <a:pt x="39" y="26"/>
                    <a:pt x="42" y="20"/>
                  </a:cubicBezTo>
                  <a:cubicBezTo>
                    <a:pt x="41" y="13"/>
                    <a:pt x="35" y="8"/>
                    <a:pt x="29" y="4"/>
                  </a:cubicBezTo>
                  <a:cubicBezTo>
                    <a:pt x="25" y="9"/>
                    <a:pt x="23" y="13"/>
                    <a:pt x="18" y="7"/>
                  </a:cubicBezTo>
                  <a:cubicBezTo>
                    <a:pt x="17" y="0"/>
                    <a:pt x="19" y="2"/>
                    <a:pt x="12"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Freeform 52"/>
            <p:cNvSpPr>
              <a:spLocks noChangeArrowheads="1"/>
            </p:cNvSpPr>
            <p:nvPr/>
          </p:nvSpPr>
          <p:spPr bwMode="auto">
            <a:xfrm>
              <a:off x="3976" y="1029"/>
              <a:ext cx="74" cy="74"/>
            </a:xfrm>
            <a:custGeom>
              <a:avLst/>
              <a:gdLst>
                <a:gd name="T0" fmla="*/ 45 w 85"/>
                <a:gd name="T1" fmla="*/ 0 h 105"/>
                <a:gd name="T2" fmla="*/ 38 w 85"/>
                <a:gd name="T3" fmla="*/ 13 h 105"/>
                <a:gd name="T4" fmla="*/ 28 w 85"/>
                <a:gd name="T5" fmla="*/ 21 h 105"/>
                <a:gd name="T6" fmla="*/ 14 w 85"/>
                <a:gd name="T7" fmla="*/ 25 h 105"/>
                <a:gd name="T8" fmla="*/ 7 w 85"/>
                <a:gd name="T9" fmla="*/ 34 h 105"/>
                <a:gd name="T10" fmla="*/ 3 w 85"/>
                <a:gd name="T11" fmla="*/ 52 h 105"/>
                <a:gd name="T12" fmla="*/ 11 w 85"/>
                <a:gd name="T13" fmla="*/ 50 h 105"/>
                <a:gd name="T14" fmla="*/ 22 w 85"/>
                <a:gd name="T15" fmla="*/ 44 h 105"/>
                <a:gd name="T16" fmla="*/ 30 w 85"/>
                <a:gd name="T17" fmla="*/ 49 h 105"/>
                <a:gd name="T18" fmla="*/ 50 w 85"/>
                <a:gd name="T19" fmla="*/ 70 h 105"/>
                <a:gd name="T20" fmla="*/ 62 w 85"/>
                <a:gd name="T21" fmla="*/ 51 h 105"/>
                <a:gd name="T22" fmla="*/ 74 w 85"/>
                <a:gd name="T23" fmla="*/ 48 h 105"/>
                <a:gd name="T24" fmla="*/ 64 w 85"/>
                <a:gd name="T25" fmla="*/ 27 h 105"/>
                <a:gd name="T26" fmla="*/ 45 w 85"/>
                <a:gd name="T27" fmla="*/ 0 h 10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5"/>
                <a:gd name="T43" fmla="*/ 0 h 105"/>
                <a:gd name="T44" fmla="*/ 85 w 85"/>
                <a:gd name="T45" fmla="*/ 105 h 10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5" h="105">
                  <a:moveTo>
                    <a:pt x="52" y="0"/>
                  </a:moveTo>
                  <a:cubicBezTo>
                    <a:pt x="50" y="6"/>
                    <a:pt x="47" y="12"/>
                    <a:pt x="44" y="18"/>
                  </a:cubicBezTo>
                  <a:cubicBezTo>
                    <a:pt x="43" y="28"/>
                    <a:pt x="42" y="28"/>
                    <a:pt x="32" y="30"/>
                  </a:cubicBezTo>
                  <a:cubicBezTo>
                    <a:pt x="27" y="33"/>
                    <a:pt x="21" y="33"/>
                    <a:pt x="16" y="35"/>
                  </a:cubicBezTo>
                  <a:cubicBezTo>
                    <a:pt x="13" y="39"/>
                    <a:pt x="11" y="44"/>
                    <a:pt x="8" y="48"/>
                  </a:cubicBezTo>
                  <a:cubicBezTo>
                    <a:pt x="4" y="66"/>
                    <a:pt x="0" y="42"/>
                    <a:pt x="4" y="74"/>
                  </a:cubicBezTo>
                  <a:cubicBezTo>
                    <a:pt x="7" y="73"/>
                    <a:pt x="10" y="73"/>
                    <a:pt x="13" y="71"/>
                  </a:cubicBezTo>
                  <a:cubicBezTo>
                    <a:pt x="19" y="67"/>
                    <a:pt x="17" y="64"/>
                    <a:pt x="25" y="62"/>
                  </a:cubicBezTo>
                  <a:cubicBezTo>
                    <a:pt x="32" y="59"/>
                    <a:pt x="31" y="64"/>
                    <a:pt x="34" y="69"/>
                  </a:cubicBezTo>
                  <a:cubicBezTo>
                    <a:pt x="37" y="82"/>
                    <a:pt x="44" y="96"/>
                    <a:pt x="58" y="99"/>
                  </a:cubicBezTo>
                  <a:cubicBezTo>
                    <a:pt x="70" y="105"/>
                    <a:pt x="60" y="78"/>
                    <a:pt x="71" y="72"/>
                  </a:cubicBezTo>
                  <a:cubicBezTo>
                    <a:pt x="78" y="74"/>
                    <a:pt x="80" y="74"/>
                    <a:pt x="85" y="68"/>
                  </a:cubicBezTo>
                  <a:cubicBezTo>
                    <a:pt x="82" y="56"/>
                    <a:pt x="80" y="49"/>
                    <a:pt x="74" y="39"/>
                  </a:cubicBezTo>
                  <a:cubicBezTo>
                    <a:pt x="73" y="6"/>
                    <a:pt x="80" y="6"/>
                    <a:pt x="52"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Freeform 53"/>
            <p:cNvSpPr>
              <a:spLocks noChangeArrowheads="1"/>
            </p:cNvSpPr>
            <p:nvPr/>
          </p:nvSpPr>
          <p:spPr bwMode="auto">
            <a:xfrm>
              <a:off x="4064" y="1161"/>
              <a:ext cx="33" cy="46"/>
            </a:xfrm>
            <a:custGeom>
              <a:avLst/>
              <a:gdLst>
                <a:gd name="T0" fmla="*/ 5 w 38"/>
                <a:gd name="T1" fmla="*/ 19 h 66"/>
                <a:gd name="T2" fmla="*/ 23 w 38"/>
                <a:gd name="T3" fmla="*/ 46 h 66"/>
                <a:gd name="T4" fmla="*/ 26 w 38"/>
                <a:gd name="T5" fmla="*/ 36 h 66"/>
                <a:gd name="T6" fmla="*/ 33 w 38"/>
                <a:gd name="T7" fmla="*/ 28 h 66"/>
                <a:gd name="T8" fmla="*/ 26 w 38"/>
                <a:gd name="T9" fmla="*/ 17 h 66"/>
                <a:gd name="T10" fmla="*/ 17 w 38"/>
                <a:gd name="T11" fmla="*/ 9 h 66"/>
                <a:gd name="T12" fmla="*/ 10 w 38"/>
                <a:gd name="T13" fmla="*/ 1 h 66"/>
                <a:gd name="T14" fmla="*/ 2 w 38"/>
                <a:gd name="T15" fmla="*/ 8 h 66"/>
                <a:gd name="T16" fmla="*/ 5 w 38"/>
                <a:gd name="T17" fmla="*/ 19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66"/>
                <a:gd name="T29" fmla="*/ 38 w 38"/>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66">
                  <a:moveTo>
                    <a:pt x="6" y="27"/>
                  </a:moveTo>
                  <a:cubicBezTo>
                    <a:pt x="8" y="52"/>
                    <a:pt x="5" y="58"/>
                    <a:pt x="26" y="66"/>
                  </a:cubicBezTo>
                  <a:cubicBezTo>
                    <a:pt x="36" y="63"/>
                    <a:pt x="33" y="61"/>
                    <a:pt x="30" y="52"/>
                  </a:cubicBezTo>
                  <a:cubicBezTo>
                    <a:pt x="28" y="41"/>
                    <a:pt x="34" y="49"/>
                    <a:pt x="38" y="40"/>
                  </a:cubicBezTo>
                  <a:cubicBezTo>
                    <a:pt x="34" y="35"/>
                    <a:pt x="33" y="30"/>
                    <a:pt x="30" y="25"/>
                  </a:cubicBezTo>
                  <a:cubicBezTo>
                    <a:pt x="29" y="14"/>
                    <a:pt x="30" y="0"/>
                    <a:pt x="20" y="13"/>
                  </a:cubicBezTo>
                  <a:cubicBezTo>
                    <a:pt x="14" y="9"/>
                    <a:pt x="12" y="8"/>
                    <a:pt x="11" y="1"/>
                  </a:cubicBezTo>
                  <a:cubicBezTo>
                    <a:pt x="5" y="4"/>
                    <a:pt x="3" y="5"/>
                    <a:pt x="2" y="12"/>
                  </a:cubicBezTo>
                  <a:cubicBezTo>
                    <a:pt x="3" y="25"/>
                    <a:pt x="0" y="21"/>
                    <a:pt x="6" y="2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Freeform 54"/>
            <p:cNvSpPr>
              <a:spLocks noChangeArrowheads="1"/>
            </p:cNvSpPr>
            <p:nvPr/>
          </p:nvSpPr>
          <p:spPr bwMode="auto">
            <a:xfrm>
              <a:off x="4045" y="1238"/>
              <a:ext cx="21" cy="16"/>
            </a:xfrm>
            <a:custGeom>
              <a:avLst/>
              <a:gdLst>
                <a:gd name="T0" fmla="*/ 0 w 24"/>
                <a:gd name="T1" fmla="*/ 0 h 23"/>
                <a:gd name="T2" fmla="*/ 5 w 24"/>
                <a:gd name="T3" fmla="*/ 16 h 23"/>
                <a:gd name="T4" fmla="*/ 21 w 24"/>
                <a:gd name="T5" fmla="*/ 8 h 23"/>
                <a:gd name="T6" fmla="*/ 0 w 24"/>
                <a:gd name="T7" fmla="*/ 0 h 23"/>
                <a:gd name="T8" fmla="*/ 0 60000 65536"/>
                <a:gd name="T9" fmla="*/ 0 60000 65536"/>
                <a:gd name="T10" fmla="*/ 0 60000 65536"/>
                <a:gd name="T11" fmla="*/ 0 60000 65536"/>
                <a:gd name="T12" fmla="*/ 0 w 24"/>
                <a:gd name="T13" fmla="*/ 0 h 23"/>
                <a:gd name="T14" fmla="*/ 24 w 24"/>
                <a:gd name="T15" fmla="*/ 23 h 23"/>
              </a:gdLst>
              <a:ahLst/>
              <a:cxnLst>
                <a:cxn ang="T8">
                  <a:pos x="T0" y="T1"/>
                </a:cxn>
                <a:cxn ang="T9">
                  <a:pos x="T2" y="T3"/>
                </a:cxn>
                <a:cxn ang="T10">
                  <a:pos x="T4" y="T5"/>
                </a:cxn>
                <a:cxn ang="T11">
                  <a:pos x="T6" y="T7"/>
                </a:cxn>
              </a:cxnLst>
              <a:rect l="T12" t="T13" r="T14" b="T15"/>
              <a:pathLst>
                <a:path w="24" h="23">
                  <a:moveTo>
                    <a:pt x="0" y="0"/>
                  </a:moveTo>
                  <a:cubicBezTo>
                    <a:pt x="1" y="8"/>
                    <a:pt x="3" y="16"/>
                    <a:pt x="6" y="23"/>
                  </a:cubicBezTo>
                  <a:cubicBezTo>
                    <a:pt x="19" y="20"/>
                    <a:pt x="19" y="22"/>
                    <a:pt x="24" y="11"/>
                  </a:cubicBezTo>
                  <a:cubicBezTo>
                    <a:pt x="20" y="0"/>
                    <a:pt x="4" y="8"/>
                    <a:pt x="0"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Freeform 55"/>
            <p:cNvSpPr>
              <a:spLocks noChangeArrowheads="1"/>
            </p:cNvSpPr>
            <p:nvPr/>
          </p:nvSpPr>
          <p:spPr bwMode="auto">
            <a:xfrm>
              <a:off x="4076" y="1228"/>
              <a:ext cx="52" cy="35"/>
            </a:xfrm>
            <a:custGeom>
              <a:avLst/>
              <a:gdLst>
                <a:gd name="T0" fmla="*/ 8 w 60"/>
                <a:gd name="T1" fmla="*/ 0 h 49"/>
                <a:gd name="T2" fmla="*/ 0 w 60"/>
                <a:gd name="T3" fmla="*/ 13 h 49"/>
                <a:gd name="T4" fmla="*/ 24 w 60"/>
                <a:gd name="T5" fmla="*/ 24 h 49"/>
                <a:gd name="T6" fmla="*/ 36 w 60"/>
                <a:gd name="T7" fmla="*/ 33 h 49"/>
                <a:gd name="T8" fmla="*/ 52 w 60"/>
                <a:gd name="T9" fmla="*/ 30 h 49"/>
                <a:gd name="T10" fmla="*/ 42 w 60"/>
                <a:gd name="T11" fmla="*/ 17 h 49"/>
                <a:gd name="T12" fmla="*/ 24 w 60"/>
                <a:gd name="T13" fmla="*/ 2 h 49"/>
                <a:gd name="T14" fmla="*/ 16 w 60"/>
                <a:gd name="T15" fmla="*/ 11 h 49"/>
                <a:gd name="T16" fmla="*/ 8 w 60"/>
                <a:gd name="T17" fmla="*/ 0 h 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49"/>
                <a:gd name="T29" fmla="*/ 60 w 60"/>
                <a:gd name="T30" fmla="*/ 49 h 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49">
                  <a:moveTo>
                    <a:pt x="9" y="0"/>
                  </a:moveTo>
                  <a:cubicBezTo>
                    <a:pt x="8" y="7"/>
                    <a:pt x="0" y="18"/>
                    <a:pt x="0" y="18"/>
                  </a:cubicBezTo>
                  <a:cubicBezTo>
                    <a:pt x="2" y="36"/>
                    <a:pt x="9" y="31"/>
                    <a:pt x="28" y="33"/>
                  </a:cubicBezTo>
                  <a:cubicBezTo>
                    <a:pt x="33" y="40"/>
                    <a:pt x="33" y="44"/>
                    <a:pt x="42" y="46"/>
                  </a:cubicBezTo>
                  <a:cubicBezTo>
                    <a:pt x="49" y="49"/>
                    <a:pt x="56" y="49"/>
                    <a:pt x="60" y="42"/>
                  </a:cubicBezTo>
                  <a:cubicBezTo>
                    <a:pt x="58" y="32"/>
                    <a:pt x="59" y="26"/>
                    <a:pt x="49" y="24"/>
                  </a:cubicBezTo>
                  <a:cubicBezTo>
                    <a:pt x="47" y="12"/>
                    <a:pt x="41" y="5"/>
                    <a:pt x="28" y="3"/>
                  </a:cubicBezTo>
                  <a:cubicBezTo>
                    <a:pt x="23" y="10"/>
                    <a:pt x="30" y="23"/>
                    <a:pt x="19" y="16"/>
                  </a:cubicBezTo>
                  <a:cubicBezTo>
                    <a:pt x="17" y="6"/>
                    <a:pt x="20" y="0"/>
                    <a:pt x="9"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Freeform 56"/>
            <p:cNvSpPr>
              <a:spLocks noChangeArrowheads="1"/>
            </p:cNvSpPr>
            <p:nvPr/>
          </p:nvSpPr>
          <p:spPr bwMode="auto">
            <a:xfrm>
              <a:off x="4156" y="1294"/>
              <a:ext cx="27" cy="31"/>
            </a:xfrm>
            <a:custGeom>
              <a:avLst/>
              <a:gdLst>
                <a:gd name="T0" fmla="*/ 24 w 32"/>
                <a:gd name="T1" fmla="*/ 0 h 44"/>
                <a:gd name="T2" fmla="*/ 8 w 32"/>
                <a:gd name="T3" fmla="*/ 8 h 44"/>
                <a:gd name="T4" fmla="*/ 10 w 32"/>
                <a:gd name="T5" fmla="*/ 23 h 44"/>
                <a:gd name="T6" fmla="*/ 20 w 32"/>
                <a:gd name="T7" fmla="*/ 25 h 44"/>
                <a:gd name="T8" fmla="*/ 24 w 32"/>
                <a:gd name="T9" fmla="*/ 0 h 44"/>
                <a:gd name="T10" fmla="*/ 0 60000 65536"/>
                <a:gd name="T11" fmla="*/ 0 60000 65536"/>
                <a:gd name="T12" fmla="*/ 0 60000 65536"/>
                <a:gd name="T13" fmla="*/ 0 60000 65536"/>
                <a:gd name="T14" fmla="*/ 0 60000 65536"/>
                <a:gd name="T15" fmla="*/ 0 w 32"/>
                <a:gd name="T16" fmla="*/ 0 h 44"/>
                <a:gd name="T17" fmla="*/ 32 w 32"/>
                <a:gd name="T18" fmla="*/ 44 h 44"/>
              </a:gdLst>
              <a:ahLst/>
              <a:cxnLst>
                <a:cxn ang="T10">
                  <a:pos x="T0" y="T1"/>
                </a:cxn>
                <a:cxn ang="T11">
                  <a:pos x="T2" y="T3"/>
                </a:cxn>
                <a:cxn ang="T12">
                  <a:pos x="T4" y="T5"/>
                </a:cxn>
                <a:cxn ang="T13">
                  <a:pos x="T6" y="T7"/>
                </a:cxn>
                <a:cxn ang="T14">
                  <a:pos x="T8" y="T9"/>
                </a:cxn>
              </a:cxnLst>
              <a:rect l="T15" t="T16" r="T17" b="T18"/>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Freeform 57"/>
            <p:cNvSpPr>
              <a:spLocks noChangeArrowheads="1"/>
            </p:cNvSpPr>
            <p:nvPr/>
          </p:nvSpPr>
          <p:spPr bwMode="auto">
            <a:xfrm>
              <a:off x="4463" y="1255"/>
              <a:ext cx="53" cy="44"/>
            </a:xfrm>
            <a:custGeom>
              <a:avLst/>
              <a:gdLst>
                <a:gd name="T0" fmla="*/ 6 w 61"/>
                <a:gd name="T1" fmla="*/ 0 h 63"/>
                <a:gd name="T2" fmla="*/ 0 w 61"/>
                <a:gd name="T3" fmla="*/ 10 h 63"/>
                <a:gd name="T4" fmla="*/ 21 w 61"/>
                <a:gd name="T5" fmla="*/ 24 h 63"/>
                <a:gd name="T6" fmla="*/ 31 w 61"/>
                <a:gd name="T7" fmla="*/ 38 h 63"/>
                <a:gd name="T8" fmla="*/ 40 w 61"/>
                <a:gd name="T9" fmla="*/ 44 h 63"/>
                <a:gd name="T10" fmla="*/ 53 w 61"/>
                <a:gd name="T11" fmla="*/ 39 h 63"/>
                <a:gd name="T12" fmla="*/ 29 w 61"/>
                <a:gd name="T13" fmla="*/ 12 h 63"/>
                <a:gd name="T14" fmla="*/ 6 w 61"/>
                <a:gd name="T15" fmla="*/ 0 h 63"/>
                <a:gd name="T16" fmla="*/ 0 60000 65536"/>
                <a:gd name="T17" fmla="*/ 0 60000 65536"/>
                <a:gd name="T18" fmla="*/ 0 60000 65536"/>
                <a:gd name="T19" fmla="*/ 0 60000 65536"/>
                <a:gd name="T20" fmla="*/ 0 60000 65536"/>
                <a:gd name="T21" fmla="*/ 0 60000 65536"/>
                <a:gd name="T22" fmla="*/ 0 60000 65536"/>
                <a:gd name="T23" fmla="*/ 0 60000 65536"/>
                <a:gd name="T24" fmla="*/ 0 w 61"/>
                <a:gd name="T25" fmla="*/ 0 h 63"/>
                <a:gd name="T26" fmla="*/ 61 w 61"/>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 h="63">
                  <a:moveTo>
                    <a:pt x="7" y="0"/>
                  </a:moveTo>
                  <a:cubicBezTo>
                    <a:pt x="6" y="6"/>
                    <a:pt x="3" y="9"/>
                    <a:pt x="0" y="14"/>
                  </a:cubicBezTo>
                  <a:cubicBezTo>
                    <a:pt x="7" y="23"/>
                    <a:pt x="13" y="31"/>
                    <a:pt x="24" y="35"/>
                  </a:cubicBezTo>
                  <a:cubicBezTo>
                    <a:pt x="27" y="42"/>
                    <a:pt x="31" y="48"/>
                    <a:pt x="36" y="54"/>
                  </a:cubicBezTo>
                  <a:cubicBezTo>
                    <a:pt x="37" y="61"/>
                    <a:pt x="40" y="59"/>
                    <a:pt x="46" y="63"/>
                  </a:cubicBezTo>
                  <a:cubicBezTo>
                    <a:pt x="54" y="62"/>
                    <a:pt x="56" y="62"/>
                    <a:pt x="61" y="56"/>
                  </a:cubicBezTo>
                  <a:cubicBezTo>
                    <a:pt x="59" y="46"/>
                    <a:pt x="42" y="23"/>
                    <a:pt x="33" y="17"/>
                  </a:cubicBezTo>
                  <a:cubicBezTo>
                    <a:pt x="23" y="10"/>
                    <a:pt x="14" y="9"/>
                    <a:pt x="7"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Freeform 58"/>
            <p:cNvSpPr>
              <a:spLocks noChangeArrowheads="1"/>
            </p:cNvSpPr>
            <p:nvPr/>
          </p:nvSpPr>
          <p:spPr bwMode="auto">
            <a:xfrm>
              <a:off x="4006" y="1310"/>
              <a:ext cx="53" cy="47"/>
            </a:xfrm>
            <a:custGeom>
              <a:avLst/>
              <a:gdLst>
                <a:gd name="T0" fmla="*/ 24 w 61"/>
                <a:gd name="T1" fmla="*/ 5 h 67"/>
                <a:gd name="T2" fmla="*/ 26 w 61"/>
                <a:gd name="T3" fmla="*/ 24 h 67"/>
                <a:gd name="T4" fmla="*/ 14 w 61"/>
                <a:gd name="T5" fmla="*/ 30 h 67"/>
                <a:gd name="T6" fmla="*/ 19 w 61"/>
                <a:gd name="T7" fmla="*/ 47 h 67"/>
                <a:gd name="T8" fmla="*/ 42 w 61"/>
                <a:gd name="T9" fmla="*/ 41 h 67"/>
                <a:gd name="T10" fmla="*/ 52 w 61"/>
                <a:gd name="T11" fmla="*/ 33 h 67"/>
                <a:gd name="T12" fmla="*/ 44 w 61"/>
                <a:gd name="T13" fmla="*/ 20 h 67"/>
                <a:gd name="T14" fmla="*/ 50 w 61"/>
                <a:gd name="T15" fmla="*/ 10 h 67"/>
                <a:gd name="T16" fmla="*/ 48 w 61"/>
                <a:gd name="T17" fmla="*/ 1 h 67"/>
                <a:gd name="T18" fmla="*/ 40 w 61"/>
                <a:gd name="T19" fmla="*/ 3 h 67"/>
                <a:gd name="T20" fmla="*/ 44 w 61"/>
                <a:gd name="T21" fmla="*/ 4 h 67"/>
                <a:gd name="T22" fmla="*/ 43 w 61"/>
                <a:gd name="T23" fmla="*/ 11 h 67"/>
                <a:gd name="T24" fmla="*/ 37 w 61"/>
                <a:gd name="T25" fmla="*/ 16 h 67"/>
                <a:gd name="T26" fmla="*/ 24 w 61"/>
                <a:gd name="T27" fmla="*/ 5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1"/>
                <a:gd name="T43" fmla="*/ 0 h 67"/>
                <a:gd name="T44" fmla="*/ 61 w 61"/>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1" h="67">
                  <a:moveTo>
                    <a:pt x="28" y="7"/>
                  </a:moveTo>
                  <a:cubicBezTo>
                    <a:pt x="17" y="15"/>
                    <a:pt x="24" y="25"/>
                    <a:pt x="30" y="34"/>
                  </a:cubicBezTo>
                  <a:cubicBezTo>
                    <a:pt x="27" y="44"/>
                    <a:pt x="26" y="44"/>
                    <a:pt x="16" y="43"/>
                  </a:cubicBezTo>
                  <a:cubicBezTo>
                    <a:pt x="0" y="46"/>
                    <a:pt x="13" y="63"/>
                    <a:pt x="22" y="67"/>
                  </a:cubicBezTo>
                  <a:cubicBezTo>
                    <a:pt x="31" y="65"/>
                    <a:pt x="39" y="60"/>
                    <a:pt x="48" y="58"/>
                  </a:cubicBezTo>
                  <a:cubicBezTo>
                    <a:pt x="51" y="52"/>
                    <a:pt x="54" y="50"/>
                    <a:pt x="60" y="47"/>
                  </a:cubicBezTo>
                  <a:cubicBezTo>
                    <a:pt x="61" y="40"/>
                    <a:pt x="51" y="28"/>
                    <a:pt x="51" y="28"/>
                  </a:cubicBezTo>
                  <a:cubicBezTo>
                    <a:pt x="52" y="22"/>
                    <a:pt x="55" y="19"/>
                    <a:pt x="57" y="14"/>
                  </a:cubicBezTo>
                  <a:cubicBezTo>
                    <a:pt x="56" y="10"/>
                    <a:pt x="58" y="5"/>
                    <a:pt x="55" y="2"/>
                  </a:cubicBezTo>
                  <a:cubicBezTo>
                    <a:pt x="53" y="0"/>
                    <a:pt x="48" y="2"/>
                    <a:pt x="46" y="4"/>
                  </a:cubicBezTo>
                  <a:cubicBezTo>
                    <a:pt x="45" y="5"/>
                    <a:pt x="49" y="5"/>
                    <a:pt x="51" y="5"/>
                  </a:cubicBezTo>
                  <a:cubicBezTo>
                    <a:pt x="57" y="10"/>
                    <a:pt x="52" y="9"/>
                    <a:pt x="49" y="16"/>
                  </a:cubicBezTo>
                  <a:cubicBezTo>
                    <a:pt x="58" y="23"/>
                    <a:pt x="50" y="22"/>
                    <a:pt x="43" y="23"/>
                  </a:cubicBezTo>
                  <a:cubicBezTo>
                    <a:pt x="34" y="22"/>
                    <a:pt x="31" y="16"/>
                    <a:pt x="28"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Freeform 59"/>
            <p:cNvSpPr>
              <a:spLocks noChangeArrowheads="1"/>
            </p:cNvSpPr>
            <p:nvPr/>
          </p:nvSpPr>
          <p:spPr bwMode="auto">
            <a:xfrm>
              <a:off x="3950" y="1328"/>
              <a:ext cx="37" cy="25"/>
            </a:xfrm>
            <a:custGeom>
              <a:avLst/>
              <a:gdLst>
                <a:gd name="T0" fmla="*/ 18 w 43"/>
                <a:gd name="T1" fmla="*/ 2 h 36"/>
                <a:gd name="T2" fmla="*/ 5 w 43"/>
                <a:gd name="T3" fmla="*/ 4 h 36"/>
                <a:gd name="T4" fmla="*/ 28 w 43"/>
                <a:gd name="T5" fmla="*/ 25 h 36"/>
                <a:gd name="T6" fmla="*/ 36 w 43"/>
                <a:gd name="T7" fmla="*/ 21 h 36"/>
                <a:gd name="T8" fmla="*/ 18 w 43"/>
                <a:gd name="T9" fmla="*/ 2 h 36"/>
                <a:gd name="T10" fmla="*/ 0 60000 65536"/>
                <a:gd name="T11" fmla="*/ 0 60000 65536"/>
                <a:gd name="T12" fmla="*/ 0 60000 65536"/>
                <a:gd name="T13" fmla="*/ 0 60000 65536"/>
                <a:gd name="T14" fmla="*/ 0 60000 65536"/>
                <a:gd name="T15" fmla="*/ 0 w 43"/>
                <a:gd name="T16" fmla="*/ 0 h 36"/>
                <a:gd name="T17" fmla="*/ 43 w 43"/>
                <a:gd name="T18" fmla="*/ 36 h 36"/>
              </a:gdLst>
              <a:ahLst/>
              <a:cxnLst>
                <a:cxn ang="T10">
                  <a:pos x="T0" y="T1"/>
                </a:cxn>
                <a:cxn ang="T11">
                  <a:pos x="T2" y="T3"/>
                </a:cxn>
                <a:cxn ang="T12">
                  <a:pos x="T4" y="T5"/>
                </a:cxn>
                <a:cxn ang="T13">
                  <a:pos x="T6" y="T7"/>
                </a:cxn>
                <a:cxn ang="T14">
                  <a:pos x="T8" y="T9"/>
                </a:cxn>
              </a:cxnLst>
              <a:rect l="T15" t="T16" r="T17" b="T18"/>
              <a:pathLst>
                <a:path w="43" h="36">
                  <a:moveTo>
                    <a:pt x="21" y="3"/>
                  </a:moveTo>
                  <a:cubicBezTo>
                    <a:pt x="14" y="0"/>
                    <a:pt x="12" y="2"/>
                    <a:pt x="6" y="6"/>
                  </a:cubicBezTo>
                  <a:cubicBezTo>
                    <a:pt x="0" y="17"/>
                    <a:pt x="23" y="32"/>
                    <a:pt x="33" y="36"/>
                  </a:cubicBezTo>
                  <a:cubicBezTo>
                    <a:pt x="36" y="35"/>
                    <a:pt x="42" y="34"/>
                    <a:pt x="42" y="30"/>
                  </a:cubicBezTo>
                  <a:cubicBezTo>
                    <a:pt x="43" y="24"/>
                    <a:pt x="27" y="3"/>
                    <a:pt x="21" y="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Freeform 60"/>
            <p:cNvSpPr>
              <a:spLocks noChangeArrowheads="1"/>
            </p:cNvSpPr>
            <p:nvPr/>
          </p:nvSpPr>
          <p:spPr bwMode="auto">
            <a:xfrm>
              <a:off x="3926" y="1300"/>
              <a:ext cx="27" cy="29"/>
            </a:xfrm>
            <a:custGeom>
              <a:avLst/>
              <a:gdLst>
                <a:gd name="T0" fmla="*/ 18 w 32"/>
                <a:gd name="T1" fmla="*/ 0 h 41"/>
                <a:gd name="T2" fmla="*/ 0 w 32"/>
                <a:gd name="T3" fmla="*/ 18 h 41"/>
                <a:gd name="T4" fmla="*/ 14 w 32"/>
                <a:gd name="T5" fmla="*/ 17 h 41"/>
                <a:gd name="T6" fmla="*/ 16 w 32"/>
                <a:gd name="T7" fmla="*/ 21 h 41"/>
                <a:gd name="T8" fmla="*/ 14 w 32"/>
                <a:gd name="T9" fmla="*/ 25 h 41"/>
                <a:gd name="T10" fmla="*/ 25 w 32"/>
                <a:gd name="T11" fmla="*/ 15 h 41"/>
                <a:gd name="T12" fmla="*/ 20 w 32"/>
                <a:gd name="T13" fmla="*/ 6 h 41"/>
                <a:gd name="T14" fmla="*/ 18 w 32"/>
                <a:gd name="T15" fmla="*/ 0 h 41"/>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41"/>
                <a:gd name="T26" fmla="*/ 32 w 32"/>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41">
                  <a:moveTo>
                    <a:pt x="21" y="0"/>
                  </a:moveTo>
                  <a:cubicBezTo>
                    <a:pt x="15" y="10"/>
                    <a:pt x="6" y="16"/>
                    <a:pt x="0" y="26"/>
                  </a:cubicBezTo>
                  <a:cubicBezTo>
                    <a:pt x="7" y="27"/>
                    <a:pt x="10" y="27"/>
                    <a:pt x="16" y="24"/>
                  </a:cubicBezTo>
                  <a:cubicBezTo>
                    <a:pt x="17" y="26"/>
                    <a:pt x="19" y="27"/>
                    <a:pt x="19" y="29"/>
                  </a:cubicBezTo>
                  <a:cubicBezTo>
                    <a:pt x="19" y="31"/>
                    <a:pt x="15" y="33"/>
                    <a:pt x="16" y="35"/>
                  </a:cubicBezTo>
                  <a:cubicBezTo>
                    <a:pt x="19" y="41"/>
                    <a:pt x="29" y="23"/>
                    <a:pt x="30" y="21"/>
                  </a:cubicBezTo>
                  <a:cubicBezTo>
                    <a:pt x="32" y="9"/>
                    <a:pt x="26" y="19"/>
                    <a:pt x="24" y="9"/>
                  </a:cubicBezTo>
                  <a:cubicBezTo>
                    <a:pt x="25" y="1"/>
                    <a:pt x="27" y="4"/>
                    <a:pt x="2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Freeform 61"/>
            <p:cNvSpPr>
              <a:spLocks noChangeArrowheads="1"/>
            </p:cNvSpPr>
            <p:nvPr/>
          </p:nvSpPr>
          <p:spPr bwMode="auto">
            <a:xfrm>
              <a:off x="3965" y="1311"/>
              <a:ext cx="39" cy="22"/>
            </a:xfrm>
            <a:custGeom>
              <a:avLst/>
              <a:gdLst>
                <a:gd name="T0" fmla="*/ 18 w 45"/>
                <a:gd name="T1" fmla="*/ 0 h 32"/>
                <a:gd name="T2" fmla="*/ 0 w 45"/>
                <a:gd name="T3" fmla="*/ 5 h 32"/>
                <a:gd name="T4" fmla="*/ 23 w 45"/>
                <a:gd name="T5" fmla="*/ 21 h 32"/>
                <a:gd name="T6" fmla="*/ 39 w 45"/>
                <a:gd name="T7" fmla="*/ 17 h 32"/>
                <a:gd name="T8" fmla="*/ 19 w 45"/>
                <a:gd name="T9" fmla="*/ 7 h 32"/>
                <a:gd name="T10" fmla="*/ 18 w 45"/>
                <a:gd name="T11" fmla="*/ 0 h 32"/>
                <a:gd name="T12" fmla="*/ 0 60000 65536"/>
                <a:gd name="T13" fmla="*/ 0 60000 65536"/>
                <a:gd name="T14" fmla="*/ 0 60000 65536"/>
                <a:gd name="T15" fmla="*/ 0 60000 65536"/>
                <a:gd name="T16" fmla="*/ 0 60000 65536"/>
                <a:gd name="T17" fmla="*/ 0 60000 65536"/>
                <a:gd name="T18" fmla="*/ 0 w 45"/>
                <a:gd name="T19" fmla="*/ 0 h 32"/>
                <a:gd name="T20" fmla="*/ 45 w 45"/>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45" h="32">
                  <a:moveTo>
                    <a:pt x="21" y="0"/>
                  </a:moveTo>
                  <a:cubicBezTo>
                    <a:pt x="10" y="1"/>
                    <a:pt x="8" y="1"/>
                    <a:pt x="0" y="7"/>
                  </a:cubicBezTo>
                  <a:cubicBezTo>
                    <a:pt x="3" y="20"/>
                    <a:pt x="15" y="29"/>
                    <a:pt x="27" y="31"/>
                  </a:cubicBezTo>
                  <a:cubicBezTo>
                    <a:pt x="36" y="30"/>
                    <a:pt x="41" y="32"/>
                    <a:pt x="45" y="24"/>
                  </a:cubicBezTo>
                  <a:cubicBezTo>
                    <a:pt x="32" y="16"/>
                    <a:pt x="30" y="23"/>
                    <a:pt x="22" y="10"/>
                  </a:cubicBezTo>
                  <a:cubicBezTo>
                    <a:pt x="21" y="2"/>
                    <a:pt x="21" y="5"/>
                    <a:pt x="2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Freeform 62"/>
            <p:cNvSpPr>
              <a:spLocks noChangeArrowheads="1"/>
            </p:cNvSpPr>
            <p:nvPr/>
          </p:nvSpPr>
          <p:spPr bwMode="auto">
            <a:xfrm>
              <a:off x="3908" y="1000"/>
              <a:ext cx="31" cy="52"/>
            </a:xfrm>
            <a:custGeom>
              <a:avLst/>
              <a:gdLst>
                <a:gd name="T0" fmla="*/ 27 w 35"/>
                <a:gd name="T1" fmla="*/ 0 h 74"/>
                <a:gd name="T2" fmla="*/ 19 w 35"/>
                <a:gd name="T3" fmla="*/ 11 h 74"/>
                <a:gd name="T4" fmla="*/ 8 w 35"/>
                <a:gd name="T5" fmla="*/ 25 h 74"/>
                <a:gd name="T6" fmla="*/ 0 w 35"/>
                <a:gd name="T7" fmla="*/ 41 h 74"/>
                <a:gd name="T8" fmla="*/ 7 w 35"/>
                <a:gd name="T9" fmla="*/ 52 h 74"/>
                <a:gd name="T10" fmla="*/ 18 w 35"/>
                <a:gd name="T11" fmla="*/ 41 h 74"/>
                <a:gd name="T12" fmla="*/ 31 w 35"/>
                <a:gd name="T13" fmla="*/ 22 h 74"/>
                <a:gd name="T14" fmla="*/ 27 w 35"/>
                <a:gd name="T15" fmla="*/ 0 h 74"/>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74"/>
                <a:gd name="T26" fmla="*/ 35 w 35"/>
                <a:gd name="T27" fmla="*/ 74 h 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74">
                  <a:moveTo>
                    <a:pt x="30" y="0"/>
                  </a:moveTo>
                  <a:cubicBezTo>
                    <a:pt x="33" y="8"/>
                    <a:pt x="29" y="14"/>
                    <a:pt x="21" y="15"/>
                  </a:cubicBezTo>
                  <a:cubicBezTo>
                    <a:pt x="19" y="27"/>
                    <a:pt x="24" y="33"/>
                    <a:pt x="9" y="36"/>
                  </a:cubicBezTo>
                  <a:cubicBezTo>
                    <a:pt x="13" y="50"/>
                    <a:pt x="12" y="52"/>
                    <a:pt x="0" y="59"/>
                  </a:cubicBezTo>
                  <a:cubicBezTo>
                    <a:pt x="3" y="64"/>
                    <a:pt x="5" y="69"/>
                    <a:pt x="8" y="74"/>
                  </a:cubicBezTo>
                  <a:cubicBezTo>
                    <a:pt x="15" y="71"/>
                    <a:pt x="16" y="65"/>
                    <a:pt x="20" y="59"/>
                  </a:cubicBezTo>
                  <a:cubicBezTo>
                    <a:pt x="22" y="47"/>
                    <a:pt x="28" y="41"/>
                    <a:pt x="35" y="32"/>
                  </a:cubicBezTo>
                  <a:cubicBezTo>
                    <a:pt x="34" y="26"/>
                    <a:pt x="30" y="8"/>
                    <a:pt x="30"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Freeform 63"/>
            <p:cNvSpPr>
              <a:spLocks noChangeArrowheads="1"/>
            </p:cNvSpPr>
            <p:nvPr/>
          </p:nvSpPr>
          <p:spPr bwMode="auto">
            <a:xfrm>
              <a:off x="3967" y="992"/>
              <a:ext cx="22" cy="51"/>
            </a:xfrm>
            <a:custGeom>
              <a:avLst/>
              <a:gdLst>
                <a:gd name="T0" fmla="*/ 11 w 25"/>
                <a:gd name="T1" fmla="*/ 5 h 73"/>
                <a:gd name="T2" fmla="*/ 4 w 25"/>
                <a:gd name="T3" fmla="*/ 6 h 73"/>
                <a:gd name="T4" fmla="*/ 0 w 25"/>
                <a:gd name="T5" fmla="*/ 15 h 73"/>
                <a:gd name="T6" fmla="*/ 13 w 25"/>
                <a:gd name="T7" fmla="*/ 29 h 73"/>
                <a:gd name="T8" fmla="*/ 22 w 25"/>
                <a:gd name="T9" fmla="*/ 39 h 73"/>
                <a:gd name="T10" fmla="*/ 14 w 25"/>
                <a:gd name="T11" fmla="*/ 14 h 73"/>
                <a:gd name="T12" fmla="*/ 11 w 25"/>
                <a:gd name="T13" fmla="*/ 5 h 73"/>
                <a:gd name="T14" fmla="*/ 0 60000 65536"/>
                <a:gd name="T15" fmla="*/ 0 60000 65536"/>
                <a:gd name="T16" fmla="*/ 0 60000 65536"/>
                <a:gd name="T17" fmla="*/ 0 60000 65536"/>
                <a:gd name="T18" fmla="*/ 0 60000 65536"/>
                <a:gd name="T19" fmla="*/ 0 60000 65536"/>
                <a:gd name="T20" fmla="*/ 0 60000 65536"/>
                <a:gd name="T21" fmla="*/ 0 w 25"/>
                <a:gd name="T22" fmla="*/ 0 h 73"/>
                <a:gd name="T23" fmla="*/ 25 w 25"/>
                <a:gd name="T24" fmla="*/ 73 h 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 h="73">
                  <a:moveTo>
                    <a:pt x="13" y="7"/>
                  </a:moveTo>
                  <a:cubicBezTo>
                    <a:pt x="9" y="0"/>
                    <a:pt x="7" y="2"/>
                    <a:pt x="4" y="8"/>
                  </a:cubicBezTo>
                  <a:cubicBezTo>
                    <a:pt x="3" y="13"/>
                    <a:pt x="1" y="17"/>
                    <a:pt x="0" y="22"/>
                  </a:cubicBezTo>
                  <a:cubicBezTo>
                    <a:pt x="1" y="35"/>
                    <a:pt x="6" y="33"/>
                    <a:pt x="15" y="41"/>
                  </a:cubicBezTo>
                  <a:cubicBezTo>
                    <a:pt x="16" y="52"/>
                    <a:pt x="15" y="73"/>
                    <a:pt x="25" y="56"/>
                  </a:cubicBezTo>
                  <a:cubicBezTo>
                    <a:pt x="24" y="33"/>
                    <a:pt x="23" y="36"/>
                    <a:pt x="16" y="20"/>
                  </a:cubicBezTo>
                  <a:cubicBezTo>
                    <a:pt x="15" y="11"/>
                    <a:pt x="16" y="15"/>
                    <a:pt x="13"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Freeform 64"/>
            <p:cNvSpPr>
              <a:spLocks noChangeArrowheads="1"/>
            </p:cNvSpPr>
            <p:nvPr/>
          </p:nvSpPr>
          <p:spPr bwMode="auto">
            <a:xfrm>
              <a:off x="3992" y="976"/>
              <a:ext cx="12" cy="23"/>
            </a:xfrm>
            <a:custGeom>
              <a:avLst/>
              <a:gdLst>
                <a:gd name="T0" fmla="*/ 9 w 14"/>
                <a:gd name="T1" fmla="*/ 0 h 33"/>
                <a:gd name="T2" fmla="*/ 1 w 14"/>
                <a:gd name="T3" fmla="*/ 7 h 33"/>
                <a:gd name="T4" fmla="*/ 9 w 14"/>
                <a:gd name="T5" fmla="*/ 17 h 33"/>
                <a:gd name="T6" fmla="*/ 9 w 14"/>
                <a:gd name="T7" fmla="*/ 0 h 33"/>
                <a:gd name="T8" fmla="*/ 0 60000 65536"/>
                <a:gd name="T9" fmla="*/ 0 60000 65536"/>
                <a:gd name="T10" fmla="*/ 0 60000 65536"/>
                <a:gd name="T11" fmla="*/ 0 60000 65536"/>
                <a:gd name="T12" fmla="*/ 0 w 14"/>
                <a:gd name="T13" fmla="*/ 0 h 33"/>
                <a:gd name="T14" fmla="*/ 14 w 14"/>
                <a:gd name="T15" fmla="*/ 33 h 33"/>
              </a:gdLst>
              <a:ahLst/>
              <a:cxnLst>
                <a:cxn ang="T8">
                  <a:pos x="T0" y="T1"/>
                </a:cxn>
                <a:cxn ang="T9">
                  <a:pos x="T2" y="T3"/>
                </a:cxn>
                <a:cxn ang="T10">
                  <a:pos x="T4" y="T5"/>
                </a:cxn>
                <a:cxn ang="T11">
                  <a:pos x="T6" y="T7"/>
                </a:cxn>
              </a:cxnLst>
              <a:rect l="T12" t="T13" r="T14" b="T15"/>
              <a:pathLst>
                <a:path w="14" h="33">
                  <a:moveTo>
                    <a:pt x="11" y="0"/>
                  </a:moveTo>
                  <a:cubicBezTo>
                    <a:pt x="7" y="3"/>
                    <a:pt x="5" y="7"/>
                    <a:pt x="1" y="10"/>
                  </a:cubicBezTo>
                  <a:cubicBezTo>
                    <a:pt x="2" y="18"/>
                    <a:pt x="0" y="33"/>
                    <a:pt x="11" y="25"/>
                  </a:cubicBezTo>
                  <a:cubicBezTo>
                    <a:pt x="14" y="15"/>
                    <a:pt x="5" y="4"/>
                    <a:pt x="1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Freeform 65"/>
            <p:cNvSpPr>
              <a:spLocks noChangeArrowheads="1"/>
            </p:cNvSpPr>
            <p:nvPr/>
          </p:nvSpPr>
          <p:spPr bwMode="auto">
            <a:xfrm>
              <a:off x="4004" y="987"/>
              <a:ext cx="24" cy="45"/>
            </a:xfrm>
            <a:custGeom>
              <a:avLst/>
              <a:gdLst>
                <a:gd name="T0" fmla="*/ 4 w 28"/>
                <a:gd name="T1" fmla="*/ 0 h 64"/>
                <a:gd name="T2" fmla="*/ 9 w 28"/>
                <a:gd name="T3" fmla="*/ 10 h 64"/>
                <a:gd name="T4" fmla="*/ 17 w 28"/>
                <a:gd name="T5" fmla="*/ 15 h 64"/>
                <a:gd name="T6" fmla="*/ 7 w 28"/>
                <a:gd name="T7" fmla="*/ 27 h 64"/>
                <a:gd name="T8" fmla="*/ 0 w 28"/>
                <a:gd name="T9" fmla="*/ 39 h 64"/>
                <a:gd name="T10" fmla="*/ 9 w 28"/>
                <a:gd name="T11" fmla="*/ 40 h 64"/>
                <a:gd name="T12" fmla="*/ 22 w 28"/>
                <a:gd name="T13" fmla="*/ 18 h 64"/>
                <a:gd name="T14" fmla="*/ 4 w 28"/>
                <a:gd name="T15" fmla="*/ 0 h 6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64"/>
                <a:gd name="T26" fmla="*/ 28 w 28"/>
                <a:gd name="T27" fmla="*/ 64 h 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64">
                  <a:moveTo>
                    <a:pt x="5" y="0"/>
                  </a:moveTo>
                  <a:cubicBezTo>
                    <a:pt x="6" y="5"/>
                    <a:pt x="7" y="10"/>
                    <a:pt x="11" y="14"/>
                  </a:cubicBezTo>
                  <a:cubicBezTo>
                    <a:pt x="14" y="17"/>
                    <a:pt x="20" y="21"/>
                    <a:pt x="20" y="21"/>
                  </a:cubicBezTo>
                  <a:cubicBezTo>
                    <a:pt x="9" y="27"/>
                    <a:pt x="0" y="23"/>
                    <a:pt x="8" y="39"/>
                  </a:cubicBezTo>
                  <a:cubicBezTo>
                    <a:pt x="6" y="47"/>
                    <a:pt x="4" y="50"/>
                    <a:pt x="0" y="56"/>
                  </a:cubicBezTo>
                  <a:cubicBezTo>
                    <a:pt x="4" y="62"/>
                    <a:pt x="7" y="64"/>
                    <a:pt x="11" y="57"/>
                  </a:cubicBezTo>
                  <a:cubicBezTo>
                    <a:pt x="13" y="43"/>
                    <a:pt x="10" y="29"/>
                    <a:pt x="26" y="26"/>
                  </a:cubicBezTo>
                  <a:cubicBezTo>
                    <a:pt x="28" y="15"/>
                    <a:pt x="14" y="4"/>
                    <a:pt x="5"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Freeform 66"/>
            <p:cNvSpPr>
              <a:spLocks noChangeArrowheads="1"/>
            </p:cNvSpPr>
            <p:nvPr/>
          </p:nvSpPr>
          <p:spPr bwMode="auto">
            <a:xfrm>
              <a:off x="3694" y="1052"/>
              <a:ext cx="14" cy="25"/>
            </a:xfrm>
            <a:custGeom>
              <a:avLst/>
              <a:gdLst>
                <a:gd name="T0" fmla="*/ 12 w 16"/>
                <a:gd name="T1" fmla="*/ 2 h 36"/>
                <a:gd name="T2" fmla="*/ 0 w 16"/>
                <a:gd name="T3" fmla="*/ 5 h 36"/>
                <a:gd name="T4" fmla="*/ 7 w 16"/>
                <a:gd name="T5" fmla="*/ 15 h 36"/>
                <a:gd name="T6" fmla="*/ 12 w 16"/>
                <a:gd name="T7" fmla="*/ 2 h 36"/>
                <a:gd name="T8" fmla="*/ 0 60000 65536"/>
                <a:gd name="T9" fmla="*/ 0 60000 65536"/>
                <a:gd name="T10" fmla="*/ 0 60000 65536"/>
                <a:gd name="T11" fmla="*/ 0 60000 65536"/>
                <a:gd name="T12" fmla="*/ 0 w 16"/>
                <a:gd name="T13" fmla="*/ 0 h 36"/>
                <a:gd name="T14" fmla="*/ 16 w 16"/>
                <a:gd name="T15" fmla="*/ 36 h 36"/>
              </a:gdLst>
              <a:ahLst/>
              <a:cxnLst>
                <a:cxn ang="T8">
                  <a:pos x="T0" y="T1"/>
                </a:cxn>
                <a:cxn ang="T9">
                  <a:pos x="T2" y="T3"/>
                </a:cxn>
                <a:cxn ang="T10">
                  <a:pos x="T4" y="T5"/>
                </a:cxn>
                <a:cxn ang="T11">
                  <a:pos x="T6" y="T7"/>
                </a:cxn>
              </a:cxnLst>
              <a:rect l="T12" t="T13" r="T14" b="T15"/>
              <a:pathLst>
                <a:path w="16" h="36">
                  <a:moveTo>
                    <a:pt x="14" y="3"/>
                  </a:moveTo>
                  <a:cubicBezTo>
                    <a:pt x="7" y="0"/>
                    <a:pt x="4" y="1"/>
                    <a:pt x="0" y="7"/>
                  </a:cubicBezTo>
                  <a:cubicBezTo>
                    <a:pt x="3" y="14"/>
                    <a:pt x="2" y="17"/>
                    <a:pt x="8" y="22"/>
                  </a:cubicBezTo>
                  <a:cubicBezTo>
                    <a:pt x="16" y="36"/>
                    <a:pt x="11" y="7"/>
                    <a:pt x="14" y="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Freeform 67"/>
            <p:cNvSpPr>
              <a:spLocks noChangeArrowheads="1"/>
            </p:cNvSpPr>
            <p:nvPr/>
          </p:nvSpPr>
          <p:spPr bwMode="auto">
            <a:xfrm>
              <a:off x="3683" y="1030"/>
              <a:ext cx="11" cy="14"/>
            </a:xfrm>
            <a:custGeom>
              <a:avLst/>
              <a:gdLst>
                <a:gd name="T0" fmla="*/ 8 w 13"/>
                <a:gd name="T1" fmla="*/ 4 h 20"/>
                <a:gd name="T2" fmla="*/ 1 w 13"/>
                <a:gd name="T3" fmla="*/ 8 h 20"/>
                <a:gd name="T4" fmla="*/ 8 w 13"/>
                <a:gd name="T5" fmla="*/ 14 h 20"/>
                <a:gd name="T6" fmla="*/ 8 w 13"/>
                <a:gd name="T7" fmla="*/ 4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Freeform 68"/>
            <p:cNvSpPr>
              <a:spLocks noChangeArrowheads="1"/>
            </p:cNvSpPr>
            <p:nvPr/>
          </p:nvSpPr>
          <p:spPr bwMode="auto">
            <a:xfrm>
              <a:off x="3678" y="1013"/>
              <a:ext cx="14" cy="14"/>
            </a:xfrm>
            <a:custGeom>
              <a:avLst/>
              <a:gdLst>
                <a:gd name="T0" fmla="*/ 9 w 16"/>
                <a:gd name="T1" fmla="*/ 4 h 19"/>
                <a:gd name="T2" fmla="*/ 0 w 16"/>
                <a:gd name="T3" fmla="*/ 7 h 19"/>
                <a:gd name="T4" fmla="*/ 11 w 16"/>
                <a:gd name="T5" fmla="*/ 14 h 19"/>
                <a:gd name="T6" fmla="*/ 9 w 16"/>
                <a:gd name="T7" fmla="*/ 4 h 19"/>
                <a:gd name="T8" fmla="*/ 0 60000 65536"/>
                <a:gd name="T9" fmla="*/ 0 60000 65536"/>
                <a:gd name="T10" fmla="*/ 0 60000 65536"/>
                <a:gd name="T11" fmla="*/ 0 60000 65536"/>
                <a:gd name="T12" fmla="*/ 0 w 16"/>
                <a:gd name="T13" fmla="*/ 0 h 19"/>
                <a:gd name="T14" fmla="*/ 16 w 16"/>
                <a:gd name="T15" fmla="*/ 19 h 19"/>
              </a:gdLst>
              <a:ahLst/>
              <a:cxnLst>
                <a:cxn ang="T8">
                  <a:pos x="T0" y="T1"/>
                </a:cxn>
                <a:cxn ang="T9">
                  <a:pos x="T2" y="T3"/>
                </a:cxn>
                <a:cxn ang="T10">
                  <a:pos x="T4" y="T5"/>
                </a:cxn>
                <a:cxn ang="T11">
                  <a:pos x="T6" y="T7"/>
                </a:cxn>
              </a:cxnLst>
              <a:rect l="T12" t="T13" r="T14" b="T15"/>
              <a:pathLst>
                <a:path w="16" h="19">
                  <a:moveTo>
                    <a:pt x="10" y="5"/>
                  </a:moveTo>
                  <a:cubicBezTo>
                    <a:pt x="4" y="0"/>
                    <a:pt x="1" y="3"/>
                    <a:pt x="0" y="10"/>
                  </a:cubicBezTo>
                  <a:cubicBezTo>
                    <a:pt x="4" y="15"/>
                    <a:pt x="7" y="16"/>
                    <a:pt x="12" y="19"/>
                  </a:cubicBezTo>
                  <a:cubicBezTo>
                    <a:pt x="16" y="12"/>
                    <a:pt x="14" y="12"/>
                    <a:pt x="10"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Freeform 69"/>
            <p:cNvSpPr>
              <a:spLocks noChangeArrowheads="1"/>
            </p:cNvSpPr>
            <p:nvPr/>
          </p:nvSpPr>
          <p:spPr bwMode="auto">
            <a:xfrm>
              <a:off x="3664" y="976"/>
              <a:ext cx="13" cy="18"/>
            </a:xfrm>
            <a:custGeom>
              <a:avLst/>
              <a:gdLst>
                <a:gd name="T0" fmla="*/ 6 w 14"/>
                <a:gd name="T1" fmla="*/ 0 h 25"/>
                <a:gd name="T2" fmla="*/ 0 w 14"/>
                <a:gd name="T3" fmla="*/ 9 h 25"/>
                <a:gd name="T4" fmla="*/ 11 w 14"/>
                <a:gd name="T5" fmla="*/ 17 h 25"/>
                <a:gd name="T6" fmla="*/ 6 w 14"/>
                <a:gd name="T7" fmla="*/ 0 h 25"/>
                <a:gd name="T8" fmla="*/ 0 60000 65536"/>
                <a:gd name="T9" fmla="*/ 0 60000 65536"/>
                <a:gd name="T10" fmla="*/ 0 60000 65536"/>
                <a:gd name="T11" fmla="*/ 0 60000 65536"/>
                <a:gd name="T12" fmla="*/ 0 w 14"/>
                <a:gd name="T13" fmla="*/ 0 h 25"/>
                <a:gd name="T14" fmla="*/ 14 w 14"/>
                <a:gd name="T15" fmla="*/ 25 h 25"/>
              </a:gdLst>
              <a:ahLst/>
              <a:cxnLst>
                <a:cxn ang="T8">
                  <a:pos x="T0" y="T1"/>
                </a:cxn>
                <a:cxn ang="T9">
                  <a:pos x="T2" y="T3"/>
                </a:cxn>
                <a:cxn ang="T10">
                  <a:pos x="T4" y="T5"/>
                </a:cxn>
                <a:cxn ang="T11">
                  <a:pos x="T6" y="T7"/>
                </a:cxn>
              </a:cxnLst>
              <a:rect l="T12" t="T13" r="T14" b="T15"/>
              <a:pathLst>
                <a:path w="14" h="25">
                  <a:moveTo>
                    <a:pt x="6" y="0"/>
                  </a:moveTo>
                  <a:cubicBezTo>
                    <a:pt x="4" y="5"/>
                    <a:pt x="3" y="9"/>
                    <a:pt x="0" y="13"/>
                  </a:cubicBezTo>
                  <a:cubicBezTo>
                    <a:pt x="1" y="24"/>
                    <a:pt x="1" y="25"/>
                    <a:pt x="12" y="24"/>
                  </a:cubicBezTo>
                  <a:cubicBezTo>
                    <a:pt x="14" y="12"/>
                    <a:pt x="8" y="10"/>
                    <a:pt x="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Freeform 70"/>
            <p:cNvSpPr>
              <a:spLocks noChangeArrowheads="1"/>
            </p:cNvSpPr>
            <p:nvPr/>
          </p:nvSpPr>
          <p:spPr bwMode="auto">
            <a:xfrm>
              <a:off x="3667" y="999"/>
              <a:ext cx="18" cy="13"/>
            </a:xfrm>
            <a:custGeom>
              <a:avLst/>
              <a:gdLst>
                <a:gd name="T0" fmla="*/ 11 w 22"/>
                <a:gd name="T1" fmla="*/ 0 h 18"/>
                <a:gd name="T2" fmla="*/ 16 w 22"/>
                <a:gd name="T3" fmla="*/ 13 h 18"/>
                <a:gd name="T4" fmla="*/ 11 w 22"/>
                <a:gd name="T5" fmla="*/ 4 h 18"/>
                <a:gd name="T6" fmla="*/ 11 w 22"/>
                <a:gd name="T7" fmla="*/ 0 h 18"/>
                <a:gd name="T8" fmla="*/ 0 60000 65536"/>
                <a:gd name="T9" fmla="*/ 0 60000 65536"/>
                <a:gd name="T10" fmla="*/ 0 60000 65536"/>
                <a:gd name="T11" fmla="*/ 0 60000 65536"/>
                <a:gd name="T12" fmla="*/ 0 w 22"/>
                <a:gd name="T13" fmla="*/ 0 h 18"/>
                <a:gd name="T14" fmla="*/ 22 w 22"/>
                <a:gd name="T15" fmla="*/ 18 h 18"/>
              </a:gdLst>
              <a:ahLst/>
              <a:cxnLst>
                <a:cxn ang="T8">
                  <a:pos x="T0" y="T1"/>
                </a:cxn>
                <a:cxn ang="T9">
                  <a:pos x="T2" y="T3"/>
                </a:cxn>
                <a:cxn ang="T10">
                  <a:pos x="T4" y="T5"/>
                </a:cxn>
                <a:cxn ang="T11">
                  <a:pos x="T6" y="T7"/>
                </a:cxn>
              </a:cxnLst>
              <a:rect l="T12" t="T13" r="T14" b="T15"/>
              <a:pathLst>
                <a:path w="22" h="18">
                  <a:moveTo>
                    <a:pt x="13" y="0"/>
                  </a:moveTo>
                  <a:cubicBezTo>
                    <a:pt x="0" y="8"/>
                    <a:pt x="9" y="12"/>
                    <a:pt x="19" y="18"/>
                  </a:cubicBezTo>
                  <a:cubicBezTo>
                    <a:pt x="20" y="11"/>
                    <a:pt x="22" y="8"/>
                    <a:pt x="14" y="6"/>
                  </a:cubicBezTo>
                  <a:cubicBezTo>
                    <a:pt x="9" y="3"/>
                    <a:pt x="9" y="5"/>
                    <a:pt x="13"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Freeform 71"/>
            <p:cNvSpPr>
              <a:spLocks noChangeArrowheads="1"/>
            </p:cNvSpPr>
            <p:nvPr/>
          </p:nvSpPr>
          <p:spPr bwMode="auto">
            <a:xfrm>
              <a:off x="4628" y="1582"/>
              <a:ext cx="52" cy="56"/>
            </a:xfrm>
            <a:custGeom>
              <a:avLst/>
              <a:gdLst>
                <a:gd name="T0" fmla="*/ 9 w 60"/>
                <a:gd name="T1" fmla="*/ 5 h 81"/>
                <a:gd name="T2" fmla="*/ 3 w 60"/>
                <a:gd name="T3" fmla="*/ 12 h 81"/>
                <a:gd name="T4" fmla="*/ 13 w 60"/>
                <a:gd name="T5" fmla="*/ 27 h 81"/>
                <a:gd name="T6" fmla="*/ 23 w 60"/>
                <a:gd name="T7" fmla="*/ 37 h 81"/>
                <a:gd name="T8" fmla="*/ 35 w 60"/>
                <a:gd name="T9" fmla="*/ 44 h 81"/>
                <a:gd name="T10" fmla="*/ 44 w 60"/>
                <a:gd name="T11" fmla="*/ 56 h 81"/>
                <a:gd name="T12" fmla="*/ 45 w 60"/>
                <a:gd name="T13" fmla="*/ 39 h 81"/>
                <a:gd name="T14" fmla="*/ 37 w 60"/>
                <a:gd name="T15" fmla="*/ 26 h 81"/>
                <a:gd name="T16" fmla="*/ 22 w 60"/>
                <a:gd name="T17" fmla="*/ 12 h 81"/>
                <a:gd name="T18" fmla="*/ 9 w 60"/>
                <a:gd name="T19" fmla="*/ 5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
                <a:gd name="T31" fmla="*/ 0 h 81"/>
                <a:gd name="T32" fmla="*/ 60 w 60"/>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 h="81">
                  <a:moveTo>
                    <a:pt x="10" y="7"/>
                  </a:moveTo>
                  <a:cubicBezTo>
                    <a:pt x="0" y="0"/>
                    <a:pt x="0" y="9"/>
                    <a:pt x="3" y="18"/>
                  </a:cubicBezTo>
                  <a:cubicBezTo>
                    <a:pt x="5" y="25"/>
                    <a:pt x="12" y="32"/>
                    <a:pt x="15" y="39"/>
                  </a:cubicBezTo>
                  <a:cubicBezTo>
                    <a:pt x="16" y="51"/>
                    <a:pt x="17" y="51"/>
                    <a:pt x="27" y="54"/>
                  </a:cubicBezTo>
                  <a:cubicBezTo>
                    <a:pt x="31" y="57"/>
                    <a:pt x="36" y="60"/>
                    <a:pt x="40" y="63"/>
                  </a:cubicBezTo>
                  <a:cubicBezTo>
                    <a:pt x="43" y="70"/>
                    <a:pt x="45" y="77"/>
                    <a:pt x="51" y="81"/>
                  </a:cubicBezTo>
                  <a:cubicBezTo>
                    <a:pt x="60" y="75"/>
                    <a:pt x="56" y="66"/>
                    <a:pt x="52" y="57"/>
                  </a:cubicBezTo>
                  <a:cubicBezTo>
                    <a:pt x="51" y="49"/>
                    <a:pt x="50" y="41"/>
                    <a:pt x="43" y="37"/>
                  </a:cubicBezTo>
                  <a:cubicBezTo>
                    <a:pt x="37" y="30"/>
                    <a:pt x="33" y="23"/>
                    <a:pt x="25" y="18"/>
                  </a:cubicBezTo>
                  <a:cubicBezTo>
                    <a:pt x="20" y="12"/>
                    <a:pt x="17" y="9"/>
                    <a:pt x="10"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Freeform 72"/>
            <p:cNvSpPr>
              <a:spLocks noChangeArrowheads="1"/>
            </p:cNvSpPr>
            <p:nvPr/>
          </p:nvSpPr>
          <p:spPr bwMode="auto">
            <a:xfrm>
              <a:off x="4894" y="1536"/>
              <a:ext cx="61" cy="43"/>
            </a:xfrm>
            <a:custGeom>
              <a:avLst/>
              <a:gdLst>
                <a:gd name="T0" fmla="*/ 24 w 71"/>
                <a:gd name="T1" fmla="*/ 16 h 61"/>
                <a:gd name="T2" fmla="*/ 11 w 71"/>
                <a:gd name="T3" fmla="*/ 23 h 61"/>
                <a:gd name="T4" fmla="*/ 1 w 71"/>
                <a:gd name="T5" fmla="*/ 31 h 61"/>
                <a:gd name="T6" fmla="*/ 11 w 71"/>
                <a:gd name="T7" fmla="*/ 42 h 61"/>
                <a:gd name="T8" fmla="*/ 24 w 71"/>
                <a:gd name="T9" fmla="*/ 31 h 61"/>
                <a:gd name="T10" fmla="*/ 34 w 71"/>
                <a:gd name="T11" fmla="*/ 16 h 61"/>
                <a:gd name="T12" fmla="*/ 47 w 71"/>
                <a:gd name="T13" fmla="*/ 0 h 61"/>
                <a:gd name="T14" fmla="*/ 61 w 71"/>
                <a:gd name="T15" fmla="*/ 8 h 61"/>
                <a:gd name="T16" fmla="*/ 30 w 71"/>
                <a:gd name="T17" fmla="*/ 16 h 61"/>
                <a:gd name="T18" fmla="*/ 24 w 71"/>
                <a:gd name="T19" fmla="*/ 16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
                <a:gd name="T31" fmla="*/ 0 h 61"/>
                <a:gd name="T32" fmla="*/ 71 w 71"/>
                <a:gd name="T33" fmla="*/ 61 h 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 h="61">
                  <a:moveTo>
                    <a:pt x="28" y="23"/>
                  </a:moveTo>
                  <a:cubicBezTo>
                    <a:pt x="25" y="33"/>
                    <a:pt x="25" y="33"/>
                    <a:pt x="13" y="32"/>
                  </a:cubicBezTo>
                  <a:cubicBezTo>
                    <a:pt x="2" y="33"/>
                    <a:pt x="3" y="34"/>
                    <a:pt x="1" y="44"/>
                  </a:cubicBezTo>
                  <a:cubicBezTo>
                    <a:pt x="2" y="60"/>
                    <a:pt x="0" y="61"/>
                    <a:pt x="13" y="59"/>
                  </a:cubicBezTo>
                  <a:cubicBezTo>
                    <a:pt x="19" y="54"/>
                    <a:pt x="21" y="48"/>
                    <a:pt x="28" y="44"/>
                  </a:cubicBezTo>
                  <a:cubicBezTo>
                    <a:pt x="30" y="33"/>
                    <a:pt x="28" y="25"/>
                    <a:pt x="40" y="23"/>
                  </a:cubicBezTo>
                  <a:cubicBezTo>
                    <a:pt x="42" y="12"/>
                    <a:pt x="44" y="4"/>
                    <a:pt x="55" y="0"/>
                  </a:cubicBezTo>
                  <a:cubicBezTo>
                    <a:pt x="65" y="2"/>
                    <a:pt x="69" y="1"/>
                    <a:pt x="71" y="11"/>
                  </a:cubicBezTo>
                  <a:cubicBezTo>
                    <a:pt x="63" y="22"/>
                    <a:pt x="48" y="21"/>
                    <a:pt x="35" y="23"/>
                  </a:cubicBezTo>
                  <a:cubicBezTo>
                    <a:pt x="30" y="27"/>
                    <a:pt x="32" y="27"/>
                    <a:pt x="28" y="2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Freeform 73"/>
            <p:cNvSpPr>
              <a:spLocks noChangeArrowheads="1"/>
            </p:cNvSpPr>
            <p:nvPr/>
          </p:nvSpPr>
          <p:spPr bwMode="auto">
            <a:xfrm>
              <a:off x="4710" y="1513"/>
              <a:ext cx="20" cy="21"/>
            </a:xfrm>
            <a:custGeom>
              <a:avLst/>
              <a:gdLst>
                <a:gd name="T0" fmla="*/ 8 w 23"/>
                <a:gd name="T1" fmla="*/ 0 h 30"/>
                <a:gd name="T2" fmla="*/ 0 w 23"/>
                <a:gd name="T3" fmla="*/ 10 h 30"/>
                <a:gd name="T4" fmla="*/ 10 w 23"/>
                <a:gd name="T5" fmla="*/ 21 h 30"/>
                <a:gd name="T6" fmla="*/ 8 w 23"/>
                <a:gd name="T7" fmla="*/ 0 h 30"/>
                <a:gd name="T8" fmla="*/ 0 60000 65536"/>
                <a:gd name="T9" fmla="*/ 0 60000 65536"/>
                <a:gd name="T10" fmla="*/ 0 60000 65536"/>
                <a:gd name="T11" fmla="*/ 0 60000 65536"/>
                <a:gd name="T12" fmla="*/ 0 w 23"/>
                <a:gd name="T13" fmla="*/ 0 h 30"/>
                <a:gd name="T14" fmla="*/ 23 w 23"/>
                <a:gd name="T15" fmla="*/ 30 h 30"/>
              </a:gdLst>
              <a:ahLst/>
              <a:cxnLst>
                <a:cxn ang="T8">
                  <a:pos x="T0" y="T1"/>
                </a:cxn>
                <a:cxn ang="T9">
                  <a:pos x="T2" y="T3"/>
                </a:cxn>
                <a:cxn ang="T10">
                  <a:pos x="T4" y="T5"/>
                </a:cxn>
                <a:cxn ang="T11">
                  <a:pos x="T6" y="T7"/>
                </a:cxn>
              </a:cxnLst>
              <a:rect l="T12" t="T13" r="T14" b="T15"/>
              <a:pathLst>
                <a:path w="23" h="30">
                  <a:moveTo>
                    <a:pt x="9" y="0"/>
                  </a:moveTo>
                  <a:cubicBezTo>
                    <a:pt x="8" y="7"/>
                    <a:pt x="3" y="8"/>
                    <a:pt x="0" y="14"/>
                  </a:cubicBezTo>
                  <a:cubicBezTo>
                    <a:pt x="3" y="21"/>
                    <a:pt x="8" y="24"/>
                    <a:pt x="12" y="30"/>
                  </a:cubicBezTo>
                  <a:cubicBezTo>
                    <a:pt x="23" y="15"/>
                    <a:pt x="4" y="9"/>
                    <a:pt x="9"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Freeform 74"/>
            <p:cNvSpPr>
              <a:spLocks noChangeArrowheads="1"/>
            </p:cNvSpPr>
            <p:nvPr/>
          </p:nvSpPr>
          <p:spPr bwMode="auto">
            <a:xfrm>
              <a:off x="4701" y="1492"/>
              <a:ext cx="23" cy="16"/>
            </a:xfrm>
            <a:custGeom>
              <a:avLst/>
              <a:gdLst>
                <a:gd name="T0" fmla="*/ 17 w 26"/>
                <a:gd name="T1" fmla="*/ 0 h 23"/>
                <a:gd name="T2" fmla="*/ 0 w 26"/>
                <a:gd name="T3" fmla="*/ 10 h 23"/>
                <a:gd name="T4" fmla="*/ 19 w 26"/>
                <a:gd name="T5" fmla="*/ 14 h 23"/>
                <a:gd name="T6" fmla="*/ 17 w 26"/>
                <a:gd name="T7" fmla="*/ 0 h 23"/>
                <a:gd name="T8" fmla="*/ 0 60000 65536"/>
                <a:gd name="T9" fmla="*/ 0 60000 65536"/>
                <a:gd name="T10" fmla="*/ 0 60000 65536"/>
                <a:gd name="T11" fmla="*/ 0 60000 65536"/>
                <a:gd name="T12" fmla="*/ 0 w 26"/>
                <a:gd name="T13" fmla="*/ 0 h 23"/>
                <a:gd name="T14" fmla="*/ 26 w 26"/>
                <a:gd name="T15" fmla="*/ 23 h 23"/>
              </a:gdLst>
              <a:ahLst/>
              <a:cxnLst>
                <a:cxn ang="T8">
                  <a:pos x="T0" y="T1"/>
                </a:cxn>
                <a:cxn ang="T9">
                  <a:pos x="T2" y="T3"/>
                </a:cxn>
                <a:cxn ang="T10">
                  <a:pos x="T4" y="T5"/>
                </a:cxn>
                <a:cxn ang="T11">
                  <a:pos x="T6" y="T7"/>
                </a:cxn>
              </a:cxnLst>
              <a:rect l="T12" t="T13" r="T14" b="T15"/>
              <a:pathLst>
                <a:path w="26" h="23">
                  <a:moveTo>
                    <a:pt x="19" y="0"/>
                  </a:moveTo>
                  <a:cubicBezTo>
                    <a:pt x="17" y="12"/>
                    <a:pt x="10" y="11"/>
                    <a:pt x="0" y="14"/>
                  </a:cubicBezTo>
                  <a:cubicBezTo>
                    <a:pt x="5" y="23"/>
                    <a:pt x="11" y="22"/>
                    <a:pt x="21" y="20"/>
                  </a:cubicBezTo>
                  <a:cubicBezTo>
                    <a:pt x="26" y="12"/>
                    <a:pt x="23" y="7"/>
                    <a:pt x="19"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Freeform 75"/>
            <p:cNvSpPr>
              <a:spLocks noChangeArrowheads="1"/>
            </p:cNvSpPr>
            <p:nvPr/>
          </p:nvSpPr>
          <p:spPr bwMode="auto">
            <a:xfrm>
              <a:off x="4525" y="1311"/>
              <a:ext cx="27" cy="31"/>
            </a:xfrm>
            <a:custGeom>
              <a:avLst/>
              <a:gdLst>
                <a:gd name="T0" fmla="*/ 24 w 32"/>
                <a:gd name="T1" fmla="*/ 0 h 44"/>
                <a:gd name="T2" fmla="*/ 8 w 32"/>
                <a:gd name="T3" fmla="*/ 8 h 44"/>
                <a:gd name="T4" fmla="*/ 10 w 32"/>
                <a:gd name="T5" fmla="*/ 23 h 44"/>
                <a:gd name="T6" fmla="*/ 20 w 32"/>
                <a:gd name="T7" fmla="*/ 25 h 44"/>
                <a:gd name="T8" fmla="*/ 24 w 32"/>
                <a:gd name="T9" fmla="*/ 0 h 44"/>
                <a:gd name="T10" fmla="*/ 0 60000 65536"/>
                <a:gd name="T11" fmla="*/ 0 60000 65536"/>
                <a:gd name="T12" fmla="*/ 0 60000 65536"/>
                <a:gd name="T13" fmla="*/ 0 60000 65536"/>
                <a:gd name="T14" fmla="*/ 0 60000 65536"/>
                <a:gd name="T15" fmla="*/ 0 w 32"/>
                <a:gd name="T16" fmla="*/ 0 h 44"/>
                <a:gd name="T17" fmla="*/ 32 w 32"/>
                <a:gd name="T18" fmla="*/ 44 h 44"/>
              </a:gdLst>
              <a:ahLst/>
              <a:cxnLst>
                <a:cxn ang="T10">
                  <a:pos x="T0" y="T1"/>
                </a:cxn>
                <a:cxn ang="T11">
                  <a:pos x="T2" y="T3"/>
                </a:cxn>
                <a:cxn ang="T12">
                  <a:pos x="T4" y="T5"/>
                </a:cxn>
                <a:cxn ang="T13">
                  <a:pos x="T6" y="T7"/>
                </a:cxn>
                <a:cxn ang="T14">
                  <a:pos x="T8" y="T9"/>
                </a:cxn>
              </a:cxnLst>
              <a:rect l="T15" t="T16" r="T17" b="T18"/>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Freeform 76"/>
            <p:cNvSpPr>
              <a:spLocks noChangeArrowheads="1"/>
            </p:cNvSpPr>
            <p:nvPr/>
          </p:nvSpPr>
          <p:spPr bwMode="auto">
            <a:xfrm>
              <a:off x="4564" y="1351"/>
              <a:ext cx="30" cy="31"/>
            </a:xfrm>
            <a:custGeom>
              <a:avLst/>
              <a:gdLst>
                <a:gd name="T0" fmla="*/ 26 w 34"/>
                <a:gd name="T1" fmla="*/ 0 h 44"/>
                <a:gd name="T2" fmla="*/ 9 w 34"/>
                <a:gd name="T3" fmla="*/ 6 h 44"/>
                <a:gd name="T4" fmla="*/ 12 w 34"/>
                <a:gd name="T5" fmla="*/ 23 h 44"/>
                <a:gd name="T6" fmla="*/ 23 w 34"/>
                <a:gd name="T7" fmla="*/ 25 h 44"/>
                <a:gd name="T8" fmla="*/ 26 w 34"/>
                <a:gd name="T9" fmla="*/ 0 h 44"/>
                <a:gd name="T10" fmla="*/ 0 60000 65536"/>
                <a:gd name="T11" fmla="*/ 0 60000 65536"/>
                <a:gd name="T12" fmla="*/ 0 60000 65536"/>
                <a:gd name="T13" fmla="*/ 0 60000 65536"/>
                <a:gd name="T14" fmla="*/ 0 60000 65536"/>
                <a:gd name="T15" fmla="*/ 0 w 34"/>
                <a:gd name="T16" fmla="*/ 0 h 44"/>
                <a:gd name="T17" fmla="*/ 34 w 34"/>
                <a:gd name="T18" fmla="*/ 44 h 44"/>
              </a:gdLst>
              <a:ahLst/>
              <a:cxnLst>
                <a:cxn ang="T10">
                  <a:pos x="T0" y="T1"/>
                </a:cxn>
                <a:cxn ang="T11">
                  <a:pos x="T2" y="T3"/>
                </a:cxn>
                <a:cxn ang="T12">
                  <a:pos x="T4" y="T5"/>
                </a:cxn>
                <a:cxn ang="T13">
                  <a:pos x="T6" y="T7"/>
                </a:cxn>
                <a:cxn ang="T14">
                  <a:pos x="T8" y="T9"/>
                </a:cxn>
              </a:cxnLst>
              <a:rect l="T15" t="T16" r="T17" b="T18"/>
              <a:pathLst>
                <a:path w="34" h="44">
                  <a:moveTo>
                    <a:pt x="30" y="0"/>
                  </a:moveTo>
                  <a:cubicBezTo>
                    <a:pt x="34" y="10"/>
                    <a:pt x="18" y="7"/>
                    <a:pt x="10" y="9"/>
                  </a:cubicBezTo>
                  <a:cubicBezTo>
                    <a:pt x="0" y="16"/>
                    <a:pt x="9" y="24"/>
                    <a:pt x="14" y="32"/>
                  </a:cubicBezTo>
                  <a:cubicBezTo>
                    <a:pt x="16" y="44"/>
                    <a:pt x="17" y="41"/>
                    <a:pt x="26" y="36"/>
                  </a:cubicBezTo>
                  <a:cubicBezTo>
                    <a:pt x="34" y="25"/>
                    <a:pt x="31" y="14"/>
                    <a:pt x="30"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Freeform 77"/>
            <p:cNvSpPr>
              <a:spLocks noChangeArrowheads="1"/>
            </p:cNvSpPr>
            <p:nvPr/>
          </p:nvSpPr>
          <p:spPr bwMode="auto">
            <a:xfrm>
              <a:off x="4595" y="1410"/>
              <a:ext cx="32" cy="26"/>
            </a:xfrm>
            <a:custGeom>
              <a:avLst/>
              <a:gdLst>
                <a:gd name="T0" fmla="*/ 29 w 38"/>
                <a:gd name="T1" fmla="*/ 1 h 37"/>
                <a:gd name="T2" fmla="*/ 8 w 38"/>
                <a:gd name="T3" fmla="*/ 1 h 37"/>
                <a:gd name="T4" fmla="*/ 12 w 38"/>
                <a:gd name="T5" fmla="*/ 18 h 37"/>
                <a:gd name="T6" fmla="*/ 22 w 38"/>
                <a:gd name="T7" fmla="*/ 20 h 37"/>
                <a:gd name="T8" fmla="*/ 29 w 38"/>
                <a:gd name="T9" fmla="*/ 1 h 37"/>
                <a:gd name="T10" fmla="*/ 0 60000 65536"/>
                <a:gd name="T11" fmla="*/ 0 60000 65536"/>
                <a:gd name="T12" fmla="*/ 0 60000 65536"/>
                <a:gd name="T13" fmla="*/ 0 60000 65536"/>
                <a:gd name="T14" fmla="*/ 0 60000 65536"/>
                <a:gd name="T15" fmla="*/ 0 w 38"/>
                <a:gd name="T16" fmla="*/ 0 h 37"/>
                <a:gd name="T17" fmla="*/ 38 w 38"/>
                <a:gd name="T18" fmla="*/ 37 h 37"/>
              </a:gdLst>
              <a:ahLst/>
              <a:cxnLst>
                <a:cxn ang="T10">
                  <a:pos x="T0" y="T1"/>
                </a:cxn>
                <a:cxn ang="T11">
                  <a:pos x="T2" y="T3"/>
                </a:cxn>
                <a:cxn ang="T12">
                  <a:pos x="T4" y="T5"/>
                </a:cxn>
                <a:cxn ang="T13">
                  <a:pos x="T6" y="T7"/>
                </a:cxn>
                <a:cxn ang="T14">
                  <a:pos x="T8" y="T9"/>
                </a:cxn>
              </a:cxnLst>
              <a:rect l="T15" t="T16" r="T17" b="T18"/>
              <a:pathLst>
                <a:path w="38" h="37">
                  <a:moveTo>
                    <a:pt x="34" y="2"/>
                  </a:moveTo>
                  <a:cubicBezTo>
                    <a:pt x="38" y="12"/>
                    <a:pt x="18" y="0"/>
                    <a:pt x="10" y="2"/>
                  </a:cubicBezTo>
                  <a:cubicBezTo>
                    <a:pt x="0" y="9"/>
                    <a:pt x="9" y="17"/>
                    <a:pt x="14" y="25"/>
                  </a:cubicBezTo>
                  <a:cubicBezTo>
                    <a:pt x="16" y="37"/>
                    <a:pt x="17" y="34"/>
                    <a:pt x="26" y="29"/>
                  </a:cubicBezTo>
                  <a:cubicBezTo>
                    <a:pt x="34" y="18"/>
                    <a:pt x="35" y="16"/>
                    <a:pt x="34"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Freeform 78"/>
            <p:cNvSpPr>
              <a:spLocks noChangeArrowheads="1"/>
            </p:cNvSpPr>
            <p:nvPr/>
          </p:nvSpPr>
          <p:spPr bwMode="auto">
            <a:xfrm>
              <a:off x="4634" y="1400"/>
              <a:ext cx="32" cy="25"/>
            </a:xfrm>
            <a:custGeom>
              <a:avLst/>
              <a:gdLst>
                <a:gd name="T0" fmla="*/ 29 w 38"/>
                <a:gd name="T1" fmla="*/ 1 h 34"/>
                <a:gd name="T2" fmla="*/ 8 w 38"/>
                <a:gd name="T3" fmla="*/ 1 h 34"/>
                <a:gd name="T4" fmla="*/ 13 w 38"/>
                <a:gd name="T5" fmla="*/ 16 h 34"/>
                <a:gd name="T6" fmla="*/ 23 w 38"/>
                <a:gd name="T7" fmla="*/ 16 h 34"/>
                <a:gd name="T8" fmla="*/ 29 w 38"/>
                <a:gd name="T9" fmla="*/ 1 h 34"/>
                <a:gd name="T10" fmla="*/ 0 60000 65536"/>
                <a:gd name="T11" fmla="*/ 0 60000 65536"/>
                <a:gd name="T12" fmla="*/ 0 60000 65536"/>
                <a:gd name="T13" fmla="*/ 0 60000 65536"/>
                <a:gd name="T14" fmla="*/ 0 60000 65536"/>
                <a:gd name="T15" fmla="*/ 0 w 38"/>
                <a:gd name="T16" fmla="*/ 0 h 34"/>
                <a:gd name="T17" fmla="*/ 38 w 38"/>
                <a:gd name="T18" fmla="*/ 34 h 34"/>
              </a:gdLst>
              <a:ahLst/>
              <a:cxnLst>
                <a:cxn ang="T10">
                  <a:pos x="T0" y="T1"/>
                </a:cxn>
                <a:cxn ang="T11">
                  <a:pos x="T2" y="T3"/>
                </a:cxn>
                <a:cxn ang="T12">
                  <a:pos x="T4" y="T5"/>
                </a:cxn>
                <a:cxn ang="T13">
                  <a:pos x="T6" y="T7"/>
                </a:cxn>
                <a:cxn ang="T14">
                  <a:pos x="T8" y="T9"/>
                </a:cxn>
              </a:cxnLst>
              <a:rect l="T15" t="T16" r="T17" b="T18"/>
              <a:pathLst>
                <a:path w="38" h="34">
                  <a:moveTo>
                    <a:pt x="34" y="2"/>
                  </a:moveTo>
                  <a:cubicBezTo>
                    <a:pt x="38" y="12"/>
                    <a:pt x="18" y="0"/>
                    <a:pt x="10" y="2"/>
                  </a:cubicBezTo>
                  <a:cubicBezTo>
                    <a:pt x="0" y="9"/>
                    <a:pt x="11" y="14"/>
                    <a:pt x="16" y="22"/>
                  </a:cubicBezTo>
                  <a:cubicBezTo>
                    <a:pt x="18" y="34"/>
                    <a:pt x="18" y="27"/>
                    <a:pt x="27" y="22"/>
                  </a:cubicBezTo>
                  <a:cubicBezTo>
                    <a:pt x="35" y="11"/>
                    <a:pt x="35" y="16"/>
                    <a:pt x="34"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Freeform 79"/>
            <p:cNvSpPr>
              <a:spLocks noChangeArrowheads="1"/>
            </p:cNvSpPr>
            <p:nvPr/>
          </p:nvSpPr>
          <p:spPr bwMode="auto">
            <a:xfrm>
              <a:off x="4623" y="1367"/>
              <a:ext cx="30" cy="19"/>
            </a:xfrm>
            <a:custGeom>
              <a:avLst/>
              <a:gdLst>
                <a:gd name="T0" fmla="*/ 27 w 35"/>
                <a:gd name="T1" fmla="*/ 1 h 27"/>
                <a:gd name="T2" fmla="*/ 9 w 35"/>
                <a:gd name="T3" fmla="*/ 1 h 27"/>
                <a:gd name="T4" fmla="*/ 11 w 35"/>
                <a:gd name="T5" fmla="*/ 11 h 27"/>
                <a:gd name="T6" fmla="*/ 21 w 35"/>
                <a:gd name="T7" fmla="*/ 13 h 27"/>
                <a:gd name="T8" fmla="*/ 27 w 35"/>
                <a:gd name="T9" fmla="*/ 1 h 27"/>
                <a:gd name="T10" fmla="*/ 0 60000 65536"/>
                <a:gd name="T11" fmla="*/ 0 60000 65536"/>
                <a:gd name="T12" fmla="*/ 0 60000 65536"/>
                <a:gd name="T13" fmla="*/ 0 60000 65536"/>
                <a:gd name="T14" fmla="*/ 0 60000 65536"/>
                <a:gd name="T15" fmla="*/ 0 w 35"/>
                <a:gd name="T16" fmla="*/ 0 h 27"/>
                <a:gd name="T17" fmla="*/ 35 w 35"/>
                <a:gd name="T18" fmla="*/ 27 h 27"/>
              </a:gdLst>
              <a:ahLst/>
              <a:cxnLst>
                <a:cxn ang="T10">
                  <a:pos x="T0" y="T1"/>
                </a:cxn>
                <a:cxn ang="T11">
                  <a:pos x="T2" y="T3"/>
                </a:cxn>
                <a:cxn ang="T12">
                  <a:pos x="T4" y="T5"/>
                </a:cxn>
                <a:cxn ang="T13">
                  <a:pos x="T6" y="T7"/>
                </a:cxn>
                <a:cxn ang="T14">
                  <a:pos x="T8" y="T9"/>
                </a:cxn>
              </a:cxnLst>
              <a:rect l="T15" t="T16" r="T17" b="T18"/>
              <a:pathLst>
                <a:path w="35" h="27">
                  <a:moveTo>
                    <a:pt x="31" y="1"/>
                  </a:moveTo>
                  <a:cubicBezTo>
                    <a:pt x="35" y="11"/>
                    <a:pt x="18" y="0"/>
                    <a:pt x="10" y="2"/>
                  </a:cubicBezTo>
                  <a:cubicBezTo>
                    <a:pt x="0" y="9"/>
                    <a:pt x="8" y="7"/>
                    <a:pt x="13" y="15"/>
                  </a:cubicBezTo>
                  <a:cubicBezTo>
                    <a:pt x="15" y="27"/>
                    <a:pt x="16" y="24"/>
                    <a:pt x="25" y="19"/>
                  </a:cubicBezTo>
                  <a:cubicBezTo>
                    <a:pt x="33" y="8"/>
                    <a:pt x="32" y="15"/>
                    <a:pt x="31"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Freeform 80"/>
            <p:cNvSpPr>
              <a:spLocks noChangeArrowheads="1"/>
            </p:cNvSpPr>
            <p:nvPr/>
          </p:nvSpPr>
          <p:spPr bwMode="auto">
            <a:xfrm>
              <a:off x="4593" y="1343"/>
              <a:ext cx="30" cy="33"/>
            </a:xfrm>
            <a:custGeom>
              <a:avLst/>
              <a:gdLst>
                <a:gd name="T0" fmla="*/ 24 w 35"/>
                <a:gd name="T1" fmla="*/ 11 h 47"/>
                <a:gd name="T2" fmla="*/ 16 w 35"/>
                <a:gd name="T3" fmla="*/ 1 h 47"/>
                <a:gd name="T4" fmla="*/ 9 w 35"/>
                <a:gd name="T5" fmla="*/ 18 h 47"/>
                <a:gd name="T6" fmla="*/ 16 w 35"/>
                <a:gd name="T7" fmla="*/ 25 h 47"/>
                <a:gd name="T8" fmla="*/ 23 w 35"/>
                <a:gd name="T9" fmla="*/ 20 h 47"/>
                <a:gd name="T10" fmla="*/ 24 w 35"/>
                <a:gd name="T11" fmla="*/ 11 h 47"/>
                <a:gd name="T12" fmla="*/ 0 60000 65536"/>
                <a:gd name="T13" fmla="*/ 0 60000 65536"/>
                <a:gd name="T14" fmla="*/ 0 60000 65536"/>
                <a:gd name="T15" fmla="*/ 0 60000 65536"/>
                <a:gd name="T16" fmla="*/ 0 60000 65536"/>
                <a:gd name="T17" fmla="*/ 0 60000 65536"/>
                <a:gd name="T18" fmla="*/ 0 w 35"/>
                <a:gd name="T19" fmla="*/ 0 h 47"/>
                <a:gd name="T20" fmla="*/ 35 w 35"/>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35" h="47">
                  <a:moveTo>
                    <a:pt x="28" y="16"/>
                  </a:moveTo>
                  <a:cubicBezTo>
                    <a:pt x="27" y="13"/>
                    <a:pt x="22" y="0"/>
                    <a:pt x="19" y="2"/>
                  </a:cubicBezTo>
                  <a:cubicBezTo>
                    <a:pt x="16" y="4"/>
                    <a:pt x="10" y="20"/>
                    <a:pt x="10" y="25"/>
                  </a:cubicBezTo>
                  <a:cubicBezTo>
                    <a:pt x="0" y="32"/>
                    <a:pt x="14" y="27"/>
                    <a:pt x="19" y="35"/>
                  </a:cubicBezTo>
                  <a:cubicBezTo>
                    <a:pt x="21" y="47"/>
                    <a:pt x="18" y="34"/>
                    <a:pt x="27" y="29"/>
                  </a:cubicBezTo>
                  <a:cubicBezTo>
                    <a:pt x="35" y="18"/>
                    <a:pt x="29" y="30"/>
                    <a:pt x="28" y="1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Freeform 81"/>
            <p:cNvSpPr>
              <a:spLocks noChangeArrowheads="1"/>
            </p:cNvSpPr>
            <p:nvPr/>
          </p:nvSpPr>
          <p:spPr bwMode="auto">
            <a:xfrm>
              <a:off x="4556" y="1329"/>
              <a:ext cx="27" cy="24"/>
            </a:xfrm>
            <a:custGeom>
              <a:avLst/>
              <a:gdLst>
                <a:gd name="T0" fmla="*/ 19 w 32"/>
                <a:gd name="T1" fmla="*/ 7 h 35"/>
                <a:gd name="T2" fmla="*/ 8 w 32"/>
                <a:gd name="T3" fmla="*/ 1 h 35"/>
                <a:gd name="T4" fmla="*/ 10 w 32"/>
                <a:gd name="T5" fmla="*/ 16 h 35"/>
                <a:gd name="T6" fmla="*/ 20 w 32"/>
                <a:gd name="T7" fmla="*/ 19 h 35"/>
                <a:gd name="T8" fmla="*/ 19 w 32"/>
                <a:gd name="T9" fmla="*/ 7 h 35"/>
                <a:gd name="T10" fmla="*/ 0 60000 65536"/>
                <a:gd name="T11" fmla="*/ 0 60000 65536"/>
                <a:gd name="T12" fmla="*/ 0 60000 65536"/>
                <a:gd name="T13" fmla="*/ 0 60000 65536"/>
                <a:gd name="T14" fmla="*/ 0 60000 65536"/>
                <a:gd name="T15" fmla="*/ 0 w 32"/>
                <a:gd name="T16" fmla="*/ 0 h 35"/>
                <a:gd name="T17" fmla="*/ 32 w 32"/>
                <a:gd name="T18" fmla="*/ 35 h 35"/>
              </a:gdLst>
              <a:ahLst/>
              <a:cxnLst>
                <a:cxn ang="T10">
                  <a:pos x="T0" y="T1"/>
                </a:cxn>
                <a:cxn ang="T11">
                  <a:pos x="T2" y="T3"/>
                </a:cxn>
                <a:cxn ang="T12">
                  <a:pos x="T4" y="T5"/>
                </a:cxn>
                <a:cxn ang="T13">
                  <a:pos x="T6" y="T7"/>
                </a:cxn>
                <a:cxn ang="T14">
                  <a:pos x="T8" y="T9"/>
                </a:cxn>
              </a:cxnLst>
              <a:rect l="T15" t="T16" r="T17" b="T18"/>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Freeform 82"/>
            <p:cNvSpPr>
              <a:spLocks noChangeArrowheads="1"/>
            </p:cNvSpPr>
            <p:nvPr/>
          </p:nvSpPr>
          <p:spPr bwMode="auto">
            <a:xfrm>
              <a:off x="4602" y="1378"/>
              <a:ext cx="27" cy="24"/>
            </a:xfrm>
            <a:custGeom>
              <a:avLst/>
              <a:gdLst>
                <a:gd name="T0" fmla="*/ 19 w 32"/>
                <a:gd name="T1" fmla="*/ 7 h 35"/>
                <a:gd name="T2" fmla="*/ 8 w 32"/>
                <a:gd name="T3" fmla="*/ 1 h 35"/>
                <a:gd name="T4" fmla="*/ 10 w 32"/>
                <a:gd name="T5" fmla="*/ 16 h 35"/>
                <a:gd name="T6" fmla="*/ 20 w 32"/>
                <a:gd name="T7" fmla="*/ 19 h 35"/>
                <a:gd name="T8" fmla="*/ 19 w 32"/>
                <a:gd name="T9" fmla="*/ 7 h 35"/>
                <a:gd name="T10" fmla="*/ 0 60000 65536"/>
                <a:gd name="T11" fmla="*/ 0 60000 65536"/>
                <a:gd name="T12" fmla="*/ 0 60000 65536"/>
                <a:gd name="T13" fmla="*/ 0 60000 65536"/>
                <a:gd name="T14" fmla="*/ 0 60000 65536"/>
                <a:gd name="T15" fmla="*/ 0 w 32"/>
                <a:gd name="T16" fmla="*/ 0 h 35"/>
                <a:gd name="T17" fmla="*/ 32 w 32"/>
                <a:gd name="T18" fmla="*/ 35 h 35"/>
              </a:gdLst>
              <a:ahLst/>
              <a:cxnLst>
                <a:cxn ang="T10">
                  <a:pos x="T0" y="T1"/>
                </a:cxn>
                <a:cxn ang="T11">
                  <a:pos x="T2" y="T3"/>
                </a:cxn>
                <a:cxn ang="T12">
                  <a:pos x="T4" y="T5"/>
                </a:cxn>
                <a:cxn ang="T13">
                  <a:pos x="T6" y="T7"/>
                </a:cxn>
                <a:cxn ang="T14">
                  <a:pos x="T8" y="T9"/>
                </a:cxn>
              </a:cxnLst>
              <a:rect l="T15" t="T16" r="T17" b="T18"/>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Freeform 83"/>
            <p:cNvSpPr>
              <a:spLocks noChangeArrowheads="1"/>
            </p:cNvSpPr>
            <p:nvPr/>
          </p:nvSpPr>
          <p:spPr bwMode="auto">
            <a:xfrm>
              <a:off x="2750" y="93"/>
              <a:ext cx="162" cy="101"/>
            </a:xfrm>
            <a:custGeom>
              <a:avLst/>
              <a:gdLst>
                <a:gd name="T0" fmla="*/ 147 w 189"/>
                <a:gd name="T1" fmla="*/ 3 h 144"/>
                <a:gd name="T2" fmla="*/ 159 w 189"/>
                <a:gd name="T3" fmla="*/ 3 h 144"/>
                <a:gd name="T4" fmla="*/ 162 w 189"/>
                <a:gd name="T5" fmla="*/ 11 h 144"/>
                <a:gd name="T6" fmla="*/ 160 w 189"/>
                <a:gd name="T7" fmla="*/ 17 h 144"/>
                <a:gd name="T8" fmla="*/ 112 w 189"/>
                <a:gd name="T9" fmla="*/ 31 h 144"/>
                <a:gd name="T10" fmla="*/ 93 w 189"/>
                <a:gd name="T11" fmla="*/ 41 h 144"/>
                <a:gd name="T12" fmla="*/ 83 w 189"/>
                <a:gd name="T13" fmla="*/ 43 h 144"/>
                <a:gd name="T14" fmla="*/ 61 w 189"/>
                <a:gd name="T15" fmla="*/ 58 h 144"/>
                <a:gd name="T16" fmla="*/ 64 w 189"/>
                <a:gd name="T17" fmla="*/ 65 h 144"/>
                <a:gd name="T18" fmla="*/ 71 w 189"/>
                <a:gd name="T19" fmla="*/ 81 h 144"/>
                <a:gd name="T20" fmla="*/ 92 w 189"/>
                <a:gd name="T21" fmla="*/ 88 h 144"/>
                <a:gd name="T22" fmla="*/ 80 w 189"/>
                <a:gd name="T23" fmla="*/ 98 h 144"/>
                <a:gd name="T24" fmla="*/ 71 w 189"/>
                <a:gd name="T25" fmla="*/ 91 h 144"/>
                <a:gd name="T26" fmla="*/ 61 w 189"/>
                <a:gd name="T27" fmla="*/ 94 h 144"/>
                <a:gd name="T28" fmla="*/ 18 w 189"/>
                <a:gd name="T29" fmla="*/ 86 h 144"/>
                <a:gd name="T30" fmla="*/ 16 w 189"/>
                <a:gd name="T31" fmla="*/ 74 h 144"/>
                <a:gd name="T32" fmla="*/ 40 w 189"/>
                <a:gd name="T33" fmla="*/ 63 h 144"/>
                <a:gd name="T34" fmla="*/ 44 w 189"/>
                <a:gd name="T35" fmla="*/ 53 h 144"/>
                <a:gd name="T36" fmla="*/ 40 w 189"/>
                <a:gd name="T37" fmla="*/ 45 h 144"/>
                <a:gd name="T38" fmla="*/ 63 w 189"/>
                <a:gd name="T39" fmla="*/ 32 h 144"/>
                <a:gd name="T40" fmla="*/ 83 w 189"/>
                <a:gd name="T41" fmla="*/ 25 h 144"/>
                <a:gd name="T42" fmla="*/ 97 w 189"/>
                <a:gd name="T43" fmla="*/ 17 h 144"/>
                <a:gd name="T44" fmla="*/ 147 w 189"/>
                <a:gd name="T45" fmla="*/ 3 h 1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9"/>
                <a:gd name="T70" fmla="*/ 0 h 144"/>
                <a:gd name="T71" fmla="*/ 189 w 189"/>
                <a:gd name="T72" fmla="*/ 144 h 1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9" h="144">
                  <a:moveTo>
                    <a:pt x="171" y="4"/>
                  </a:moveTo>
                  <a:cubicBezTo>
                    <a:pt x="174" y="3"/>
                    <a:pt x="182" y="0"/>
                    <a:pt x="185" y="4"/>
                  </a:cubicBezTo>
                  <a:cubicBezTo>
                    <a:pt x="187" y="7"/>
                    <a:pt x="189" y="16"/>
                    <a:pt x="189" y="16"/>
                  </a:cubicBezTo>
                  <a:cubicBezTo>
                    <a:pt x="188" y="19"/>
                    <a:pt x="189" y="22"/>
                    <a:pt x="187" y="24"/>
                  </a:cubicBezTo>
                  <a:cubicBezTo>
                    <a:pt x="175" y="34"/>
                    <a:pt x="146" y="34"/>
                    <a:pt x="131" y="44"/>
                  </a:cubicBezTo>
                  <a:cubicBezTo>
                    <a:pt x="125" y="53"/>
                    <a:pt x="120" y="54"/>
                    <a:pt x="109" y="58"/>
                  </a:cubicBezTo>
                  <a:cubicBezTo>
                    <a:pt x="105" y="59"/>
                    <a:pt x="97" y="62"/>
                    <a:pt x="97" y="62"/>
                  </a:cubicBezTo>
                  <a:cubicBezTo>
                    <a:pt x="88" y="76"/>
                    <a:pt x="83" y="74"/>
                    <a:pt x="71" y="82"/>
                  </a:cubicBezTo>
                  <a:cubicBezTo>
                    <a:pt x="66" y="98"/>
                    <a:pt x="70" y="78"/>
                    <a:pt x="75" y="92"/>
                  </a:cubicBezTo>
                  <a:cubicBezTo>
                    <a:pt x="81" y="108"/>
                    <a:pt x="71" y="108"/>
                    <a:pt x="83" y="116"/>
                  </a:cubicBezTo>
                  <a:cubicBezTo>
                    <a:pt x="90" y="121"/>
                    <a:pt x="107" y="126"/>
                    <a:pt x="107" y="126"/>
                  </a:cubicBezTo>
                  <a:cubicBezTo>
                    <a:pt x="105" y="139"/>
                    <a:pt x="106" y="144"/>
                    <a:pt x="93" y="140"/>
                  </a:cubicBezTo>
                  <a:cubicBezTo>
                    <a:pt x="91" y="137"/>
                    <a:pt x="87" y="130"/>
                    <a:pt x="83" y="130"/>
                  </a:cubicBezTo>
                  <a:cubicBezTo>
                    <a:pt x="79" y="130"/>
                    <a:pt x="71" y="134"/>
                    <a:pt x="71" y="134"/>
                  </a:cubicBezTo>
                  <a:cubicBezTo>
                    <a:pt x="52" y="129"/>
                    <a:pt x="42" y="124"/>
                    <a:pt x="21" y="122"/>
                  </a:cubicBezTo>
                  <a:cubicBezTo>
                    <a:pt x="14" y="115"/>
                    <a:pt x="0" y="102"/>
                    <a:pt x="19" y="106"/>
                  </a:cubicBezTo>
                  <a:cubicBezTo>
                    <a:pt x="29" y="91"/>
                    <a:pt x="26" y="93"/>
                    <a:pt x="47" y="90"/>
                  </a:cubicBezTo>
                  <a:cubicBezTo>
                    <a:pt x="55" y="84"/>
                    <a:pt x="54" y="88"/>
                    <a:pt x="51" y="76"/>
                  </a:cubicBezTo>
                  <a:cubicBezTo>
                    <a:pt x="50" y="72"/>
                    <a:pt x="47" y="64"/>
                    <a:pt x="47" y="64"/>
                  </a:cubicBezTo>
                  <a:cubicBezTo>
                    <a:pt x="50" y="41"/>
                    <a:pt x="50" y="43"/>
                    <a:pt x="73" y="46"/>
                  </a:cubicBezTo>
                  <a:cubicBezTo>
                    <a:pt x="82" y="45"/>
                    <a:pt x="97" y="36"/>
                    <a:pt x="97" y="36"/>
                  </a:cubicBezTo>
                  <a:cubicBezTo>
                    <a:pt x="102" y="29"/>
                    <a:pt x="105" y="27"/>
                    <a:pt x="113" y="24"/>
                  </a:cubicBezTo>
                  <a:cubicBezTo>
                    <a:pt x="134" y="27"/>
                    <a:pt x="161" y="25"/>
                    <a:pt x="171" y="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Freeform 84"/>
            <p:cNvSpPr>
              <a:spLocks noChangeArrowheads="1"/>
            </p:cNvSpPr>
            <p:nvPr/>
          </p:nvSpPr>
          <p:spPr bwMode="auto">
            <a:xfrm>
              <a:off x="2847" y="191"/>
              <a:ext cx="46" cy="11"/>
            </a:xfrm>
            <a:custGeom>
              <a:avLst/>
              <a:gdLst>
                <a:gd name="T0" fmla="*/ 21 w 53"/>
                <a:gd name="T1" fmla="*/ 0 h 17"/>
                <a:gd name="T2" fmla="*/ 10 w 53"/>
                <a:gd name="T3" fmla="*/ 1 h 17"/>
                <a:gd name="T4" fmla="*/ 28 w 53"/>
                <a:gd name="T5" fmla="*/ 10 h 17"/>
                <a:gd name="T6" fmla="*/ 38 w 53"/>
                <a:gd name="T7" fmla="*/ 9 h 17"/>
                <a:gd name="T8" fmla="*/ 21 w 53"/>
                <a:gd name="T9" fmla="*/ 0 h 17"/>
                <a:gd name="T10" fmla="*/ 0 60000 65536"/>
                <a:gd name="T11" fmla="*/ 0 60000 65536"/>
                <a:gd name="T12" fmla="*/ 0 60000 65536"/>
                <a:gd name="T13" fmla="*/ 0 60000 65536"/>
                <a:gd name="T14" fmla="*/ 0 60000 65536"/>
                <a:gd name="T15" fmla="*/ 0 w 53"/>
                <a:gd name="T16" fmla="*/ 0 h 17"/>
                <a:gd name="T17" fmla="*/ 53 w 53"/>
                <a:gd name="T18" fmla="*/ 17 h 17"/>
              </a:gdLst>
              <a:ahLst/>
              <a:cxnLst>
                <a:cxn ang="T10">
                  <a:pos x="T0" y="T1"/>
                </a:cxn>
                <a:cxn ang="T11">
                  <a:pos x="T2" y="T3"/>
                </a:cxn>
                <a:cxn ang="T12">
                  <a:pos x="T4" y="T5"/>
                </a:cxn>
                <a:cxn ang="T13">
                  <a:pos x="T6" y="T7"/>
                </a:cxn>
                <a:cxn ang="T14">
                  <a:pos x="T8" y="T9"/>
                </a:cxn>
              </a:cxnLst>
              <a:rect l="T15" t="T16" r="T17" b="T18"/>
              <a:pathLst>
                <a:path w="53" h="17">
                  <a:moveTo>
                    <a:pt x="24" y="0"/>
                  </a:moveTo>
                  <a:cubicBezTo>
                    <a:pt x="20" y="1"/>
                    <a:pt x="16" y="0"/>
                    <a:pt x="12" y="2"/>
                  </a:cubicBezTo>
                  <a:cubicBezTo>
                    <a:pt x="0" y="9"/>
                    <a:pt x="30" y="15"/>
                    <a:pt x="32" y="16"/>
                  </a:cubicBezTo>
                  <a:cubicBezTo>
                    <a:pt x="36" y="15"/>
                    <a:pt x="41" y="17"/>
                    <a:pt x="44" y="14"/>
                  </a:cubicBezTo>
                  <a:cubicBezTo>
                    <a:pt x="53" y="3"/>
                    <a:pt x="30" y="0"/>
                    <a:pt x="24"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Freeform 85"/>
            <p:cNvSpPr>
              <a:spLocks noChangeArrowheads="1"/>
            </p:cNvSpPr>
            <p:nvPr/>
          </p:nvSpPr>
          <p:spPr bwMode="auto">
            <a:xfrm>
              <a:off x="3082" y="45"/>
              <a:ext cx="49" cy="26"/>
            </a:xfrm>
            <a:custGeom>
              <a:avLst/>
              <a:gdLst>
                <a:gd name="T0" fmla="*/ 49 w 57"/>
                <a:gd name="T1" fmla="*/ 3 h 37"/>
                <a:gd name="T2" fmla="*/ 21 w 57"/>
                <a:gd name="T3" fmla="*/ 17 h 37"/>
                <a:gd name="T4" fmla="*/ 9 w 57"/>
                <a:gd name="T5" fmla="*/ 24 h 37"/>
                <a:gd name="T6" fmla="*/ 8 w 57"/>
                <a:gd name="T7" fmla="*/ 3 h 37"/>
                <a:gd name="T8" fmla="*/ 18 w 57"/>
                <a:gd name="T9" fmla="*/ 0 h 37"/>
                <a:gd name="T10" fmla="*/ 49 w 57"/>
                <a:gd name="T11" fmla="*/ 3 h 37"/>
                <a:gd name="T12" fmla="*/ 0 60000 65536"/>
                <a:gd name="T13" fmla="*/ 0 60000 65536"/>
                <a:gd name="T14" fmla="*/ 0 60000 65536"/>
                <a:gd name="T15" fmla="*/ 0 60000 65536"/>
                <a:gd name="T16" fmla="*/ 0 60000 65536"/>
                <a:gd name="T17" fmla="*/ 0 60000 65536"/>
                <a:gd name="T18" fmla="*/ 0 w 57"/>
                <a:gd name="T19" fmla="*/ 0 h 37"/>
                <a:gd name="T20" fmla="*/ 57 w 57"/>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57" h="37">
                  <a:moveTo>
                    <a:pt x="57" y="4"/>
                  </a:moveTo>
                  <a:cubicBezTo>
                    <a:pt x="53" y="16"/>
                    <a:pt x="35" y="17"/>
                    <a:pt x="25" y="24"/>
                  </a:cubicBezTo>
                  <a:cubicBezTo>
                    <a:pt x="22" y="34"/>
                    <a:pt x="22" y="37"/>
                    <a:pt x="11" y="34"/>
                  </a:cubicBezTo>
                  <a:cubicBezTo>
                    <a:pt x="6" y="27"/>
                    <a:pt x="0" y="10"/>
                    <a:pt x="9" y="4"/>
                  </a:cubicBezTo>
                  <a:cubicBezTo>
                    <a:pt x="12" y="2"/>
                    <a:pt x="21" y="0"/>
                    <a:pt x="21" y="0"/>
                  </a:cubicBezTo>
                  <a:cubicBezTo>
                    <a:pt x="33" y="2"/>
                    <a:pt x="45" y="4"/>
                    <a:pt x="57" y="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Freeform 86"/>
            <p:cNvSpPr>
              <a:spLocks noChangeArrowheads="1"/>
            </p:cNvSpPr>
            <p:nvPr/>
          </p:nvSpPr>
          <p:spPr bwMode="auto">
            <a:xfrm>
              <a:off x="3117" y="57"/>
              <a:ext cx="58" cy="19"/>
            </a:xfrm>
            <a:custGeom>
              <a:avLst/>
              <a:gdLst>
                <a:gd name="T0" fmla="*/ 25 w 68"/>
                <a:gd name="T1" fmla="*/ 0 h 26"/>
                <a:gd name="T2" fmla="*/ 9 w 68"/>
                <a:gd name="T3" fmla="*/ 4 h 26"/>
                <a:gd name="T4" fmla="*/ 49 w 68"/>
                <a:gd name="T5" fmla="*/ 19 h 26"/>
                <a:gd name="T6" fmla="*/ 54 w 68"/>
                <a:gd name="T7" fmla="*/ 18 h 26"/>
                <a:gd name="T8" fmla="*/ 25 w 68"/>
                <a:gd name="T9" fmla="*/ 0 h 26"/>
                <a:gd name="T10" fmla="*/ 0 60000 65536"/>
                <a:gd name="T11" fmla="*/ 0 60000 65536"/>
                <a:gd name="T12" fmla="*/ 0 60000 65536"/>
                <a:gd name="T13" fmla="*/ 0 60000 65536"/>
                <a:gd name="T14" fmla="*/ 0 60000 65536"/>
                <a:gd name="T15" fmla="*/ 0 w 68"/>
                <a:gd name="T16" fmla="*/ 0 h 26"/>
                <a:gd name="T17" fmla="*/ 68 w 68"/>
                <a:gd name="T18" fmla="*/ 26 h 26"/>
              </a:gdLst>
              <a:ahLst/>
              <a:cxnLst>
                <a:cxn ang="T10">
                  <a:pos x="T0" y="T1"/>
                </a:cxn>
                <a:cxn ang="T11">
                  <a:pos x="T2" y="T3"/>
                </a:cxn>
                <a:cxn ang="T12">
                  <a:pos x="T4" y="T5"/>
                </a:cxn>
                <a:cxn ang="T13">
                  <a:pos x="T6" y="T7"/>
                </a:cxn>
                <a:cxn ang="T14">
                  <a:pos x="T8" y="T9"/>
                </a:cxn>
              </a:cxnLst>
              <a:rect l="T15" t="T16" r="T17" b="T18"/>
              <a:pathLst>
                <a:path w="68" h="26">
                  <a:moveTo>
                    <a:pt x="29" y="0"/>
                  </a:moveTo>
                  <a:cubicBezTo>
                    <a:pt x="23" y="2"/>
                    <a:pt x="11" y="6"/>
                    <a:pt x="11" y="6"/>
                  </a:cubicBezTo>
                  <a:cubicBezTo>
                    <a:pt x="0" y="23"/>
                    <a:pt x="47" y="24"/>
                    <a:pt x="57" y="26"/>
                  </a:cubicBezTo>
                  <a:cubicBezTo>
                    <a:pt x="59" y="25"/>
                    <a:pt x="62" y="26"/>
                    <a:pt x="63" y="24"/>
                  </a:cubicBezTo>
                  <a:cubicBezTo>
                    <a:pt x="68" y="3"/>
                    <a:pt x="42" y="3"/>
                    <a:pt x="29"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Freeform 87"/>
            <p:cNvSpPr>
              <a:spLocks noChangeArrowheads="1"/>
            </p:cNvSpPr>
            <p:nvPr/>
          </p:nvSpPr>
          <p:spPr bwMode="auto">
            <a:xfrm>
              <a:off x="3179" y="60"/>
              <a:ext cx="58" cy="30"/>
            </a:xfrm>
            <a:custGeom>
              <a:avLst/>
              <a:gdLst>
                <a:gd name="T0" fmla="*/ 44 w 66"/>
                <a:gd name="T1" fmla="*/ 6 h 43"/>
                <a:gd name="T2" fmla="*/ 23 w 66"/>
                <a:gd name="T3" fmla="*/ 6 h 43"/>
                <a:gd name="T4" fmla="*/ 9 w 66"/>
                <a:gd name="T5" fmla="*/ 6 h 43"/>
                <a:gd name="T6" fmla="*/ 7 w 66"/>
                <a:gd name="T7" fmla="*/ 24 h 43"/>
                <a:gd name="T8" fmla="*/ 28 w 66"/>
                <a:gd name="T9" fmla="*/ 30 h 43"/>
                <a:gd name="T10" fmla="*/ 54 w 66"/>
                <a:gd name="T11" fmla="*/ 19 h 43"/>
                <a:gd name="T12" fmla="*/ 44 w 66"/>
                <a:gd name="T13" fmla="*/ 6 h 43"/>
                <a:gd name="T14" fmla="*/ 0 60000 65536"/>
                <a:gd name="T15" fmla="*/ 0 60000 65536"/>
                <a:gd name="T16" fmla="*/ 0 60000 65536"/>
                <a:gd name="T17" fmla="*/ 0 60000 65536"/>
                <a:gd name="T18" fmla="*/ 0 60000 65536"/>
                <a:gd name="T19" fmla="*/ 0 60000 65536"/>
                <a:gd name="T20" fmla="*/ 0 60000 65536"/>
                <a:gd name="T21" fmla="*/ 0 w 66"/>
                <a:gd name="T22" fmla="*/ 0 h 43"/>
                <a:gd name="T23" fmla="*/ 66 w 66"/>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43">
                  <a:moveTo>
                    <a:pt x="50" y="9"/>
                  </a:moveTo>
                  <a:cubicBezTo>
                    <a:pt x="40" y="16"/>
                    <a:pt x="36" y="16"/>
                    <a:pt x="26" y="9"/>
                  </a:cubicBezTo>
                  <a:cubicBezTo>
                    <a:pt x="20" y="0"/>
                    <a:pt x="18" y="4"/>
                    <a:pt x="10" y="9"/>
                  </a:cubicBezTo>
                  <a:cubicBezTo>
                    <a:pt x="4" y="17"/>
                    <a:pt x="0" y="21"/>
                    <a:pt x="8" y="35"/>
                  </a:cubicBezTo>
                  <a:cubicBezTo>
                    <a:pt x="12" y="42"/>
                    <a:pt x="32" y="43"/>
                    <a:pt x="32" y="43"/>
                  </a:cubicBezTo>
                  <a:cubicBezTo>
                    <a:pt x="41" y="40"/>
                    <a:pt x="54" y="33"/>
                    <a:pt x="62" y="27"/>
                  </a:cubicBezTo>
                  <a:cubicBezTo>
                    <a:pt x="66" y="15"/>
                    <a:pt x="61" y="15"/>
                    <a:pt x="50" y="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Freeform 88"/>
            <p:cNvSpPr>
              <a:spLocks noChangeArrowheads="1"/>
            </p:cNvSpPr>
            <p:nvPr/>
          </p:nvSpPr>
          <p:spPr bwMode="auto">
            <a:xfrm>
              <a:off x="3581" y="85"/>
              <a:ext cx="101" cy="29"/>
            </a:xfrm>
            <a:custGeom>
              <a:avLst/>
              <a:gdLst>
                <a:gd name="T0" fmla="*/ 12 w 117"/>
                <a:gd name="T1" fmla="*/ 0 h 41"/>
                <a:gd name="T2" fmla="*/ 7 w 117"/>
                <a:gd name="T3" fmla="*/ 11 h 41"/>
                <a:gd name="T4" fmla="*/ 43 w 117"/>
                <a:gd name="T5" fmla="*/ 21 h 41"/>
                <a:gd name="T6" fmla="*/ 66 w 117"/>
                <a:gd name="T7" fmla="*/ 25 h 41"/>
                <a:gd name="T8" fmla="*/ 97 w 117"/>
                <a:gd name="T9" fmla="*/ 16 h 41"/>
                <a:gd name="T10" fmla="*/ 67 w 117"/>
                <a:gd name="T11" fmla="*/ 3 h 41"/>
                <a:gd name="T12" fmla="*/ 12 w 117"/>
                <a:gd name="T13" fmla="*/ 0 h 41"/>
                <a:gd name="T14" fmla="*/ 0 60000 65536"/>
                <a:gd name="T15" fmla="*/ 0 60000 65536"/>
                <a:gd name="T16" fmla="*/ 0 60000 65536"/>
                <a:gd name="T17" fmla="*/ 0 60000 65536"/>
                <a:gd name="T18" fmla="*/ 0 60000 65536"/>
                <a:gd name="T19" fmla="*/ 0 60000 65536"/>
                <a:gd name="T20" fmla="*/ 0 60000 65536"/>
                <a:gd name="T21" fmla="*/ 0 w 117"/>
                <a:gd name="T22" fmla="*/ 0 h 41"/>
                <a:gd name="T23" fmla="*/ 117 w 117"/>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 h="41">
                  <a:moveTo>
                    <a:pt x="14" y="0"/>
                  </a:moveTo>
                  <a:cubicBezTo>
                    <a:pt x="8" y="4"/>
                    <a:pt x="0" y="9"/>
                    <a:pt x="8" y="16"/>
                  </a:cubicBezTo>
                  <a:cubicBezTo>
                    <a:pt x="21" y="27"/>
                    <a:pt x="34" y="28"/>
                    <a:pt x="50" y="30"/>
                  </a:cubicBezTo>
                  <a:cubicBezTo>
                    <a:pt x="66" y="41"/>
                    <a:pt x="57" y="39"/>
                    <a:pt x="76" y="36"/>
                  </a:cubicBezTo>
                  <a:cubicBezTo>
                    <a:pt x="88" y="32"/>
                    <a:pt x="101" y="29"/>
                    <a:pt x="112" y="22"/>
                  </a:cubicBezTo>
                  <a:cubicBezTo>
                    <a:pt x="117" y="6"/>
                    <a:pt x="87" y="5"/>
                    <a:pt x="78" y="4"/>
                  </a:cubicBezTo>
                  <a:cubicBezTo>
                    <a:pt x="17" y="6"/>
                    <a:pt x="34" y="20"/>
                    <a:pt x="14"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Freeform 89"/>
            <p:cNvSpPr>
              <a:spLocks noChangeArrowheads="1"/>
            </p:cNvSpPr>
            <p:nvPr/>
          </p:nvSpPr>
          <p:spPr bwMode="auto">
            <a:xfrm>
              <a:off x="3684" y="84"/>
              <a:ext cx="53" cy="23"/>
            </a:xfrm>
            <a:custGeom>
              <a:avLst/>
              <a:gdLst>
                <a:gd name="T0" fmla="*/ 27 w 62"/>
                <a:gd name="T1" fmla="*/ 3 h 32"/>
                <a:gd name="T2" fmla="*/ 53 w 62"/>
                <a:gd name="T3" fmla="*/ 7 h 32"/>
                <a:gd name="T4" fmla="*/ 26 w 62"/>
                <a:gd name="T5" fmla="*/ 23 h 32"/>
                <a:gd name="T6" fmla="*/ 5 w 62"/>
                <a:gd name="T7" fmla="*/ 16 h 32"/>
                <a:gd name="T8" fmla="*/ 27 w 62"/>
                <a:gd name="T9" fmla="*/ 3 h 32"/>
                <a:gd name="T10" fmla="*/ 0 60000 65536"/>
                <a:gd name="T11" fmla="*/ 0 60000 65536"/>
                <a:gd name="T12" fmla="*/ 0 60000 65536"/>
                <a:gd name="T13" fmla="*/ 0 60000 65536"/>
                <a:gd name="T14" fmla="*/ 0 60000 65536"/>
                <a:gd name="T15" fmla="*/ 0 w 62"/>
                <a:gd name="T16" fmla="*/ 0 h 32"/>
                <a:gd name="T17" fmla="*/ 62 w 62"/>
                <a:gd name="T18" fmla="*/ 32 h 32"/>
              </a:gdLst>
              <a:ahLst/>
              <a:cxnLst>
                <a:cxn ang="T10">
                  <a:pos x="T0" y="T1"/>
                </a:cxn>
                <a:cxn ang="T11">
                  <a:pos x="T2" y="T3"/>
                </a:cxn>
                <a:cxn ang="T12">
                  <a:pos x="T4" y="T5"/>
                </a:cxn>
                <a:cxn ang="T13">
                  <a:pos x="T6" y="T7"/>
                </a:cxn>
                <a:cxn ang="T14">
                  <a:pos x="T8" y="T9"/>
                </a:cxn>
              </a:cxnLst>
              <a:rect l="T15" t="T16" r="T17" b="T18"/>
              <a:pathLst>
                <a:path w="62" h="32">
                  <a:moveTo>
                    <a:pt x="32" y="4"/>
                  </a:moveTo>
                  <a:cubicBezTo>
                    <a:pt x="44" y="0"/>
                    <a:pt x="53" y="1"/>
                    <a:pt x="62" y="10"/>
                  </a:cubicBezTo>
                  <a:cubicBezTo>
                    <a:pt x="59" y="23"/>
                    <a:pt x="42" y="28"/>
                    <a:pt x="30" y="32"/>
                  </a:cubicBezTo>
                  <a:cubicBezTo>
                    <a:pt x="15" y="22"/>
                    <a:pt x="23" y="25"/>
                    <a:pt x="6" y="22"/>
                  </a:cubicBezTo>
                  <a:cubicBezTo>
                    <a:pt x="0" y="4"/>
                    <a:pt x="14" y="8"/>
                    <a:pt x="32" y="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3" name="Freeform 90"/>
            <p:cNvSpPr>
              <a:spLocks noChangeArrowheads="1"/>
            </p:cNvSpPr>
            <p:nvPr/>
          </p:nvSpPr>
          <p:spPr bwMode="auto">
            <a:xfrm>
              <a:off x="3660" y="111"/>
              <a:ext cx="42" cy="16"/>
            </a:xfrm>
            <a:custGeom>
              <a:avLst/>
              <a:gdLst>
                <a:gd name="T0" fmla="*/ 17 w 49"/>
                <a:gd name="T1" fmla="*/ 1 h 23"/>
                <a:gd name="T2" fmla="*/ 5 w 49"/>
                <a:gd name="T3" fmla="*/ 3 h 23"/>
                <a:gd name="T4" fmla="*/ 33 w 49"/>
                <a:gd name="T5" fmla="*/ 16 h 23"/>
                <a:gd name="T6" fmla="*/ 17 w 49"/>
                <a:gd name="T7" fmla="*/ 1 h 23"/>
                <a:gd name="T8" fmla="*/ 0 60000 65536"/>
                <a:gd name="T9" fmla="*/ 0 60000 65536"/>
                <a:gd name="T10" fmla="*/ 0 60000 65536"/>
                <a:gd name="T11" fmla="*/ 0 60000 65536"/>
                <a:gd name="T12" fmla="*/ 0 w 49"/>
                <a:gd name="T13" fmla="*/ 0 h 23"/>
                <a:gd name="T14" fmla="*/ 49 w 49"/>
                <a:gd name="T15" fmla="*/ 23 h 23"/>
              </a:gdLst>
              <a:ahLst/>
              <a:cxnLst>
                <a:cxn ang="T8">
                  <a:pos x="T0" y="T1"/>
                </a:cxn>
                <a:cxn ang="T9">
                  <a:pos x="T2" y="T3"/>
                </a:cxn>
                <a:cxn ang="T10">
                  <a:pos x="T4" y="T5"/>
                </a:cxn>
                <a:cxn ang="T11">
                  <a:pos x="T6" y="T7"/>
                </a:cxn>
              </a:cxnLst>
              <a:rect l="T12" t="T13" r="T14" b="T15"/>
              <a:pathLst>
                <a:path w="49" h="23">
                  <a:moveTo>
                    <a:pt x="20" y="1"/>
                  </a:moveTo>
                  <a:cubicBezTo>
                    <a:pt x="15" y="2"/>
                    <a:pt x="8" y="0"/>
                    <a:pt x="6" y="5"/>
                  </a:cubicBezTo>
                  <a:cubicBezTo>
                    <a:pt x="0" y="19"/>
                    <a:pt x="32" y="21"/>
                    <a:pt x="38" y="23"/>
                  </a:cubicBezTo>
                  <a:cubicBezTo>
                    <a:pt x="49" y="6"/>
                    <a:pt x="35" y="3"/>
                    <a:pt x="20"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4" name="Freeform 91"/>
            <p:cNvSpPr>
              <a:spLocks noChangeArrowheads="1"/>
            </p:cNvSpPr>
            <p:nvPr/>
          </p:nvSpPr>
          <p:spPr bwMode="auto">
            <a:xfrm>
              <a:off x="3950" y="321"/>
              <a:ext cx="87" cy="106"/>
            </a:xfrm>
            <a:custGeom>
              <a:avLst/>
              <a:gdLst>
                <a:gd name="T0" fmla="*/ 5 w 102"/>
                <a:gd name="T1" fmla="*/ 0 h 152"/>
                <a:gd name="T2" fmla="*/ 0 w 102"/>
                <a:gd name="T3" fmla="*/ 13 h 152"/>
                <a:gd name="T4" fmla="*/ 12 w 102"/>
                <a:gd name="T5" fmla="*/ 29 h 152"/>
                <a:gd name="T6" fmla="*/ 27 w 102"/>
                <a:gd name="T7" fmla="*/ 50 h 152"/>
                <a:gd name="T8" fmla="*/ 31 w 102"/>
                <a:gd name="T9" fmla="*/ 73 h 152"/>
                <a:gd name="T10" fmla="*/ 68 w 102"/>
                <a:gd name="T11" fmla="*/ 106 h 152"/>
                <a:gd name="T12" fmla="*/ 73 w 102"/>
                <a:gd name="T13" fmla="*/ 86 h 152"/>
                <a:gd name="T14" fmla="*/ 63 w 102"/>
                <a:gd name="T15" fmla="*/ 71 h 152"/>
                <a:gd name="T16" fmla="*/ 53 w 102"/>
                <a:gd name="T17" fmla="*/ 64 h 152"/>
                <a:gd name="T18" fmla="*/ 44 w 102"/>
                <a:gd name="T19" fmla="*/ 52 h 152"/>
                <a:gd name="T20" fmla="*/ 36 w 102"/>
                <a:gd name="T21" fmla="*/ 31 h 152"/>
                <a:gd name="T22" fmla="*/ 3 w 102"/>
                <a:gd name="T23" fmla="*/ 8 h 152"/>
                <a:gd name="T24" fmla="*/ 5 w 102"/>
                <a:gd name="T25" fmla="*/ 0 h 1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
                <a:gd name="T40" fmla="*/ 0 h 152"/>
                <a:gd name="T41" fmla="*/ 102 w 102"/>
                <a:gd name="T42" fmla="*/ 152 h 1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 h="152">
                  <a:moveTo>
                    <a:pt x="6" y="0"/>
                  </a:moveTo>
                  <a:cubicBezTo>
                    <a:pt x="4" y="6"/>
                    <a:pt x="0" y="18"/>
                    <a:pt x="0" y="18"/>
                  </a:cubicBezTo>
                  <a:cubicBezTo>
                    <a:pt x="3" y="26"/>
                    <a:pt x="9" y="35"/>
                    <a:pt x="14" y="42"/>
                  </a:cubicBezTo>
                  <a:cubicBezTo>
                    <a:pt x="17" y="58"/>
                    <a:pt x="16" y="69"/>
                    <a:pt x="32" y="72"/>
                  </a:cubicBezTo>
                  <a:cubicBezTo>
                    <a:pt x="44" y="80"/>
                    <a:pt x="40" y="91"/>
                    <a:pt x="36" y="104"/>
                  </a:cubicBezTo>
                  <a:cubicBezTo>
                    <a:pt x="57" y="118"/>
                    <a:pt x="60" y="139"/>
                    <a:pt x="80" y="152"/>
                  </a:cubicBezTo>
                  <a:cubicBezTo>
                    <a:pt x="95" y="148"/>
                    <a:pt x="102" y="135"/>
                    <a:pt x="86" y="124"/>
                  </a:cubicBezTo>
                  <a:cubicBezTo>
                    <a:pt x="72" y="129"/>
                    <a:pt x="78" y="110"/>
                    <a:pt x="74" y="102"/>
                  </a:cubicBezTo>
                  <a:cubicBezTo>
                    <a:pt x="72" y="98"/>
                    <a:pt x="65" y="94"/>
                    <a:pt x="62" y="92"/>
                  </a:cubicBezTo>
                  <a:cubicBezTo>
                    <a:pt x="59" y="82"/>
                    <a:pt x="65" y="65"/>
                    <a:pt x="52" y="74"/>
                  </a:cubicBezTo>
                  <a:cubicBezTo>
                    <a:pt x="46" y="65"/>
                    <a:pt x="47" y="54"/>
                    <a:pt x="42" y="44"/>
                  </a:cubicBezTo>
                  <a:cubicBezTo>
                    <a:pt x="36" y="32"/>
                    <a:pt x="16" y="18"/>
                    <a:pt x="4" y="12"/>
                  </a:cubicBezTo>
                  <a:lnTo>
                    <a:pt x="6"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Freeform 92"/>
            <p:cNvSpPr>
              <a:spLocks noChangeArrowheads="1"/>
            </p:cNvSpPr>
            <p:nvPr/>
          </p:nvSpPr>
          <p:spPr bwMode="auto">
            <a:xfrm>
              <a:off x="4020" y="431"/>
              <a:ext cx="63" cy="73"/>
            </a:xfrm>
            <a:custGeom>
              <a:avLst/>
              <a:gdLst>
                <a:gd name="T0" fmla="*/ 54 w 74"/>
                <a:gd name="T1" fmla="*/ 16 h 103"/>
                <a:gd name="T2" fmla="*/ 63 w 74"/>
                <a:gd name="T3" fmla="*/ 28 h 103"/>
                <a:gd name="T4" fmla="*/ 26 w 74"/>
                <a:gd name="T5" fmla="*/ 60 h 103"/>
                <a:gd name="T6" fmla="*/ 27 w 74"/>
                <a:gd name="T7" fmla="*/ 71 h 103"/>
                <a:gd name="T8" fmla="*/ 17 w 74"/>
                <a:gd name="T9" fmla="*/ 67 h 103"/>
                <a:gd name="T10" fmla="*/ 5 w 74"/>
                <a:gd name="T11" fmla="*/ 60 h 103"/>
                <a:gd name="T12" fmla="*/ 0 w 74"/>
                <a:gd name="T13" fmla="*/ 58 h 103"/>
                <a:gd name="T14" fmla="*/ 9 w 74"/>
                <a:gd name="T15" fmla="*/ 41 h 103"/>
                <a:gd name="T16" fmla="*/ 10 w 74"/>
                <a:gd name="T17" fmla="*/ 37 h 103"/>
                <a:gd name="T18" fmla="*/ 2 w 74"/>
                <a:gd name="T19" fmla="*/ 17 h 103"/>
                <a:gd name="T20" fmla="*/ 3 w 74"/>
                <a:gd name="T21" fmla="*/ 10 h 103"/>
                <a:gd name="T22" fmla="*/ 22 w 74"/>
                <a:gd name="T23" fmla="*/ 16 h 103"/>
                <a:gd name="T24" fmla="*/ 31 w 74"/>
                <a:gd name="T25" fmla="*/ 26 h 103"/>
                <a:gd name="T26" fmla="*/ 54 w 74"/>
                <a:gd name="T27" fmla="*/ 16 h 1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4"/>
                <a:gd name="T43" fmla="*/ 0 h 103"/>
                <a:gd name="T44" fmla="*/ 74 w 74"/>
                <a:gd name="T45" fmla="*/ 103 h 1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4" h="103">
                  <a:moveTo>
                    <a:pt x="64" y="22"/>
                  </a:moveTo>
                  <a:cubicBezTo>
                    <a:pt x="73" y="36"/>
                    <a:pt x="70" y="29"/>
                    <a:pt x="74" y="40"/>
                  </a:cubicBezTo>
                  <a:cubicBezTo>
                    <a:pt x="70" y="77"/>
                    <a:pt x="68" y="81"/>
                    <a:pt x="30" y="84"/>
                  </a:cubicBezTo>
                  <a:cubicBezTo>
                    <a:pt x="33" y="88"/>
                    <a:pt x="39" y="95"/>
                    <a:pt x="32" y="100"/>
                  </a:cubicBezTo>
                  <a:cubicBezTo>
                    <a:pt x="28" y="103"/>
                    <a:pt x="24" y="95"/>
                    <a:pt x="20" y="94"/>
                  </a:cubicBezTo>
                  <a:cubicBezTo>
                    <a:pt x="17" y="84"/>
                    <a:pt x="20" y="89"/>
                    <a:pt x="6" y="84"/>
                  </a:cubicBezTo>
                  <a:cubicBezTo>
                    <a:pt x="4" y="83"/>
                    <a:pt x="0" y="82"/>
                    <a:pt x="0" y="82"/>
                  </a:cubicBezTo>
                  <a:cubicBezTo>
                    <a:pt x="3" y="73"/>
                    <a:pt x="7" y="67"/>
                    <a:pt x="10" y="58"/>
                  </a:cubicBezTo>
                  <a:cubicBezTo>
                    <a:pt x="11" y="56"/>
                    <a:pt x="12" y="52"/>
                    <a:pt x="12" y="52"/>
                  </a:cubicBezTo>
                  <a:cubicBezTo>
                    <a:pt x="10" y="42"/>
                    <a:pt x="8" y="33"/>
                    <a:pt x="2" y="24"/>
                  </a:cubicBezTo>
                  <a:cubicBezTo>
                    <a:pt x="3" y="21"/>
                    <a:pt x="2" y="17"/>
                    <a:pt x="4" y="14"/>
                  </a:cubicBezTo>
                  <a:cubicBezTo>
                    <a:pt x="11" y="0"/>
                    <a:pt x="18" y="19"/>
                    <a:pt x="26" y="22"/>
                  </a:cubicBezTo>
                  <a:cubicBezTo>
                    <a:pt x="31" y="36"/>
                    <a:pt x="26" y="33"/>
                    <a:pt x="36" y="36"/>
                  </a:cubicBezTo>
                  <a:cubicBezTo>
                    <a:pt x="45" y="30"/>
                    <a:pt x="55" y="28"/>
                    <a:pt x="64" y="2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Freeform 93"/>
            <p:cNvSpPr>
              <a:spLocks noChangeArrowheads="1"/>
            </p:cNvSpPr>
            <p:nvPr/>
          </p:nvSpPr>
          <p:spPr bwMode="auto">
            <a:xfrm>
              <a:off x="3978" y="506"/>
              <a:ext cx="126" cy="176"/>
            </a:xfrm>
            <a:custGeom>
              <a:avLst/>
              <a:gdLst>
                <a:gd name="T0" fmla="*/ 71 w 146"/>
                <a:gd name="T1" fmla="*/ 70 h 252"/>
                <a:gd name="T2" fmla="*/ 57 w 146"/>
                <a:gd name="T3" fmla="*/ 74 h 252"/>
                <a:gd name="T4" fmla="*/ 55 w 146"/>
                <a:gd name="T5" fmla="*/ 92 h 252"/>
                <a:gd name="T6" fmla="*/ 19 w 146"/>
                <a:gd name="T7" fmla="*/ 102 h 252"/>
                <a:gd name="T8" fmla="*/ 7 w 146"/>
                <a:gd name="T9" fmla="*/ 117 h 252"/>
                <a:gd name="T10" fmla="*/ 17 w 146"/>
                <a:gd name="T11" fmla="*/ 127 h 252"/>
                <a:gd name="T12" fmla="*/ 7 w 146"/>
                <a:gd name="T13" fmla="*/ 138 h 252"/>
                <a:gd name="T14" fmla="*/ 21 w 146"/>
                <a:gd name="T15" fmla="*/ 176 h 252"/>
                <a:gd name="T16" fmla="*/ 24 w 146"/>
                <a:gd name="T17" fmla="*/ 149 h 252"/>
                <a:gd name="T18" fmla="*/ 19 w 146"/>
                <a:gd name="T19" fmla="*/ 134 h 252"/>
                <a:gd name="T20" fmla="*/ 36 w 146"/>
                <a:gd name="T21" fmla="*/ 123 h 252"/>
                <a:gd name="T22" fmla="*/ 45 w 146"/>
                <a:gd name="T23" fmla="*/ 110 h 252"/>
                <a:gd name="T24" fmla="*/ 57 w 146"/>
                <a:gd name="T25" fmla="*/ 122 h 252"/>
                <a:gd name="T26" fmla="*/ 38 w 146"/>
                <a:gd name="T27" fmla="*/ 133 h 252"/>
                <a:gd name="T28" fmla="*/ 48 w 146"/>
                <a:gd name="T29" fmla="*/ 140 h 252"/>
                <a:gd name="T30" fmla="*/ 59 w 146"/>
                <a:gd name="T31" fmla="*/ 124 h 252"/>
                <a:gd name="T32" fmla="*/ 72 w 146"/>
                <a:gd name="T33" fmla="*/ 129 h 252"/>
                <a:gd name="T34" fmla="*/ 90 w 146"/>
                <a:gd name="T35" fmla="*/ 103 h 252"/>
                <a:gd name="T36" fmla="*/ 98 w 146"/>
                <a:gd name="T37" fmla="*/ 109 h 252"/>
                <a:gd name="T38" fmla="*/ 117 w 146"/>
                <a:gd name="T39" fmla="*/ 103 h 252"/>
                <a:gd name="T40" fmla="*/ 126 w 146"/>
                <a:gd name="T41" fmla="*/ 91 h 252"/>
                <a:gd name="T42" fmla="*/ 123 w 146"/>
                <a:gd name="T43" fmla="*/ 77 h 252"/>
                <a:gd name="T44" fmla="*/ 116 w 146"/>
                <a:gd name="T45" fmla="*/ 68 h 252"/>
                <a:gd name="T46" fmla="*/ 105 w 146"/>
                <a:gd name="T47" fmla="*/ 28 h 252"/>
                <a:gd name="T48" fmla="*/ 81 w 146"/>
                <a:gd name="T49" fmla="*/ 0 h 252"/>
                <a:gd name="T50" fmla="*/ 67 w 146"/>
                <a:gd name="T51" fmla="*/ 8 h 252"/>
                <a:gd name="T52" fmla="*/ 83 w 146"/>
                <a:gd name="T53" fmla="*/ 24 h 252"/>
                <a:gd name="T54" fmla="*/ 83 w 146"/>
                <a:gd name="T55" fmla="*/ 45 h 252"/>
                <a:gd name="T56" fmla="*/ 71 w 146"/>
                <a:gd name="T57" fmla="*/ 70 h 2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6"/>
                <a:gd name="T88" fmla="*/ 0 h 252"/>
                <a:gd name="T89" fmla="*/ 146 w 146"/>
                <a:gd name="T90" fmla="*/ 252 h 25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6" h="252">
                  <a:moveTo>
                    <a:pt x="82" y="100"/>
                  </a:moveTo>
                  <a:cubicBezTo>
                    <a:pt x="70" y="88"/>
                    <a:pt x="69" y="92"/>
                    <a:pt x="66" y="106"/>
                  </a:cubicBezTo>
                  <a:cubicBezTo>
                    <a:pt x="65" y="115"/>
                    <a:pt x="68" y="124"/>
                    <a:pt x="64" y="132"/>
                  </a:cubicBezTo>
                  <a:cubicBezTo>
                    <a:pt x="63" y="133"/>
                    <a:pt x="28" y="142"/>
                    <a:pt x="22" y="146"/>
                  </a:cubicBezTo>
                  <a:cubicBezTo>
                    <a:pt x="18" y="157"/>
                    <a:pt x="18" y="162"/>
                    <a:pt x="8" y="168"/>
                  </a:cubicBezTo>
                  <a:cubicBezTo>
                    <a:pt x="0" y="180"/>
                    <a:pt x="7" y="180"/>
                    <a:pt x="20" y="182"/>
                  </a:cubicBezTo>
                  <a:cubicBezTo>
                    <a:pt x="17" y="190"/>
                    <a:pt x="15" y="193"/>
                    <a:pt x="8" y="198"/>
                  </a:cubicBezTo>
                  <a:cubicBezTo>
                    <a:pt x="10" y="214"/>
                    <a:pt x="9" y="242"/>
                    <a:pt x="24" y="252"/>
                  </a:cubicBezTo>
                  <a:cubicBezTo>
                    <a:pt x="42" y="246"/>
                    <a:pt x="31" y="227"/>
                    <a:pt x="28" y="214"/>
                  </a:cubicBezTo>
                  <a:cubicBezTo>
                    <a:pt x="26" y="207"/>
                    <a:pt x="22" y="192"/>
                    <a:pt x="22" y="192"/>
                  </a:cubicBezTo>
                  <a:cubicBezTo>
                    <a:pt x="25" y="180"/>
                    <a:pt x="33" y="182"/>
                    <a:pt x="42" y="176"/>
                  </a:cubicBezTo>
                  <a:cubicBezTo>
                    <a:pt x="44" y="169"/>
                    <a:pt x="52" y="158"/>
                    <a:pt x="52" y="158"/>
                  </a:cubicBezTo>
                  <a:cubicBezTo>
                    <a:pt x="58" y="164"/>
                    <a:pt x="63" y="166"/>
                    <a:pt x="66" y="174"/>
                  </a:cubicBezTo>
                  <a:cubicBezTo>
                    <a:pt x="59" y="178"/>
                    <a:pt x="51" y="188"/>
                    <a:pt x="44" y="190"/>
                  </a:cubicBezTo>
                  <a:cubicBezTo>
                    <a:pt x="36" y="202"/>
                    <a:pt x="46" y="202"/>
                    <a:pt x="56" y="200"/>
                  </a:cubicBezTo>
                  <a:cubicBezTo>
                    <a:pt x="60" y="189"/>
                    <a:pt x="59" y="184"/>
                    <a:pt x="68" y="178"/>
                  </a:cubicBezTo>
                  <a:cubicBezTo>
                    <a:pt x="77" y="181"/>
                    <a:pt x="75" y="187"/>
                    <a:pt x="84" y="184"/>
                  </a:cubicBezTo>
                  <a:cubicBezTo>
                    <a:pt x="92" y="171"/>
                    <a:pt x="91" y="157"/>
                    <a:pt x="104" y="148"/>
                  </a:cubicBezTo>
                  <a:cubicBezTo>
                    <a:pt x="108" y="149"/>
                    <a:pt x="110" y="155"/>
                    <a:pt x="114" y="156"/>
                  </a:cubicBezTo>
                  <a:cubicBezTo>
                    <a:pt x="120" y="158"/>
                    <a:pt x="131" y="151"/>
                    <a:pt x="136" y="148"/>
                  </a:cubicBezTo>
                  <a:cubicBezTo>
                    <a:pt x="145" y="134"/>
                    <a:pt x="142" y="141"/>
                    <a:pt x="146" y="130"/>
                  </a:cubicBezTo>
                  <a:cubicBezTo>
                    <a:pt x="146" y="127"/>
                    <a:pt x="145" y="115"/>
                    <a:pt x="142" y="110"/>
                  </a:cubicBezTo>
                  <a:cubicBezTo>
                    <a:pt x="140" y="106"/>
                    <a:pt x="134" y="98"/>
                    <a:pt x="134" y="98"/>
                  </a:cubicBezTo>
                  <a:cubicBezTo>
                    <a:pt x="131" y="78"/>
                    <a:pt x="142" y="53"/>
                    <a:pt x="122" y="40"/>
                  </a:cubicBezTo>
                  <a:cubicBezTo>
                    <a:pt x="112" y="26"/>
                    <a:pt x="109" y="10"/>
                    <a:pt x="94" y="0"/>
                  </a:cubicBezTo>
                  <a:cubicBezTo>
                    <a:pt x="87" y="4"/>
                    <a:pt x="86" y="9"/>
                    <a:pt x="78" y="12"/>
                  </a:cubicBezTo>
                  <a:cubicBezTo>
                    <a:pt x="67" y="29"/>
                    <a:pt x="80" y="31"/>
                    <a:pt x="96" y="34"/>
                  </a:cubicBezTo>
                  <a:cubicBezTo>
                    <a:pt x="103" y="44"/>
                    <a:pt x="100" y="53"/>
                    <a:pt x="96" y="64"/>
                  </a:cubicBezTo>
                  <a:cubicBezTo>
                    <a:pt x="96" y="68"/>
                    <a:pt x="95" y="106"/>
                    <a:pt x="82" y="10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Freeform 94"/>
            <p:cNvSpPr>
              <a:spLocks noChangeArrowheads="1"/>
            </p:cNvSpPr>
            <p:nvPr/>
          </p:nvSpPr>
          <p:spPr bwMode="auto">
            <a:xfrm>
              <a:off x="2758" y="35"/>
              <a:ext cx="60" cy="28"/>
            </a:xfrm>
            <a:custGeom>
              <a:avLst/>
              <a:gdLst>
                <a:gd name="T0" fmla="*/ 51 w 70"/>
                <a:gd name="T1" fmla="*/ 0 h 40"/>
                <a:gd name="T2" fmla="*/ 56 w 70"/>
                <a:gd name="T3" fmla="*/ 14 h 40"/>
                <a:gd name="T4" fmla="*/ 35 w 70"/>
                <a:gd name="T5" fmla="*/ 17 h 40"/>
                <a:gd name="T6" fmla="*/ 27 w 70"/>
                <a:gd name="T7" fmla="*/ 28 h 40"/>
                <a:gd name="T8" fmla="*/ 6 w 70"/>
                <a:gd name="T9" fmla="*/ 27 h 40"/>
                <a:gd name="T10" fmla="*/ 1 w 70"/>
                <a:gd name="T11" fmla="*/ 25 h 40"/>
                <a:gd name="T12" fmla="*/ 28 w 70"/>
                <a:gd name="T13" fmla="*/ 14 h 40"/>
                <a:gd name="T14" fmla="*/ 51 w 70"/>
                <a:gd name="T15" fmla="*/ 0 h 40"/>
                <a:gd name="T16" fmla="*/ 0 60000 65536"/>
                <a:gd name="T17" fmla="*/ 0 60000 65536"/>
                <a:gd name="T18" fmla="*/ 0 60000 65536"/>
                <a:gd name="T19" fmla="*/ 0 60000 65536"/>
                <a:gd name="T20" fmla="*/ 0 60000 65536"/>
                <a:gd name="T21" fmla="*/ 0 60000 65536"/>
                <a:gd name="T22" fmla="*/ 0 60000 65536"/>
                <a:gd name="T23" fmla="*/ 0 60000 65536"/>
                <a:gd name="T24" fmla="*/ 0 w 70"/>
                <a:gd name="T25" fmla="*/ 0 h 40"/>
                <a:gd name="T26" fmla="*/ 70 w 70"/>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 h="40">
                  <a:moveTo>
                    <a:pt x="59" y="0"/>
                  </a:moveTo>
                  <a:cubicBezTo>
                    <a:pt x="68" y="3"/>
                    <a:pt x="70" y="10"/>
                    <a:pt x="65" y="20"/>
                  </a:cubicBezTo>
                  <a:cubicBezTo>
                    <a:pt x="61" y="27"/>
                    <a:pt x="49" y="23"/>
                    <a:pt x="41" y="24"/>
                  </a:cubicBezTo>
                  <a:cubicBezTo>
                    <a:pt x="36" y="38"/>
                    <a:pt x="41" y="34"/>
                    <a:pt x="31" y="40"/>
                  </a:cubicBezTo>
                  <a:cubicBezTo>
                    <a:pt x="23" y="39"/>
                    <a:pt x="15" y="39"/>
                    <a:pt x="7" y="38"/>
                  </a:cubicBezTo>
                  <a:cubicBezTo>
                    <a:pt x="5" y="38"/>
                    <a:pt x="0" y="38"/>
                    <a:pt x="1" y="36"/>
                  </a:cubicBezTo>
                  <a:cubicBezTo>
                    <a:pt x="7" y="26"/>
                    <a:pt x="23" y="23"/>
                    <a:pt x="33" y="20"/>
                  </a:cubicBezTo>
                  <a:cubicBezTo>
                    <a:pt x="39" y="11"/>
                    <a:pt x="51" y="8"/>
                    <a:pt x="59"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Freeform 95"/>
            <p:cNvSpPr>
              <a:spLocks noChangeArrowheads="1"/>
            </p:cNvSpPr>
            <p:nvPr/>
          </p:nvSpPr>
          <p:spPr bwMode="auto">
            <a:xfrm>
              <a:off x="2635" y="43"/>
              <a:ext cx="22" cy="21"/>
            </a:xfrm>
            <a:custGeom>
              <a:avLst/>
              <a:gdLst>
                <a:gd name="T0" fmla="*/ 15 w 26"/>
                <a:gd name="T1" fmla="*/ 0 h 29"/>
                <a:gd name="T2" fmla="*/ 0 w 26"/>
                <a:gd name="T3" fmla="*/ 13 h 29"/>
                <a:gd name="T4" fmla="*/ 15 w 26"/>
                <a:gd name="T5" fmla="*/ 19 h 29"/>
                <a:gd name="T6" fmla="*/ 15 w 26"/>
                <a:gd name="T7" fmla="*/ 0 h 29"/>
                <a:gd name="T8" fmla="*/ 0 60000 65536"/>
                <a:gd name="T9" fmla="*/ 0 60000 65536"/>
                <a:gd name="T10" fmla="*/ 0 60000 65536"/>
                <a:gd name="T11" fmla="*/ 0 60000 65536"/>
                <a:gd name="T12" fmla="*/ 0 w 26"/>
                <a:gd name="T13" fmla="*/ 0 h 29"/>
                <a:gd name="T14" fmla="*/ 26 w 26"/>
                <a:gd name="T15" fmla="*/ 29 h 29"/>
              </a:gdLst>
              <a:ahLst/>
              <a:cxnLst>
                <a:cxn ang="T8">
                  <a:pos x="T0" y="T1"/>
                </a:cxn>
                <a:cxn ang="T9">
                  <a:pos x="T2" y="T3"/>
                </a:cxn>
                <a:cxn ang="T10">
                  <a:pos x="T4" y="T5"/>
                </a:cxn>
                <a:cxn ang="T11">
                  <a:pos x="T6" y="T7"/>
                </a:cxn>
              </a:cxnLst>
              <a:rect l="T12" t="T13" r="T14" b="T15"/>
              <a:pathLst>
                <a:path w="26" h="29">
                  <a:moveTo>
                    <a:pt x="18" y="0"/>
                  </a:moveTo>
                  <a:cubicBezTo>
                    <a:pt x="9" y="6"/>
                    <a:pt x="4" y="7"/>
                    <a:pt x="0" y="18"/>
                  </a:cubicBezTo>
                  <a:cubicBezTo>
                    <a:pt x="7" y="25"/>
                    <a:pt x="9" y="29"/>
                    <a:pt x="18" y="26"/>
                  </a:cubicBezTo>
                  <a:cubicBezTo>
                    <a:pt x="22" y="14"/>
                    <a:pt x="26" y="12"/>
                    <a:pt x="18"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Freeform 96"/>
            <p:cNvSpPr>
              <a:spLocks noChangeArrowheads="1"/>
            </p:cNvSpPr>
            <p:nvPr/>
          </p:nvSpPr>
          <p:spPr bwMode="auto">
            <a:xfrm>
              <a:off x="2663" y="42"/>
              <a:ext cx="42" cy="25"/>
            </a:xfrm>
            <a:custGeom>
              <a:avLst/>
              <a:gdLst>
                <a:gd name="T0" fmla="*/ 12 w 49"/>
                <a:gd name="T1" fmla="*/ 4 h 36"/>
                <a:gd name="T2" fmla="*/ 0 w 49"/>
                <a:gd name="T3" fmla="*/ 13 h 36"/>
                <a:gd name="T4" fmla="*/ 5 w 49"/>
                <a:gd name="T5" fmla="*/ 22 h 36"/>
                <a:gd name="T6" fmla="*/ 15 w 49"/>
                <a:gd name="T7" fmla="*/ 25 h 36"/>
                <a:gd name="T8" fmla="*/ 34 w 49"/>
                <a:gd name="T9" fmla="*/ 18 h 36"/>
                <a:gd name="T10" fmla="*/ 12 w 49"/>
                <a:gd name="T11" fmla="*/ 4 h 36"/>
                <a:gd name="T12" fmla="*/ 0 60000 65536"/>
                <a:gd name="T13" fmla="*/ 0 60000 65536"/>
                <a:gd name="T14" fmla="*/ 0 60000 65536"/>
                <a:gd name="T15" fmla="*/ 0 60000 65536"/>
                <a:gd name="T16" fmla="*/ 0 60000 65536"/>
                <a:gd name="T17" fmla="*/ 0 60000 65536"/>
                <a:gd name="T18" fmla="*/ 0 w 49"/>
                <a:gd name="T19" fmla="*/ 0 h 36"/>
                <a:gd name="T20" fmla="*/ 49 w 49"/>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49" h="36">
                  <a:moveTo>
                    <a:pt x="14" y="6"/>
                  </a:moveTo>
                  <a:cubicBezTo>
                    <a:pt x="11" y="14"/>
                    <a:pt x="7" y="13"/>
                    <a:pt x="0" y="18"/>
                  </a:cubicBezTo>
                  <a:cubicBezTo>
                    <a:pt x="1" y="22"/>
                    <a:pt x="2" y="29"/>
                    <a:pt x="6" y="32"/>
                  </a:cubicBezTo>
                  <a:cubicBezTo>
                    <a:pt x="10" y="34"/>
                    <a:pt x="18" y="36"/>
                    <a:pt x="18" y="36"/>
                  </a:cubicBezTo>
                  <a:cubicBezTo>
                    <a:pt x="24" y="27"/>
                    <a:pt x="30" y="28"/>
                    <a:pt x="40" y="26"/>
                  </a:cubicBezTo>
                  <a:cubicBezTo>
                    <a:pt x="49" y="0"/>
                    <a:pt x="26" y="18"/>
                    <a:pt x="14" y="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Freeform 97"/>
            <p:cNvSpPr>
              <a:spLocks noChangeArrowheads="1"/>
            </p:cNvSpPr>
            <p:nvPr/>
          </p:nvSpPr>
          <p:spPr bwMode="auto">
            <a:xfrm>
              <a:off x="2733" y="34"/>
              <a:ext cx="23" cy="15"/>
            </a:xfrm>
            <a:custGeom>
              <a:avLst/>
              <a:gdLst>
                <a:gd name="T0" fmla="*/ 9 w 27"/>
                <a:gd name="T1" fmla="*/ 0 h 22"/>
                <a:gd name="T2" fmla="*/ 3 w 27"/>
                <a:gd name="T3" fmla="*/ 8 h 22"/>
                <a:gd name="T4" fmla="*/ 16 w 27"/>
                <a:gd name="T5" fmla="*/ 15 h 22"/>
                <a:gd name="T6" fmla="*/ 9 w 27"/>
                <a:gd name="T7" fmla="*/ 0 h 22"/>
                <a:gd name="T8" fmla="*/ 0 60000 65536"/>
                <a:gd name="T9" fmla="*/ 0 60000 65536"/>
                <a:gd name="T10" fmla="*/ 0 60000 65536"/>
                <a:gd name="T11" fmla="*/ 0 60000 65536"/>
                <a:gd name="T12" fmla="*/ 0 w 27"/>
                <a:gd name="T13" fmla="*/ 0 h 22"/>
                <a:gd name="T14" fmla="*/ 27 w 27"/>
                <a:gd name="T15" fmla="*/ 22 h 22"/>
              </a:gdLst>
              <a:ahLst/>
              <a:cxnLst>
                <a:cxn ang="T8">
                  <a:pos x="T0" y="T1"/>
                </a:cxn>
                <a:cxn ang="T9">
                  <a:pos x="T2" y="T3"/>
                </a:cxn>
                <a:cxn ang="T10">
                  <a:pos x="T4" y="T5"/>
                </a:cxn>
                <a:cxn ang="T11">
                  <a:pos x="T6" y="T7"/>
                </a:cxn>
              </a:cxnLst>
              <a:rect l="T12" t="T13" r="T14" b="T15"/>
              <a:pathLst>
                <a:path w="27" h="22">
                  <a:moveTo>
                    <a:pt x="11" y="0"/>
                  </a:moveTo>
                  <a:cubicBezTo>
                    <a:pt x="8" y="4"/>
                    <a:pt x="0" y="8"/>
                    <a:pt x="3" y="12"/>
                  </a:cubicBezTo>
                  <a:cubicBezTo>
                    <a:pt x="6" y="17"/>
                    <a:pt x="19" y="22"/>
                    <a:pt x="19" y="22"/>
                  </a:cubicBezTo>
                  <a:cubicBezTo>
                    <a:pt x="27" y="10"/>
                    <a:pt x="15" y="11"/>
                    <a:pt x="1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1" name="Freeform 98"/>
            <p:cNvSpPr>
              <a:spLocks noChangeArrowheads="1"/>
            </p:cNvSpPr>
            <p:nvPr/>
          </p:nvSpPr>
          <p:spPr bwMode="auto">
            <a:xfrm>
              <a:off x="2712" y="50"/>
              <a:ext cx="17" cy="13"/>
            </a:xfrm>
            <a:custGeom>
              <a:avLst/>
              <a:gdLst>
                <a:gd name="T0" fmla="*/ 9 w 20"/>
                <a:gd name="T1" fmla="*/ 0 h 18"/>
                <a:gd name="T2" fmla="*/ 8 w 20"/>
                <a:gd name="T3" fmla="*/ 13 h 18"/>
                <a:gd name="T4" fmla="*/ 9 w 20"/>
                <a:gd name="T5" fmla="*/ 0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1" y="0"/>
                  </a:moveTo>
                  <a:cubicBezTo>
                    <a:pt x="1" y="14"/>
                    <a:pt x="0" y="9"/>
                    <a:pt x="9" y="18"/>
                  </a:cubicBezTo>
                  <a:cubicBezTo>
                    <a:pt x="20" y="14"/>
                    <a:pt x="16" y="18"/>
                    <a:pt x="11"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 name="Freeform 99"/>
            <p:cNvSpPr>
              <a:spLocks noChangeArrowheads="1"/>
            </p:cNvSpPr>
            <p:nvPr/>
          </p:nvSpPr>
          <p:spPr bwMode="auto">
            <a:xfrm>
              <a:off x="4023" y="65"/>
              <a:ext cx="21" cy="31"/>
            </a:xfrm>
            <a:custGeom>
              <a:avLst/>
              <a:gdLst>
                <a:gd name="T0" fmla="*/ 21 w 24"/>
                <a:gd name="T1" fmla="*/ 0 h 44"/>
                <a:gd name="T2" fmla="*/ 7 w 24"/>
                <a:gd name="T3" fmla="*/ 11 h 44"/>
                <a:gd name="T4" fmla="*/ 0 w 24"/>
                <a:gd name="T5" fmla="*/ 24 h 44"/>
                <a:gd name="T6" fmla="*/ 14 w 24"/>
                <a:gd name="T7" fmla="*/ 28 h 44"/>
                <a:gd name="T8" fmla="*/ 21 w 24"/>
                <a:gd name="T9" fmla="*/ 0 h 44"/>
                <a:gd name="T10" fmla="*/ 0 60000 65536"/>
                <a:gd name="T11" fmla="*/ 0 60000 65536"/>
                <a:gd name="T12" fmla="*/ 0 60000 65536"/>
                <a:gd name="T13" fmla="*/ 0 60000 65536"/>
                <a:gd name="T14" fmla="*/ 0 60000 65536"/>
                <a:gd name="T15" fmla="*/ 0 w 24"/>
                <a:gd name="T16" fmla="*/ 0 h 44"/>
                <a:gd name="T17" fmla="*/ 24 w 24"/>
                <a:gd name="T18" fmla="*/ 44 h 44"/>
              </a:gdLst>
              <a:ahLst/>
              <a:cxnLst>
                <a:cxn ang="T10">
                  <a:pos x="T0" y="T1"/>
                </a:cxn>
                <a:cxn ang="T11">
                  <a:pos x="T2" y="T3"/>
                </a:cxn>
                <a:cxn ang="T12">
                  <a:pos x="T4" y="T5"/>
                </a:cxn>
                <a:cxn ang="T13">
                  <a:pos x="T6" y="T7"/>
                </a:cxn>
                <a:cxn ang="T14">
                  <a:pos x="T8" y="T9"/>
                </a:cxn>
              </a:cxnLst>
              <a:rect l="T15" t="T16" r="T17" b="T18"/>
              <a:pathLst>
                <a:path w="24" h="44">
                  <a:moveTo>
                    <a:pt x="24" y="0"/>
                  </a:moveTo>
                  <a:cubicBezTo>
                    <a:pt x="19" y="7"/>
                    <a:pt x="15" y="11"/>
                    <a:pt x="8" y="16"/>
                  </a:cubicBezTo>
                  <a:cubicBezTo>
                    <a:pt x="4" y="21"/>
                    <a:pt x="0" y="34"/>
                    <a:pt x="0" y="34"/>
                  </a:cubicBezTo>
                  <a:cubicBezTo>
                    <a:pt x="3" y="44"/>
                    <a:pt x="7" y="42"/>
                    <a:pt x="16" y="40"/>
                  </a:cubicBezTo>
                  <a:cubicBezTo>
                    <a:pt x="20" y="27"/>
                    <a:pt x="24" y="14"/>
                    <a:pt x="24"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3" name="Freeform 100"/>
            <p:cNvSpPr>
              <a:spLocks noChangeArrowheads="1"/>
            </p:cNvSpPr>
            <p:nvPr/>
          </p:nvSpPr>
          <p:spPr bwMode="auto">
            <a:xfrm>
              <a:off x="3007" y="1423"/>
              <a:ext cx="35" cy="17"/>
            </a:xfrm>
            <a:custGeom>
              <a:avLst/>
              <a:gdLst>
                <a:gd name="T0" fmla="*/ 26 w 41"/>
                <a:gd name="T1" fmla="*/ 0 h 24"/>
                <a:gd name="T2" fmla="*/ 22 w 41"/>
                <a:gd name="T3" fmla="*/ 17 h 24"/>
                <a:gd name="T4" fmla="*/ 26 w 41"/>
                <a:gd name="T5" fmla="*/ 0 h 24"/>
                <a:gd name="T6" fmla="*/ 0 60000 65536"/>
                <a:gd name="T7" fmla="*/ 0 60000 65536"/>
                <a:gd name="T8" fmla="*/ 0 60000 65536"/>
                <a:gd name="T9" fmla="*/ 0 w 41"/>
                <a:gd name="T10" fmla="*/ 0 h 24"/>
                <a:gd name="T11" fmla="*/ 41 w 41"/>
                <a:gd name="T12" fmla="*/ 24 h 24"/>
              </a:gdLst>
              <a:ahLst/>
              <a:cxnLst>
                <a:cxn ang="T6">
                  <a:pos x="T0" y="T1"/>
                </a:cxn>
                <a:cxn ang="T7">
                  <a:pos x="T2" y="T3"/>
                </a:cxn>
                <a:cxn ang="T8">
                  <a:pos x="T4" y="T5"/>
                </a:cxn>
              </a:cxnLst>
              <a:rect l="T9" t="T10" r="T11" b="T12"/>
              <a:pathLst>
                <a:path w="41" h="24">
                  <a:moveTo>
                    <a:pt x="30" y="0"/>
                  </a:moveTo>
                  <a:cubicBezTo>
                    <a:pt x="4" y="4"/>
                    <a:pt x="0" y="17"/>
                    <a:pt x="26" y="24"/>
                  </a:cubicBezTo>
                  <a:cubicBezTo>
                    <a:pt x="41" y="19"/>
                    <a:pt x="38" y="10"/>
                    <a:pt x="30"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 name="Freeform 101"/>
            <p:cNvSpPr>
              <a:spLocks noChangeArrowheads="1"/>
            </p:cNvSpPr>
            <p:nvPr/>
          </p:nvSpPr>
          <p:spPr bwMode="auto">
            <a:xfrm>
              <a:off x="3053" y="1416"/>
              <a:ext cx="11" cy="14"/>
            </a:xfrm>
            <a:custGeom>
              <a:avLst/>
              <a:gdLst>
                <a:gd name="T0" fmla="*/ 8 w 13"/>
                <a:gd name="T1" fmla="*/ 4 h 20"/>
                <a:gd name="T2" fmla="*/ 1 w 13"/>
                <a:gd name="T3" fmla="*/ 8 h 20"/>
                <a:gd name="T4" fmla="*/ 8 w 13"/>
                <a:gd name="T5" fmla="*/ 14 h 20"/>
                <a:gd name="T6" fmla="*/ 8 w 13"/>
                <a:gd name="T7" fmla="*/ 4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5" name="Freeform 102"/>
            <p:cNvSpPr>
              <a:spLocks noChangeArrowheads="1"/>
            </p:cNvSpPr>
            <p:nvPr/>
          </p:nvSpPr>
          <p:spPr bwMode="auto">
            <a:xfrm>
              <a:off x="2976" y="1272"/>
              <a:ext cx="10" cy="14"/>
            </a:xfrm>
            <a:custGeom>
              <a:avLst/>
              <a:gdLst>
                <a:gd name="T0" fmla="*/ 8 w 13"/>
                <a:gd name="T1" fmla="*/ 4 h 20"/>
                <a:gd name="T2" fmla="*/ 1 w 13"/>
                <a:gd name="T3" fmla="*/ 8 h 20"/>
                <a:gd name="T4" fmla="*/ 7 w 13"/>
                <a:gd name="T5" fmla="*/ 14 h 20"/>
                <a:gd name="T6" fmla="*/ 8 w 13"/>
                <a:gd name="T7" fmla="*/ 4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6" name="Freeform 103"/>
            <p:cNvSpPr>
              <a:spLocks noChangeArrowheads="1"/>
            </p:cNvSpPr>
            <p:nvPr/>
          </p:nvSpPr>
          <p:spPr bwMode="auto">
            <a:xfrm>
              <a:off x="3045" y="1204"/>
              <a:ext cx="12" cy="18"/>
            </a:xfrm>
            <a:custGeom>
              <a:avLst/>
              <a:gdLst>
                <a:gd name="T0" fmla="*/ 5 w 14"/>
                <a:gd name="T1" fmla="*/ 0 h 25"/>
                <a:gd name="T2" fmla="*/ 0 w 14"/>
                <a:gd name="T3" fmla="*/ 9 h 25"/>
                <a:gd name="T4" fmla="*/ 10 w 14"/>
                <a:gd name="T5" fmla="*/ 17 h 25"/>
                <a:gd name="T6" fmla="*/ 5 w 14"/>
                <a:gd name="T7" fmla="*/ 0 h 25"/>
                <a:gd name="T8" fmla="*/ 0 60000 65536"/>
                <a:gd name="T9" fmla="*/ 0 60000 65536"/>
                <a:gd name="T10" fmla="*/ 0 60000 65536"/>
                <a:gd name="T11" fmla="*/ 0 60000 65536"/>
                <a:gd name="T12" fmla="*/ 0 w 14"/>
                <a:gd name="T13" fmla="*/ 0 h 25"/>
                <a:gd name="T14" fmla="*/ 14 w 14"/>
                <a:gd name="T15" fmla="*/ 25 h 25"/>
              </a:gdLst>
              <a:ahLst/>
              <a:cxnLst>
                <a:cxn ang="T8">
                  <a:pos x="T0" y="T1"/>
                </a:cxn>
                <a:cxn ang="T9">
                  <a:pos x="T2" y="T3"/>
                </a:cxn>
                <a:cxn ang="T10">
                  <a:pos x="T4" y="T5"/>
                </a:cxn>
                <a:cxn ang="T11">
                  <a:pos x="T6" y="T7"/>
                </a:cxn>
              </a:cxnLst>
              <a:rect l="T12" t="T13" r="T14" b="T15"/>
              <a:pathLst>
                <a:path w="14" h="25">
                  <a:moveTo>
                    <a:pt x="6" y="0"/>
                  </a:moveTo>
                  <a:cubicBezTo>
                    <a:pt x="4" y="5"/>
                    <a:pt x="3" y="9"/>
                    <a:pt x="0" y="13"/>
                  </a:cubicBezTo>
                  <a:cubicBezTo>
                    <a:pt x="1" y="24"/>
                    <a:pt x="1" y="25"/>
                    <a:pt x="12" y="24"/>
                  </a:cubicBezTo>
                  <a:cubicBezTo>
                    <a:pt x="14" y="12"/>
                    <a:pt x="8" y="10"/>
                    <a:pt x="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7" name="Freeform 104"/>
            <p:cNvSpPr>
              <a:spLocks noChangeArrowheads="1"/>
            </p:cNvSpPr>
            <p:nvPr/>
          </p:nvSpPr>
          <p:spPr bwMode="auto">
            <a:xfrm>
              <a:off x="3017" y="1203"/>
              <a:ext cx="13" cy="18"/>
            </a:xfrm>
            <a:custGeom>
              <a:avLst/>
              <a:gdLst>
                <a:gd name="T0" fmla="*/ 6 w 14"/>
                <a:gd name="T1" fmla="*/ 0 h 25"/>
                <a:gd name="T2" fmla="*/ 0 w 14"/>
                <a:gd name="T3" fmla="*/ 9 h 25"/>
                <a:gd name="T4" fmla="*/ 11 w 14"/>
                <a:gd name="T5" fmla="*/ 17 h 25"/>
                <a:gd name="T6" fmla="*/ 6 w 14"/>
                <a:gd name="T7" fmla="*/ 0 h 25"/>
                <a:gd name="T8" fmla="*/ 0 60000 65536"/>
                <a:gd name="T9" fmla="*/ 0 60000 65536"/>
                <a:gd name="T10" fmla="*/ 0 60000 65536"/>
                <a:gd name="T11" fmla="*/ 0 60000 65536"/>
                <a:gd name="T12" fmla="*/ 0 w 14"/>
                <a:gd name="T13" fmla="*/ 0 h 25"/>
                <a:gd name="T14" fmla="*/ 14 w 14"/>
                <a:gd name="T15" fmla="*/ 25 h 25"/>
              </a:gdLst>
              <a:ahLst/>
              <a:cxnLst>
                <a:cxn ang="T8">
                  <a:pos x="T0" y="T1"/>
                </a:cxn>
                <a:cxn ang="T9">
                  <a:pos x="T2" y="T3"/>
                </a:cxn>
                <a:cxn ang="T10">
                  <a:pos x="T4" y="T5"/>
                </a:cxn>
                <a:cxn ang="T11">
                  <a:pos x="T6" y="T7"/>
                </a:cxn>
              </a:cxnLst>
              <a:rect l="T12" t="T13" r="T14" b="T15"/>
              <a:pathLst>
                <a:path w="14" h="25">
                  <a:moveTo>
                    <a:pt x="6" y="0"/>
                  </a:moveTo>
                  <a:cubicBezTo>
                    <a:pt x="4" y="5"/>
                    <a:pt x="3" y="9"/>
                    <a:pt x="0" y="13"/>
                  </a:cubicBezTo>
                  <a:cubicBezTo>
                    <a:pt x="1" y="24"/>
                    <a:pt x="1" y="25"/>
                    <a:pt x="12" y="24"/>
                  </a:cubicBezTo>
                  <a:cubicBezTo>
                    <a:pt x="14" y="12"/>
                    <a:pt x="8" y="10"/>
                    <a:pt x="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Freeform 105"/>
            <p:cNvSpPr>
              <a:spLocks noChangeArrowheads="1"/>
            </p:cNvSpPr>
            <p:nvPr/>
          </p:nvSpPr>
          <p:spPr bwMode="auto">
            <a:xfrm>
              <a:off x="3004" y="1224"/>
              <a:ext cx="12" cy="14"/>
            </a:xfrm>
            <a:custGeom>
              <a:avLst/>
              <a:gdLst>
                <a:gd name="T0" fmla="*/ 9 w 13"/>
                <a:gd name="T1" fmla="*/ 4 h 20"/>
                <a:gd name="T2" fmla="*/ 1 w 13"/>
                <a:gd name="T3" fmla="*/ 8 h 20"/>
                <a:gd name="T4" fmla="*/ 8 w 13"/>
                <a:gd name="T5" fmla="*/ 14 h 20"/>
                <a:gd name="T6" fmla="*/ 9 w 13"/>
                <a:gd name="T7" fmla="*/ 4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Freeform 106"/>
            <p:cNvSpPr>
              <a:spLocks noChangeArrowheads="1"/>
            </p:cNvSpPr>
            <p:nvPr/>
          </p:nvSpPr>
          <p:spPr bwMode="auto">
            <a:xfrm>
              <a:off x="2976" y="1256"/>
              <a:ext cx="10" cy="14"/>
            </a:xfrm>
            <a:custGeom>
              <a:avLst/>
              <a:gdLst>
                <a:gd name="T0" fmla="*/ 8 w 13"/>
                <a:gd name="T1" fmla="*/ 4 h 20"/>
                <a:gd name="T2" fmla="*/ 1 w 13"/>
                <a:gd name="T3" fmla="*/ 8 h 20"/>
                <a:gd name="T4" fmla="*/ 7 w 13"/>
                <a:gd name="T5" fmla="*/ 14 h 20"/>
                <a:gd name="T6" fmla="*/ 8 w 13"/>
                <a:gd name="T7" fmla="*/ 4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0" name="Freeform 107"/>
            <p:cNvSpPr>
              <a:spLocks noChangeArrowheads="1"/>
            </p:cNvSpPr>
            <p:nvPr/>
          </p:nvSpPr>
          <p:spPr bwMode="auto">
            <a:xfrm>
              <a:off x="2997" y="1243"/>
              <a:ext cx="12" cy="14"/>
            </a:xfrm>
            <a:custGeom>
              <a:avLst/>
              <a:gdLst>
                <a:gd name="T0" fmla="*/ 9 w 13"/>
                <a:gd name="T1" fmla="*/ 4 h 20"/>
                <a:gd name="T2" fmla="*/ 1 w 13"/>
                <a:gd name="T3" fmla="*/ 8 h 20"/>
                <a:gd name="T4" fmla="*/ 8 w 13"/>
                <a:gd name="T5" fmla="*/ 14 h 20"/>
                <a:gd name="T6" fmla="*/ 9 w 13"/>
                <a:gd name="T7" fmla="*/ 4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1" name="Freeform 108"/>
            <p:cNvSpPr>
              <a:spLocks noChangeArrowheads="1"/>
            </p:cNvSpPr>
            <p:nvPr/>
          </p:nvSpPr>
          <p:spPr bwMode="auto">
            <a:xfrm>
              <a:off x="2154" y="320"/>
              <a:ext cx="12" cy="14"/>
            </a:xfrm>
            <a:custGeom>
              <a:avLst/>
              <a:gdLst>
                <a:gd name="T0" fmla="*/ 9 w 13"/>
                <a:gd name="T1" fmla="*/ 4 h 20"/>
                <a:gd name="T2" fmla="*/ 1 w 13"/>
                <a:gd name="T3" fmla="*/ 8 h 20"/>
                <a:gd name="T4" fmla="*/ 8 w 13"/>
                <a:gd name="T5" fmla="*/ 14 h 20"/>
                <a:gd name="T6" fmla="*/ 9 w 13"/>
                <a:gd name="T7" fmla="*/ 4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 name="Freeform 109"/>
            <p:cNvSpPr>
              <a:spLocks noChangeArrowheads="1"/>
            </p:cNvSpPr>
            <p:nvPr/>
          </p:nvSpPr>
          <p:spPr bwMode="auto">
            <a:xfrm>
              <a:off x="2084" y="288"/>
              <a:ext cx="12" cy="14"/>
            </a:xfrm>
            <a:custGeom>
              <a:avLst/>
              <a:gdLst>
                <a:gd name="T0" fmla="*/ 9 w 13"/>
                <a:gd name="T1" fmla="*/ 4 h 20"/>
                <a:gd name="T2" fmla="*/ 1 w 13"/>
                <a:gd name="T3" fmla="*/ 8 h 20"/>
                <a:gd name="T4" fmla="*/ 8 w 13"/>
                <a:gd name="T5" fmla="*/ 14 h 20"/>
                <a:gd name="T6" fmla="*/ 9 w 13"/>
                <a:gd name="T7" fmla="*/ 4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3" name="Freeform 110"/>
            <p:cNvSpPr>
              <a:spLocks noChangeArrowheads="1"/>
            </p:cNvSpPr>
            <p:nvPr/>
          </p:nvSpPr>
          <p:spPr bwMode="auto">
            <a:xfrm>
              <a:off x="1810" y="85"/>
              <a:ext cx="2370" cy="1537"/>
            </a:xfrm>
            <a:custGeom>
              <a:avLst/>
              <a:gdLst>
                <a:gd name="T0" fmla="*/ 520 w 2060"/>
                <a:gd name="T1" fmla="*/ 610 h 1644"/>
                <a:gd name="T2" fmla="*/ 383 w 2060"/>
                <a:gd name="T3" fmla="*/ 556 h 1644"/>
                <a:gd name="T4" fmla="*/ 182 w 2060"/>
                <a:gd name="T5" fmla="*/ 603 h 1644"/>
                <a:gd name="T6" fmla="*/ 53 w 2060"/>
                <a:gd name="T7" fmla="*/ 710 h 1644"/>
                <a:gd name="T8" fmla="*/ 14 w 2060"/>
                <a:gd name="T9" fmla="*/ 880 h 1644"/>
                <a:gd name="T10" fmla="*/ 168 w 2060"/>
                <a:gd name="T11" fmla="*/ 990 h 1644"/>
                <a:gd name="T12" fmla="*/ 354 w 2060"/>
                <a:gd name="T13" fmla="*/ 973 h 1644"/>
                <a:gd name="T14" fmla="*/ 456 w 2060"/>
                <a:gd name="T15" fmla="*/ 1064 h 1644"/>
                <a:gd name="T16" fmla="*/ 520 w 2060"/>
                <a:gd name="T17" fmla="*/ 1353 h 1644"/>
                <a:gd name="T18" fmla="*/ 572 w 2060"/>
                <a:gd name="T19" fmla="*/ 1522 h 1644"/>
                <a:gd name="T20" fmla="*/ 810 w 2060"/>
                <a:gd name="T21" fmla="*/ 1472 h 1644"/>
                <a:gd name="T22" fmla="*/ 940 w 2060"/>
                <a:gd name="T23" fmla="*/ 1290 h 1644"/>
                <a:gd name="T24" fmla="*/ 1018 w 2060"/>
                <a:gd name="T25" fmla="*/ 1078 h 1644"/>
                <a:gd name="T26" fmla="*/ 1148 w 2060"/>
                <a:gd name="T27" fmla="*/ 934 h 1644"/>
                <a:gd name="T28" fmla="*/ 916 w 2060"/>
                <a:gd name="T29" fmla="*/ 800 h 1644"/>
                <a:gd name="T30" fmla="*/ 940 w 2060"/>
                <a:gd name="T31" fmla="*/ 766 h 1644"/>
                <a:gd name="T32" fmla="*/ 1154 w 2060"/>
                <a:gd name="T33" fmla="*/ 856 h 1644"/>
                <a:gd name="T34" fmla="*/ 1263 w 2060"/>
                <a:gd name="T35" fmla="*/ 740 h 1644"/>
                <a:gd name="T36" fmla="*/ 1203 w 2060"/>
                <a:gd name="T37" fmla="*/ 713 h 1644"/>
                <a:gd name="T38" fmla="*/ 1069 w 2060"/>
                <a:gd name="T39" fmla="*/ 669 h 1644"/>
                <a:gd name="T40" fmla="*/ 1313 w 2060"/>
                <a:gd name="T41" fmla="*/ 711 h 1644"/>
                <a:gd name="T42" fmla="*/ 1491 w 2060"/>
                <a:gd name="T43" fmla="*/ 797 h 1644"/>
                <a:gd name="T44" fmla="*/ 1580 w 2060"/>
                <a:gd name="T45" fmla="*/ 966 h 1644"/>
                <a:gd name="T46" fmla="*/ 1850 w 2060"/>
                <a:gd name="T47" fmla="*/ 792 h 1644"/>
                <a:gd name="T48" fmla="*/ 1960 w 2060"/>
                <a:gd name="T49" fmla="*/ 963 h 1644"/>
                <a:gd name="T50" fmla="*/ 1964 w 2060"/>
                <a:gd name="T51" fmla="*/ 817 h 1644"/>
                <a:gd name="T52" fmla="*/ 2024 w 2060"/>
                <a:gd name="T53" fmla="*/ 748 h 1644"/>
                <a:gd name="T54" fmla="*/ 2051 w 2060"/>
                <a:gd name="T55" fmla="*/ 509 h 1644"/>
                <a:gd name="T56" fmla="*/ 2098 w 2060"/>
                <a:gd name="T57" fmla="*/ 494 h 1644"/>
                <a:gd name="T58" fmla="*/ 2121 w 2060"/>
                <a:gd name="T59" fmla="*/ 399 h 1644"/>
                <a:gd name="T60" fmla="*/ 2077 w 2060"/>
                <a:gd name="T61" fmla="*/ 211 h 1644"/>
                <a:gd name="T62" fmla="*/ 2185 w 2060"/>
                <a:gd name="T63" fmla="*/ 101 h 1644"/>
                <a:gd name="T64" fmla="*/ 2240 w 2060"/>
                <a:gd name="T65" fmla="*/ 195 h 1644"/>
                <a:gd name="T66" fmla="*/ 2235 w 2060"/>
                <a:gd name="T67" fmla="*/ 115 h 1644"/>
                <a:gd name="T68" fmla="*/ 2272 w 2060"/>
                <a:gd name="T69" fmla="*/ 48 h 1644"/>
                <a:gd name="T70" fmla="*/ 2345 w 2060"/>
                <a:gd name="T71" fmla="*/ 0 h 1644"/>
                <a:gd name="T72" fmla="*/ 2094 w 2060"/>
                <a:gd name="T73" fmla="*/ 59 h 1644"/>
                <a:gd name="T74" fmla="*/ 1821 w 2060"/>
                <a:gd name="T75" fmla="*/ 78 h 1644"/>
                <a:gd name="T76" fmla="*/ 1552 w 2060"/>
                <a:gd name="T77" fmla="*/ 28 h 1644"/>
                <a:gd name="T78" fmla="*/ 1302 w 2060"/>
                <a:gd name="T79" fmla="*/ 61 h 1644"/>
                <a:gd name="T80" fmla="*/ 1197 w 2060"/>
                <a:gd name="T81" fmla="*/ 159 h 1644"/>
                <a:gd name="T82" fmla="*/ 1065 w 2060"/>
                <a:gd name="T83" fmla="*/ 128 h 1644"/>
                <a:gd name="T84" fmla="*/ 872 w 2060"/>
                <a:gd name="T85" fmla="*/ 171 h 1644"/>
                <a:gd name="T86" fmla="*/ 767 w 2060"/>
                <a:gd name="T87" fmla="*/ 131 h 1644"/>
                <a:gd name="T88" fmla="*/ 419 w 2060"/>
                <a:gd name="T89" fmla="*/ 232 h 1644"/>
                <a:gd name="T90" fmla="*/ 616 w 2060"/>
                <a:gd name="T91" fmla="*/ 199 h 1644"/>
                <a:gd name="T92" fmla="*/ 734 w 2060"/>
                <a:gd name="T93" fmla="*/ 258 h 1644"/>
                <a:gd name="T94" fmla="*/ 510 w 2060"/>
                <a:gd name="T95" fmla="*/ 334 h 1644"/>
                <a:gd name="T96" fmla="*/ 316 w 2060"/>
                <a:gd name="T97" fmla="*/ 389 h 1644"/>
                <a:gd name="T98" fmla="*/ 192 w 2060"/>
                <a:gd name="T99" fmla="*/ 502 h 1644"/>
                <a:gd name="T100" fmla="*/ 326 w 2060"/>
                <a:gd name="T101" fmla="*/ 516 h 1644"/>
                <a:gd name="T102" fmla="*/ 438 w 2060"/>
                <a:gd name="T103" fmla="*/ 536 h 1644"/>
                <a:gd name="T104" fmla="*/ 567 w 2060"/>
                <a:gd name="T105" fmla="*/ 552 h 1644"/>
                <a:gd name="T106" fmla="*/ 560 w 2060"/>
                <a:gd name="T107" fmla="*/ 479 h 1644"/>
                <a:gd name="T108" fmla="*/ 681 w 2060"/>
                <a:gd name="T109" fmla="*/ 512 h 1644"/>
                <a:gd name="T110" fmla="*/ 789 w 2060"/>
                <a:gd name="T111" fmla="*/ 439 h 1644"/>
                <a:gd name="T112" fmla="*/ 888 w 2060"/>
                <a:gd name="T113" fmla="*/ 449 h 1644"/>
                <a:gd name="T114" fmla="*/ 735 w 2060"/>
                <a:gd name="T115" fmla="*/ 559 h 164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060"/>
                <a:gd name="T175" fmla="*/ 0 h 1644"/>
                <a:gd name="T176" fmla="*/ 2060 w 2060"/>
                <a:gd name="T177" fmla="*/ 1644 h 164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060" h="1644">
                  <a:moveTo>
                    <a:pt x="697" y="677"/>
                  </a:moveTo>
                  <a:cubicBezTo>
                    <a:pt x="659" y="675"/>
                    <a:pt x="652" y="669"/>
                    <a:pt x="618" y="667"/>
                  </a:cubicBezTo>
                  <a:cubicBezTo>
                    <a:pt x="607" y="666"/>
                    <a:pt x="594" y="661"/>
                    <a:pt x="582" y="658"/>
                  </a:cubicBezTo>
                  <a:cubicBezTo>
                    <a:pt x="577" y="655"/>
                    <a:pt x="568" y="650"/>
                    <a:pt x="568" y="650"/>
                  </a:cubicBezTo>
                  <a:cubicBezTo>
                    <a:pt x="551" y="652"/>
                    <a:pt x="557" y="655"/>
                    <a:pt x="546" y="658"/>
                  </a:cubicBezTo>
                  <a:cubicBezTo>
                    <a:pt x="540" y="667"/>
                    <a:pt x="542" y="669"/>
                    <a:pt x="546" y="677"/>
                  </a:cubicBezTo>
                  <a:cubicBezTo>
                    <a:pt x="548" y="680"/>
                    <a:pt x="550" y="686"/>
                    <a:pt x="550" y="686"/>
                  </a:cubicBezTo>
                  <a:cubicBezTo>
                    <a:pt x="526" y="694"/>
                    <a:pt x="506" y="678"/>
                    <a:pt x="488" y="670"/>
                  </a:cubicBezTo>
                  <a:cubicBezTo>
                    <a:pt x="481" y="653"/>
                    <a:pt x="472" y="655"/>
                    <a:pt x="452" y="653"/>
                  </a:cubicBezTo>
                  <a:cubicBezTo>
                    <a:pt x="446" y="648"/>
                    <a:pt x="444" y="648"/>
                    <a:pt x="437" y="650"/>
                  </a:cubicBezTo>
                  <a:cubicBezTo>
                    <a:pt x="427" y="647"/>
                    <a:pt x="433" y="648"/>
                    <a:pt x="423" y="642"/>
                  </a:cubicBezTo>
                  <a:cubicBezTo>
                    <a:pt x="421" y="641"/>
                    <a:pt x="418" y="639"/>
                    <a:pt x="418" y="639"/>
                  </a:cubicBezTo>
                  <a:cubicBezTo>
                    <a:pt x="416" y="638"/>
                    <a:pt x="413" y="633"/>
                    <a:pt x="413" y="630"/>
                  </a:cubicBezTo>
                  <a:cubicBezTo>
                    <a:pt x="415" y="625"/>
                    <a:pt x="418" y="616"/>
                    <a:pt x="418" y="616"/>
                  </a:cubicBezTo>
                  <a:cubicBezTo>
                    <a:pt x="416" y="592"/>
                    <a:pt x="421" y="588"/>
                    <a:pt x="398" y="591"/>
                  </a:cubicBezTo>
                  <a:cubicBezTo>
                    <a:pt x="390" y="598"/>
                    <a:pt x="390" y="595"/>
                    <a:pt x="381" y="592"/>
                  </a:cubicBezTo>
                  <a:cubicBezTo>
                    <a:pt x="370" y="592"/>
                    <a:pt x="361" y="595"/>
                    <a:pt x="348" y="597"/>
                  </a:cubicBezTo>
                  <a:cubicBezTo>
                    <a:pt x="344" y="595"/>
                    <a:pt x="337" y="597"/>
                    <a:pt x="333" y="595"/>
                  </a:cubicBezTo>
                  <a:cubicBezTo>
                    <a:pt x="331" y="594"/>
                    <a:pt x="330" y="592"/>
                    <a:pt x="328" y="592"/>
                  </a:cubicBezTo>
                  <a:cubicBezTo>
                    <a:pt x="314" y="591"/>
                    <a:pt x="296" y="597"/>
                    <a:pt x="283" y="602"/>
                  </a:cubicBezTo>
                  <a:cubicBezTo>
                    <a:pt x="276" y="603"/>
                    <a:pt x="268" y="606"/>
                    <a:pt x="260" y="608"/>
                  </a:cubicBezTo>
                  <a:cubicBezTo>
                    <a:pt x="255" y="609"/>
                    <a:pt x="246" y="613"/>
                    <a:pt x="246" y="613"/>
                  </a:cubicBezTo>
                  <a:cubicBezTo>
                    <a:pt x="228" y="611"/>
                    <a:pt x="209" y="609"/>
                    <a:pt x="189" y="611"/>
                  </a:cubicBezTo>
                  <a:cubicBezTo>
                    <a:pt x="184" y="613"/>
                    <a:pt x="180" y="614"/>
                    <a:pt x="175" y="617"/>
                  </a:cubicBezTo>
                  <a:cubicBezTo>
                    <a:pt x="173" y="619"/>
                    <a:pt x="173" y="620"/>
                    <a:pt x="173" y="622"/>
                  </a:cubicBezTo>
                  <a:cubicBezTo>
                    <a:pt x="172" y="623"/>
                    <a:pt x="169" y="623"/>
                    <a:pt x="169" y="625"/>
                  </a:cubicBezTo>
                  <a:cubicBezTo>
                    <a:pt x="163" y="634"/>
                    <a:pt x="167" y="641"/>
                    <a:pt x="158" y="645"/>
                  </a:cubicBezTo>
                  <a:cubicBezTo>
                    <a:pt x="153" y="648"/>
                    <a:pt x="149" y="652"/>
                    <a:pt x="144" y="655"/>
                  </a:cubicBezTo>
                  <a:cubicBezTo>
                    <a:pt x="141" y="656"/>
                    <a:pt x="135" y="659"/>
                    <a:pt x="135" y="659"/>
                  </a:cubicBezTo>
                  <a:cubicBezTo>
                    <a:pt x="133" y="664"/>
                    <a:pt x="130" y="666"/>
                    <a:pt x="130" y="669"/>
                  </a:cubicBezTo>
                  <a:cubicBezTo>
                    <a:pt x="128" y="677"/>
                    <a:pt x="132" y="691"/>
                    <a:pt x="124" y="698"/>
                  </a:cubicBezTo>
                  <a:cubicBezTo>
                    <a:pt x="118" y="703"/>
                    <a:pt x="108" y="709"/>
                    <a:pt x="101" y="711"/>
                  </a:cubicBezTo>
                  <a:cubicBezTo>
                    <a:pt x="101" y="711"/>
                    <a:pt x="90" y="716"/>
                    <a:pt x="87" y="716"/>
                  </a:cubicBezTo>
                  <a:cubicBezTo>
                    <a:pt x="85" y="717"/>
                    <a:pt x="82" y="717"/>
                    <a:pt x="82" y="717"/>
                  </a:cubicBezTo>
                  <a:cubicBezTo>
                    <a:pt x="76" y="725"/>
                    <a:pt x="68" y="733"/>
                    <a:pt x="60" y="738"/>
                  </a:cubicBezTo>
                  <a:cubicBezTo>
                    <a:pt x="56" y="745"/>
                    <a:pt x="53" y="755"/>
                    <a:pt x="46" y="759"/>
                  </a:cubicBezTo>
                  <a:cubicBezTo>
                    <a:pt x="43" y="764"/>
                    <a:pt x="37" y="767"/>
                    <a:pt x="31" y="773"/>
                  </a:cubicBezTo>
                  <a:cubicBezTo>
                    <a:pt x="26" y="780"/>
                    <a:pt x="25" y="789"/>
                    <a:pt x="23" y="797"/>
                  </a:cubicBezTo>
                  <a:cubicBezTo>
                    <a:pt x="20" y="803"/>
                    <a:pt x="19" y="809"/>
                    <a:pt x="17" y="816"/>
                  </a:cubicBezTo>
                  <a:cubicBezTo>
                    <a:pt x="15" y="817"/>
                    <a:pt x="14" y="824"/>
                    <a:pt x="14" y="824"/>
                  </a:cubicBezTo>
                  <a:cubicBezTo>
                    <a:pt x="15" y="831"/>
                    <a:pt x="26" y="842"/>
                    <a:pt x="26" y="842"/>
                  </a:cubicBezTo>
                  <a:cubicBezTo>
                    <a:pt x="26" y="847"/>
                    <a:pt x="17" y="855"/>
                    <a:pt x="17" y="855"/>
                  </a:cubicBezTo>
                  <a:cubicBezTo>
                    <a:pt x="14" y="863"/>
                    <a:pt x="17" y="867"/>
                    <a:pt x="25" y="870"/>
                  </a:cubicBezTo>
                  <a:cubicBezTo>
                    <a:pt x="28" y="884"/>
                    <a:pt x="17" y="902"/>
                    <a:pt x="6" y="909"/>
                  </a:cubicBezTo>
                  <a:cubicBezTo>
                    <a:pt x="0" y="927"/>
                    <a:pt x="5" y="927"/>
                    <a:pt x="12" y="941"/>
                  </a:cubicBezTo>
                  <a:cubicBezTo>
                    <a:pt x="23" y="963"/>
                    <a:pt x="29" y="969"/>
                    <a:pt x="53" y="977"/>
                  </a:cubicBezTo>
                  <a:cubicBezTo>
                    <a:pt x="60" y="986"/>
                    <a:pt x="56" y="983"/>
                    <a:pt x="63" y="989"/>
                  </a:cubicBezTo>
                  <a:cubicBezTo>
                    <a:pt x="62" y="994"/>
                    <a:pt x="59" y="997"/>
                    <a:pt x="59" y="1002"/>
                  </a:cubicBezTo>
                  <a:cubicBezTo>
                    <a:pt x="57" y="1009"/>
                    <a:pt x="70" y="1020"/>
                    <a:pt x="74" y="1027"/>
                  </a:cubicBezTo>
                  <a:cubicBezTo>
                    <a:pt x="77" y="1031"/>
                    <a:pt x="91" y="1036"/>
                    <a:pt x="91" y="1036"/>
                  </a:cubicBezTo>
                  <a:cubicBezTo>
                    <a:pt x="94" y="1036"/>
                    <a:pt x="96" y="1036"/>
                    <a:pt x="98" y="1034"/>
                  </a:cubicBezTo>
                  <a:cubicBezTo>
                    <a:pt x="99" y="1034"/>
                    <a:pt x="98" y="1031"/>
                    <a:pt x="99" y="1030"/>
                  </a:cubicBezTo>
                  <a:cubicBezTo>
                    <a:pt x="101" y="1030"/>
                    <a:pt x="107" y="1038"/>
                    <a:pt x="108" y="1038"/>
                  </a:cubicBezTo>
                  <a:cubicBezTo>
                    <a:pt x="119" y="1047"/>
                    <a:pt x="133" y="1055"/>
                    <a:pt x="146" y="1059"/>
                  </a:cubicBezTo>
                  <a:cubicBezTo>
                    <a:pt x="149" y="1067"/>
                    <a:pt x="152" y="1066"/>
                    <a:pt x="159" y="1064"/>
                  </a:cubicBezTo>
                  <a:cubicBezTo>
                    <a:pt x="163" y="1061"/>
                    <a:pt x="166" y="1059"/>
                    <a:pt x="169" y="1058"/>
                  </a:cubicBezTo>
                  <a:cubicBezTo>
                    <a:pt x="172" y="1056"/>
                    <a:pt x="178" y="1055"/>
                    <a:pt x="178" y="1055"/>
                  </a:cubicBezTo>
                  <a:cubicBezTo>
                    <a:pt x="192" y="1059"/>
                    <a:pt x="209" y="1061"/>
                    <a:pt x="224" y="1063"/>
                  </a:cubicBezTo>
                  <a:cubicBezTo>
                    <a:pt x="231" y="1067"/>
                    <a:pt x="229" y="1070"/>
                    <a:pt x="238" y="1069"/>
                  </a:cubicBezTo>
                  <a:cubicBezTo>
                    <a:pt x="238" y="1063"/>
                    <a:pt x="238" y="1056"/>
                    <a:pt x="238" y="1050"/>
                  </a:cubicBezTo>
                  <a:cubicBezTo>
                    <a:pt x="241" y="1041"/>
                    <a:pt x="257" y="1059"/>
                    <a:pt x="260" y="1061"/>
                  </a:cubicBezTo>
                  <a:cubicBezTo>
                    <a:pt x="266" y="1050"/>
                    <a:pt x="279" y="1052"/>
                    <a:pt x="291" y="1050"/>
                  </a:cubicBezTo>
                  <a:cubicBezTo>
                    <a:pt x="297" y="1049"/>
                    <a:pt x="302" y="1044"/>
                    <a:pt x="308" y="1041"/>
                  </a:cubicBezTo>
                  <a:cubicBezTo>
                    <a:pt x="319" y="1042"/>
                    <a:pt x="330" y="1045"/>
                    <a:pt x="341" y="1049"/>
                  </a:cubicBezTo>
                  <a:cubicBezTo>
                    <a:pt x="342" y="1050"/>
                    <a:pt x="344" y="1055"/>
                    <a:pt x="344" y="1058"/>
                  </a:cubicBezTo>
                  <a:cubicBezTo>
                    <a:pt x="344" y="1061"/>
                    <a:pt x="342" y="1067"/>
                    <a:pt x="342" y="1067"/>
                  </a:cubicBezTo>
                  <a:cubicBezTo>
                    <a:pt x="347" y="1070"/>
                    <a:pt x="355" y="1072"/>
                    <a:pt x="361" y="1075"/>
                  </a:cubicBezTo>
                  <a:cubicBezTo>
                    <a:pt x="362" y="1075"/>
                    <a:pt x="365" y="1077"/>
                    <a:pt x="365" y="1077"/>
                  </a:cubicBezTo>
                  <a:cubicBezTo>
                    <a:pt x="375" y="1074"/>
                    <a:pt x="384" y="1074"/>
                    <a:pt x="393" y="1080"/>
                  </a:cubicBezTo>
                  <a:cubicBezTo>
                    <a:pt x="396" y="1083"/>
                    <a:pt x="398" y="1088"/>
                    <a:pt x="401" y="1092"/>
                  </a:cubicBezTo>
                  <a:cubicBezTo>
                    <a:pt x="404" y="1095"/>
                    <a:pt x="407" y="1102"/>
                    <a:pt x="407" y="1102"/>
                  </a:cubicBezTo>
                  <a:cubicBezTo>
                    <a:pt x="404" y="1114"/>
                    <a:pt x="399" y="1127"/>
                    <a:pt x="396" y="1138"/>
                  </a:cubicBezTo>
                  <a:cubicBezTo>
                    <a:pt x="393" y="1147"/>
                    <a:pt x="395" y="1141"/>
                    <a:pt x="389" y="1152"/>
                  </a:cubicBezTo>
                  <a:cubicBezTo>
                    <a:pt x="387" y="1153"/>
                    <a:pt x="385" y="1156"/>
                    <a:pt x="385" y="1156"/>
                  </a:cubicBezTo>
                  <a:cubicBezTo>
                    <a:pt x="389" y="1185"/>
                    <a:pt x="396" y="1180"/>
                    <a:pt x="410" y="1197"/>
                  </a:cubicBezTo>
                  <a:cubicBezTo>
                    <a:pt x="427" y="1219"/>
                    <a:pt x="440" y="1239"/>
                    <a:pt x="447" y="1266"/>
                  </a:cubicBezTo>
                  <a:cubicBezTo>
                    <a:pt x="446" y="1280"/>
                    <a:pt x="452" y="1314"/>
                    <a:pt x="435" y="1325"/>
                  </a:cubicBezTo>
                  <a:cubicBezTo>
                    <a:pt x="427" y="1347"/>
                    <a:pt x="433" y="1325"/>
                    <a:pt x="430" y="1367"/>
                  </a:cubicBezTo>
                  <a:cubicBezTo>
                    <a:pt x="429" y="1377"/>
                    <a:pt x="421" y="1381"/>
                    <a:pt x="418" y="1391"/>
                  </a:cubicBezTo>
                  <a:cubicBezTo>
                    <a:pt x="421" y="1413"/>
                    <a:pt x="430" y="1422"/>
                    <a:pt x="446" y="1438"/>
                  </a:cubicBezTo>
                  <a:cubicBezTo>
                    <a:pt x="449" y="1441"/>
                    <a:pt x="450" y="1442"/>
                    <a:pt x="452" y="1447"/>
                  </a:cubicBezTo>
                  <a:cubicBezTo>
                    <a:pt x="454" y="1450"/>
                    <a:pt x="455" y="1456"/>
                    <a:pt x="455" y="1456"/>
                  </a:cubicBezTo>
                  <a:cubicBezTo>
                    <a:pt x="457" y="1475"/>
                    <a:pt x="458" y="1488"/>
                    <a:pt x="460" y="1505"/>
                  </a:cubicBezTo>
                  <a:cubicBezTo>
                    <a:pt x="461" y="1514"/>
                    <a:pt x="461" y="1511"/>
                    <a:pt x="464" y="1522"/>
                  </a:cubicBezTo>
                  <a:cubicBezTo>
                    <a:pt x="466" y="1524"/>
                    <a:pt x="466" y="1527"/>
                    <a:pt x="466" y="1527"/>
                  </a:cubicBezTo>
                  <a:cubicBezTo>
                    <a:pt x="468" y="1542"/>
                    <a:pt x="469" y="1552"/>
                    <a:pt x="481" y="1561"/>
                  </a:cubicBezTo>
                  <a:cubicBezTo>
                    <a:pt x="485" y="1566"/>
                    <a:pt x="488" y="1569"/>
                    <a:pt x="494" y="1572"/>
                  </a:cubicBezTo>
                  <a:cubicBezTo>
                    <a:pt x="497" y="1585"/>
                    <a:pt x="503" y="1597"/>
                    <a:pt x="506" y="1610"/>
                  </a:cubicBezTo>
                  <a:cubicBezTo>
                    <a:pt x="506" y="1614"/>
                    <a:pt x="508" y="1619"/>
                    <a:pt x="505" y="1622"/>
                  </a:cubicBezTo>
                  <a:cubicBezTo>
                    <a:pt x="503" y="1625"/>
                    <a:pt x="497" y="1628"/>
                    <a:pt x="497" y="1628"/>
                  </a:cubicBezTo>
                  <a:cubicBezTo>
                    <a:pt x="488" y="1642"/>
                    <a:pt x="509" y="1644"/>
                    <a:pt x="517" y="1644"/>
                  </a:cubicBezTo>
                  <a:cubicBezTo>
                    <a:pt x="539" y="1639"/>
                    <a:pt x="557" y="1635"/>
                    <a:pt x="579" y="1633"/>
                  </a:cubicBezTo>
                  <a:cubicBezTo>
                    <a:pt x="598" y="1630"/>
                    <a:pt x="613" y="1627"/>
                    <a:pt x="632" y="1624"/>
                  </a:cubicBezTo>
                  <a:cubicBezTo>
                    <a:pt x="635" y="1624"/>
                    <a:pt x="638" y="1622"/>
                    <a:pt x="641" y="1621"/>
                  </a:cubicBezTo>
                  <a:cubicBezTo>
                    <a:pt x="642" y="1621"/>
                    <a:pt x="644" y="1619"/>
                    <a:pt x="646" y="1617"/>
                  </a:cubicBezTo>
                  <a:cubicBezTo>
                    <a:pt x="649" y="1617"/>
                    <a:pt x="655" y="1616"/>
                    <a:pt x="655" y="1616"/>
                  </a:cubicBezTo>
                  <a:cubicBezTo>
                    <a:pt x="659" y="1610"/>
                    <a:pt x="664" y="1603"/>
                    <a:pt x="670" y="1600"/>
                  </a:cubicBezTo>
                  <a:cubicBezTo>
                    <a:pt x="675" y="1594"/>
                    <a:pt x="678" y="1591"/>
                    <a:pt x="683" y="1588"/>
                  </a:cubicBezTo>
                  <a:cubicBezTo>
                    <a:pt x="687" y="1581"/>
                    <a:pt x="697" y="1577"/>
                    <a:pt x="704" y="1574"/>
                  </a:cubicBezTo>
                  <a:cubicBezTo>
                    <a:pt x="715" y="1563"/>
                    <a:pt x="726" y="1550"/>
                    <a:pt x="731" y="1535"/>
                  </a:cubicBezTo>
                  <a:cubicBezTo>
                    <a:pt x="731" y="1531"/>
                    <a:pt x="729" y="1528"/>
                    <a:pt x="729" y="1525"/>
                  </a:cubicBezTo>
                  <a:cubicBezTo>
                    <a:pt x="729" y="1494"/>
                    <a:pt x="737" y="1505"/>
                    <a:pt x="754" y="1494"/>
                  </a:cubicBezTo>
                  <a:cubicBezTo>
                    <a:pt x="759" y="1488"/>
                    <a:pt x="762" y="1483"/>
                    <a:pt x="765" y="1475"/>
                  </a:cubicBezTo>
                  <a:cubicBezTo>
                    <a:pt x="763" y="1458"/>
                    <a:pt x="765" y="1439"/>
                    <a:pt x="755" y="1424"/>
                  </a:cubicBezTo>
                  <a:cubicBezTo>
                    <a:pt x="759" y="1413"/>
                    <a:pt x="771" y="1419"/>
                    <a:pt x="779" y="1422"/>
                  </a:cubicBezTo>
                  <a:cubicBezTo>
                    <a:pt x="782" y="1427"/>
                    <a:pt x="782" y="1435"/>
                    <a:pt x="785" y="1427"/>
                  </a:cubicBezTo>
                  <a:cubicBezTo>
                    <a:pt x="786" y="1416"/>
                    <a:pt x="786" y="1405"/>
                    <a:pt x="786" y="1396"/>
                  </a:cubicBezTo>
                  <a:cubicBezTo>
                    <a:pt x="788" y="1386"/>
                    <a:pt x="810" y="1385"/>
                    <a:pt x="817" y="1380"/>
                  </a:cubicBezTo>
                  <a:cubicBezTo>
                    <a:pt x="820" y="1374"/>
                    <a:pt x="831" y="1367"/>
                    <a:pt x="837" y="1363"/>
                  </a:cubicBezTo>
                  <a:cubicBezTo>
                    <a:pt x="841" y="1361"/>
                    <a:pt x="847" y="1356"/>
                    <a:pt x="847" y="1356"/>
                  </a:cubicBezTo>
                  <a:cubicBezTo>
                    <a:pt x="855" y="1345"/>
                    <a:pt x="845" y="1333"/>
                    <a:pt x="844" y="1320"/>
                  </a:cubicBezTo>
                  <a:cubicBezTo>
                    <a:pt x="845" y="1310"/>
                    <a:pt x="847" y="1308"/>
                    <a:pt x="850" y="1299"/>
                  </a:cubicBezTo>
                  <a:cubicBezTo>
                    <a:pt x="847" y="1288"/>
                    <a:pt x="842" y="1288"/>
                    <a:pt x="834" y="1280"/>
                  </a:cubicBezTo>
                  <a:cubicBezTo>
                    <a:pt x="833" y="1275"/>
                    <a:pt x="830" y="1266"/>
                    <a:pt x="830" y="1266"/>
                  </a:cubicBezTo>
                  <a:cubicBezTo>
                    <a:pt x="831" y="1250"/>
                    <a:pt x="831" y="1236"/>
                    <a:pt x="831" y="1220"/>
                  </a:cubicBezTo>
                  <a:cubicBezTo>
                    <a:pt x="833" y="1192"/>
                    <a:pt x="861" y="1183"/>
                    <a:pt x="876" y="1166"/>
                  </a:cubicBezTo>
                  <a:cubicBezTo>
                    <a:pt x="879" y="1160"/>
                    <a:pt x="884" y="1160"/>
                    <a:pt x="885" y="1153"/>
                  </a:cubicBezTo>
                  <a:cubicBezTo>
                    <a:pt x="890" y="1144"/>
                    <a:pt x="889" y="1142"/>
                    <a:pt x="895" y="1136"/>
                  </a:cubicBezTo>
                  <a:cubicBezTo>
                    <a:pt x="898" y="1127"/>
                    <a:pt x="906" y="1114"/>
                    <a:pt x="915" y="1111"/>
                  </a:cubicBezTo>
                  <a:cubicBezTo>
                    <a:pt x="920" y="1105"/>
                    <a:pt x="924" y="1099"/>
                    <a:pt x="930" y="1094"/>
                  </a:cubicBezTo>
                  <a:cubicBezTo>
                    <a:pt x="935" y="1089"/>
                    <a:pt x="938" y="1089"/>
                    <a:pt x="943" y="1084"/>
                  </a:cubicBezTo>
                  <a:cubicBezTo>
                    <a:pt x="947" y="1080"/>
                    <a:pt x="949" y="1078"/>
                    <a:pt x="955" y="1077"/>
                  </a:cubicBezTo>
                  <a:cubicBezTo>
                    <a:pt x="961" y="1066"/>
                    <a:pt x="958" y="1069"/>
                    <a:pt x="966" y="1064"/>
                  </a:cubicBezTo>
                  <a:cubicBezTo>
                    <a:pt x="972" y="1055"/>
                    <a:pt x="978" y="1045"/>
                    <a:pt x="983" y="1036"/>
                  </a:cubicBezTo>
                  <a:cubicBezTo>
                    <a:pt x="988" y="1030"/>
                    <a:pt x="989" y="1019"/>
                    <a:pt x="991" y="1013"/>
                  </a:cubicBezTo>
                  <a:cubicBezTo>
                    <a:pt x="994" y="1003"/>
                    <a:pt x="992" y="1009"/>
                    <a:pt x="998" y="999"/>
                  </a:cubicBezTo>
                  <a:cubicBezTo>
                    <a:pt x="1003" y="992"/>
                    <a:pt x="1003" y="984"/>
                    <a:pt x="1005" y="977"/>
                  </a:cubicBezTo>
                  <a:cubicBezTo>
                    <a:pt x="1003" y="966"/>
                    <a:pt x="1000" y="970"/>
                    <a:pt x="989" y="974"/>
                  </a:cubicBezTo>
                  <a:cubicBezTo>
                    <a:pt x="971" y="986"/>
                    <a:pt x="941" y="983"/>
                    <a:pt x="921" y="983"/>
                  </a:cubicBezTo>
                  <a:cubicBezTo>
                    <a:pt x="892" y="981"/>
                    <a:pt x="895" y="977"/>
                    <a:pt x="878" y="961"/>
                  </a:cubicBezTo>
                  <a:cubicBezTo>
                    <a:pt x="875" y="949"/>
                    <a:pt x="867" y="944"/>
                    <a:pt x="858" y="936"/>
                  </a:cubicBezTo>
                  <a:cubicBezTo>
                    <a:pt x="853" y="933"/>
                    <a:pt x="844" y="930"/>
                    <a:pt x="844" y="930"/>
                  </a:cubicBezTo>
                  <a:cubicBezTo>
                    <a:pt x="837" y="909"/>
                    <a:pt x="828" y="891"/>
                    <a:pt x="817" y="872"/>
                  </a:cubicBezTo>
                  <a:cubicBezTo>
                    <a:pt x="811" y="866"/>
                    <a:pt x="816" y="869"/>
                    <a:pt x="805" y="863"/>
                  </a:cubicBezTo>
                  <a:cubicBezTo>
                    <a:pt x="802" y="859"/>
                    <a:pt x="796" y="856"/>
                    <a:pt x="796" y="856"/>
                  </a:cubicBezTo>
                  <a:cubicBezTo>
                    <a:pt x="786" y="842"/>
                    <a:pt x="794" y="825"/>
                    <a:pt x="785" y="813"/>
                  </a:cubicBezTo>
                  <a:cubicBezTo>
                    <a:pt x="774" y="794"/>
                    <a:pt x="759" y="772"/>
                    <a:pt x="745" y="758"/>
                  </a:cubicBezTo>
                  <a:cubicBezTo>
                    <a:pt x="742" y="744"/>
                    <a:pt x="737" y="736"/>
                    <a:pt x="729" y="723"/>
                  </a:cubicBezTo>
                  <a:cubicBezTo>
                    <a:pt x="726" y="720"/>
                    <a:pt x="723" y="709"/>
                    <a:pt x="723" y="709"/>
                  </a:cubicBezTo>
                  <a:cubicBezTo>
                    <a:pt x="740" y="705"/>
                    <a:pt x="757" y="733"/>
                    <a:pt x="766" y="744"/>
                  </a:cubicBezTo>
                  <a:cubicBezTo>
                    <a:pt x="771" y="758"/>
                    <a:pt x="771" y="759"/>
                    <a:pt x="786" y="764"/>
                  </a:cubicBezTo>
                  <a:cubicBezTo>
                    <a:pt x="793" y="766"/>
                    <a:pt x="800" y="773"/>
                    <a:pt x="800" y="773"/>
                  </a:cubicBezTo>
                  <a:cubicBezTo>
                    <a:pt x="803" y="780"/>
                    <a:pt x="808" y="784"/>
                    <a:pt x="813" y="791"/>
                  </a:cubicBezTo>
                  <a:cubicBezTo>
                    <a:pt x="813" y="803"/>
                    <a:pt x="814" y="809"/>
                    <a:pt x="817" y="819"/>
                  </a:cubicBezTo>
                  <a:cubicBezTo>
                    <a:pt x="819" y="842"/>
                    <a:pt x="820" y="841"/>
                    <a:pt x="839" y="847"/>
                  </a:cubicBezTo>
                  <a:cubicBezTo>
                    <a:pt x="844" y="852"/>
                    <a:pt x="847" y="856"/>
                    <a:pt x="851" y="861"/>
                  </a:cubicBezTo>
                  <a:cubicBezTo>
                    <a:pt x="851" y="863"/>
                    <a:pt x="853" y="864"/>
                    <a:pt x="853" y="866"/>
                  </a:cubicBezTo>
                  <a:cubicBezTo>
                    <a:pt x="853" y="869"/>
                    <a:pt x="853" y="874"/>
                    <a:pt x="855" y="877"/>
                  </a:cubicBezTo>
                  <a:cubicBezTo>
                    <a:pt x="856" y="884"/>
                    <a:pt x="870" y="889"/>
                    <a:pt x="875" y="894"/>
                  </a:cubicBezTo>
                  <a:cubicBezTo>
                    <a:pt x="887" y="927"/>
                    <a:pt x="870" y="945"/>
                    <a:pt x="910" y="955"/>
                  </a:cubicBezTo>
                  <a:cubicBezTo>
                    <a:pt x="921" y="953"/>
                    <a:pt x="926" y="955"/>
                    <a:pt x="933" y="949"/>
                  </a:cubicBezTo>
                  <a:cubicBezTo>
                    <a:pt x="938" y="942"/>
                    <a:pt x="944" y="941"/>
                    <a:pt x="951" y="936"/>
                  </a:cubicBezTo>
                  <a:cubicBezTo>
                    <a:pt x="972" y="924"/>
                    <a:pt x="978" y="920"/>
                    <a:pt x="1003" y="916"/>
                  </a:cubicBezTo>
                  <a:cubicBezTo>
                    <a:pt x="1009" y="914"/>
                    <a:pt x="1017" y="911"/>
                    <a:pt x="1025" y="909"/>
                  </a:cubicBezTo>
                  <a:cubicBezTo>
                    <a:pt x="1031" y="906"/>
                    <a:pt x="1036" y="899"/>
                    <a:pt x="1042" y="897"/>
                  </a:cubicBezTo>
                  <a:cubicBezTo>
                    <a:pt x="1051" y="894"/>
                    <a:pt x="1060" y="894"/>
                    <a:pt x="1068" y="888"/>
                  </a:cubicBezTo>
                  <a:cubicBezTo>
                    <a:pt x="1073" y="881"/>
                    <a:pt x="1079" y="877"/>
                    <a:pt x="1084" y="869"/>
                  </a:cubicBezTo>
                  <a:cubicBezTo>
                    <a:pt x="1087" y="861"/>
                    <a:pt x="1088" y="850"/>
                    <a:pt x="1098" y="844"/>
                  </a:cubicBezTo>
                  <a:cubicBezTo>
                    <a:pt x="1104" y="836"/>
                    <a:pt x="1105" y="825"/>
                    <a:pt x="1108" y="816"/>
                  </a:cubicBezTo>
                  <a:cubicBezTo>
                    <a:pt x="1110" y="811"/>
                    <a:pt x="1115" y="808"/>
                    <a:pt x="1116" y="803"/>
                  </a:cubicBezTo>
                  <a:cubicBezTo>
                    <a:pt x="1110" y="800"/>
                    <a:pt x="1110" y="805"/>
                    <a:pt x="1102" y="808"/>
                  </a:cubicBezTo>
                  <a:cubicBezTo>
                    <a:pt x="1099" y="802"/>
                    <a:pt x="1104" y="795"/>
                    <a:pt x="1098" y="792"/>
                  </a:cubicBezTo>
                  <a:cubicBezTo>
                    <a:pt x="1094" y="789"/>
                    <a:pt x="1084" y="788"/>
                    <a:pt x="1084" y="788"/>
                  </a:cubicBezTo>
                  <a:cubicBezTo>
                    <a:pt x="1077" y="780"/>
                    <a:pt x="1076" y="783"/>
                    <a:pt x="1067" y="786"/>
                  </a:cubicBezTo>
                  <a:cubicBezTo>
                    <a:pt x="1064" y="788"/>
                    <a:pt x="1057" y="789"/>
                    <a:pt x="1057" y="789"/>
                  </a:cubicBezTo>
                  <a:cubicBezTo>
                    <a:pt x="1054" y="789"/>
                    <a:pt x="1051" y="789"/>
                    <a:pt x="1048" y="788"/>
                  </a:cubicBezTo>
                  <a:cubicBezTo>
                    <a:pt x="1046" y="786"/>
                    <a:pt x="1045" y="778"/>
                    <a:pt x="1045" y="778"/>
                  </a:cubicBezTo>
                  <a:cubicBezTo>
                    <a:pt x="1046" y="778"/>
                    <a:pt x="1048" y="777"/>
                    <a:pt x="1050" y="775"/>
                  </a:cubicBezTo>
                  <a:cubicBezTo>
                    <a:pt x="1060" y="772"/>
                    <a:pt x="1067" y="778"/>
                    <a:pt x="1060" y="763"/>
                  </a:cubicBezTo>
                  <a:cubicBezTo>
                    <a:pt x="1059" y="763"/>
                    <a:pt x="1057" y="761"/>
                    <a:pt x="1056" y="761"/>
                  </a:cubicBezTo>
                  <a:cubicBezTo>
                    <a:pt x="1053" y="761"/>
                    <a:pt x="1048" y="761"/>
                    <a:pt x="1046" y="763"/>
                  </a:cubicBezTo>
                  <a:cubicBezTo>
                    <a:pt x="1046" y="764"/>
                    <a:pt x="1045" y="766"/>
                    <a:pt x="1043" y="767"/>
                  </a:cubicBezTo>
                  <a:cubicBezTo>
                    <a:pt x="1036" y="775"/>
                    <a:pt x="1025" y="777"/>
                    <a:pt x="1016" y="780"/>
                  </a:cubicBezTo>
                  <a:cubicBezTo>
                    <a:pt x="1011" y="780"/>
                    <a:pt x="1006" y="778"/>
                    <a:pt x="1003" y="777"/>
                  </a:cubicBezTo>
                  <a:cubicBezTo>
                    <a:pt x="1002" y="777"/>
                    <a:pt x="997" y="775"/>
                    <a:pt x="997" y="775"/>
                  </a:cubicBezTo>
                  <a:cubicBezTo>
                    <a:pt x="988" y="763"/>
                    <a:pt x="986" y="761"/>
                    <a:pt x="971" y="758"/>
                  </a:cubicBezTo>
                  <a:cubicBezTo>
                    <a:pt x="971" y="753"/>
                    <a:pt x="974" y="747"/>
                    <a:pt x="971" y="742"/>
                  </a:cubicBezTo>
                  <a:cubicBezTo>
                    <a:pt x="969" y="739"/>
                    <a:pt x="960" y="736"/>
                    <a:pt x="957" y="734"/>
                  </a:cubicBezTo>
                  <a:cubicBezTo>
                    <a:pt x="954" y="733"/>
                    <a:pt x="947" y="731"/>
                    <a:pt x="947" y="731"/>
                  </a:cubicBezTo>
                  <a:cubicBezTo>
                    <a:pt x="941" y="725"/>
                    <a:pt x="935" y="722"/>
                    <a:pt x="929" y="716"/>
                  </a:cubicBezTo>
                  <a:cubicBezTo>
                    <a:pt x="930" y="706"/>
                    <a:pt x="932" y="700"/>
                    <a:pt x="941" y="697"/>
                  </a:cubicBezTo>
                  <a:cubicBezTo>
                    <a:pt x="955" y="698"/>
                    <a:pt x="968" y="702"/>
                    <a:pt x="980" y="705"/>
                  </a:cubicBezTo>
                  <a:cubicBezTo>
                    <a:pt x="986" y="711"/>
                    <a:pt x="988" y="716"/>
                    <a:pt x="995" y="720"/>
                  </a:cubicBezTo>
                  <a:cubicBezTo>
                    <a:pt x="1005" y="734"/>
                    <a:pt x="1012" y="736"/>
                    <a:pt x="1025" y="744"/>
                  </a:cubicBezTo>
                  <a:cubicBezTo>
                    <a:pt x="1033" y="742"/>
                    <a:pt x="1045" y="747"/>
                    <a:pt x="1051" y="741"/>
                  </a:cubicBezTo>
                  <a:cubicBezTo>
                    <a:pt x="1060" y="733"/>
                    <a:pt x="1048" y="738"/>
                    <a:pt x="1059" y="734"/>
                  </a:cubicBezTo>
                  <a:cubicBezTo>
                    <a:pt x="1064" y="738"/>
                    <a:pt x="1068" y="739"/>
                    <a:pt x="1073" y="742"/>
                  </a:cubicBezTo>
                  <a:cubicBezTo>
                    <a:pt x="1079" y="752"/>
                    <a:pt x="1093" y="750"/>
                    <a:pt x="1104" y="753"/>
                  </a:cubicBezTo>
                  <a:cubicBezTo>
                    <a:pt x="1121" y="764"/>
                    <a:pt x="1110" y="759"/>
                    <a:pt x="1141" y="761"/>
                  </a:cubicBezTo>
                  <a:cubicBezTo>
                    <a:pt x="1152" y="763"/>
                    <a:pt x="1156" y="766"/>
                    <a:pt x="1163" y="775"/>
                  </a:cubicBezTo>
                  <a:cubicBezTo>
                    <a:pt x="1159" y="788"/>
                    <a:pt x="1167" y="781"/>
                    <a:pt x="1173" y="777"/>
                  </a:cubicBezTo>
                  <a:cubicBezTo>
                    <a:pt x="1175" y="770"/>
                    <a:pt x="1178" y="770"/>
                    <a:pt x="1181" y="764"/>
                  </a:cubicBezTo>
                  <a:cubicBezTo>
                    <a:pt x="1190" y="767"/>
                    <a:pt x="1189" y="772"/>
                    <a:pt x="1187" y="783"/>
                  </a:cubicBezTo>
                  <a:cubicBezTo>
                    <a:pt x="1195" y="789"/>
                    <a:pt x="1206" y="786"/>
                    <a:pt x="1215" y="789"/>
                  </a:cubicBezTo>
                  <a:cubicBezTo>
                    <a:pt x="1221" y="791"/>
                    <a:pt x="1226" y="797"/>
                    <a:pt x="1234" y="800"/>
                  </a:cubicBezTo>
                  <a:cubicBezTo>
                    <a:pt x="1245" y="803"/>
                    <a:pt x="1255" y="808"/>
                    <a:pt x="1265" y="816"/>
                  </a:cubicBezTo>
                  <a:cubicBezTo>
                    <a:pt x="1268" y="827"/>
                    <a:pt x="1272" y="831"/>
                    <a:pt x="1282" y="834"/>
                  </a:cubicBezTo>
                  <a:cubicBezTo>
                    <a:pt x="1286" y="842"/>
                    <a:pt x="1288" y="847"/>
                    <a:pt x="1296" y="852"/>
                  </a:cubicBezTo>
                  <a:cubicBezTo>
                    <a:pt x="1308" y="849"/>
                    <a:pt x="1302" y="850"/>
                    <a:pt x="1314" y="847"/>
                  </a:cubicBezTo>
                  <a:cubicBezTo>
                    <a:pt x="1316" y="845"/>
                    <a:pt x="1319" y="845"/>
                    <a:pt x="1319" y="845"/>
                  </a:cubicBezTo>
                  <a:cubicBezTo>
                    <a:pt x="1328" y="852"/>
                    <a:pt x="1322" y="842"/>
                    <a:pt x="1319" y="839"/>
                  </a:cubicBezTo>
                  <a:cubicBezTo>
                    <a:pt x="1316" y="844"/>
                    <a:pt x="1311" y="847"/>
                    <a:pt x="1310" y="853"/>
                  </a:cubicBezTo>
                  <a:cubicBezTo>
                    <a:pt x="1310" y="856"/>
                    <a:pt x="1307" y="863"/>
                    <a:pt x="1307" y="863"/>
                  </a:cubicBezTo>
                  <a:cubicBezTo>
                    <a:pt x="1308" y="869"/>
                    <a:pt x="1310" y="880"/>
                    <a:pt x="1319" y="880"/>
                  </a:cubicBezTo>
                  <a:lnTo>
                    <a:pt x="1320" y="916"/>
                  </a:lnTo>
                  <a:lnTo>
                    <a:pt x="1348" y="1005"/>
                  </a:lnTo>
                  <a:lnTo>
                    <a:pt x="1373" y="1033"/>
                  </a:lnTo>
                  <a:lnTo>
                    <a:pt x="1416" y="994"/>
                  </a:lnTo>
                  <a:lnTo>
                    <a:pt x="1413" y="967"/>
                  </a:lnTo>
                  <a:lnTo>
                    <a:pt x="1424" y="959"/>
                  </a:lnTo>
                  <a:lnTo>
                    <a:pt x="1423" y="925"/>
                  </a:lnTo>
                  <a:lnTo>
                    <a:pt x="1452" y="916"/>
                  </a:lnTo>
                  <a:lnTo>
                    <a:pt x="1520" y="855"/>
                  </a:lnTo>
                  <a:lnTo>
                    <a:pt x="1533" y="839"/>
                  </a:lnTo>
                  <a:lnTo>
                    <a:pt x="1588" y="824"/>
                  </a:lnTo>
                  <a:lnTo>
                    <a:pt x="1608" y="847"/>
                  </a:lnTo>
                  <a:lnTo>
                    <a:pt x="1602" y="858"/>
                  </a:lnTo>
                  <a:lnTo>
                    <a:pt x="1619" y="875"/>
                  </a:lnTo>
                  <a:lnTo>
                    <a:pt x="1624" y="899"/>
                  </a:lnTo>
                  <a:lnTo>
                    <a:pt x="1641" y="906"/>
                  </a:lnTo>
                  <a:lnTo>
                    <a:pt x="1677" y="892"/>
                  </a:lnTo>
                  <a:lnTo>
                    <a:pt x="1675" y="975"/>
                  </a:lnTo>
                  <a:lnTo>
                    <a:pt x="1684" y="956"/>
                  </a:lnTo>
                  <a:lnTo>
                    <a:pt x="1707" y="1000"/>
                  </a:lnTo>
                  <a:lnTo>
                    <a:pt x="1704" y="1030"/>
                  </a:lnTo>
                  <a:lnTo>
                    <a:pt x="1718" y="1013"/>
                  </a:lnTo>
                  <a:lnTo>
                    <a:pt x="1721" y="997"/>
                  </a:lnTo>
                  <a:lnTo>
                    <a:pt x="1738" y="972"/>
                  </a:lnTo>
                  <a:lnTo>
                    <a:pt x="1728" y="958"/>
                  </a:lnTo>
                  <a:lnTo>
                    <a:pt x="1737" y="942"/>
                  </a:lnTo>
                  <a:lnTo>
                    <a:pt x="1725" y="913"/>
                  </a:lnTo>
                  <a:lnTo>
                    <a:pt x="1732" y="889"/>
                  </a:lnTo>
                  <a:lnTo>
                    <a:pt x="1715" y="895"/>
                  </a:lnTo>
                  <a:lnTo>
                    <a:pt x="1707" y="874"/>
                  </a:lnTo>
                  <a:lnTo>
                    <a:pt x="1701" y="844"/>
                  </a:lnTo>
                  <a:lnTo>
                    <a:pt x="1714" y="816"/>
                  </a:lnTo>
                  <a:lnTo>
                    <a:pt x="1728" y="834"/>
                  </a:lnTo>
                  <a:lnTo>
                    <a:pt x="1721" y="880"/>
                  </a:lnTo>
                  <a:lnTo>
                    <a:pt x="1738" y="849"/>
                  </a:lnTo>
                  <a:lnTo>
                    <a:pt x="1732" y="824"/>
                  </a:lnTo>
                  <a:lnTo>
                    <a:pt x="1752" y="808"/>
                  </a:lnTo>
                  <a:lnTo>
                    <a:pt x="1752" y="797"/>
                  </a:lnTo>
                  <a:lnTo>
                    <a:pt x="1759" y="800"/>
                  </a:lnTo>
                  <a:lnTo>
                    <a:pt x="1796" y="756"/>
                  </a:lnTo>
                  <a:lnTo>
                    <a:pt x="1805" y="684"/>
                  </a:lnTo>
                  <a:lnTo>
                    <a:pt x="1810" y="655"/>
                  </a:lnTo>
                  <a:lnTo>
                    <a:pt x="1794" y="664"/>
                  </a:lnTo>
                  <a:lnTo>
                    <a:pt x="1788" y="655"/>
                  </a:lnTo>
                  <a:lnTo>
                    <a:pt x="1800" y="638"/>
                  </a:lnTo>
                  <a:lnTo>
                    <a:pt x="1776" y="592"/>
                  </a:lnTo>
                  <a:lnTo>
                    <a:pt x="1763" y="580"/>
                  </a:lnTo>
                  <a:lnTo>
                    <a:pt x="1783" y="544"/>
                  </a:lnTo>
                  <a:lnTo>
                    <a:pt x="1762" y="539"/>
                  </a:lnTo>
                  <a:lnTo>
                    <a:pt x="1743" y="531"/>
                  </a:lnTo>
                  <a:lnTo>
                    <a:pt x="1751" y="503"/>
                  </a:lnTo>
                  <a:lnTo>
                    <a:pt x="1763" y="487"/>
                  </a:lnTo>
                  <a:lnTo>
                    <a:pt x="1766" y="519"/>
                  </a:lnTo>
                  <a:lnTo>
                    <a:pt x="1788" y="498"/>
                  </a:lnTo>
                  <a:lnTo>
                    <a:pt x="1805" y="497"/>
                  </a:lnTo>
                  <a:lnTo>
                    <a:pt x="1797" y="519"/>
                  </a:lnTo>
                  <a:lnTo>
                    <a:pt x="1824" y="528"/>
                  </a:lnTo>
                  <a:lnTo>
                    <a:pt x="1816" y="545"/>
                  </a:lnTo>
                  <a:lnTo>
                    <a:pt x="1830" y="559"/>
                  </a:lnTo>
                  <a:lnTo>
                    <a:pt x="1830" y="588"/>
                  </a:lnTo>
                  <a:lnTo>
                    <a:pt x="1861" y="559"/>
                  </a:lnTo>
                  <a:lnTo>
                    <a:pt x="1850" y="531"/>
                  </a:lnTo>
                  <a:lnTo>
                    <a:pt x="1821" y="489"/>
                  </a:lnTo>
                  <a:lnTo>
                    <a:pt x="1830" y="473"/>
                  </a:lnTo>
                  <a:lnTo>
                    <a:pt x="1824" y="448"/>
                  </a:lnTo>
                  <a:lnTo>
                    <a:pt x="1844" y="427"/>
                  </a:lnTo>
                  <a:lnTo>
                    <a:pt x="1868" y="416"/>
                  </a:lnTo>
                  <a:lnTo>
                    <a:pt x="1867" y="367"/>
                  </a:lnTo>
                  <a:lnTo>
                    <a:pt x="1865" y="333"/>
                  </a:lnTo>
                  <a:lnTo>
                    <a:pt x="1858" y="302"/>
                  </a:lnTo>
                  <a:lnTo>
                    <a:pt x="1830" y="248"/>
                  </a:lnTo>
                  <a:lnTo>
                    <a:pt x="1825" y="275"/>
                  </a:lnTo>
                  <a:lnTo>
                    <a:pt x="1807" y="258"/>
                  </a:lnTo>
                  <a:lnTo>
                    <a:pt x="1790" y="266"/>
                  </a:lnTo>
                  <a:lnTo>
                    <a:pt x="1805" y="226"/>
                  </a:lnTo>
                  <a:lnTo>
                    <a:pt x="1821" y="192"/>
                  </a:lnTo>
                  <a:lnTo>
                    <a:pt x="1850" y="176"/>
                  </a:lnTo>
                  <a:lnTo>
                    <a:pt x="1853" y="161"/>
                  </a:lnTo>
                  <a:lnTo>
                    <a:pt x="1873" y="155"/>
                  </a:lnTo>
                  <a:lnTo>
                    <a:pt x="1873" y="170"/>
                  </a:lnTo>
                  <a:lnTo>
                    <a:pt x="1896" y="145"/>
                  </a:lnTo>
                  <a:lnTo>
                    <a:pt x="1882" y="139"/>
                  </a:lnTo>
                  <a:lnTo>
                    <a:pt x="1882" y="120"/>
                  </a:lnTo>
                  <a:lnTo>
                    <a:pt x="1899" y="108"/>
                  </a:lnTo>
                  <a:lnTo>
                    <a:pt x="1906" y="122"/>
                  </a:lnTo>
                  <a:lnTo>
                    <a:pt x="1929" y="100"/>
                  </a:lnTo>
                  <a:lnTo>
                    <a:pt x="1926" y="120"/>
                  </a:lnTo>
                  <a:lnTo>
                    <a:pt x="1927" y="136"/>
                  </a:lnTo>
                  <a:lnTo>
                    <a:pt x="1926" y="158"/>
                  </a:lnTo>
                  <a:lnTo>
                    <a:pt x="1918" y="175"/>
                  </a:lnTo>
                  <a:lnTo>
                    <a:pt x="1932" y="197"/>
                  </a:lnTo>
                  <a:lnTo>
                    <a:pt x="1938" y="212"/>
                  </a:lnTo>
                  <a:lnTo>
                    <a:pt x="1947" y="209"/>
                  </a:lnTo>
                  <a:lnTo>
                    <a:pt x="1992" y="256"/>
                  </a:lnTo>
                  <a:lnTo>
                    <a:pt x="2002" y="233"/>
                  </a:lnTo>
                  <a:lnTo>
                    <a:pt x="2014" y="216"/>
                  </a:lnTo>
                  <a:lnTo>
                    <a:pt x="1994" y="205"/>
                  </a:lnTo>
                  <a:lnTo>
                    <a:pt x="1999" y="184"/>
                  </a:lnTo>
                  <a:lnTo>
                    <a:pt x="1999" y="172"/>
                  </a:lnTo>
                  <a:lnTo>
                    <a:pt x="1978" y="150"/>
                  </a:lnTo>
                  <a:lnTo>
                    <a:pt x="1960" y="147"/>
                  </a:lnTo>
                  <a:lnTo>
                    <a:pt x="1943" y="123"/>
                  </a:lnTo>
                  <a:lnTo>
                    <a:pt x="1966" y="119"/>
                  </a:lnTo>
                  <a:lnTo>
                    <a:pt x="1977" y="100"/>
                  </a:lnTo>
                  <a:lnTo>
                    <a:pt x="1991" y="106"/>
                  </a:lnTo>
                  <a:lnTo>
                    <a:pt x="2005" y="98"/>
                  </a:lnTo>
                  <a:lnTo>
                    <a:pt x="1990" y="80"/>
                  </a:lnTo>
                  <a:lnTo>
                    <a:pt x="2002" y="69"/>
                  </a:lnTo>
                  <a:lnTo>
                    <a:pt x="2021" y="68"/>
                  </a:lnTo>
                  <a:lnTo>
                    <a:pt x="2000" y="53"/>
                  </a:lnTo>
                  <a:lnTo>
                    <a:pt x="1975" y="51"/>
                  </a:lnTo>
                  <a:lnTo>
                    <a:pt x="1990" y="32"/>
                  </a:lnTo>
                  <a:lnTo>
                    <a:pt x="1989" y="11"/>
                  </a:lnTo>
                  <a:lnTo>
                    <a:pt x="2005" y="27"/>
                  </a:lnTo>
                  <a:lnTo>
                    <a:pt x="2015" y="18"/>
                  </a:lnTo>
                  <a:lnTo>
                    <a:pt x="2024" y="21"/>
                  </a:lnTo>
                  <a:lnTo>
                    <a:pt x="2038" y="36"/>
                  </a:lnTo>
                  <a:lnTo>
                    <a:pt x="2060" y="33"/>
                  </a:lnTo>
                  <a:lnTo>
                    <a:pt x="2042" y="15"/>
                  </a:lnTo>
                  <a:lnTo>
                    <a:pt x="2038" y="0"/>
                  </a:lnTo>
                  <a:lnTo>
                    <a:pt x="2006" y="5"/>
                  </a:lnTo>
                  <a:lnTo>
                    <a:pt x="1994" y="0"/>
                  </a:lnTo>
                  <a:lnTo>
                    <a:pt x="1955" y="11"/>
                  </a:lnTo>
                  <a:lnTo>
                    <a:pt x="1913" y="18"/>
                  </a:lnTo>
                  <a:lnTo>
                    <a:pt x="1886" y="30"/>
                  </a:lnTo>
                  <a:lnTo>
                    <a:pt x="1885" y="47"/>
                  </a:lnTo>
                  <a:lnTo>
                    <a:pt x="1864" y="50"/>
                  </a:lnTo>
                  <a:cubicBezTo>
                    <a:pt x="1858" y="55"/>
                    <a:pt x="1854" y="75"/>
                    <a:pt x="1847" y="77"/>
                  </a:cubicBezTo>
                  <a:cubicBezTo>
                    <a:pt x="1839" y="82"/>
                    <a:pt x="1830" y="65"/>
                    <a:pt x="1820" y="63"/>
                  </a:cubicBezTo>
                  <a:lnTo>
                    <a:pt x="1786" y="66"/>
                  </a:lnTo>
                  <a:lnTo>
                    <a:pt x="1732" y="56"/>
                  </a:lnTo>
                  <a:lnTo>
                    <a:pt x="1709" y="62"/>
                  </a:lnTo>
                  <a:lnTo>
                    <a:pt x="1678" y="56"/>
                  </a:lnTo>
                  <a:lnTo>
                    <a:pt x="1666" y="47"/>
                  </a:lnTo>
                  <a:lnTo>
                    <a:pt x="1643" y="50"/>
                  </a:lnTo>
                  <a:cubicBezTo>
                    <a:pt x="1635" y="52"/>
                    <a:pt x="1626" y="57"/>
                    <a:pt x="1618" y="60"/>
                  </a:cubicBezTo>
                  <a:cubicBezTo>
                    <a:pt x="1610" y="63"/>
                    <a:pt x="1603" y="67"/>
                    <a:pt x="1597" y="71"/>
                  </a:cubicBezTo>
                  <a:cubicBezTo>
                    <a:pt x="1591" y="75"/>
                    <a:pt x="1587" y="84"/>
                    <a:pt x="1583" y="83"/>
                  </a:cubicBezTo>
                  <a:cubicBezTo>
                    <a:pt x="1571" y="90"/>
                    <a:pt x="1576" y="67"/>
                    <a:pt x="1571" y="65"/>
                  </a:cubicBezTo>
                  <a:lnTo>
                    <a:pt x="1553" y="69"/>
                  </a:lnTo>
                  <a:cubicBezTo>
                    <a:pt x="1544" y="66"/>
                    <a:pt x="1531" y="50"/>
                    <a:pt x="1517" y="47"/>
                  </a:cubicBezTo>
                  <a:cubicBezTo>
                    <a:pt x="1503" y="46"/>
                    <a:pt x="1479" y="45"/>
                    <a:pt x="1468" y="48"/>
                  </a:cubicBezTo>
                  <a:cubicBezTo>
                    <a:pt x="1457" y="51"/>
                    <a:pt x="1461" y="63"/>
                    <a:pt x="1451" y="63"/>
                  </a:cubicBezTo>
                  <a:cubicBezTo>
                    <a:pt x="1439" y="66"/>
                    <a:pt x="1419" y="48"/>
                    <a:pt x="1408" y="47"/>
                  </a:cubicBezTo>
                  <a:cubicBezTo>
                    <a:pt x="1397" y="46"/>
                    <a:pt x="1390" y="59"/>
                    <a:pt x="1382" y="59"/>
                  </a:cubicBezTo>
                  <a:cubicBezTo>
                    <a:pt x="1374" y="59"/>
                    <a:pt x="1362" y="52"/>
                    <a:pt x="1357" y="47"/>
                  </a:cubicBezTo>
                  <a:cubicBezTo>
                    <a:pt x="1352" y="42"/>
                    <a:pt x="1356" y="36"/>
                    <a:pt x="1349" y="30"/>
                  </a:cubicBezTo>
                  <a:cubicBezTo>
                    <a:pt x="1333" y="26"/>
                    <a:pt x="1330" y="13"/>
                    <a:pt x="1318" y="11"/>
                  </a:cubicBezTo>
                  <a:cubicBezTo>
                    <a:pt x="1306" y="9"/>
                    <a:pt x="1287" y="20"/>
                    <a:pt x="1277" y="20"/>
                  </a:cubicBezTo>
                  <a:cubicBezTo>
                    <a:pt x="1267" y="20"/>
                    <a:pt x="1268" y="10"/>
                    <a:pt x="1259" y="9"/>
                  </a:cubicBezTo>
                  <a:lnTo>
                    <a:pt x="1222" y="14"/>
                  </a:lnTo>
                  <a:lnTo>
                    <a:pt x="1210" y="32"/>
                  </a:lnTo>
                  <a:cubicBezTo>
                    <a:pt x="1203" y="35"/>
                    <a:pt x="1187" y="28"/>
                    <a:pt x="1178" y="29"/>
                  </a:cubicBezTo>
                  <a:cubicBezTo>
                    <a:pt x="1169" y="30"/>
                    <a:pt x="1164" y="36"/>
                    <a:pt x="1154" y="39"/>
                  </a:cubicBezTo>
                  <a:cubicBezTo>
                    <a:pt x="1144" y="42"/>
                    <a:pt x="1124" y="44"/>
                    <a:pt x="1120" y="48"/>
                  </a:cubicBezTo>
                  <a:cubicBezTo>
                    <a:pt x="1109" y="57"/>
                    <a:pt x="1132" y="61"/>
                    <a:pt x="1132" y="65"/>
                  </a:cubicBezTo>
                  <a:cubicBezTo>
                    <a:pt x="1132" y="69"/>
                    <a:pt x="1126" y="70"/>
                    <a:pt x="1118" y="72"/>
                  </a:cubicBezTo>
                  <a:cubicBezTo>
                    <a:pt x="1110" y="74"/>
                    <a:pt x="1084" y="72"/>
                    <a:pt x="1085" y="77"/>
                  </a:cubicBezTo>
                  <a:cubicBezTo>
                    <a:pt x="1085" y="86"/>
                    <a:pt x="1126" y="103"/>
                    <a:pt x="1127" y="105"/>
                  </a:cubicBezTo>
                  <a:lnTo>
                    <a:pt x="1090" y="90"/>
                  </a:lnTo>
                  <a:lnTo>
                    <a:pt x="1072" y="95"/>
                  </a:lnTo>
                  <a:cubicBezTo>
                    <a:pt x="1063" y="93"/>
                    <a:pt x="1039" y="65"/>
                    <a:pt x="1033" y="80"/>
                  </a:cubicBezTo>
                  <a:cubicBezTo>
                    <a:pt x="1027" y="95"/>
                    <a:pt x="1077" y="132"/>
                    <a:pt x="1084" y="147"/>
                  </a:cubicBezTo>
                  <a:lnTo>
                    <a:pt x="1075" y="171"/>
                  </a:lnTo>
                  <a:lnTo>
                    <a:pt x="1040" y="170"/>
                  </a:lnTo>
                  <a:cubicBezTo>
                    <a:pt x="1040" y="170"/>
                    <a:pt x="1061" y="164"/>
                    <a:pt x="1060" y="155"/>
                  </a:cubicBezTo>
                  <a:cubicBezTo>
                    <a:pt x="1059" y="146"/>
                    <a:pt x="1043" y="127"/>
                    <a:pt x="1031" y="113"/>
                  </a:cubicBezTo>
                  <a:cubicBezTo>
                    <a:pt x="1025" y="101"/>
                    <a:pt x="1030" y="84"/>
                    <a:pt x="1024" y="81"/>
                  </a:cubicBezTo>
                  <a:cubicBezTo>
                    <a:pt x="1018" y="78"/>
                    <a:pt x="997" y="65"/>
                    <a:pt x="989" y="71"/>
                  </a:cubicBezTo>
                  <a:cubicBezTo>
                    <a:pt x="968" y="74"/>
                    <a:pt x="970" y="107"/>
                    <a:pt x="974" y="116"/>
                  </a:cubicBezTo>
                  <a:cubicBezTo>
                    <a:pt x="978" y="125"/>
                    <a:pt x="1009" y="122"/>
                    <a:pt x="1012" y="125"/>
                  </a:cubicBezTo>
                  <a:cubicBezTo>
                    <a:pt x="1028" y="153"/>
                    <a:pt x="1005" y="143"/>
                    <a:pt x="989" y="134"/>
                  </a:cubicBezTo>
                  <a:cubicBezTo>
                    <a:pt x="973" y="125"/>
                    <a:pt x="968" y="128"/>
                    <a:pt x="958" y="128"/>
                  </a:cubicBezTo>
                  <a:cubicBezTo>
                    <a:pt x="948" y="128"/>
                    <a:pt x="931" y="133"/>
                    <a:pt x="926" y="137"/>
                  </a:cubicBezTo>
                  <a:cubicBezTo>
                    <a:pt x="921" y="141"/>
                    <a:pt x="939" y="157"/>
                    <a:pt x="926" y="152"/>
                  </a:cubicBezTo>
                  <a:cubicBezTo>
                    <a:pt x="913" y="147"/>
                    <a:pt x="899" y="149"/>
                    <a:pt x="886" y="147"/>
                  </a:cubicBezTo>
                  <a:cubicBezTo>
                    <a:pt x="873" y="145"/>
                    <a:pt x="863" y="136"/>
                    <a:pt x="847" y="140"/>
                  </a:cubicBezTo>
                  <a:cubicBezTo>
                    <a:pt x="825" y="147"/>
                    <a:pt x="794" y="185"/>
                    <a:pt x="787" y="171"/>
                  </a:cubicBezTo>
                  <a:cubicBezTo>
                    <a:pt x="780" y="157"/>
                    <a:pt x="800" y="155"/>
                    <a:pt x="800" y="150"/>
                  </a:cubicBezTo>
                  <a:cubicBezTo>
                    <a:pt x="800" y="145"/>
                    <a:pt x="796" y="138"/>
                    <a:pt x="790" y="138"/>
                  </a:cubicBezTo>
                  <a:cubicBezTo>
                    <a:pt x="784" y="138"/>
                    <a:pt x="764" y="144"/>
                    <a:pt x="763" y="152"/>
                  </a:cubicBezTo>
                  <a:cubicBezTo>
                    <a:pt x="761" y="163"/>
                    <a:pt x="783" y="181"/>
                    <a:pt x="782" y="186"/>
                  </a:cubicBezTo>
                  <a:cubicBezTo>
                    <a:pt x="781" y="191"/>
                    <a:pt x="765" y="180"/>
                    <a:pt x="758" y="183"/>
                  </a:cubicBezTo>
                  <a:cubicBezTo>
                    <a:pt x="751" y="186"/>
                    <a:pt x="746" y="207"/>
                    <a:pt x="742" y="203"/>
                  </a:cubicBezTo>
                  <a:lnTo>
                    <a:pt x="728" y="189"/>
                  </a:lnTo>
                  <a:lnTo>
                    <a:pt x="746" y="170"/>
                  </a:lnTo>
                  <a:lnTo>
                    <a:pt x="733" y="158"/>
                  </a:lnTo>
                  <a:cubicBezTo>
                    <a:pt x="727" y="155"/>
                    <a:pt x="718" y="150"/>
                    <a:pt x="712" y="149"/>
                  </a:cubicBezTo>
                  <a:cubicBezTo>
                    <a:pt x="706" y="148"/>
                    <a:pt x="701" y="154"/>
                    <a:pt x="698" y="152"/>
                  </a:cubicBezTo>
                  <a:cubicBezTo>
                    <a:pt x="695" y="150"/>
                    <a:pt x="698" y="139"/>
                    <a:pt x="695" y="138"/>
                  </a:cubicBezTo>
                  <a:cubicBezTo>
                    <a:pt x="692" y="137"/>
                    <a:pt x="685" y="146"/>
                    <a:pt x="680" y="146"/>
                  </a:cubicBezTo>
                  <a:cubicBezTo>
                    <a:pt x="675" y="146"/>
                    <a:pt x="677" y="142"/>
                    <a:pt x="667" y="140"/>
                  </a:cubicBezTo>
                  <a:cubicBezTo>
                    <a:pt x="657" y="138"/>
                    <a:pt x="632" y="139"/>
                    <a:pt x="622" y="135"/>
                  </a:cubicBezTo>
                  <a:cubicBezTo>
                    <a:pt x="612" y="131"/>
                    <a:pt x="632" y="117"/>
                    <a:pt x="608" y="113"/>
                  </a:cubicBezTo>
                  <a:cubicBezTo>
                    <a:pt x="584" y="109"/>
                    <a:pt x="590" y="119"/>
                    <a:pt x="583" y="119"/>
                  </a:cubicBezTo>
                  <a:lnTo>
                    <a:pt x="568" y="114"/>
                  </a:lnTo>
                  <a:cubicBezTo>
                    <a:pt x="555" y="116"/>
                    <a:pt x="521" y="125"/>
                    <a:pt x="505" y="131"/>
                  </a:cubicBezTo>
                  <a:cubicBezTo>
                    <a:pt x="482" y="140"/>
                    <a:pt x="485" y="140"/>
                    <a:pt x="472" y="152"/>
                  </a:cubicBezTo>
                  <a:cubicBezTo>
                    <a:pt x="459" y="164"/>
                    <a:pt x="443" y="192"/>
                    <a:pt x="428" y="204"/>
                  </a:cubicBezTo>
                  <a:cubicBezTo>
                    <a:pt x="410" y="223"/>
                    <a:pt x="393" y="217"/>
                    <a:pt x="382" y="224"/>
                  </a:cubicBezTo>
                  <a:lnTo>
                    <a:pt x="364" y="248"/>
                  </a:lnTo>
                  <a:lnTo>
                    <a:pt x="368" y="290"/>
                  </a:lnTo>
                  <a:lnTo>
                    <a:pt x="389" y="306"/>
                  </a:lnTo>
                  <a:lnTo>
                    <a:pt x="436" y="290"/>
                  </a:lnTo>
                  <a:cubicBezTo>
                    <a:pt x="447" y="296"/>
                    <a:pt x="448" y="335"/>
                    <a:pt x="457" y="341"/>
                  </a:cubicBezTo>
                  <a:cubicBezTo>
                    <a:pt x="468" y="348"/>
                    <a:pt x="486" y="330"/>
                    <a:pt x="491" y="324"/>
                  </a:cubicBezTo>
                  <a:lnTo>
                    <a:pt x="496" y="300"/>
                  </a:lnTo>
                  <a:lnTo>
                    <a:pt x="514" y="281"/>
                  </a:lnTo>
                  <a:cubicBezTo>
                    <a:pt x="515" y="270"/>
                    <a:pt x="499" y="245"/>
                    <a:pt x="502" y="234"/>
                  </a:cubicBezTo>
                  <a:cubicBezTo>
                    <a:pt x="505" y="225"/>
                    <a:pt x="526" y="220"/>
                    <a:pt x="535" y="213"/>
                  </a:cubicBezTo>
                  <a:cubicBezTo>
                    <a:pt x="544" y="206"/>
                    <a:pt x="546" y="192"/>
                    <a:pt x="554" y="191"/>
                  </a:cubicBezTo>
                  <a:cubicBezTo>
                    <a:pt x="567" y="190"/>
                    <a:pt x="580" y="200"/>
                    <a:pt x="581" y="204"/>
                  </a:cubicBezTo>
                  <a:cubicBezTo>
                    <a:pt x="581" y="208"/>
                    <a:pt x="560" y="200"/>
                    <a:pt x="557" y="215"/>
                  </a:cubicBezTo>
                  <a:cubicBezTo>
                    <a:pt x="554" y="230"/>
                    <a:pt x="535" y="233"/>
                    <a:pt x="533" y="242"/>
                  </a:cubicBezTo>
                  <a:lnTo>
                    <a:pt x="548" y="267"/>
                  </a:lnTo>
                  <a:lnTo>
                    <a:pt x="571" y="276"/>
                  </a:lnTo>
                  <a:lnTo>
                    <a:pt x="598" y="264"/>
                  </a:lnTo>
                  <a:lnTo>
                    <a:pt x="625" y="261"/>
                  </a:lnTo>
                  <a:cubicBezTo>
                    <a:pt x="632" y="263"/>
                    <a:pt x="645" y="271"/>
                    <a:pt x="638" y="276"/>
                  </a:cubicBezTo>
                  <a:cubicBezTo>
                    <a:pt x="631" y="281"/>
                    <a:pt x="593" y="287"/>
                    <a:pt x="584" y="293"/>
                  </a:cubicBezTo>
                  <a:cubicBezTo>
                    <a:pt x="575" y="299"/>
                    <a:pt x="587" y="309"/>
                    <a:pt x="581" y="311"/>
                  </a:cubicBezTo>
                  <a:cubicBezTo>
                    <a:pt x="567" y="319"/>
                    <a:pt x="556" y="301"/>
                    <a:pt x="550" y="303"/>
                  </a:cubicBezTo>
                  <a:lnTo>
                    <a:pt x="547" y="323"/>
                  </a:lnTo>
                  <a:lnTo>
                    <a:pt x="536" y="350"/>
                  </a:lnTo>
                  <a:lnTo>
                    <a:pt x="512" y="351"/>
                  </a:lnTo>
                  <a:lnTo>
                    <a:pt x="476" y="360"/>
                  </a:lnTo>
                  <a:lnTo>
                    <a:pt x="457" y="351"/>
                  </a:lnTo>
                  <a:lnTo>
                    <a:pt x="443" y="357"/>
                  </a:lnTo>
                  <a:lnTo>
                    <a:pt x="419" y="342"/>
                  </a:lnTo>
                  <a:cubicBezTo>
                    <a:pt x="417" y="335"/>
                    <a:pt x="433" y="329"/>
                    <a:pt x="428" y="317"/>
                  </a:cubicBezTo>
                  <a:cubicBezTo>
                    <a:pt x="423" y="305"/>
                    <a:pt x="396" y="313"/>
                    <a:pt x="392" y="321"/>
                  </a:cubicBezTo>
                  <a:lnTo>
                    <a:pt x="397" y="362"/>
                  </a:lnTo>
                  <a:lnTo>
                    <a:pt x="373" y="362"/>
                  </a:lnTo>
                  <a:cubicBezTo>
                    <a:pt x="365" y="366"/>
                    <a:pt x="355" y="380"/>
                    <a:pt x="347" y="386"/>
                  </a:cubicBezTo>
                  <a:cubicBezTo>
                    <a:pt x="339" y="392"/>
                    <a:pt x="332" y="379"/>
                    <a:pt x="322" y="399"/>
                  </a:cubicBezTo>
                  <a:cubicBezTo>
                    <a:pt x="312" y="419"/>
                    <a:pt x="301" y="411"/>
                    <a:pt x="293" y="414"/>
                  </a:cubicBezTo>
                  <a:cubicBezTo>
                    <a:pt x="285" y="417"/>
                    <a:pt x="280" y="414"/>
                    <a:pt x="275" y="416"/>
                  </a:cubicBezTo>
                  <a:cubicBezTo>
                    <a:pt x="270" y="418"/>
                    <a:pt x="267" y="426"/>
                    <a:pt x="260" y="426"/>
                  </a:cubicBezTo>
                  <a:cubicBezTo>
                    <a:pt x="253" y="426"/>
                    <a:pt x="238" y="417"/>
                    <a:pt x="232" y="419"/>
                  </a:cubicBezTo>
                  <a:cubicBezTo>
                    <a:pt x="226" y="421"/>
                    <a:pt x="221" y="432"/>
                    <a:pt x="226" y="437"/>
                  </a:cubicBezTo>
                  <a:lnTo>
                    <a:pt x="263" y="449"/>
                  </a:lnTo>
                  <a:lnTo>
                    <a:pt x="272" y="474"/>
                  </a:lnTo>
                  <a:lnTo>
                    <a:pt x="262" y="503"/>
                  </a:lnTo>
                  <a:cubicBezTo>
                    <a:pt x="251" y="507"/>
                    <a:pt x="223" y="499"/>
                    <a:pt x="206" y="498"/>
                  </a:cubicBezTo>
                  <a:cubicBezTo>
                    <a:pt x="189" y="497"/>
                    <a:pt x="164" y="492"/>
                    <a:pt x="158" y="498"/>
                  </a:cubicBezTo>
                  <a:cubicBezTo>
                    <a:pt x="152" y="504"/>
                    <a:pt x="167" y="527"/>
                    <a:pt x="167" y="537"/>
                  </a:cubicBezTo>
                  <a:cubicBezTo>
                    <a:pt x="167" y="547"/>
                    <a:pt x="159" y="551"/>
                    <a:pt x="157" y="557"/>
                  </a:cubicBezTo>
                  <a:cubicBezTo>
                    <a:pt x="155" y="563"/>
                    <a:pt x="161" y="569"/>
                    <a:pt x="157" y="576"/>
                  </a:cubicBezTo>
                  <a:cubicBezTo>
                    <a:pt x="153" y="583"/>
                    <a:pt x="127" y="594"/>
                    <a:pt x="130" y="597"/>
                  </a:cubicBezTo>
                  <a:cubicBezTo>
                    <a:pt x="139" y="606"/>
                    <a:pt x="160" y="592"/>
                    <a:pt x="176" y="592"/>
                  </a:cubicBezTo>
                  <a:lnTo>
                    <a:pt x="226" y="598"/>
                  </a:lnTo>
                  <a:lnTo>
                    <a:pt x="260" y="588"/>
                  </a:lnTo>
                  <a:lnTo>
                    <a:pt x="274" y="576"/>
                  </a:lnTo>
                  <a:cubicBezTo>
                    <a:pt x="282" y="573"/>
                    <a:pt x="306" y="573"/>
                    <a:pt x="307" y="569"/>
                  </a:cubicBezTo>
                  <a:cubicBezTo>
                    <a:pt x="321" y="557"/>
                    <a:pt x="283" y="559"/>
                    <a:pt x="283" y="552"/>
                  </a:cubicBezTo>
                  <a:cubicBezTo>
                    <a:pt x="283" y="545"/>
                    <a:pt x="300" y="533"/>
                    <a:pt x="307" y="528"/>
                  </a:cubicBezTo>
                  <a:lnTo>
                    <a:pt x="325" y="522"/>
                  </a:lnTo>
                  <a:lnTo>
                    <a:pt x="320" y="503"/>
                  </a:lnTo>
                  <a:cubicBezTo>
                    <a:pt x="323" y="499"/>
                    <a:pt x="336" y="495"/>
                    <a:pt x="342" y="495"/>
                  </a:cubicBezTo>
                  <a:cubicBezTo>
                    <a:pt x="348" y="495"/>
                    <a:pt x="350" y="506"/>
                    <a:pt x="358" y="505"/>
                  </a:cubicBezTo>
                  <a:cubicBezTo>
                    <a:pt x="366" y="504"/>
                    <a:pt x="384" y="490"/>
                    <a:pt x="393" y="491"/>
                  </a:cubicBezTo>
                  <a:lnTo>
                    <a:pt x="415" y="510"/>
                  </a:lnTo>
                  <a:cubicBezTo>
                    <a:pt x="416" y="517"/>
                    <a:pt x="407" y="520"/>
                    <a:pt x="401" y="530"/>
                  </a:cubicBezTo>
                  <a:lnTo>
                    <a:pt x="381" y="573"/>
                  </a:lnTo>
                  <a:lnTo>
                    <a:pt x="406" y="576"/>
                  </a:lnTo>
                  <a:lnTo>
                    <a:pt x="412" y="561"/>
                  </a:lnTo>
                  <a:lnTo>
                    <a:pt x="404" y="543"/>
                  </a:lnTo>
                  <a:cubicBezTo>
                    <a:pt x="406" y="539"/>
                    <a:pt x="417" y="541"/>
                    <a:pt x="423" y="538"/>
                  </a:cubicBezTo>
                  <a:cubicBezTo>
                    <a:pt x="430" y="537"/>
                    <a:pt x="435" y="526"/>
                    <a:pt x="441" y="527"/>
                  </a:cubicBezTo>
                  <a:cubicBezTo>
                    <a:pt x="447" y="528"/>
                    <a:pt x="453" y="542"/>
                    <a:pt x="460" y="547"/>
                  </a:cubicBezTo>
                  <a:lnTo>
                    <a:pt x="483" y="559"/>
                  </a:lnTo>
                  <a:lnTo>
                    <a:pt x="490" y="573"/>
                  </a:lnTo>
                  <a:lnTo>
                    <a:pt x="493" y="590"/>
                  </a:lnTo>
                  <a:lnTo>
                    <a:pt x="508" y="579"/>
                  </a:lnTo>
                  <a:cubicBezTo>
                    <a:pt x="508" y="579"/>
                    <a:pt x="507" y="566"/>
                    <a:pt x="509" y="564"/>
                  </a:cubicBezTo>
                  <a:cubicBezTo>
                    <a:pt x="513" y="561"/>
                    <a:pt x="512" y="581"/>
                    <a:pt x="521" y="569"/>
                  </a:cubicBezTo>
                  <a:cubicBezTo>
                    <a:pt x="530" y="557"/>
                    <a:pt x="525" y="556"/>
                    <a:pt x="515" y="549"/>
                  </a:cubicBezTo>
                  <a:lnTo>
                    <a:pt x="468" y="523"/>
                  </a:lnTo>
                  <a:lnTo>
                    <a:pt x="441" y="508"/>
                  </a:lnTo>
                  <a:lnTo>
                    <a:pt x="455" y="480"/>
                  </a:lnTo>
                  <a:lnTo>
                    <a:pt x="464" y="498"/>
                  </a:lnTo>
                  <a:lnTo>
                    <a:pt x="487" y="512"/>
                  </a:lnTo>
                  <a:lnTo>
                    <a:pt x="517" y="527"/>
                  </a:lnTo>
                  <a:cubicBezTo>
                    <a:pt x="526" y="535"/>
                    <a:pt x="529" y="546"/>
                    <a:pt x="539" y="559"/>
                  </a:cubicBezTo>
                  <a:cubicBezTo>
                    <a:pt x="549" y="572"/>
                    <a:pt x="570" y="602"/>
                    <a:pt x="579" y="608"/>
                  </a:cubicBezTo>
                  <a:cubicBezTo>
                    <a:pt x="588" y="614"/>
                    <a:pt x="588" y="598"/>
                    <a:pt x="592" y="597"/>
                  </a:cubicBezTo>
                  <a:cubicBezTo>
                    <a:pt x="596" y="594"/>
                    <a:pt x="604" y="602"/>
                    <a:pt x="604" y="599"/>
                  </a:cubicBezTo>
                  <a:cubicBezTo>
                    <a:pt x="604" y="596"/>
                    <a:pt x="596" y="583"/>
                    <a:pt x="593" y="578"/>
                  </a:cubicBezTo>
                  <a:cubicBezTo>
                    <a:pt x="589" y="574"/>
                    <a:pt x="590" y="568"/>
                    <a:pt x="587" y="567"/>
                  </a:cubicBezTo>
                  <a:cubicBezTo>
                    <a:pt x="585" y="563"/>
                    <a:pt x="583" y="558"/>
                    <a:pt x="584" y="555"/>
                  </a:cubicBezTo>
                  <a:cubicBezTo>
                    <a:pt x="585" y="552"/>
                    <a:pt x="589" y="550"/>
                    <a:pt x="592" y="548"/>
                  </a:cubicBezTo>
                  <a:lnTo>
                    <a:pt x="601" y="542"/>
                  </a:lnTo>
                  <a:cubicBezTo>
                    <a:pt x="607" y="541"/>
                    <a:pt x="621" y="541"/>
                    <a:pt x="627" y="541"/>
                  </a:cubicBezTo>
                  <a:cubicBezTo>
                    <a:pt x="633" y="541"/>
                    <a:pt x="636" y="541"/>
                    <a:pt x="640" y="539"/>
                  </a:cubicBezTo>
                  <a:cubicBezTo>
                    <a:pt x="644" y="537"/>
                    <a:pt x="648" y="532"/>
                    <a:pt x="650" y="528"/>
                  </a:cubicBezTo>
                  <a:lnTo>
                    <a:pt x="653" y="513"/>
                  </a:lnTo>
                  <a:lnTo>
                    <a:pt x="639" y="505"/>
                  </a:lnTo>
                  <a:cubicBezTo>
                    <a:pt x="639" y="503"/>
                    <a:pt x="650" y="505"/>
                    <a:pt x="655" y="501"/>
                  </a:cubicBezTo>
                  <a:cubicBezTo>
                    <a:pt x="660" y="497"/>
                    <a:pt x="665" y="488"/>
                    <a:pt x="670" y="483"/>
                  </a:cubicBezTo>
                  <a:cubicBezTo>
                    <a:pt x="675" y="478"/>
                    <a:pt x="681" y="471"/>
                    <a:pt x="686" y="470"/>
                  </a:cubicBezTo>
                  <a:lnTo>
                    <a:pt x="703" y="476"/>
                  </a:lnTo>
                  <a:lnTo>
                    <a:pt x="718" y="494"/>
                  </a:lnTo>
                  <a:cubicBezTo>
                    <a:pt x="723" y="498"/>
                    <a:pt x="727" y="503"/>
                    <a:pt x="731" y="501"/>
                  </a:cubicBezTo>
                  <a:cubicBezTo>
                    <a:pt x="735" y="499"/>
                    <a:pt x="742" y="488"/>
                    <a:pt x="742" y="482"/>
                  </a:cubicBezTo>
                  <a:lnTo>
                    <a:pt x="728" y="466"/>
                  </a:lnTo>
                  <a:cubicBezTo>
                    <a:pt x="730" y="462"/>
                    <a:pt x="746" y="463"/>
                    <a:pt x="755" y="459"/>
                  </a:cubicBezTo>
                  <a:cubicBezTo>
                    <a:pt x="764" y="455"/>
                    <a:pt x="777" y="444"/>
                    <a:pt x="782" y="444"/>
                  </a:cubicBezTo>
                  <a:cubicBezTo>
                    <a:pt x="787" y="444"/>
                    <a:pt x="786" y="452"/>
                    <a:pt x="784" y="458"/>
                  </a:cubicBezTo>
                  <a:cubicBezTo>
                    <a:pt x="782" y="464"/>
                    <a:pt x="765" y="469"/>
                    <a:pt x="772" y="480"/>
                  </a:cubicBezTo>
                  <a:cubicBezTo>
                    <a:pt x="779" y="491"/>
                    <a:pt x="820" y="516"/>
                    <a:pt x="824" y="525"/>
                  </a:cubicBezTo>
                  <a:cubicBezTo>
                    <a:pt x="828" y="534"/>
                    <a:pt x="808" y="535"/>
                    <a:pt x="796" y="537"/>
                  </a:cubicBezTo>
                  <a:cubicBezTo>
                    <a:pt x="784" y="539"/>
                    <a:pt x="763" y="541"/>
                    <a:pt x="751" y="539"/>
                  </a:cubicBezTo>
                  <a:cubicBezTo>
                    <a:pt x="739" y="537"/>
                    <a:pt x="739" y="524"/>
                    <a:pt x="722" y="524"/>
                  </a:cubicBezTo>
                  <a:cubicBezTo>
                    <a:pt x="705" y="524"/>
                    <a:pt x="707" y="533"/>
                    <a:pt x="697" y="537"/>
                  </a:cubicBezTo>
                  <a:lnTo>
                    <a:pt x="667" y="538"/>
                  </a:lnTo>
                  <a:lnTo>
                    <a:pt x="623" y="560"/>
                  </a:lnTo>
                  <a:lnTo>
                    <a:pt x="634" y="576"/>
                  </a:lnTo>
                  <a:lnTo>
                    <a:pt x="639" y="598"/>
                  </a:lnTo>
                  <a:lnTo>
                    <a:pt x="669" y="617"/>
                  </a:lnTo>
                  <a:lnTo>
                    <a:pt x="700" y="602"/>
                  </a:lnTo>
                  <a:lnTo>
                    <a:pt x="718" y="611"/>
                  </a:lnTo>
                  <a:lnTo>
                    <a:pt x="752" y="608"/>
                  </a:lnTo>
                  <a:lnTo>
                    <a:pt x="757" y="644"/>
                  </a:lnTo>
                  <a:lnTo>
                    <a:pt x="697" y="67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14" name="泪滴形 113"/>
          <p:cNvSpPr/>
          <p:nvPr/>
        </p:nvSpPr>
        <p:spPr>
          <a:xfrm rot="8140754">
            <a:off x="5675026" y="1633202"/>
            <a:ext cx="1521210" cy="1521210"/>
          </a:xfrm>
          <a:prstGeom prst="teardrop">
            <a:avLst/>
          </a:prstGeom>
          <a:gradFill>
            <a:gsLst>
              <a:gs pos="11000">
                <a:srgbClr val="F0CC1C"/>
              </a:gs>
              <a:gs pos="37000">
                <a:srgbClr val="B8CC3A"/>
              </a:gs>
              <a:gs pos="65000">
                <a:srgbClr val="59CC6D"/>
              </a:gs>
              <a:gs pos="100000">
                <a:srgbClr val="08CD9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5" name="椭圆 114"/>
          <p:cNvSpPr/>
          <p:nvPr/>
        </p:nvSpPr>
        <p:spPr>
          <a:xfrm>
            <a:off x="6137903" y="1957286"/>
            <a:ext cx="590895" cy="590895"/>
          </a:xfrm>
          <a:prstGeom prst="ellipse">
            <a:avLst/>
          </a:prstGeom>
          <a:solidFill>
            <a:srgbClr val="021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6" name="TextBox 15"/>
          <p:cNvSpPr txBox="1">
            <a:spLocks noChangeArrowheads="1"/>
          </p:cNvSpPr>
          <p:nvPr/>
        </p:nvSpPr>
        <p:spPr bwMode="auto">
          <a:xfrm>
            <a:off x="8978492" y="1283328"/>
            <a:ext cx="2292567"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2000" b="1" dirty="0" smtClean="0">
                <a:solidFill>
                  <a:schemeClr val="tx1">
                    <a:lumMod val="75000"/>
                    <a:lumOff val="25000"/>
                  </a:schemeClr>
                </a:solidFill>
                <a:latin typeface="微软雅黑" panose="020B0503020204020204" pitchFamily="34" charset="-122"/>
              </a:rPr>
              <a:t>输入标题</a:t>
            </a:r>
            <a:endParaRPr lang="en-US" altLang="zh-CN" sz="2000" b="1" dirty="0">
              <a:solidFill>
                <a:schemeClr val="tx1">
                  <a:lumMod val="75000"/>
                  <a:lumOff val="25000"/>
                </a:schemeClr>
              </a:solidFill>
              <a:latin typeface="微软雅黑" panose="020B0503020204020204" pitchFamily="34" charset="-122"/>
            </a:endParaRPr>
          </a:p>
          <a:p>
            <a:pPr eaLnBrk="1" hangingPunct="1">
              <a:lnSpc>
                <a:spcPct val="125000"/>
              </a:lnSpc>
            </a:pPr>
            <a:r>
              <a:rPr lang="zh-CN" altLang="en-US" sz="1100" dirty="0" smtClean="0">
                <a:solidFill>
                  <a:schemeClr val="tx1">
                    <a:lumMod val="75000"/>
                    <a:lumOff val="25000"/>
                  </a:schemeClr>
                </a:solidFill>
                <a:latin typeface="微软雅黑" panose="020B0503020204020204" pitchFamily="34" charset="-122"/>
              </a:rPr>
              <a:t>点击</a:t>
            </a:r>
            <a:r>
              <a:rPr lang="zh-CN" altLang="en-US" sz="1100" dirty="0">
                <a:solidFill>
                  <a:schemeClr val="tx1">
                    <a:lumMod val="75000"/>
                    <a:lumOff val="25000"/>
                  </a:schemeClr>
                </a:solidFill>
                <a:latin typeface="微软雅黑" panose="020B0503020204020204" pitchFamily="34" charset="-122"/>
              </a:rPr>
              <a:t>此处输入文字点击此处</a:t>
            </a:r>
            <a:r>
              <a:rPr lang="zh-CN" altLang="en-US" sz="1100" dirty="0" smtClean="0">
                <a:solidFill>
                  <a:schemeClr val="tx1">
                    <a:lumMod val="75000"/>
                    <a:lumOff val="25000"/>
                  </a:schemeClr>
                </a:solidFill>
                <a:latin typeface="微软雅黑" panose="020B0503020204020204" pitchFamily="34" charset="-122"/>
              </a:rPr>
              <a:t>输入文字</a:t>
            </a:r>
            <a:r>
              <a:rPr lang="zh-CN" altLang="en-US" sz="1100" dirty="0">
                <a:solidFill>
                  <a:schemeClr val="tx1">
                    <a:lumMod val="75000"/>
                    <a:lumOff val="25000"/>
                  </a:schemeClr>
                </a:solidFill>
                <a:latin typeface="微软雅黑" panose="020B0503020204020204" pitchFamily="34" charset="-122"/>
              </a:rPr>
              <a:t>点击此处输入文字点击此处</a:t>
            </a:r>
            <a:r>
              <a:rPr lang="zh-CN" altLang="en-US" sz="1100" dirty="0" smtClean="0">
                <a:solidFill>
                  <a:schemeClr val="tx1">
                    <a:lumMod val="75000"/>
                    <a:lumOff val="25000"/>
                  </a:schemeClr>
                </a:solidFill>
                <a:latin typeface="微软雅黑" panose="020B0503020204020204" pitchFamily="34" charset="-122"/>
              </a:rPr>
              <a:t>输入</a:t>
            </a:r>
            <a:endParaRPr lang="zh-CN" altLang="en-US" sz="1100" dirty="0" smtClean="0">
              <a:solidFill>
                <a:schemeClr val="tx1">
                  <a:lumMod val="75000"/>
                  <a:lumOff val="25000"/>
                </a:schemeClr>
              </a:solidFill>
              <a:latin typeface="微软雅黑" panose="020B0503020204020204" pitchFamily="34" charset="-122"/>
            </a:endParaRPr>
          </a:p>
        </p:txBody>
      </p:sp>
      <p:sp>
        <p:nvSpPr>
          <p:cNvPr id="117" name="TextBox 15"/>
          <p:cNvSpPr txBox="1">
            <a:spLocks noChangeArrowheads="1"/>
          </p:cNvSpPr>
          <p:nvPr/>
        </p:nvSpPr>
        <p:spPr bwMode="auto">
          <a:xfrm>
            <a:off x="8978492" y="2353231"/>
            <a:ext cx="2292567"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2000" b="1" dirty="0" smtClean="0">
                <a:solidFill>
                  <a:schemeClr val="tx1">
                    <a:lumMod val="75000"/>
                    <a:lumOff val="25000"/>
                  </a:schemeClr>
                </a:solidFill>
                <a:latin typeface="微软雅黑" panose="020B0503020204020204" pitchFamily="34" charset="-122"/>
              </a:rPr>
              <a:t>输入标题</a:t>
            </a:r>
            <a:endParaRPr lang="en-US" altLang="zh-CN" sz="2000" b="1" dirty="0">
              <a:solidFill>
                <a:schemeClr val="tx1">
                  <a:lumMod val="75000"/>
                  <a:lumOff val="25000"/>
                </a:schemeClr>
              </a:solidFill>
              <a:latin typeface="微软雅黑" panose="020B0503020204020204" pitchFamily="34" charset="-122"/>
            </a:endParaRPr>
          </a:p>
          <a:p>
            <a:pPr eaLnBrk="1" hangingPunct="1">
              <a:lnSpc>
                <a:spcPct val="125000"/>
              </a:lnSpc>
            </a:pPr>
            <a:r>
              <a:rPr lang="zh-CN" altLang="en-US" sz="1100" dirty="0" smtClean="0">
                <a:solidFill>
                  <a:schemeClr val="tx1">
                    <a:lumMod val="75000"/>
                    <a:lumOff val="25000"/>
                  </a:schemeClr>
                </a:solidFill>
                <a:latin typeface="微软雅黑" panose="020B0503020204020204" pitchFamily="34" charset="-122"/>
              </a:rPr>
              <a:t>点击</a:t>
            </a:r>
            <a:r>
              <a:rPr lang="zh-CN" altLang="en-US" sz="1100" dirty="0">
                <a:solidFill>
                  <a:schemeClr val="tx1">
                    <a:lumMod val="75000"/>
                    <a:lumOff val="25000"/>
                  </a:schemeClr>
                </a:solidFill>
                <a:latin typeface="微软雅黑" panose="020B0503020204020204" pitchFamily="34" charset="-122"/>
              </a:rPr>
              <a:t>此处输入文字点击此处</a:t>
            </a:r>
            <a:r>
              <a:rPr lang="zh-CN" altLang="en-US" sz="1100" dirty="0" smtClean="0">
                <a:solidFill>
                  <a:schemeClr val="tx1">
                    <a:lumMod val="75000"/>
                    <a:lumOff val="25000"/>
                  </a:schemeClr>
                </a:solidFill>
                <a:latin typeface="微软雅黑" panose="020B0503020204020204" pitchFamily="34" charset="-122"/>
              </a:rPr>
              <a:t>输入文字</a:t>
            </a:r>
            <a:r>
              <a:rPr lang="zh-CN" altLang="en-US" sz="1100" dirty="0">
                <a:solidFill>
                  <a:schemeClr val="tx1">
                    <a:lumMod val="75000"/>
                    <a:lumOff val="25000"/>
                  </a:schemeClr>
                </a:solidFill>
                <a:latin typeface="微软雅黑" panose="020B0503020204020204" pitchFamily="34" charset="-122"/>
              </a:rPr>
              <a:t>点击此处输入文字点击此处</a:t>
            </a:r>
            <a:r>
              <a:rPr lang="zh-CN" altLang="en-US" sz="1100" dirty="0" smtClean="0">
                <a:solidFill>
                  <a:schemeClr val="tx1">
                    <a:lumMod val="75000"/>
                    <a:lumOff val="25000"/>
                  </a:schemeClr>
                </a:solidFill>
                <a:latin typeface="微软雅黑" panose="020B0503020204020204" pitchFamily="34" charset="-122"/>
              </a:rPr>
              <a:t>输入</a:t>
            </a:r>
            <a:endParaRPr lang="zh-CN" altLang="en-US" sz="1100" dirty="0" smtClean="0">
              <a:solidFill>
                <a:schemeClr val="tx1">
                  <a:lumMod val="75000"/>
                  <a:lumOff val="25000"/>
                </a:schemeClr>
              </a:solidFill>
              <a:latin typeface="微软雅黑" panose="020B0503020204020204" pitchFamily="34" charset="-122"/>
            </a:endParaRPr>
          </a:p>
        </p:txBody>
      </p:sp>
      <p:sp>
        <p:nvSpPr>
          <p:cNvPr id="118" name="TextBox 15"/>
          <p:cNvSpPr txBox="1">
            <a:spLocks noChangeArrowheads="1"/>
          </p:cNvSpPr>
          <p:nvPr/>
        </p:nvSpPr>
        <p:spPr bwMode="auto">
          <a:xfrm>
            <a:off x="8978492" y="3423135"/>
            <a:ext cx="2292567"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eaLnBrk="1" hangingPunct="1">
              <a:lnSpc>
                <a:spcPct val="125000"/>
              </a:lnSpc>
            </a:pPr>
            <a:r>
              <a:rPr lang="zh-CN" altLang="en-US" sz="2000" b="1" dirty="0" smtClean="0">
                <a:solidFill>
                  <a:schemeClr val="tx1">
                    <a:lumMod val="75000"/>
                    <a:lumOff val="25000"/>
                  </a:schemeClr>
                </a:solidFill>
                <a:latin typeface="微软雅黑" panose="020B0503020204020204" pitchFamily="34" charset="-122"/>
              </a:rPr>
              <a:t>输入标题</a:t>
            </a:r>
            <a:endParaRPr lang="en-US" altLang="zh-CN" sz="2000" b="1" dirty="0">
              <a:solidFill>
                <a:schemeClr val="tx1">
                  <a:lumMod val="75000"/>
                  <a:lumOff val="25000"/>
                </a:schemeClr>
              </a:solidFill>
              <a:latin typeface="微软雅黑" panose="020B0503020204020204" pitchFamily="34" charset="-122"/>
            </a:endParaRPr>
          </a:p>
          <a:p>
            <a:pPr eaLnBrk="1" hangingPunct="1">
              <a:lnSpc>
                <a:spcPct val="125000"/>
              </a:lnSpc>
            </a:pPr>
            <a:r>
              <a:rPr lang="zh-CN" altLang="en-US" sz="1100" dirty="0" smtClean="0">
                <a:solidFill>
                  <a:schemeClr val="tx1">
                    <a:lumMod val="75000"/>
                    <a:lumOff val="25000"/>
                  </a:schemeClr>
                </a:solidFill>
                <a:latin typeface="微软雅黑" panose="020B0503020204020204" pitchFamily="34" charset="-122"/>
              </a:rPr>
              <a:t>点击</a:t>
            </a:r>
            <a:r>
              <a:rPr lang="zh-CN" altLang="en-US" sz="1100" dirty="0">
                <a:solidFill>
                  <a:schemeClr val="tx1">
                    <a:lumMod val="75000"/>
                    <a:lumOff val="25000"/>
                  </a:schemeClr>
                </a:solidFill>
                <a:latin typeface="微软雅黑" panose="020B0503020204020204" pitchFamily="34" charset="-122"/>
              </a:rPr>
              <a:t>此处输入文字点击此处</a:t>
            </a:r>
            <a:r>
              <a:rPr lang="zh-CN" altLang="en-US" sz="1100" dirty="0" smtClean="0">
                <a:solidFill>
                  <a:schemeClr val="tx1">
                    <a:lumMod val="75000"/>
                    <a:lumOff val="25000"/>
                  </a:schemeClr>
                </a:solidFill>
                <a:latin typeface="微软雅黑" panose="020B0503020204020204" pitchFamily="34" charset="-122"/>
              </a:rPr>
              <a:t>输入文字</a:t>
            </a:r>
            <a:r>
              <a:rPr lang="zh-CN" altLang="en-US" sz="1100" dirty="0">
                <a:solidFill>
                  <a:schemeClr val="tx1">
                    <a:lumMod val="75000"/>
                    <a:lumOff val="25000"/>
                  </a:schemeClr>
                </a:solidFill>
                <a:latin typeface="微软雅黑" panose="020B0503020204020204" pitchFamily="34" charset="-122"/>
              </a:rPr>
              <a:t>点击此处输入文字点击此处</a:t>
            </a:r>
            <a:r>
              <a:rPr lang="zh-CN" altLang="en-US" sz="1100" dirty="0" smtClean="0">
                <a:solidFill>
                  <a:schemeClr val="tx1">
                    <a:lumMod val="75000"/>
                    <a:lumOff val="25000"/>
                  </a:schemeClr>
                </a:solidFill>
                <a:latin typeface="微软雅黑" panose="020B0503020204020204" pitchFamily="34" charset="-122"/>
              </a:rPr>
              <a:t>输入</a:t>
            </a:r>
            <a:endParaRPr lang="zh-CN" altLang="en-US" sz="1100" dirty="0" smtClean="0">
              <a:solidFill>
                <a:schemeClr val="tx1">
                  <a:lumMod val="75000"/>
                  <a:lumOff val="25000"/>
                </a:schemeClr>
              </a:solidFill>
              <a:latin typeface="微软雅黑" panose="020B0503020204020204" pitchFamily="34" charset="-122"/>
            </a:endParaRPr>
          </a:p>
        </p:txBody>
      </p:sp>
      <p:sp>
        <p:nvSpPr>
          <p:cNvPr id="119" name="矩形 118"/>
          <p:cNvSpPr/>
          <p:nvPr/>
        </p:nvSpPr>
        <p:spPr>
          <a:xfrm>
            <a:off x="8629818" y="1394082"/>
            <a:ext cx="63302" cy="716820"/>
          </a:xfrm>
          <a:prstGeom prst="rect">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0" name="矩形 119"/>
          <p:cNvSpPr/>
          <p:nvPr/>
        </p:nvSpPr>
        <p:spPr>
          <a:xfrm>
            <a:off x="8629818" y="2449533"/>
            <a:ext cx="63302" cy="716820"/>
          </a:xfrm>
          <a:prstGeom prst="rect">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1" name="矩形 120"/>
          <p:cNvSpPr/>
          <p:nvPr/>
        </p:nvSpPr>
        <p:spPr>
          <a:xfrm>
            <a:off x="8629818" y="3504984"/>
            <a:ext cx="63302" cy="716820"/>
          </a:xfrm>
          <a:prstGeom prst="rect">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图片 4" descr="预览图_千图网_编号28062467"/>
          <p:cNvPicPr>
            <a:picLocks noChangeAspect="1"/>
          </p:cNvPicPr>
          <p:nvPr/>
        </p:nvPicPr>
        <p:blipFill>
          <a:blip r:embed="rId1"/>
          <a:srcRect l="14333" t="71732" r="1185" b="26324"/>
          <a:stretch>
            <a:fillRect/>
          </a:stretch>
        </p:blipFill>
        <p:spPr>
          <a:xfrm>
            <a:off x="-35560" y="6576695"/>
            <a:ext cx="12227560" cy="2813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p:cNvSpPr txBox="1"/>
          <p:nvPr/>
        </p:nvSpPr>
        <p:spPr>
          <a:xfrm>
            <a:off x="1364776" y="361744"/>
            <a:ext cx="3038010" cy="430530"/>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dist" defTabSz="228600"/>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单击输入</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4" name="椭圆 3"/>
          <p:cNvSpPr/>
          <p:nvPr/>
        </p:nvSpPr>
        <p:spPr>
          <a:xfrm>
            <a:off x="432179" y="246248"/>
            <a:ext cx="661523" cy="661523"/>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图片 4" descr="预览图_千图网_编号28062467"/>
          <p:cNvPicPr>
            <a:picLocks noChangeAspect="1"/>
          </p:cNvPicPr>
          <p:nvPr/>
        </p:nvPicPr>
        <p:blipFill>
          <a:blip r:embed="rId1"/>
          <a:srcRect l="14333" t="71732" r="1185" b="26324"/>
          <a:stretch>
            <a:fillRect/>
          </a:stretch>
        </p:blipFill>
        <p:spPr>
          <a:xfrm>
            <a:off x="-35560" y="6576695"/>
            <a:ext cx="12227560" cy="281305"/>
          </a:xfrm>
          <a:prstGeom prst="rect">
            <a:avLst/>
          </a:prstGeom>
        </p:spPr>
      </p:pic>
      <p:grpSp>
        <p:nvGrpSpPr>
          <p:cNvPr id="2" name="组合 1"/>
          <p:cNvGrpSpPr/>
          <p:nvPr/>
        </p:nvGrpSpPr>
        <p:grpSpPr>
          <a:xfrm>
            <a:off x="4892568" y="1607952"/>
            <a:ext cx="2395867" cy="2732750"/>
            <a:chOff x="4892568" y="1607952"/>
            <a:chExt cx="2395867" cy="2732750"/>
          </a:xfrm>
        </p:grpSpPr>
        <p:sp>
          <p:nvSpPr>
            <p:cNvPr id="122" name="Freeform 79"/>
            <p:cNvSpPr/>
            <p:nvPr/>
          </p:nvSpPr>
          <p:spPr>
            <a:xfrm rot="16200000">
              <a:off x="4894076" y="1606447"/>
              <a:ext cx="1180703"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rgbClr val="004D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3" name="Freeform 80"/>
            <p:cNvSpPr/>
            <p:nvPr/>
          </p:nvSpPr>
          <p:spPr>
            <a:xfrm>
              <a:off x="6069971" y="1607952"/>
              <a:ext cx="1180702"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rgbClr val="004D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4" name="Rectangle 81"/>
            <p:cNvSpPr/>
            <p:nvPr/>
          </p:nvSpPr>
          <p:spPr>
            <a:xfrm>
              <a:off x="4892568" y="2785320"/>
              <a:ext cx="455854" cy="919354"/>
            </a:xfrm>
            <a:prstGeom prst="rect">
              <a:avLst/>
            </a:prstGeom>
            <a:solidFill>
              <a:srgbClr val="004D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5" name="Rectangle 82"/>
            <p:cNvSpPr/>
            <p:nvPr/>
          </p:nvSpPr>
          <p:spPr>
            <a:xfrm>
              <a:off x="6794671" y="2785321"/>
              <a:ext cx="455854" cy="919894"/>
            </a:xfrm>
            <a:prstGeom prst="rect">
              <a:avLst/>
            </a:prstGeom>
            <a:solidFill>
              <a:srgbClr val="004D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6" name="Rectangle 7"/>
            <p:cNvSpPr/>
            <p:nvPr/>
          </p:nvSpPr>
          <p:spPr>
            <a:xfrm rot="2700000">
              <a:off x="6763085" y="3310128"/>
              <a:ext cx="525350" cy="525350"/>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solidFill>
              <a:srgbClr val="004D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7" name="Text Placeholder 32"/>
            <p:cNvSpPr txBox="1"/>
            <p:nvPr/>
          </p:nvSpPr>
          <p:spPr>
            <a:xfrm>
              <a:off x="5509332" y="3569219"/>
              <a:ext cx="1111927" cy="77148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ctr">
                <a:lnSpc>
                  <a:spcPct val="150000"/>
                </a:lnSpc>
                <a:buNone/>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此处输入具体内容此处输入具体内容此处具体</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8" name="Text Placeholder 33"/>
            <p:cNvSpPr txBox="1"/>
            <p:nvPr/>
          </p:nvSpPr>
          <p:spPr>
            <a:xfrm>
              <a:off x="5509334" y="3253948"/>
              <a:ext cx="1111925" cy="194980"/>
            </a:xfrm>
            <a:prstGeom prst="rect">
              <a:avLst/>
            </a:prstGeom>
          </p:spPr>
          <p:txBody>
            <a:bodyPr lIns="0" tIns="0" rIns="0" bIns="0"/>
            <a:lstStyle>
              <a:defPPr>
                <a:defRPr lang="zh-CN"/>
              </a:defPPr>
              <a:lvl1pPr lvl="0" indent="0" algn="ctr" defTabSz="685800">
                <a:lnSpc>
                  <a:spcPct val="110000"/>
                </a:lnSpc>
                <a:spcBef>
                  <a:spcPts val="0"/>
                </a:spcBef>
                <a:buFont typeface="Arial" panose="020B0604020202020204" pitchFamily="34" charset="0"/>
                <a:buNone/>
                <a:defRPr>
                  <a:solidFill>
                    <a:srgbClr val="296E52"/>
                  </a:solidFill>
                  <a:latin typeface="优设标题黑" panose="00000500000000000000" pitchFamily="2" charset="-122"/>
                  <a:ea typeface="优设标题黑" panose="00000500000000000000" pitchFamily="2" charset="-122"/>
                  <a:cs typeface="Roboto" panose="02000000000000000000" pitchFamily="2" charset="0"/>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lvl="0">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9" name="Oval 101"/>
            <p:cNvSpPr>
              <a:spLocks noChangeAspect="1"/>
            </p:cNvSpPr>
            <p:nvPr/>
          </p:nvSpPr>
          <p:spPr>
            <a:xfrm>
              <a:off x="5759497" y="2448663"/>
              <a:ext cx="611596" cy="611596"/>
            </a:xfrm>
            <a:prstGeom prst="ellipse">
              <a:avLst/>
            </a:prstGeom>
            <a:solidFill>
              <a:srgbClr val="004D3B"/>
            </a:solidFill>
            <a:ln w="12700" cap="flat" cmpd="sng" algn="ctr">
              <a:noFill/>
              <a:prstDash val="solid"/>
              <a:miter lim="800000"/>
            </a:ln>
            <a:effectLst/>
          </p:spPr>
          <p:txBody>
            <a:bodyPr wrap="square" rtlCol="0" anchor="ctr">
              <a:noAutofit/>
            </a:bodyPr>
            <a:lstStyle/>
            <a:p>
              <a:pPr algn="ctr"/>
              <a:endParaRPr lang="en-US"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0" name="AutoShape 18"/>
            <p:cNvSpPr/>
            <p:nvPr/>
          </p:nvSpPr>
          <p:spPr bwMode="auto">
            <a:xfrm>
              <a:off x="5910237" y="2560493"/>
              <a:ext cx="338351" cy="3389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31" name="AutoShape 19"/>
            <p:cNvSpPr/>
            <p:nvPr/>
          </p:nvSpPr>
          <p:spPr bwMode="auto">
            <a:xfrm>
              <a:off x="5984269" y="2687736"/>
              <a:ext cx="42222" cy="31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32" name="AutoShape 20"/>
            <p:cNvSpPr/>
            <p:nvPr/>
          </p:nvSpPr>
          <p:spPr bwMode="auto">
            <a:xfrm>
              <a:off x="5984269" y="2740369"/>
              <a:ext cx="42222" cy="31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33" name="AutoShape 21"/>
            <p:cNvSpPr/>
            <p:nvPr/>
          </p:nvSpPr>
          <p:spPr bwMode="auto">
            <a:xfrm>
              <a:off x="5984269" y="2793580"/>
              <a:ext cx="42222" cy="312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34" name="AutoShape 22"/>
            <p:cNvSpPr/>
            <p:nvPr/>
          </p:nvSpPr>
          <p:spPr bwMode="auto">
            <a:xfrm>
              <a:off x="6058302" y="2793580"/>
              <a:ext cx="42222" cy="312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35" name="AutoShape 23"/>
            <p:cNvSpPr/>
            <p:nvPr/>
          </p:nvSpPr>
          <p:spPr bwMode="auto">
            <a:xfrm>
              <a:off x="6058302" y="2740369"/>
              <a:ext cx="42222" cy="31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36" name="AutoShape 24"/>
            <p:cNvSpPr/>
            <p:nvPr/>
          </p:nvSpPr>
          <p:spPr bwMode="auto">
            <a:xfrm>
              <a:off x="6058302" y="2687736"/>
              <a:ext cx="42222" cy="31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37" name="AutoShape 25"/>
            <p:cNvSpPr/>
            <p:nvPr/>
          </p:nvSpPr>
          <p:spPr bwMode="auto">
            <a:xfrm>
              <a:off x="6132334" y="2793580"/>
              <a:ext cx="42222" cy="312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38" name="AutoShape 26"/>
            <p:cNvSpPr/>
            <p:nvPr/>
          </p:nvSpPr>
          <p:spPr bwMode="auto">
            <a:xfrm>
              <a:off x="6132334" y="2740369"/>
              <a:ext cx="42222" cy="31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39" name="AutoShape 27"/>
            <p:cNvSpPr/>
            <p:nvPr/>
          </p:nvSpPr>
          <p:spPr bwMode="auto">
            <a:xfrm>
              <a:off x="6132334" y="2687736"/>
              <a:ext cx="42222" cy="31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nvGrpSpPr>
          <p:cNvPr id="140" name="组合 139"/>
          <p:cNvGrpSpPr/>
          <p:nvPr/>
        </p:nvGrpSpPr>
        <p:grpSpPr>
          <a:xfrm>
            <a:off x="8705340" y="1607952"/>
            <a:ext cx="2395867" cy="2567023"/>
            <a:chOff x="8705340" y="1607952"/>
            <a:chExt cx="2395867" cy="2567023"/>
          </a:xfrm>
        </p:grpSpPr>
        <p:grpSp>
          <p:nvGrpSpPr>
            <p:cNvPr id="141" name="Group 66"/>
            <p:cNvGrpSpPr/>
            <p:nvPr/>
          </p:nvGrpSpPr>
          <p:grpSpPr>
            <a:xfrm>
              <a:off x="8705340" y="1607952"/>
              <a:ext cx="2358105" cy="2097263"/>
              <a:chOff x="8705340" y="1607952"/>
              <a:chExt cx="2358105" cy="2097263"/>
            </a:xfrm>
            <a:solidFill>
              <a:srgbClr val="296E52"/>
            </a:solidFill>
          </p:grpSpPr>
          <p:sp>
            <p:nvSpPr>
              <p:cNvPr id="142" name="Freeform 68"/>
              <p:cNvSpPr/>
              <p:nvPr/>
            </p:nvSpPr>
            <p:spPr>
              <a:xfrm rot="16200000">
                <a:off x="8706848" y="1606447"/>
                <a:ext cx="1180703"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rgbClr val="004D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3" name="Freeform 69"/>
              <p:cNvSpPr/>
              <p:nvPr/>
            </p:nvSpPr>
            <p:spPr>
              <a:xfrm>
                <a:off x="9882743" y="1607952"/>
                <a:ext cx="1180702"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rgbClr val="004D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4" name="Rectangle 70"/>
              <p:cNvSpPr/>
              <p:nvPr/>
            </p:nvSpPr>
            <p:spPr>
              <a:xfrm>
                <a:off x="8705340" y="2785320"/>
                <a:ext cx="455854" cy="919354"/>
              </a:xfrm>
              <a:prstGeom prst="rect">
                <a:avLst/>
              </a:prstGeom>
              <a:solidFill>
                <a:srgbClr val="004D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5" name="Rectangle 71"/>
              <p:cNvSpPr/>
              <p:nvPr/>
            </p:nvSpPr>
            <p:spPr>
              <a:xfrm>
                <a:off x="10607442" y="2785321"/>
                <a:ext cx="455854" cy="919894"/>
              </a:xfrm>
              <a:prstGeom prst="rect">
                <a:avLst/>
              </a:prstGeom>
              <a:solidFill>
                <a:srgbClr val="004D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146" name="Rectangle 7"/>
            <p:cNvSpPr/>
            <p:nvPr/>
          </p:nvSpPr>
          <p:spPr>
            <a:xfrm rot="2700000">
              <a:off x="10575857" y="3310128"/>
              <a:ext cx="525350" cy="525350"/>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solidFill>
              <a:srgbClr val="30B59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7" name="Text Placeholder 32"/>
            <p:cNvSpPr txBox="1"/>
            <p:nvPr/>
          </p:nvSpPr>
          <p:spPr>
            <a:xfrm>
              <a:off x="9395396" y="3495071"/>
              <a:ext cx="1111927" cy="67990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ctr">
                <a:lnSpc>
                  <a:spcPct val="150000"/>
                </a:lnSpc>
                <a:buNone/>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此处输入具体内容此处输入具体内容此处具体</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8" name="Text Placeholder 33"/>
            <p:cNvSpPr txBox="1"/>
            <p:nvPr/>
          </p:nvSpPr>
          <p:spPr>
            <a:xfrm>
              <a:off x="9326777" y="3253948"/>
              <a:ext cx="1111925" cy="194980"/>
            </a:xfrm>
            <a:prstGeom prst="rect">
              <a:avLst/>
            </a:prstGeom>
          </p:spPr>
          <p:txBody>
            <a:bodyPr lIns="0" tIns="0" rIns="0" bIns="0"/>
            <a:lstStyle>
              <a:defPPr>
                <a:defRPr lang="zh-CN"/>
              </a:defPPr>
              <a:lvl1pPr lvl="0" indent="0" algn="ctr" defTabSz="685800">
                <a:lnSpc>
                  <a:spcPct val="110000"/>
                </a:lnSpc>
                <a:spcBef>
                  <a:spcPts val="0"/>
                </a:spcBef>
                <a:buFont typeface="Arial" panose="020B0604020202020204" pitchFamily="34" charset="0"/>
                <a:buNone/>
                <a:defRPr>
                  <a:solidFill>
                    <a:srgbClr val="296E52"/>
                  </a:solidFill>
                  <a:latin typeface="优设标题黑" panose="00000500000000000000" pitchFamily="2" charset="-122"/>
                  <a:ea typeface="优设标题黑" panose="00000500000000000000" pitchFamily="2" charset="-122"/>
                  <a:cs typeface="Roboto" panose="02000000000000000000" pitchFamily="2" charset="0"/>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lvl="0">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9" name="Oval 104"/>
            <p:cNvSpPr>
              <a:spLocks noChangeAspect="1"/>
            </p:cNvSpPr>
            <p:nvPr/>
          </p:nvSpPr>
          <p:spPr>
            <a:xfrm>
              <a:off x="9576940" y="2448663"/>
              <a:ext cx="611596" cy="611596"/>
            </a:xfrm>
            <a:prstGeom prst="ellipse">
              <a:avLst/>
            </a:prstGeom>
            <a:solidFill>
              <a:srgbClr val="004D3B"/>
            </a:solidFill>
            <a:ln w="12700" cap="flat" cmpd="sng" algn="ctr">
              <a:noFill/>
              <a:prstDash val="solid"/>
              <a:miter lim="800000"/>
            </a:ln>
            <a:effectLst/>
          </p:spPr>
          <p:txBody>
            <a:bodyPr wrap="square" rtlCol="0" anchor="ctr">
              <a:noAutofit/>
            </a:bodyPr>
            <a:lstStyle/>
            <a:p>
              <a:pPr algn="ctr"/>
              <a:endParaRPr lang="en-AU"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0" name="AutoShape 48"/>
            <p:cNvSpPr/>
            <p:nvPr/>
          </p:nvSpPr>
          <p:spPr bwMode="auto">
            <a:xfrm>
              <a:off x="9732137" y="2600219"/>
              <a:ext cx="296129" cy="3383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51" name="AutoShape 49"/>
            <p:cNvSpPr/>
            <p:nvPr/>
          </p:nvSpPr>
          <p:spPr bwMode="auto">
            <a:xfrm>
              <a:off x="9964644" y="2864537"/>
              <a:ext cx="21400" cy="208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52" name="AutoShape 50"/>
            <p:cNvSpPr/>
            <p:nvPr/>
          </p:nvSpPr>
          <p:spPr bwMode="auto">
            <a:xfrm>
              <a:off x="9964644" y="2800916"/>
              <a:ext cx="21400" cy="21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53" name="AutoShape 51"/>
            <p:cNvSpPr/>
            <p:nvPr/>
          </p:nvSpPr>
          <p:spPr bwMode="auto">
            <a:xfrm>
              <a:off x="9964644" y="2737294"/>
              <a:ext cx="21400" cy="21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nvGrpSpPr>
          <p:cNvPr id="154" name="组合 153"/>
          <p:cNvGrpSpPr/>
          <p:nvPr/>
        </p:nvGrpSpPr>
        <p:grpSpPr>
          <a:xfrm>
            <a:off x="6794671" y="3263460"/>
            <a:ext cx="2394955" cy="2514576"/>
            <a:chOff x="6794671" y="3263460"/>
            <a:chExt cx="2394955" cy="2514576"/>
          </a:xfrm>
        </p:grpSpPr>
        <p:sp>
          <p:nvSpPr>
            <p:cNvPr id="155" name="Freeform 73"/>
            <p:cNvSpPr/>
            <p:nvPr/>
          </p:nvSpPr>
          <p:spPr>
            <a:xfrm rot="16200000" flipH="1">
              <a:off x="6796179" y="4595825"/>
              <a:ext cx="1180703"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56" name="Freeform 74"/>
            <p:cNvSpPr/>
            <p:nvPr/>
          </p:nvSpPr>
          <p:spPr>
            <a:xfrm rot="10800000" flipH="1">
              <a:off x="7971161" y="4594320"/>
              <a:ext cx="1180703"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57" name="Rectangle 75"/>
            <p:cNvSpPr/>
            <p:nvPr/>
          </p:nvSpPr>
          <p:spPr>
            <a:xfrm rot="10800000" flipH="1">
              <a:off x="6794671" y="3681314"/>
              <a:ext cx="455854" cy="919354"/>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58" name="Rectangle 76"/>
            <p:cNvSpPr/>
            <p:nvPr/>
          </p:nvSpPr>
          <p:spPr>
            <a:xfrm rot="10800000" flipH="1">
              <a:off x="8695861" y="3680773"/>
              <a:ext cx="455854" cy="919893"/>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59" name="Rectangle 7"/>
            <p:cNvSpPr/>
            <p:nvPr/>
          </p:nvSpPr>
          <p:spPr>
            <a:xfrm rot="8100000" flipH="1">
              <a:off x="8664276" y="3550510"/>
              <a:ext cx="525350" cy="525350"/>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60" name="Text Placeholder 32"/>
            <p:cNvSpPr txBox="1"/>
            <p:nvPr/>
          </p:nvSpPr>
          <p:spPr>
            <a:xfrm>
              <a:off x="7453935" y="3495071"/>
              <a:ext cx="1111927" cy="70193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ctr">
                <a:lnSpc>
                  <a:spcPct val="150000"/>
                </a:lnSpc>
                <a:buNone/>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此处输入具体内容此处输入具体内容此处具体</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1" name="Text Placeholder 33"/>
            <p:cNvSpPr txBox="1"/>
            <p:nvPr/>
          </p:nvSpPr>
          <p:spPr>
            <a:xfrm>
              <a:off x="7430261" y="3263460"/>
              <a:ext cx="1111924" cy="185467"/>
            </a:xfrm>
            <a:prstGeom prst="rect">
              <a:avLst/>
            </a:prstGeom>
          </p:spPr>
          <p:txBody>
            <a:bodyPr lIns="0" tIns="0" rIns="0" bIns="0"/>
            <a:lstStyle>
              <a:defPPr>
                <a:defRPr lang="zh-CN"/>
              </a:defPPr>
              <a:lvl1pPr lvl="0" indent="0" algn="ctr" defTabSz="685800">
                <a:lnSpc>
                  <a:spcPct val="110000"/>
                </a:lnSpc>
                <a:spcBef>
                  <a:spcPts val="0"/>
                </a:spcBef>
                <a:buFont typeface="Arial" panose="020B0604020202020204" pitchFamily="34" charset="0"/>
                <a:buNone/>
                <a:defRPr>
                  <a:solidFill>
                    <a:srgbClr val="296E52"/>
                  </a:solidFill>
                  <a:latin typeface="优设标题黑" panose="00000500000000000000" pitchFamily="2" charset="-122"/>
                  <a:ea typeface="优设标题黑" panose="00000500000000000000" pitchFamily="2" charset="-122"/>
                  <a:cs typeface="Roboto" panose="02000000000000000000" pitchFamily="2" charset="0"/>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lvl="0">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2" name="Oval 110"/>
            <p:cNvSpPr>
              <a:spLocks noChangeAspect="1"/>
            </p:cNvSpPr>
            <p:nvPr/>
          </p:nvSpPr>
          <p:spPr>
            <a:xfrm>
              <a:off x="7681648" y="4349704"/>
              <a:ext cx="611596" cy="611596"/>
            </a:xfrm>
            <a:prstGeom prst="ellipse">
              <a:avLst/>
            </a:prstGeom>
            <a:solidFill>
              <a:schemeClr val="tx1">
                <a:lumMod val="75000"/>
                <a:lumOff val="2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63" name="AutoShape 59"/>
            <p:cNvSpPr/>
            <p:nvPr/>
          </p:nvSpPr>
          <p:spPr bwMode="auto">
            <a:xfrm>
              <a:off x="7784924" y="4486326"/>
              <a:ext cx="338930" cy="33835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nvGrpSpPr>
          <p:cNvPr id="164" name="组合 163"/>
          <p:cNvGrpSpPr/>
          <p:nvPr/>
        </p:nvGrpSpPr>
        <p:grpSpPr>
          <a:xfrm>
            <a:off x="1090793" y="1607951"/>
            <a:ext cx="2395869" cy="2732751"/>
            <a:chOff x="1090793" y="1607951"/>
            <a:chExt cx="2395869" cy="2732751"/>
          </a:xfrm>
        </p:grpSpPr>
        <p:grpSp>
          <p:nvGrpSpPr>
            <p:cNvPr id="165" name="组合 164"/>
            <p:cNvGrpSpPr/>
            <p:nvPr/>
          </p:nvGrpSpPr>
          <p:grpSpPr>
            <a:xfrm>
              <a:off x="1090793" y="1607951"/>
              <a:ext cx="2395869" cy="2227527"/>
              <a:chOff x="1090793" y="1607951"/>
              <a:chExt cx="2395869" cy="2227527"/>
            </a:xfrm>
            <a:solidFill>
              <a:srgbClr val="0FC673"/>
            </a:solidFill>
          </p:grpSpPr>
          <p:sp>
            <p:nvSpPr>
              <p:cNvPr id="166" name="Freeform 91"/>
              <p:cNvSpPr/>
              <p:nvPr/>
            </p:nvSpPr>
            <p:spPr>
              <a:xfrm rot="16200000">
                <a:off x="1092301" y="1606447"/>
                <a:ext cx="1180703"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rgbClr val="004D3B"/>
              </a:solidFill>
              <a:ln w="12700" cap="flat" cmpd="sng" algn="ctr">
                <a:noFill/>
                <a:prstDash val="solid"/>
                <a:miter lim="800000"/>
              </a:ln>
              <a:effectLst/>
            </p:spPr>
            <p:txBody>
              <a:bodyPr wrap="square" rtlCol="0" anchor="ctr">
                <a:noAutofit/>
              </a:bodyPr>
              <a:lstStyle/>
              <a:p>
                <a:pPr algn="ctr"/>
                <a:endParaRPr lang="en-US"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7" name="Freeform 92"/>
              <p:cNvSpPr/>
              <p:nvPr/>
            </p:nvSpPr>
            <p:spPr>
              <a:xfrm>
                <a:off x="2268196" y="1607951"/>
                <a:ext cx="1180702"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rgbClr val="004D3B"/>
              </a:solidFill>
              <a:ln w="12700" cap="flat" cmpd="sng" algn="ctr">
                <a:noFill/>
                <a:prstDash val="solid"/>
                <a:miter lim="800000"/>
              </a:ln>
              <a:effectLst/>
            </p:spPr>
            <p:txBody>
              <a:bodyPr wrap="square" rtlCol="0" anchor="ctr">
                <a:noAutofit/>
              </a:bodyPr>
              <a:lstStyle/>
              <a:p>
                <a:pPr algn="ctr"/>
                <a:endParaRPr lang="en-US"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8" name="Rectangle 93"/>
              <p:cNvSpPr/>
              <p:nvPr/>
            </p:nvSpPr>
            <p:spPr>
              <a:xfrm>
                <a:off x="1090793" y="2785319"/>
                <a:ext cx="455854" cy="919354"/>
              </a:xfrm>
              <a:prstGeom prst="rect">
                <a:avLst/>
              </a:prstGeom>
              <a:solidFill>
                <a:srgbClr val="004D3B"/>
              </a:solidFill>
              <a:ln w="12700" cap="flat" cmpd="sng" algn="ctr">
                <a:noFill/>
                <a:prstDash val="solid"/>
                <a:miter lim="800000"/>
              </a:ln>
              <a:effectLst/>
            </p:spPr>
            <p:txBody>
              <a:bodyPr wrap="square" rtlCol="0" anchor="ctr">
                <a:noAutofit/>
              </a:bodyPr>
              <a:lstStyle/>
              <a:p>
                <a:pPr algn="ctr"/>
                <a:endParaRPr lang="id-ID" ker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9" name="Rectangle 94"/>
              <p:cNvSpPr/>
              <p:nvPr/>
            </p:nvSpPr>
            <p:spPr>
              <a:xfrm>
                <a:off x="2992895" y="2785319"/>
                <a:ext cx="455854" cy="919894"/>
              </a:xfrm>
              <a:prstGeom prst="rect">
                <a:avLst/>
              </a:prstGeom>
              <a:solidFill>
                <a:srgbClr val="004D3B"/>
              </a:solidFill>
              <a:ln w="12700" cap="flat" cmpd="sng" algn="ctr">
                <a:noFill/>
                <a:prstDash val="solid"/>
                <a:miter lim="800000"/>
              </a:ln>
              <a:effectLst/>
            </p:spPr>
            <p:txBody>
              <a:bodyPr wrap="square" rtlCol="0" anchor="ctr">
                <a:noAutofit/>
              </a:bodyPr>
              <a:lstStyle/>
              <a:p>
                <a:pPr algn="ctr"/>
                <a:endParaRPr lang="id-ID" ker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0" name="Rectangle 7"/>
              <p:cNvSpPr/>
              <p:nvPr/>
            </p:nvSpPr>
            <p:spPr>
              <a:xfrm rot="2700000">
                <a:off x="2961312" y="3310128"/>
                <a:ext cx="525350" cy="525350"/>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solidFill>
                <a:srgbClr val="004D3B"/>
              </a:solidFill>
              <a:ln w="12700" cap="flat" cmpd="sng" algn="ctr">
                <a:noFill/>
                <a:prstDash val="solid"/>
                <a:miter lim="800000"/>
              </a:ln>
              <a:effectLst/>
            </p:spPr>
            <p:txBody>
              <a:bodyPr wrap="square" rtlCol="0" anchor="ctr">
                <a:noAutofit/>
              </a:bodyPr>
              <a:lstStyle/>
              <a:p>
                <a:pPr algn="ctr"/>
                <a:endParaRPr lang="en-US" ker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71" name="Text Placeholder 32"/>
            <p:cNvSpPr txBox="1"/>
            <p:nvPr/>
          </p:nvSpPr>
          <p:spPr>
            <a:xfrm>
              <a:off x="1717731" y="3547862"/>
              <a:ext cx="1111927" cy="79284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ctr">
                <a:lnSpc>
                  <a:spcPct val="150000"/>
                </a:lnSpc>
                <a:buNone/>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此处输入具体内容此处输入具体内容此处具体</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2" name="Text Placeholder 33"/>
            <p:cNvSpPr txBox="1"/>
            <p:nvPr/>
          </p:nvSpPr>
          <p:spPr>
            <a:xfrm>
              <a:off x="1731100" y="3253947"/>
              <a:ext cx="1111925" cy="31527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ctr">
                <a:lnSpc>
                  <a:spcPct val="110000"/>
                </a:lnSpc>
                <a:spcBef>
                  <a:spcPts val="0"/>
                </a:spcBef>
                <a:buNone/>
                <a:defRPr/>
              </a:pP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Roboto" panose="02000000000000000000" pitchFamily="2" charset="0"/>
                </a:rPr>
                <a:t>添加标题</a:t>
              </a:r>
              <a:endParaRPr kumimoji="0" lang="zh-CN" altLang="en-US" sz="18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Roboto" panose="02000000000000000000" pitchFamily="2" charset="0"/>
              </a:endParaRPr>
            </a:p>
          </p:txBody>
        </p:sp>
        <p:sp>
          <p:nvSpPr>
            <p:cNvPr id="173" name="Oval 98"/>
            <p:cNvSpPr>
              <a:spLocks noChangeAspect="1"/>
            </p:cNvSpPr>
            <p:nvPr/>
          </p:nvSpPr>
          <p:spPr>
            <a:xfrm>
              <a:off x="1981263" y="2448663"/>
              <a:ext cx="611596" cy="611596"/>
            </a:xfrm>
            <a:prstGeom prst="ellipse">
              <a:avLst/>
            </a:prstGeom>
            <a:solidFill>
              <a:srgbClr val="30B593"/>
            </a:solidFill>
            <a:ln w="12700" cap="flat" cmpd="sng" algn="ctr">
              <a:noFill/>
              <a:prstDash val="solid"/>
              <a:miter lim="800000"/>
            </a:ln>
            <a:effectLst/>
          </p:spPr>
          <p:txBody>
            <a:bodyPr wrap="square" rtlCol="0" anchor="ctr">
              <a:noAutofit/>
            </a:bodyPr>
            <a:lstStyle/>
            <a:p>
              <a:pPr algn="ctr"/>
              <a:endParaRPr lang="en-US"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4" name="AutoShape 108"/>
            <p:cNvSpPr/>
            <p:nvPr/>
          </p:nvSpPr>
          <p:spPr bwMode="auto">
            <a:xfrm>
              <a:off x="2223440" y="2641142"/>
              <a:ext cx="127243" cy="1272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75" name="AutoShape 109"/>
            <p:cNvSpPr/>
            <p:nvPr/>
          </p:nvSpPr>
          <p:spPr bwMode="auto">
            <a:xfrm>
              <a:off x="2160107" y="2577521"/>
              <a:ext cx="253908" cy="3389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nvGrpSpPr>
          <p:cNvPr id="176" name="组合 175"/>
          <p:cNvGrpSpPr/>
          <p:nvPr/>
        </p:nvGrpSpPr>
        <p:grpSpPr>
          <a:xfrm>
            <a:off x="2992895" y="3246725"/>
            <a:ext cx="2394955" cy="2531311"/>
            <a:chOff x="2992895" y="3246725"/>
            <a:chExt cx="2394955" cy="2531311"/>
          </a:xfrm>
        </p:grpSpPr>
        <p:sp>
          <p:nvSpPr>
            <p:cNvPr id="177" name="Freeform 85"/>
            <p:cNvSpPr/>
            <p:nvPr/>
          </p:nvSpPr>
          <p:spPr>
            <a:xfrm rot="16200000" flipH="1">
              <a:off x="2994403" y="4595825"/>
              <a:ext cx="1180703"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78" name="Freeform 86"/>
            <p:cNvSpPr/>
            <p:nvPr/>
          </p:nvSpPr>
          <p:spPr>
            <a:xfrm rot="10800000" flipH="1">
              <a:off x="4169385" y="4594320"/>
              <a:ext cx="1180703"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79" name="Rectangle 87"/>
            <p:cNvSpPr/>
            <p:nvPr/>
          </p:nvSpPr>
          <p:spPr>
            <a:xfrm rot="10800000" flipH="1">
              <a:off x="2992895" y="3681314"/>
              <a:ext cx="455854" cy="919354"/>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80" name="Rectangle 88"/>
            <p:cNvSpPr/>
            <p:nvPr/>
          </p:nvSpPr>
          <p:spPr>
            <a:xfrm rot="10800000" flipH="1">
              <a:off x="4894085" y="3680773"/>
              <a:ext cx="455854" cy="919893"/>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81" name="Rectangle 7"/>
            <p:cNvSpPr/>
            <p:nvPr/>
          </p:nvSpPr>
          <p:spPr>
            <a:xfrm rot="8100000" flipH="1">
              <a:off x="4862500" y="3550510"/>
              <a:ext cx="525350" cy="525350"/>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82" name="Text Placeholder 32"/>
            <p:cNvSpPr txBox="1"/>
            <p:nvPr/>
          </p:nvSpPr>
          <p:spPr>
            <a:xfrm>
              <a:off x="3652162" y="3540669"/>
              <a:ext cx="1207384" cy="6656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ctr">
                <a:lnSpc>
                  <a:spcPct val="150000"/>
                </a:lnSpc>
                <a:buNone/>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此处输入具体内容此处输入具体内容此处具体</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3" name="Text Placeholder 33"/>
            <p:cNvSpPr txBox="1"/>
            <p:nvPr/>
          </p:nvSpPr>
          <p:spPr>
            <a:xfrm>
              <a:off x="3652490" y="3246725"/>
              <a:ext cx="1111924" cy="202202"/>
            </a:xfrm>
            <a:prstGeom prst="rect">
              <a:avLst/>
            </a:prstGeom>
          </p:spPr>
          <p:txBody>
            <a:bodyPr lIns="0" tIns="0" rIns="0" bIns="0"/>
            <a:lstStyle>
              <a:defPPr>
                <a:defRPr lang="zh-CN"/>
              </a:defPPr>
              <a:lvl1pPr lvl="0" indent="0" algn="ctr" defTabSz="685800">
                <a:lnSpc>
                  <a:spcPct val="110000"/>
                </a:lnSpc>
                <a:spcBef>
                  <a:spcPts val="0"/>
                </a:spcBef>
                <a:buFont typeface="Arial" panose="020B0604020202020204" pitchFamily="34" charset="0"/>
                <a:buNone/>
                <a:defRPr>
                  <a:solidFill>
                    <a:srgbClr val="296E52"/>
                  </a:solidFill>
                  <a:latin typeface="优设标题黑" panose="00000500000000000000" pitchFamily="2" charset="-122"/>
                  <a:ea typeface="优设标题黑" panose="00000500000000000000" pitchFamily="2" charset="-122"/>
                  <a:cs typeface="Roboto" panose="02000000000000000000" pitchFamily="2" charset="0"/>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pPr lvl="0">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4" name="Oval 107"/>
            <p:cNvSpPr>
              <a:spLocks noChangeAspect="1"/>
            </p:cNvSpPr>
            <p:nvPr/>
          </p:nvSpPr>
          <p:spPr>
            <a:xfrm>
              <a:off x="3864633" y="4349704"/>
              <a:ext cx="611596" cy="611596"/>
            </a:xfrm>
            <a:prstGeom prst="ellipse">
              <a:avLst/>
            </a:prstGeom>
            <a:solidFill>
              <a:schemeClr val="tx1">
                <a:lumMod val="75000"/>
                <a:lumOff val="2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85" name="AutoShape 123"/>
            <p:cNvSpPr/>
            <p:nvPr/>
          </p:nvSpPr>
          <p:spPr bwMode="auto">
            <a:xfrm>
              <a:off x="4009733" y="4495851"/>
              <a:ext cx="338351" cy="3383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86" name="AutoShape 124"/>
            <p:cNvSpPr/>
            <p:nvPr/>
          </p:nvSpPr>
          <p:spPr bwMode="auto">
            <a:xfrm>
              <a:off x="4105165" y="4590705"/>
              <a:ext cx="148065" cy="1480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87" name="AutoShape 125"/>
            <p:cNvSpPr/>
            <p:nvPr/>
          </p:nvSpPr>
          <p:spPr bwMode="auto">
            <a:xfrm>
              <a:off x="4136397" y="4622515"/>
              <a:ext cx="85022" cy="850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062467"/>
          <p:cNvPicPr>
            <a:picLocks noChangeAspect="1"/>
          </p:cNvPicPr>
          <p:nvPr/>
        </p:nvPicPr>
        <p:blipFill>
          <a:blip r:embed="rId1"/>
          <a:srcRect l="14333" t="26192" r="1185" b="26324"/>
          <a:stretch>
            <a:fillRect/>
          </a:stretch>
        </p:blipFill>
        <p:spPr>
          <a:xfrm>
            <a:off x="-35560" y="-14605"/>
            <a:ext cx="12227560" cy="6872605"/>
          </a:xfrm>
          <a:prstGeom prst="rect">
            <a:avLst/>
          </a:prstGeom>
        </p:spPr>
      </p:pic>
      <p:grpSp>
        <p:nvGrpSpPr>
          <p:cNvPr id="18" name="组合 17"/>
          <p:cNvGrpSpPr/>
          <p:nvPr/>
        </p:nvGrpSpPr>
        <p:grpSpPr>
          <a:xfrm>
            <a:off x="8830879" y="4028856"/>
            <a:ext cx="2170319" cy="1995003"/>
            <a:chOff x="3577988" y="650925"/>
            <a:chExt cx="5761493" cy="5296087"/>
          </a:xfrm>
        </p:grpSpPr>
        <p:sp>
          <p:nvSpPr>
            <p:cNvPr id="19" name="椭圆 18"/>
            <p:cNvSpPr/>
            <p:nvPr/>
          </p:nvSpPr>
          <p:spPr>
            <a:xfrm>
              <a:off x="3577988" y="910988"/>
              <a:ext cx="5036024" cy="5036024"/>
            </a:xfrm>
            <a:prstGeom prst="ellipse">
              <a:avLst/>
            </a:prstGeom>
            <a:gradFill flip="none" rotWithShape="1">
              <a:gsLst>
                <a:gs pos="11000">
                  <a:srgbClr val="F0CC1C"/>
                </a:gs>
                <a:gs pos="37000">
                  <a:srgbClr val="B8CC3A"/>
                </a:gs>
                <a:gs pos="65000">
                  <a:srgbClr val="59CC6D"/>
                </a:gs>
                <a:gs pos="100000">
                  <a:srgbClr val="08CD9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0" name="椭圆 19"/>
            <p:cNvSpPr/>
            <p:nvPr/>
          </p:nvSpPr>
          <p:spPr>
            <a:xfrm>
              <a:off x="6561408" y="650925"/>
              <a:ext cx="2778073" cy="2778073"/>
            </a:xfrm>
            <a:prstGeom prst="ellipse">
              <a:avLst/>
            </a:prstGeom>
            <a:solidFill>
              <a:srgbClr val="004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22" name="文本框 21"/>
          <p:cNvSpPr txBox="1"/>
          <p:nvPr/>
        </p:nvSpPr>
        <p:spPr>
          <a:xfrm>
            <a:off x="3266303" y="2423349"/>
            <a:ext cx="5158126" cy="1230630"/>
          </a:xfrm>
          <a:prstGeom prst="rect">
            <a:avLst/>
          </a:prstGeom>
          <a:noFill/>
        </p:spPr>
        <p:txBody>
          <a:bodyPr wrap="square" lIns="0" tIns="0" rIns="0" bIns="0" rtlCol="0">
            <a:spAutoFit/>
          </a:bodyPr>
          <a:lstStyle/>
          <a:p>
            <a:pPr algn="ctr"/>
            <a:r>
              <a:rPr lang="en-US" altLang="zh-CN" sz="8000" b="1" dirty="0" smtClean="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THANKS</a:t>
            </a:r>
            <a:endParaRPr lang="en-US" altLang="zh-CN" sz="8000" b="1" dirty="0" smtClean="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p:txBody>
      </p:sp>
      <p:sp>
        <p:nvSpPr>
          <p:cNvPr id="23" name="矩形 22"/>
          <p:cNvSpPr/>
          <p:nvPr/>
        </p:nvSpPr>
        <p:spPr>
          <a:xfrm>
            <a:off x="4089625" y="3885359"/>
            <a:ext cx="3512822" cy="368300"/>
          </a:xfrm>
          <a:prstGeom prst="rect">
            <a:avLst/>
          </a:prstGeom>
          <a:ln>
            <a:solidFill>
              <a:schemeClr val="bg1"/>
            </a:solidFill>
          </a:ln>
        </p:spPr>
        <p:txBody>
          <a:bodyPr wrap="square">
            <a:spAutoFit/>
          </a:bodyPr>
          <a:lstStyle/>
          <a:p>
            <a:pPr algn="dist"/>
            <a:r>
              <a:rPr lang="en-US" altLang="zh-CN"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xxxxxx</a:t>
            </a:r>
            <a:r>
              <a:rPr lang="zh-CN" altLang="en-US"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企业招聘计划</a:t>
            </a:r>
            <a:endParaRPr lang="zh-CN" altLang="en-US" dirty="0" smtClean="0">
              <a:solidFill>
                <a:srgbClr val="004D3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3" name="图片 2" descr="图片1"/>
          <p:cNvPicPr>
            <a:picLocks noChangeAspect="1"/>
          </p:cNvPicPr>
          <p:nvPr/>
        </p:nvPicPr>
        <p:blipFill>
          <a:blip r:embed="rId2"/>
          <a:stretch>
            <a:fillRect/>
          </a:stretch>
        </p:blipFill>
        <p:spPr>
          <a:xfrm>
            <a:off x="10220325" y="0"/>
            <a:ext cx="1971675" cy="4762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1480</Words>
  <Application>WPS 演示</Application>
  <PresentationFormat>宽屏</PresentationFormat>
  <Paragraphs>193</Paragraphs>
  <Slides>16</Slides>
  <Notes>0</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16</vt:i4>
      </vt:variant>
    </vt:vector>
  </HeadingPairs>
  <TitlesOfParts>
    <vt:vector size="44" baseType="lpstr">
      <vt:lpstr>Arial</vt:lpstr>
      <vt:lpstr>宋体</vt:lpstr>
      <vt:lpstr>Wingdings</vt:lpstr>
      <vt:lpstr>黑体</vt:lpstr>
      <vt:lpstr>微软雅黑</vt:lpstr>
      <vt:lpstr>Source Sans Pro ExtraLight</vt:lpstr>
      <vt:lpstr>Lato Regular</vt:lpstr>
      <vt:lpstr>Segoe Print</vt:lpstr>
      <vt:lpstr>Calibri</vt:lpstr>
      <vt:lpstr>Arial Unicode MS</vt:lpstr>
      <vt:lpstr>Arial Unicode MS</vt:lpstr>
      <vt:lpstr>Calibri Light</vt:lpstr>
      <vt:lpstr>叶根友毛笔行书2.0版</vt:lpstr>
      <vt:lpstr>胡晓波男神体</vt:lpstr>
      <vt:lpstr>思源黑体 CN Light</vt:lpstr>
      <vt:lpstr>Open Sans Light</vt:lpstr>
      <vt:lpstr>Agency FB</vt:lpstr>
      <vt:lpstr>从未如此可爱</vt:lpstr>
      <vt:lpstr>NumberOnly</vt:lpstr>
      <vt:lpstr>微软雅黑 Light</vt:lpstr>
      <vt:lpstr>Calibri</vt:lpstr>
      <vt:lpstr>Neris Thin</vt:lpstr>
      <vt:lpstr>优设标题黑</vt:lpstr>
      <vt:lpstr>Roboto</vt:lpstr>
      <vt:lpstr>Gill Sans</vt:lpstr>
      <vt:lpstr>FontAwesome</vt:lpstr>
      <vt:lpstr>Vrinda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罗祉璇</cp:lastModifiedBy>
  <cp:revision>12</cp:revision>
  <dcterms:created xsi:type="dcterms:W3CDTF">2018-08-17T00:53:00Z</dcterms:created>
  <dcterms:modified xsi:type="dcterms:W3CDTF">2020-04-23T02:11:58Z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