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5.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6.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7.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8.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9.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30.xml" ContentType="application/vnd.openxmlformats-officedocument.presentationml.tags+xml"/>
  <Override PartName="/ppt/tags/tag31.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4" r:id="rId3"/>
    <p:sldMasterId id="2147483668" r:id="rId4"/>
    <p:sldMasterId id="2147483672" r:id="rId5"/>
    <p:sldMasterId id="2147483676" r:id="rId6"/>
    <p:sldMasterId id="2147483680" r:id="rId7"/>
    <p:sldMasterId id="2147483684" r:id="rId8"/>
    <p:sldMasterId id="2147483688" r:id="rId9"/>
    <p:sldMasterId id="2147483692" r:id="rId10"/>
  </p:sldMasterIdLst>
  <p:notesMasterIdLst>
    <p:notesMasterId r:id="rId36"/>
  </p:notesMasterIdLst>
  <p:sldIdLst>
    <p:sldId id="518" r:id="rId11"/>
    <p:sldId id="353" r:id="rId12"/>
    <p:sldId id="471" r:id="rId13"/>
    <p:sldId id="352" r:id="rId14"/>
    <p:sldId id="496" r:id="rId15"/>
    <p:sldId id="497" r:id="rId16"/>
    <p:sldId id="498" r:id="rId17"/>
    <p:sldId id="499" r:id="rId18"/>
    <p:sldId id="500" r:id="rId19"/>
    <p:sldId id="501" r:id="rId20"/>
    <p:sldId id="502" r:id="rId21"/>
    <p:sldId id="503" r:id="rId22"/>
    <p:sldId id="505" r:id="rId23"/>
    <p:sldId id="504" r:id="rId24"/>
    <p:sldId id="506" r:id="rId25"/>
    <p:sldId id="507" r:id="rId26"/>
    <p:sldId id="508" r:id="rId27"/>
    <p:sldId id="509" r:id="rId28"/>
    <p:sldId id="511" r:id="rId29"/>
    <p:sldId id="512" r:id="rId30"/>
    <p:sldId id="514" r:id="rId31"/>
    <p:sldId id="515" r:id="rId32"/>
    <p:sldId id="516" r:id="rId33"/>
    <p:sldId id="517" r:id="rId34"/>
    <p:sldId id="297" r:id="rId35"/>
  </p:sldIdLst>
  <p:sldSz cx="12190413" cy="6859588"/>
  <p:notesSz cx="6858000" cy="9144000"/>
  <p:custDataLst>
    <p:tags r:id="rId3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BB43A"/>
    <a:srgbClr val="6C9A2F"/>
    <a:srgbClr val="68C829"/>
    <a:srgbClr val="396848"/>
    <a:srgbClr val="FD9F00"/>
    <a:srgbClr val="339086"/>
    <a:srgbClr val="FF8A91"/>
    <a:srgbClr val="4AB0A2"/>
    <a:srgbClr val="4AA466"/>
    <a:srgbClr val="8AC08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422" autoAdjust="0"/>
    <p:restoredTop sz="97778" autoAdjust="0"/>
  </p:normalViewPr>
  <p:slideViewPr>
    <p:cSldViewPr snapToGrid="0" showGuides="1">
      <p:cViewPr varScale="1">
        <p:scale>
          <a:sx n="87" d="100"/>
          <a:sy n="87" d="100"/>
        </p:scale>
        <p:origin x="-402" y="-90"/>
      </p:cViewPr>
      <p:guideLst>
        <p:guide orient="horz" pos="2161"/>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1.xml"/><Relationship Id="rId34" Type="http://schemas.openxmlformats.org/officeDocument/2006/relationships/slide" Target="slides/slide24.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notesMaster" Target="notesMasters/notesMaster1.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pPr/>
              <a:t>2018/1/18</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pPr/>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a:t>
            </a:fld>
            <a:endParaRPr lang="zh-CN" altLang="en-US"/>
          </a:p>
        </p:txBody>
      </p:sp>
    </p:spTree>
    <p:extLst>
      <p:ext uri="{BB962C8B-B14F-4D97-AF65-F5344CB8AC3E}">
        <p14:creationId xmlns:p14="http://schemas.microsoft.com/office/powerpoint/2010/main" val="27867205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a:t>
            </a:fld>
            <a:endParaRPr lang="zh-CN" altLang="en-US"/>
          </a:p>
        </p:txBody>
      </p:sp>
    </p:spTree>
    <p:extLst>
      <p:ext uri="{BB962C8B-B14F-4D97-AF65-F5344CB8AC3E}">
        <p14:creationId xmlns:p14="http://schemas.microsoft.com/office/powerpoint/2010/main" val="11217525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3</a:t>
            </a:fld>
            <a:endParaRPr lang="zh-CN" altLang="en-US"/>
          </a:p>
        </p:txBody>
      </p:sp>
    </p:spTree>
    <p:extLst>
      <p:ext uri="{BB962C8B-B14F-4D97-AF65-F5344CB8AC3E}">
        <p14:creationId xmlns:p14="http://schemas.microsoft.com/office/powerpoint/2010/main" val="40919507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4</a:t>
            </a:fld>
            <a:endParaRPr lang="zh-CN" altLang="en-US"/>
          </a:p>
        </p:txBody>
      </p:sp>
    </p:spTree>
    <p:extLst>
      <p:ext uri="{BB962C8B-B14F-4D97-AF65-F5344CB8AC3E}">
        <p14:creationId xmlns:p14="http://schemas.microsoft.com/office/powerpoint/2010/main" val="7508837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5</a:t>
            </a:fld>
            <a:endParaRPr lang="zh-CN" altLang="en-US"/>
          </a:p>
        </p:txBody>
      </p:sp>
    </p:spTree>
    <p:extLst>
      <p:ext uri="{BB962C8B-B14F-4D97-AF65-F5344CB8AC3E}">
        <p14:creationId xmlns:p14="http://schemas.microsoft.com/office/powerpoint/2010/main" val="24209416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6</a:t>
            </a:fld>
            <a:endParaRPr lang="zh-CN" altLang="en-US"/>
          </a:p>
        </p:txBody>
      </p:sp>
    </p:spTree>
    <p:extLst>
      <p:ext uri="{BB962C8B-B14F-4D97-AF65-F5344CB8AC3E}">
        <p14:creationId xmlns:p14="http://schemas.microsoft.com/office/powerpoint/2010/main" val="8880830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7</a:t>
            </a:fld>
            <a:endParaRPr lang="zh-CN" altLang="en-US"/>
          </a:p>
        </p:txBody>
      </p:sp>
    </p:spTree>
    <p:extLst>
      <p:ext uri="{BB962C8B-B14F-4D97-AF65-F5344CB8AC3E}">
        <p14:creationId xmlns:p14="http://schemas.microsoft.com/office/powerpoint/2010/main" val="31140866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8</a:t>
            </a:fld>
            <a:endParaRPr lang="zh-CN" altLang="en-US"/>
          </a:p>
        </p:txBody>
      </p:sp>
    </p:spTree>
    <p:extLst>
      <p:ext uri="{BB962C8B-B14F-4D97-AF65-F5344CB8AC3E}">
        <p14:creationId xmlns:p14="http://schemas.microsoft.com/office/powerpoint/2010/main" val="9765390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9</a:t>
            </a:fld>
            <a:endParaRPr lang="zh-CN" altLang="en-US"/>
          </a:p>
        </p:txBody>
      </p:sp>
    </p:spTree>
    <p:extLst>
      <p:ext uri="{BB962C8B-B14F-4D97-AF65-F5344CB8AC3E}">
        <p14:creationId xmlns:p14="http://schemas.microsoft.com/office/powerpoint/2010/main" val="7481116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10</a:t>
            </a:fld>
            <a:endParaRPr lang="zh-CN" altLang="en-US"/>
          </a:p>
        </p:txBody>
      </p:sp>
    </p:spTree>
    <p:extLst>
      <p:ext uri="{BB962C8B-B14F-4D97-AF65-F5344CB8AC3E}">
        <p14:creationId xmlns:p14="http://schemas.microsoft.com/office/powerpoint/2010/main" val="40148790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11</a:t>
            </a:fld>
            <a:endParaRPr lang="zh-CN" altLang="en-US"/>
          </a:p>
        </p:txBody>
      </p:sp>
    </p:spTree>
    <p:extLst>
      <p:ext uri="{BB962C8B-B14F-4D97-AF65-F5344CB8AC3E}">
        <p14:creationId xmlns:p14="http://schemas.microsoft.com/office/powerpoint/2010/main" val="17293161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12</a:t>
            </a:fld>
            <a:endParaRPr lang="zh-CN" altLang="en-US"/>
          </a:p>
        </p:txBody>
      </p:sp>
    </p:spTree>
    <p:extLst>
      <p:ext uri="{BB962C8B-B14F-4D97-AF65-F5344CB8AC3E}">
        <p14:creationId xmlns:p14="http://schemas.microsoft.com/office/powerpoint/2010/main" val="14611383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13</a:t>
            </a:fld>
            <a:endParaRPr lang="zh-CN" altLang="en-US"/>
          </a:p>
        </p:txBody>
      </p:sp>
    </p:spTree>
    <p:extLst>
      <p:ext uri="{BB962C8B-B14F-4D97-AF65-F5344CB8AC3E}">
        <p14:creationId xmlns:p14="http://schemas.microsoft.com/office/powerpoint/2010/main" val="4620879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14</a:t>
            </a:fld>
            <a:endParaRPr lang="zh-CN" altLang="en-US"/>
          </a:p>
        </p:txBody>
      </p:sp>
    </p:spTree>
    <p:extLst>
      <p:ext uri="{BB962C8B-B14F-4D97-AF65-F5344CB8AC3E}">
        <p14:creationId xmlns:p14="http://schemas.microsoft.com/office/powerpoint/2010/main" val="41292691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15</a:t>
            </a:fld>
            <a:endParaRPr lang="zh-CN" altLang="en-US"/>
          </a:p>
        </p:txBody>
      </p:sp>
    </p:spTree>
    <p:extLst>
      <p:ext uri="{BB962C8B-B14F-4D97-AF65-F5344CB8AC3E}">
        <p14:creationId xmlns:p14="http://schemas.microsoft.com/office/powerpoint/2010/main" val="19981338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16</a:t>
            </a:fld>
            <a:endParaRPr lang="zh-CN" altLang="en-US"/>
          </a:p>
        </p:txBody>
      </p:sp>
    </p:spTree>
    <p:extLst>
      <p:ext uri="{BB962C8B-B14F-4D97-AF65-F5344CB8AC3E}">
        <p14:creationId xmlns:p14="http://schemas.microsoft.com/office/powerpoint/2010/main" val="28490742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17</a:t>
            </a:fld>
            <a:endParaRPr lang="zh-CN" altLang="en-US"/>
          </a:p>
        </p:txBody>
      </p:sp>
    </p:spTree>
    <p:extLst>
      <p:ext uri="{BB962C8B-B14F-4D97-AF65-F5344CB8AC3E}">
        <p14:creationId xmlns:p14="http://schemas.microsoft.com/office/powerpoint/2010/main" val="9508018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18</a:t>
            </a:fld>
            <a:endParaRPr lang="zh-CN" altLang="en-US"/>
          </a:p>
        </p:txBody>
      </p:sp>
    </p:spTree>
    <p:extLst>
      <p:ext uri="{BB962C8B-B14F-4D97-AF65-F5344CB8AC3E}">
        <p14:creationId xmlns:p14="http://schemas.microsoft.com/office/powerpoint/2010/main" val="38269660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19</a:t>
            </a:fld>
            <a:endParaRPr lang="zh-CN" altLang="en-US"/>
          </a:p>
        </p:txBody>
      </p:sp>
    </p:spTree>
    <p:extLst>
      <p:ext uri="{BB962C8B-B14F-4D97-AF65-F5344CB8AC3E}">
        <p14:creationId xmlns:p14="http://schemas.microsoft.com/office/powerpoint/2010/main" val="23032089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20</a:t>
            </a:fld>
            <a:endParaRPr lang="zh-CN" altLang="en-US"/>
          </a:p>
        </p:txBody>
      </p:sp>
    </p:spTree>
    <p:extLst>
      <p:ext uri="{BB962C8B-B14F-4D97-AF65-F5344CB8AC3E}">
        <p14:creationId xmlns:p14="http://schemas.microsoft.com/office/powerpoint/2010/main" val="3208433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21</a:t>
            </a:fld>
            <a:endParaRPr lang="zh-CN" altLang="en-US"/>
          </a:p>
        </p:txBody>
      </p:sp>
    </p:spTree>
    <p:extLst>
      <p:ext uri="{BB962C8B-B14F-4D97-AF65-F5344CB8AC3E}">
        <p14:creationId xmlns:p14="http://schemas.microsoft.com/office/powerpoint/2010/main" val="22630299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22</a:t>
            </a:fld>
            <a:endParaRPr lang="zh-CN" altLang="en-US"/>
          </a:p>
        </p:txBody>
      </p:sp>
    </p:spTree>
    <p:extLst>
      <p:ext uri="{BB962C8B-B14F-4D97-AF65-F5344CB8AC3E}">
        <p14:creationId xmlns:p14="http://schemas.microsoft.com/office/powerpoint/2010/main" val="3830276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23</a:t>
            </a:fld>
            <a:endParaRPr lang="zh-CN" altLang="en-US"/>
          </a:p>
        </p:txBody>
      </p:sp>
    </p:spTree>
    <p:extLst>
      <p:ext uri="{BB962C8B-B14F-4D97-AF65-F5344CB8AC3E}">
        <p14:creationId xmlns:p14="http://schemas.microsoft.com/office/powerpoint/2010/main" val="1476567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24</a:t>
            </a:fld>
            <a:endParaRPr lang="zh-CN" altLang="en-US"/>
          </a:p>
        </p:txBody>
      </p:sp>
    </p:spTree>
    <p:extLst>
      <p:ext uri="{BB962C8B-B14F-4D97-AF65-F5344CB8AC3E}">
        <p14:creationId xmlns:p14="http://schemas.microsoft.com/office/powerpoint/2010/main" val="38060990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25</a:t>
            </a:fld>
            <a:endParaRPr lang="zh-CN" altLang="en-US"/>
          </a:p>
        </p:txBody>
      </p:sp>
    </p:spTree>
    <p:extLst>
      <p:ext uri="{BB962C8B-B14F-4D97-AF65-F5344CB8AC3E}">
        <p14:creationId xmlns:p14="http://schemas.microsoft.com/office/powerpoint/2010/main" val="381920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microsoft.com/office/2007/relationships/hdphoto" Target="../media/hdphoto1.wdp"/></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 Id="rId4" Type="http://schemas.microsoft.com/office/2007/relationships/hdphoto" Target="../media/hdphoto1.wdp"/></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 Id="rId4" Type="http://schemas.microsoft.com/office/2007/relationships/hdphoto" Target="../media/hdphoto1.wdp"/></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6.xml"/><Relationship Id="rId4" Type="http://schemas.microsoft.com/office/2007/relationships/hdphoto" Target="../media/hdphoto1.wdp"/></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 Id="rId4" Type="http://schemas.microsoft.com/office/2007/relationships/hdphoto" Target="../media/hdphoto1.wdp"/></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8.xml"/><Relationship Id="rId4" Type="http://schemas.microsoft.com/office/2007/relationships/hdphoto" Target="../media/hdphoto1.wdp"/></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9.xml"/><Relationship Id="rId4" Type="http://schemas.microsoft.com/office/2007/relationships/hdphoto" Target="../media/hdphoto1.wdp"/></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pPr/>
              <a:t>2018/1/18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val="1036915558"/>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pPr/>
              <a:t>2018/1/18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val="1875678660"/>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pPr/>
              <a:t>2018/1/18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val="3568261975"/>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091"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1396"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C4388EF-52D1-4258-9BE5-BCD010C7D4DE}" type="datetimeFigureOut">
              <a:rPr lang="zh-CN" altLang="en-US" smtClean="0"/>
              <a:pPr/>
              <a:t>2018/1/18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val="828902318"/>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a:t>单击此处编辑母版标题样式</a:t>
            </a:r>
          </a:p>
        </p:txBody>
      </p:sp>
      <p:sp>
        <p:nvSpPr>
          <p:cNvPr id="3" name="文本占位符 2"/>
          <p:cNvSpPr>
            <a:spLocks noGrp="1"/>
          </p:cNvSpPr>
          <p:nvPr>
            <p:ph type="body" idx="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679" y="2505656"/>
            <a:ext cx="5157116"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1398" y="2505656"/>
            <a:ext cx="5182513"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C4388EF-52D1-4258-9BE5-BCD010C7D4DE}" type="datetimeFigureOut">
              <a:rPr lang="zh-CN" altLang="en-US" smtClean="0"/>
              <a:pPr/>
              <a:t>2018/1/18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val="3859191107"/>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C4388EF-52D1-4258-9BE5-BCD010C7D4DE}" type="datetimeFigureOut">
              <a:rPr lang="zh-CN" altLang="en-US" smtClean="0"/>
              <a:pPr/>
              <a:t>2018/1/18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val="3868750460"/>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pPr/>
              <a:t>2018/1/18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val="3239858109"/>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pPr/>
              <a:t>2018/1/18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val="2088435494"/>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pPr/>
              <a:t>2018/1/18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val="2226505172"/>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pPr/>
              <a:t>2018/1/18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val="3873770020"/>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092" y="365209"/>
            <a:ext cx="7733293" cy="581318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pPr/>
              <a:t>2018/1/18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val="1292723526"/>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18/01/2018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632798120"/>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18/01/2018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print">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83489971"/>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18/01/2018</a:t>
            </a:fld>
            <a:endParaRPr lang="en-JM" dirty="0">
              <a:solidFill>
                <a:prstClr val="black">
                  <a:tint val="75000"/>
                </a:prstClr>
              </a:solidFill>
            </a:endParaRPr>
          </a:p>
        </p:txBody>
      </p:sp>
    </p:spTree>
    <p:extLst>
      <p:ext uri="{BB962C8B-B14F-4D97-AF65-F5344CB8AC3E}">
        <p14:creationId xmlns:p14="http://schemas.microsoft.com/office/powerpoint/2010/main" val="1255497097"/>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18/01/2018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46453402"/>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18/01/2018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print">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170962210"/>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18/01/2018</a:t>
            </a:fld>
            <a:endParaRPr lang="en-JM" dirty="0">
              <a:solidFill>
                <a:prstClr val="black">
                  <a:tint val="75000"/>
                </a:prstClr>
              </a:solidFill>
            </a:endParaRPr>
          </a:p>
        </p:txBody>
      </p:sp>
    </p:spTree>
    <p:extLst>
      <p:ext uri="{BB962C8B-B14F-4D97-AF65-F5344CB8AC3E}">
        <p14:creationId xmlns:p14="http://schemas.microsoft.com/office/powerpoint/2010/main" val="2718168417"/>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18/01/2018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28932927"/>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18/01/2018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print">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697907939"/>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18/01/2018</a:t>
            </a:fld>
            <a:endParaRPr lang="en-JM" dirty="0">
              <a:solidFill>
                <a:prstClr val="black">
                  <a:tint val="75000"/>
                </a:prstClr>
              </a:solidFill>
            </a:endParaRPr>
          </a:p>
        </p:txBody>
      </p:sp>
    </p:spTree>
    <p:extLst>
      <p:ext uri="{BB962C8B-B14F-4D97-AF65-F5344CB8AC3E}">
        <p14:creationId xmlns:p14="http://schemas.microsoft.com/office/powerpoint/2010/main" val="2214738144"/>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18/01/2018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0303932"/>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18/01/2018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print">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945302849"/>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18/01/2018</a:t>
            </a:fld>
            <a:endParaRPr lang="en-JM" dirty="0">
              <a:solidFill>
                <a:prstClr val="black">
                  <a:tint val="75000"/>
                </a:prstClr>
              </a:solidFill>
            </a:endParaRPr>
          </a:p>
        </p:txBody>
      </p:sp>
    </p:spTree>
    <p:extLst>
      <p:ext uri="{BB962C8B-B14F-4D97-AF65-F5344CB8AC3E}">
        <p14:creationId xmlns:p14="http://schemas.microsoft.com/office/powerpoint/2010/main" val="4162990736"/>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18/01/2018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37292218"/>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18/01/2018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print">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174124145"/>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18/01/2018</a:t>
            </a:fld>
            <a:endParaRPr lang="en-JM" dirty="0">
              <a:solidFill>
                <a:prstClr val="black">
                  <a:tint val="75000"/>
                </a:prstClr>
              </a:solidFill>
            </a:endParaRPr>
          </a:p>
        </p:txBody>
      </p:sp>
    </p:spTree>
    <p:extLst>
      <p:ext uri="{BB962C8B-B14F-4D97-AF65-F5344CB8AC3E}">
        <p14:creationId xmlns:p14="http://schemas.microsoft.com/office/powerpoint/2010/main" val="2118474266"/>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18/01/2018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46944412"/>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18/01/2018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print">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502747024"/>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18/01/2018</a:t>
            </a:fld>
            <a:endParaRPr lang="en-JM" dirty="0">
              <a:solidFill>
                <a:prstClr val="black">
                  <a:tint val="75000"/>
                </a:prstClr>
              </a:solidFill>
            </a:endParaRPr>
          </a:p>
        </p:txBody>
      </p:sp>
    </p:spTree>
    <p:extLst>
      <p:ext uri="{BB962C8B-B14F-4D97-AF65-F5344CB8AC3E}">
        <p14:creationId xmlns:p14="http://schemas.microsoft.com/office/powerpoint/2010/main" val="3380151556"/>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18/01/2018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3521294096"/>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18/01/2018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print">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18163827"/>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18/01/2018</a:t>
            </a:fld>
            <a:endParaRPr lang="en-JM" dirty="0">
              <a:solidFill>
                <a:prstClr val="black">
                  <a:tint val="75000"/>
                </a:prstClr>
              </a:solidFill>
            </a:endParaRPr>
          </a:p>
        </p:txBody>
      </p:sp>
    </p:spTree>
    <p:extLst>
      <p:ext uri="{BB962C8B-B14F-4D97-AF65-F5344CB8AC3E}">
        <p14:creationId xmlns:p14="http://schemas.microsoft.com/office/powerpoint/2010/main" val="2932136213"/>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18/01/2018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1963950714"/>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18/01/2018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print">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3552026902"/>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18/01/2018</a:t>
            </a:fld>
            <a:endParaRPr lang="en-JM" dirty="0">
              <a:solidFill>
                <a:prstClr val="black">
                  <a:tint val="75000"/>
                </a:prstClr>
              </a:solidFill>
            </a:endParaRPr>
          </a:p>
        </p:txBody>
      </p:sp>
    </p:spTree>
    <p:extLst>
      <p:ext uri="{BB962C8B-B14F-4D97-AF65-F5344CB8AC3E}">
        <p14:creationId xmlns:p14="http://schemas.microsoft.com/office/powerpoint/2010/main" val="1915925690"/>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p:spPr>
        <p:txBody>
          <a:bodyPr/>
          <a:lstStyle/>
          <a:p>
            <a:r>
              <a:rPr lang="en-US"/>
              <a:t>Click to edit Master title style</a:t>
            </a:r>
          </a:p>
        </p:txBody>
      </p:sp>
      <p:sp>
        <p:nvSpPr>
          <p:cNvPr id="3" name="Subtitle 2"/>
          <p:cNvSpPr>
            <a:spLocks noGrp="1"/>
          </p:cNvSpPr>
          <p:nvPr>
            <p:ph type="subTitle" idx="1"/>
          </p:nvPr>
        </p:nvSpPr>
        <p:spPr>
          <a:xfrm>
            <a:off x="1828563" y="3887100"/>
            <a:ext cx="8533289" cy="1753006"/>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pPr>
                <a:defRPr/>
              </a:pPr>
              <a:t>1/18/2018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89626290"/>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pPr>
                <a:defRPr/>
              </a:pPr>
              <a:t>1/18/2018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911562813"/>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p:spPr>
        <p:txBody>
          <a:bodyPr anchor="t"/>
          <a:lstStyle>
            <a:lvl1pPr algn="l">
              <a:defRPr sz="5400" b="1" cap="all"/>
            </a:lvl1pPr>
          </a:lstStyle>
          <a:p>
            <a:r>
              <a:rPr lang="en-US"/>
              <a:t>Click to edit Master title style</a:t>
            </a:r>
          </a:p>
        </p:txBody>
      </p:sp>
      <p:sp>
        <p:nvSpPr>
          <p:cNvPr id="3" name="Text Placeholder 2"/>
          <p:cNvSpPr>
            <a:spLocks noGrp="1"/>
          </p:cNvSpPr>
          <p:nvPr>
            <p:ph type="body" idx="1"/>
          </p:nvPr>
        </p:nvSpPr>
        <p:spPr>
          <a:xfrm>
            <a:off x="962960" y="2907387"/>
            <a:ext cx="10361851" cy="1500534"/>
          </a:xfrm>
        </p:spPr>
        <p:txBody>
          <a:bodyPr anchor="b"/>
          <a:lstStyle>
            <a:lvl1pPr marL="0" indent="0">
              <a:buNone/>
              <a:defRPr sz="2700">
                <a:solidFill>
                  <a:schemeClr val="tx1">
                    <a:tint val="75000"/>
                  </a:schemeClr>
                </a:solidFill>
              </a:defRPr>
            </a:lvl1pPr>
            <a:lvl2pPr marL="609585" indent="0">
              <a:buNone/>
              <a:defRPr sz="2400">
                <a:solidFill>
                  <a:schemeClr val="tx1">
                    <a:tint val="75000"/>
                  </a:schemeClr>
                </a:solidFill>
              </a:defRPr>
            </a:lvl2pPr>
            <a:lvl3pPr marL="1219170" indent="0">
              <a:buNone/>
              <a:defRPr sz="2200">
                <a:solidFill>
                  <a:schemeClr val="tx1">
                    <a:tint val="75000"/>
                  </a:schemeClr>
                </a:solidFill>
              </a:defRPr>
            </a:lvl3pPr>
            <a:lvl4pPr marL="1828754" indent="0">
              <a:buNone/>
              <a:defRPr sz="1900">
                <a:solidFill>
                  <a:schemeClr val="tx1">
                    <a:tint val="75000"/>
                  </a:schemeClr>
                </a:solidFill>
              </a:defRPr>
            </a:lvl4pPr>
            <a:lvl5pPr marL="2438339" indent="0">
              <a:buNone/>
              <a:defRPr sz="1900">
                <a:solidFill>
                  <a:schemeClr val="tx1">
                    <a:tint val="75000"/>
                  </a:schemeClr>
                </a:solidFill>
              </a:defRPr>
            </a:lvl5pPr>
            <a:lvl6pPr marL="3047924" indent="0">
              <a:buNone/>
              <a:defRPr sz="1900">
                <a:solidFill>
                  <a:schemeClr val="tx1">
                    <a:tint val="75000"/>
                  </a:schemeClr>
                </a:solidFill>
              </a:defRPr>
            </a:lvl6pPr>
            <a:lvl7pPr marL="3657509" indent="0">
              <a:buNone/>
              <a:defRPr sz="1900">
                <a:solidFill>
                  <a:schemeClr val="tx1">
                    <a:tint val="75000"/>
                  </a:schemeClr>
                </a:solidFill>
              </a:defRPr>
            </a:lvl7pPr>
            <a:lvl8pPr marL="4267093" indent="0">
              <a:buNone/>
              <a:defRPr sz="1900">
                <a:solidFill>
                  <a:schemeClr val="tx1">
                    <a:tint val="75000"/>
                  </a:schemeClr>
                </a:solidFill>
              </a:defRPr>
            </a:lvl8pPr>
            <a:lvl9pPr marL="4876678"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pPr>
                <a:defRPr/>
              </a:pPr>
              <a:t>1/18/2018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51570088"/>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522"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6794"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pPr>
                <a:defRPr/>
              </a:pPr>
              <a:t>1/18/2018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9661496"/>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4" name="Content Placeholder 3"/>
          <p:cNvSpPr>
            <a:spLocks noGrp="1"/>
          </p:cNvSpPr>
          <p:nvPr>
            <p:ph sz="half" idx="2"/>
          </p:nvPr>
        </p:nvSpPr>
        <p:spPr>
          <a:xfrm>
            <a:off x="609522" y="2175380"/>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6" name="Content Placeholder 5"/>
          <p:cNvSpPr>
            <a:spLocks noGrp="1"/>
          </p:cNvSpPr>
          <p:nvPr>
            <p:ph sz="quarter" idx="4"/>
          </p:nvPr>
        </p:nvSpPr>
        <p:spPr>
          <a:xfrm>
            <a:off x="6192567" y="2175380"/>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pPr>
                <a:defRPr/>
              </a:pPr>
              <a:t>1/18/2018</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49414329"/>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pPr>
                <a:defRPr/>
              </a:pPr>
              <a:t>1/18/2018</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840117460"/>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pPr>
                <a:defRPr/>
              </a:pPr>
              <a:t>1/18/2018</a:t>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96887435"/>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24" y="1435437"/>
            <a:ext cx="4010562" cy="46921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pPr>
                <a:defRPr/>
              </a:pPr>
              <a:t>1/18/2018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971293340"/>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406" y="612918"/>
            <a:ext cx="7314248" cy="4115753"/>
          </a:xfrm>
        </p:spPr>
        <p:txBody>
          <a:bodyPr/>
          <a:lstStyle>
            <a:lvl1pPr marL="0" indent="0">
              <a:buNone/>
              <a:defRPr sz="4300"/>
            </a:lvl1pPr>
            <a:lvl2pPr marL="609585" indent="0">
              <a:buNone/>
              <a:defRPr sz="38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pPr>
                <a:defRPr/>
              </a:pPr>
              <a:t>1/18/2018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37326704"/>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pPr>
                <a:defRPr/>
              </a:pPr>
              <a:t>1/18/2018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2838530"/>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522" y="274704"/>
            <a:ext cx="8025355" cy="58528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pPr>
                <a:defRPr/>
              </a:pPr>
              <a:t>1/18/2018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04671184"/>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125951"/>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image" Target="../media/image1.jpeg"/><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theme" Target="../theme/theme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pPr/>
              <a:t>2018/1/18</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18/01/2018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515703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18/01/2018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17608757"/>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18/01/2018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40478156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Lst>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18/01/2018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63941391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18/01/2018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589209868"/>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Lst>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18/01/2018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988393850"/>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Lst>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18/01/2018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04848604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Lst>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18/01/2018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284714260"/>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Lst>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2"/>
            <a:ext cx="10971372" cy="4527011"/>
          </a:xfrm>
          <a:prstGeom prst="rect">
            <a:avLst/>
          </a:prstGeom>
        </p:spPr>
        <p:txBody>
          <a:bodyPr vert="horz" lIns="91436" tIns="45718" rIns="91436"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521" y="6357825"/>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pPr>
                <a:defRPr/>
              </a:pPr>
              <a:t>1/18/2018</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57825"/>
            <a:ext cx="3860297" cy="365210"/>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759065102"/>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hf hdr="0" ftr="0" dt="0"/>
  <p:txStyles>
    <p:titleStyle>
      <a:lvl1pPr algn="ctr" defTabSz="1219170" rtl="0" eaLnBrk="1" latinLnBrk="0" hangingPunct="1">
        <a:spcBef>
          <a:spcPct val="0"/>
        </a:spcBef>
        <a:buNone/>
        <a:defRPr sz="5900"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8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43.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43.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4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3.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43.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4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3.xml"/></Relationships>
</file>

<file path=ppt/slides/_rels/slide8.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tags" Target="../tags/tag19.xml"/><Relationship Id="rId26" Type="http://schemas.openxmlformats.org/officeDocument/2006/relationships/notesSlide" Target="../notesSlides/notesSlide8.xml"/><Relationship Id="rId3" Type="http://schemas.openxmlformats.org/officeDocument/2006/relationships/tags" Target="../tags/tag4.xml"/><Relationship Id="rId21" Type="http://schemas.openxmlformats.org/officeDocument/2006/relationships/tags" Target="../tags/tag22.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tags" Target="../tags/tag18.xml"/><Relationship Id="rId25" Type="http://schemas.openxmlformats.org/officeDocument/2006/relationships/slideLayout" Target="../slideLayouts/slideLayout43.xml"/><Relationship Id="rId2" Type="http://schemas.openxmlformats.org/officeDocument/2006/relationships/tags" Target="../tags/tag3.xml"/><Relationship Id="rId16" Type="http://schemas.openxmlformats.org/officeDocument/2006/relationships/tags" Target="../tags/tag17.xml"/><Relationship Id="rId20" Type="http://schemas.openxmlformats.org/officeDocument/2006/relationships/tags" Target="../tags/tag21.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24" Type="http://schemas.openxmlformats.org/officeDocument/2006/relationships/tags" Target="../tags/tag25.xml"/><Relationship Id="rId5" Type="http://schemas.openxmlformats.org/officeDocument/2006/relationships/tags" Target="../tags/tag6.xml"/><Relationship Id="rId15" Type="http://schemas.openxmlformats.org/officeDocument/2006/relationships/tags" Target="../tags/tag16.xml"/><Relationship Id="rId23" Type="http://schemas.openxmlformats.org/officeDocument/2006/relationships/tags" Target="../tags/tag24.xml"/><Relationship Id="rId10" Type="http://schemas.openxmlformats.org/officeDocument/2006/relationships/tags" Target="../tags/tag11.xml"/><Relationship Id="rId19" Type="http://schemas.openxmlformats.org/officeDocument/2006/relationships/tags" Target="../tags/tag20.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 Id="rId22" Type="http://schemas.openxmlformats.org/officeDocument/2006/relationships/tags" Target="../tags/tag23.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43.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4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3.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4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3.xml"/></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43.xml"/></Relationships>
</file>

<file path=ppt/slides/_rels/slide16.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tags" Target="../tags/tag28.xml"/><Relationship Id="rId7" Type="http://schemas.openxmlformats.org/officeDocument/2006/relationships/image" Target="../media/image12.png"/><Relationship Id="rId2" Type="http://schemas.openxmlformats.org/officeDocument/2006/relationships/tags" Target="../tags/tag27.xml"/><Relationship Id="rId1" Type="http://schemas.openxmlformats.org/officeDocument/2006/relationships/tags" Target="../tags/tag26.xml"/><Relationship Id="rId6" Type="http://schemas.openxmlformats.org/officeDocument/2006/relationships/notesSlide" Target="../notesSlides/notesSlide16.xml"/><Relationship Id="rId5" Type="http://schemas.openxmlformats.org/officeDocument/2006/relationships/slideLayout" Target="../slideLayouts/slideLayout43.xml"/><Relationship Id="rId4" Type="http://schemas.openxmlformats.org/officeDocument/2006/relationships/tags" Target="../tags/tag29.xml"/><Relationship Id="rId9" Type="http://schemas.openxmlformats.org/officeDocument/2006/relationships/image" Target="../media/image13.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3.xml"/></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0.xml"/><Relationship Id="rId1" Type="http://schemas.openxmlformats.org/officeDocument/2006/relationships/slideLayout" Target="../slideLayouts/slideLayout43.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43.xml"/><Relationship Id="rId2" Type="http://schemas.openxmlformats.org/officeDocument/2006/relationships/tags" Target="../tags/tag31.xml"/><Relationship Id="rId1" Type="http://schemas.openxmlformats.org/officeDocument/2006/relationships/tags" Target="../tags/tag30.xml"/><Relationship Id="rId5" Type="http://schemas.openxmlformats.org/officeDocument/2006/relationships/image" Target="../media/image14.jpe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3.xml"/></Relationships>
</file>

<file path=ppt/slides/_rels/slide2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5.xml"/><Relationship Id="rId1" Type="http://schemas.openxmlformats.org/officeDocument/2006/relationships/slideLayout" Target="../slideLayouts/slideLayout4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grpSp>
        <p:nvGrpSpPr>
          <p:cNvPr id="42" name="组合 41"/>
          <p:cNvGrpSpPr/>
          <p:nvPr/>
        </p:nvGrpSpPr>
        <p:grpSpPr>
          <a:xfrm>
            <a:off x="4617431" y="924724"/>
            <a:ext cx="274880" cy="1993608"/>
            <a:chOff x="3073429" y="98854"/>
            <a:chExt cx="296562" cy="2150860"/>
          </a:xfrm>
          <a:solidFill>
            <a:schemeClr val="accent1">
              <a:lumMod val="75000"/>
            </a:schemeClr>
          </a:solidFill>
        </p:grpSpPr>
        <p:cxnSp>
          <p:nvCxnSpPr>
            <p:cNvPr id="43" name="直接连接符 42"/>
            <p:cNvCxnSpPr/>
            <p:nvPr/>
          </p:nvCxnSpPr>
          <p:spPr>
            <a:xfrm>
              <a:off x="3221710" y="247135"/>
              <a:ext cx="0" cy="2002579"/>
            </a:xfrm>
            <a:prstGeom prst="line">
              <a:avLst/>
            </a:prstGeom>
            <a:grpFill/>
          </p:spPr>
          <p:style>
            <a:lnRef idx="1">
              <a:schemeClr val="accent1"/>
            </a:lnRef>
            <a:fillRef idx="0">
              <a:schemeClr val="accent1"/>
            </a:fillRef>
            <a:effectRef idx="0">
              <a:schemeClr val="accent1"/>
            </a:effectRef>
            <a:fontRef idx="minor">
              <a:schemeClr val="tx1"/>
            </a:fontRef>
          </p:style>
        </p:cxnSp>
        <p:sp>
          <p:nvSpPr>
            <p:cNvPr id="44" name="椭圆 43"/>
            <p:cNvSpPr/>
            <p:nvPr/>
          </p:nvSpPr>
          <p:spPr>
            <a:xfrm>
              <a:off x="3073429" y="98854"/>
              <a:ext cx="296562" cy="29656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5" name="组合 44"/>
          <p:cNvGrpSpPr/>
          <p:nvPr/>
        </p:nvGrpSpPr>
        <p:grpSpPr>
          <a:xfrm>
            <a:off x="6008081" y="924724"/>
            <a:ext cx="274880" cy="1993608"/>
            <a:chOff x="3073429" y="98854"/>
            <a:chExt cx="296562" cy="2150860"/>
          </a:xfrm>
        </p:grpSpPr>
        <p:cxnSp>
          <p:nvCxnSpPr>
            <p:cNvPr id="46" name="直接连接符 45"/>
            <p:cNvCxnSpPr/>
            <p:nvPr/>
          </p:nvCxnSpPr>
          <p:spPr>
            <a:xfrm>
              <a:off x="3221710" y="247135"/>
              <a:ext cx="0" cy="2002579"/>
            </a:xfrm>
            <a:prstGeom prst="line">
              <a:avLst/>
            </a:prstGeom>
            <a:ln>
              <a:solidFill>
                <a:srgbClr val="4BB43A"/>
              </a:solidFill>
            </a:ln>
          </p:spPr>
          <p:style>
            <a:lnRef idx="1">
              <a:schemeClr val="accent1"/>
            </a:lnRef>
            <a:fillRef idx="0">
              <a:schemeClr val="accent1"/>
            </a:fillRef>
            <a:effectRef idx="0">
              <a:schemeClr val="accent1"/>
            </a:effectRef>
            <a:fontRef idx="minor">
              <a:schemeClr val="tx1"/>
            </a:fontRef>
          </p:style>
        </p:cxnSp>
        <p:sp>
          <p:nvSpPr>
            <p:cNvPr id="47" name="椭圆 46"/>
            <p:cNvSpPr/>
            <p:nvPr/>
          </p:nvSpPr>
          <p:spPr>
            <a:xfrm>
              <a:off x="3073429" y="98854"/>
              <a:ext cx="296562" cy="296562"/>
            </a:xfrm>
            <a:prstGeom prst="ellipse">
              <a:avLst/>
            </a:prstGeom>
            <a:solidFill>
              <a:srgbClr val="4BB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8" name="组合 47"/>
          <p:cNvGrpSpPr/>
          <p:nvPr/>
        </p:nvGrpSpPr>
        <p:grpSpPr>
          <a:xfrm>
            <a:off x="7217756" y="924724"/>
            <a:ext cx="274880" cy="1993608"/>
            <a:chOff x="3073429" y="98854"/>
            <a:chExt cx="296562" cy="2150860"/>
          </a:xfrm>
          <a:solidFill>
            <a:schemeClr val="accent1">
              <a:lumMod val="75000"/>
            </a:schemeClr>
          </a:solidFill>
        </p:grpSpPr>
        <p:cxnSp>
          <p:nvCxnSpPr>
            <p:cNvPr id="49" name="直接连接符 48"/>
            <p:cNvCxnSpPr/>
            <p:nvPr/>
          </p:nvCxnSpPr>
          <p:spPr>
            <a:xfrm>
              <a:off x="3221710" y="247135"/>
              <a:ext cx="0" cy="2002579"/>
            </a:xfrm>
            <a:prstGeom prst="line">
              <a:avLst/>
            </a:prstGeom>
            <a:grpFill/>
          </p:spPr>
          <p:style>
            <a:lnRef idx="1">
              <a:schemeClr val="accent1"/>
            </a:lnRef>
            <a:fillRef idx="0">
              <a:schemeClr val="accent1"/>
            </a:fillRef>
            <a:effectRef idx="0">
              <a:schemeClr val="accent1"/>
            </a:effectRef>
            <a:fontRef idx="minor">
              <a:schemeClr val="tx1"/>
            </a:fontRef>
          </p:style>
        </p:cxnSp>
        <p:sp>
          <p:nvSpPr>
            <p:cNvPr id="50" name="椭圆 49"/>
            <p:cNvSpPr/>
            <p:nvPr/>
          </p:nvSpPr>
          <p:spPr>
            <a:xfrm>
              <a:off x="3073429" y="98854"/>
              <a:ext cx="296562" cy="29656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1" name="组合 50"/>
          <p:cNvGrpSpPr/>
          <p:nvPr/>
        </p:nvGrpSpPr>
        <p:grpSpPr>
          <a:xfrm>
            <a:off x="8560781" y="924724"/>
            <a:ext cx="274880" cy="1993608"/>
            <a:chOff x="3073429" y="98854"/>
            <a:chExt cx="296562" cy="2150860"/>
          </a:xfrm>
        </p:grpSpPr>
        <p:cxnSp>
          <p:nvCxnSpPr>
            <p:cNvPr id="52" name="直接连接符 51"/>
            <p:cNvCxnSpPr/>
            <p:nvPr/>
          </p:nvCxnSpPr>
          <p:spPr>
            <a:xfrm>
              <a:off x="3221710" y="247135"/>
              <a:ext cx="0" cy="2002579"/>
            </a:xfrm>
            <a:prstGeom prst="line">
              <a:avLst/>
            </a:prstGeom>
            <a:ln>
              <a:solidFill>
                <a:srgbClr val="4BB43A"/>
              </a:solidFill>
            </a:ln>
          </p:spPr>
          <p:style>
            <a:lnRef idx="1">
              <a:schemeClr val="accent1"/>
            </a:lnRef>
            <a:fillRef idx="0">
              <a:schemeClr val="accent1"/>
            </a:fillRef>
            <a:effectRef idx="0">
              <a:schemeClr val="accent1"/>
            </a:effectRef>
            <a:fontRef idx="minor">
              <a:schemeClr val="tx1"/>
            </a:fontRef>
          </p:style>
        </p:cxnSp>
        <p:sp>
          <p:nvSpPr>
            <p:cNvPr id="53" name="椭圆 52"/>
            <p:cNvSpPr/>
            <p:nvPr/>
          </p:nvSpPr>
          <p:spPr>
            <a:xfrm>
              <a:off x="3073429" y="98854"/>
              <a:ext cx="296562" cy="296562"/>
            </a:xfrm>
            <a:prstGeom prst="ellipse">
              <a:avLst/>
            </a:prstGeom>
            <a:solidFill>
              <a:srgbClr val="4BB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3" name="组合 72"/>
          <p:cNvGrpSpPr/>
          <p:nvPr/>
        </p:nvGrpSpPr>
        <p:grpSpPr>
          <a:xfrm>
            <a:off x="3293456" y="924724"/>
            <a:ext cx="274880" cy="1993608"/>
            <a:chOff x="3073429" y="98854"/>
            <a:chExt cx="296562" cy="2150860"/>
          </a:xfrm>
        </p:grpSpPr>
        <p:cxnSp>
          <p:nvCxnSpPr>
            <p:cNvPr id="72" name="直接连接符 71"/>
            <p:cNvCxnSpPr/>
            <p:nvPr/>
          </p:nvCxnSpPr>
          <p:spPr>
            <a:xfrm>
              <a:off x="3221710" y="247135"/>
              <a:ext cx="0" cy="2002579"/>
            </a:xfrm>
            <a:prstGeom prst="line">
              <a:avLst/>
            </a:prstGeom>
            <a:ln>
              <a:solidFill>
                <a:srgbClr val="4BB43A"/>
              </a:solidFill>
            </a:ln>
          </p:spPr>
          <p:style>
            <a:lnRef idx="1">
              <a:schemeClr val="accent1"/>
            </a:lnRef>
            <a:fillRef idx="0">
              <a:schemeClr val="accent1"/>
            </a:fillRef>
            <a:effectRef idx="0">
              <a:schemeClr val="accent1"/>
            </a:effectRef>
            <a:fontRef idx="minor">
              <a:schemeClr val="tx1"/>
            </a:fontRef>
          </p:style>
        </p:cxnSp>
        <p:sp>
          <p:nvSpPr>
            <p:cNvPr id="7" name="椭圆 6"/>
            <p:cNvSpPr/>
            <p:nvPr/>
          </p:nvSpPr>
          <p:spPr>
            <a:xfrm>
              <a:off x="3073429" y="98854"/>
              <a:ext cx="296562" cy="296562"/>
            </a:xfrm>
            <a:prstGeom prst="ellipse">
              <a:avLst/>
            </a:prstGeom>
            <a:solidFill>
              <a:srgbClr val="4BB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64" name="Bandari - 绿野仙踪">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546744" y="-866435"/>
            <a:ext cx="457200" cy="457200"/>
          </a:xfrm>
          <a:prstGeom prst="rect">
            <a:avLst/>
          </a:prstGeom>
        </p:spPr>
      </p:pic>
      <p:sp>
        <p:nvSpPr>
          <p:cNvPr id="14" name="矩形 13"/>
          <p:cNvSpPr/>
          <p:nvPr/>
        </p:nvSpPr>
        <p:spPr>
          <a:xfrm rot="20700000">
            <a:off x="2929131" y="2099587"/>
            <a:ext cx="1053002" cy="1053002"/>
          </a:xfrm>
          <a:prstGeom prst="rect">
            <a:avLst/>
          </a:prstGeom>
          <a:solidFill>
            <a:srgbClr val="4BB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396848"/>
              </a:solidFill>
            </a:endParaRPr>
          </a:p>
        </p:txBody>
      </p:sp>
      <p:sp>
        <p:nvSpPr>
          <p:cNvPr id="15" name="矩形 14"/>
          <p:cNvSpPr/>
          <p:nvPr/>
        </p:nvSpPr>
        <p:spPr>
          <a:xfrm rot="20700000">
            <a:off x="4229220" y="2099587"/>
            <a:ext cx="1053002" cy="105300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6" name="矩形 15"/>
          <p:cNvSpPr/>
          <p:nvPr/>
        </p:nvSpPr>
        <p:spPr>
          <a:xfrm rot="20700000">
            <a:off x="5529310" y="2099587"/>
            <a:ext cx="1053002" cy="1053002"/>
          </a:xfrm>
          <a:prstGeom prst="rect">
            <a:avLst/>
          </a:prstGeom>
          <a:solidFill>
            <a:srgbClr val="4BB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sp>
        <p:nvSpPr>
          <p:cNvPr id="17" name="矩形 16"/>
          <p:cNvSpPr/>
          <p:nvPr/>
        </p:nvSpPr>
        <p:spPr>
          <a:xfrm rot="20700000">
            <a:off x="6816698" y="2099587"/>
            <a:ext cx="1053002" cy="105300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sp>
        <p:nvSpPr>
          <p:cNvPr id="18" name="TextBox 4"/>
          <p:cNvSpPr txBox="1"/>
          <p:nvPr/>
        </p:nvSpPr>
        <p:spPr>
          <a:xfrm>
            <a:off x="3073429" y="2068735"/>
            <a:ext cx="797840" cy="1015663"/>
          </a:xfrm>
          <a:prstGeom prst="rect">
            <a:avLst/>
          </a:prstGeom>
          <a:noFill/>
        </p:spPr>
        <p:txBody>
          <a:bodyPr wrap="square" rtlCol="0">
            <a:spAutoFit/>
          </a:bodyPr>
          <a:lstStyle/>
          <a:p>
            <a:pPr algn="ctr"/>
            <a:r>
              <a:rPr lang="zh-CN" altLang="en-US" sz="6000" spc="600" dirty="0">
                <a:solidFill>
                  <a:schemeClr val="bg1"/>
                </a:solidFill>
                <a:latin typeface="华文新魏" panose="02010800040101010101" pitchFamily="2" charset="-122"/>
                <a:ea typeface="华文新魏" panose="02010800040101010101" pitchFamily="2" charset="-122"/>
              </a:rPr>
              <a:t>英</a:t>
            </a:r>
            <a:endParaRPr lang="en-US" altLang="zh-CN" sz="6000" spc="600" dirty="0">
              <a:solidFill>
                <a:schemeClr val="bg1"/>
              </a:solidFill>
              <a:latin typeface="华文新魏" panose="02010800040101010101" pitchFamily="2" charset="-122"/>
              <a:ea typeface="华文新魏" panose="02010800040101010101" pitchFamily="2" charset="-122"/>
            </a:endParaRPr>
          </a:p>
        </p:txBody>
      </p:sp>
      <p:sp>
        <p:nvSpPr>
          <p:cNvPr id="19" name="TextBox 4"/>
          <p:cNvSpPr txBox="1"/>
          <p:nvPr/>
        </p:nvSpPr>
        <p:spPr>
          <a:xfrm>
            <a:off x="4387244" y="2068735"/>
            <a:ext cx="797840" cy="1015663"/>
          </a:xfrm>
          <a:prstGeom prst="rect">
            <a:avLst/>
          </a:prstGeom>
          <a:noFill/>
        </p:spPr>
        <p:txBody>
          <a:bodyPr wrap="square" rtlCol="0">
            <a:spAutoFit/>
          </a:bodyPr>
          <a:lstStyle/>
          <a:p>
            <a:pPr algn="ctr"/>
            <a:r>
              <a:rPr lang="zh-CN" altLang="en-US" sz="6000" spc="600" dirty="0">
                <a:solidFill>
                  <a:schemeClr val="bg1"/>
                </a:solidFill>
                <a:latin typeface="华文新魏" panose="02010800040101010101" pitchFamily="2" charset="-122"/>
                <a:ea typeface="华文新魏" panose="02010800040101010101" pitchFamily="2" charset="-122"/>
              </a:rPr>
              <a:t>语</a:t>
            </a:r>
            <a:endParaRPr lang="en-US" altLang="zh-CN" sz="6000" spc="600" dirty="0">
              <a:solidFill>
                <a:schemeClr val="bg1"/>
              </a:solidFill>
              <a:latin typeface="华文新魏" panose="02010800040101010101" pitchFamily="2" charset="-122"/>
              <a:ea typeface="华文新魏" panose="02010800040101010101" pitchFamily="2" charset="-122"/>
            </a:endParaRPr>
          </a:p>
        </p:txBody>
      </p:sp>
      <p:sp>
        <p:nvSpPr>
          <p:cNvPr id="20" name="TextBox 4"/>
          <p:cNvSpPr txBox="1"/>
          <p:nvPr/>
        </p:nvSpPr>
        <p:spPr>
          <a:xfrm>
            <a:off x="5690160" y="2068735"/>
            <a:ext cx="797840" cy="1015663"/>
          </a:xfrm>
          <a:prstGeom prst="rect">
            <a:avLst/>
          </a:prstGeom>
          <a:noFill/>
        </p:spPr>
        <p:txBody>
          <a:bodyPr wrap="square" rtlCol="0">
            <a:spAutoFit/>
          </a:bodyPr>
          <a:lstStyle/>
          <a:p>
            <a:pPr algn="ctr"/>
            <a:r>
              <a:rPr lang="zh-CN" altLang="en-US" sz="6000" spc="600" dirty="0">
                <a:solidFill>
                  <a:schemeClr val="bg1"/>
                </a:solidFill>
                <a:latin typeface="华文新魏" panose="02010800040101010101" pitchFamily="2" charset="-122"/>
                <a:ea typeface="华文新魏" panose="02010800040101010101" pitchFamily="2" charset="-122"/>
              </a:rPr>
              <a:t>班</a:t>
            </a:r>
            <a:endParaRPr lang="en-US" altLang="zh-CN" sz="6000" spc="600" dirty="0">
              <a:solidFill>
                <a:schemeClr val="bg1"/>
              </a:solidFill>
              <a:latin typeface="华文新魏" panose="02010800040101010101" pitchFamily="2" charset="-122"/>
              <a:ea typeface="华文新魏" panose="02010800040101010101" pitchFamily="2" charset="-122"/>
            </a:endParaRPr>
          </a:p>
        </p:txBody>
      </p:sp>
      <p:sp>
        <p:nvSpPr>
          <p:cNvPr id="21" name="TextBox 4"/>
          <p:cNvSpPr txBox="1"/>
          <p:nvPr/>
        </p:nvSpPr>
        <p:spPr>
          <a:xfrm>
            <a:off x="6996003" y="2068735"/>
            <a:ext cx="797840" cy="1015663"/>
          </a:xfrm>
          <a:prstGeom prst="rect">
            <a:avLst/>
          </a:prstGeom>
          <a:noFill/>
        </p:spPr>
        <p:txBody>
          <a:bodyPr wrap="square" rtlCol="0">
            <a:spAutoFit/>
          </a:bodyPr>
          <a:lstStyle/>
          <a:p>
            <a:pPr algn="ctr"/>
            <a:r>
              <a:rPr lang="zh-CN" altLang="en-US" sz="6000" spc="600" dirty="0" smtClean="0">
                <a:solidFill>
                  <a:schemeClr val="bg1"/>
                </a:solidFill>
                <a:latin typeface="华文新魏" panose="02010800040101010101" pitchFamily="2" charset="-122"/>
                <a:ea typeface="华文新魏" panose="02010800040101010101" pitchFamily="2" charset="-122"/>
              </a:rPr>
              <a:t>培</a:t>
            </a:r>
            <a:endParaRPr lang="en-US" altLang="zh-CN" sz="6000" spc="600" dirty="0">
              <a:solidFill>
                <a:schemeClr val="bg1"/>
              </a:solidFill>
              <a:latin typeface="华文新魏" panose="02010800040101010101" pitchFamily="2" charset="-122"/>
              <a:ea typeface="华文新魏" panose="02010800040101010101" pitchFamily="2" charset="-122"/>
            </a:endParaRPr>
          </a:p>
        </p:txBody>
      </p:sp>
      <p:sp>
        <p:nvSpPr>
          <p:cNvPr id="24" name="矩形 23"/>
          <p:cNvSpPr/>
          <p:nvPr/>
        </p:nvSpPr>
        <p:spPr>
          <a:xfrm rot="20700000">
            <a:off x="8112098" y="2099586"/>
            <a:ext cx="1053002" cy="1053002"/>
          </a:xfrm>
          <a:prstGeom prst="rect">
            <a:avLst/>
          </a:prstGeom>
          <a:solidFill>
            <a:srgbClr val="4BB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sp>
        <p:nvSpPr>
          <p:cNvPr id="25" name="TextBox 4"/>
          <p:cNvSpPr txBox="1"/>
          <p:nvPr/>
        </p:nvSpPr>
        <p:spPr>
          <a:xfrm>
            <a:off x="8291403" y="2068735"/>
            <a:ext cx="797840" cy="1015663"/>
          </a:xfrm>
          <a:prstGeom prst="rect">
            <a:avLst/>
          </a:prstGeom>
          <a:noFill/>
        </p:spPr>
        <p:txBody>
          <a:bodyPr wrap="square" rtlCol="0">
            <a:spAutoFit/>
          </a:bodyPr>
          <a:lstStyle/>
          <a:p>
            <a:pPr algn="ctr"/>
            <a:r>
              <a:rPr lang="zh-CN" altLang="en-US" sz="6000" spc="600" dirty="0" smtClean="0">
                <a:solidFill>
                  <a:schemeClr val="bg1"/>
                </a:solidFill>
                <a:latin typeface="华文新魏" panose="02010800040101010101" pitchFamily="2" charset="-122"/>
                <a:ea typeface="华文新魏" panose="02010800040101010101" pitchFamily="2" charset="-122"/>
              </a:rPr>
              <a:t>训</a:t>
            </a:r>
            <a:endParaRPr lang="en-US" altLang="zh-CN" sz="6000" spc="600" dirty="0">
              <a:solidFill>
                <a:schemeClr val="bg1"/>
              </a:solidFill>
              <a:latin typeface="华文新魏" panose="02010800040101010101" pitchFamily="2" charset="-122"/>
              <a:ea typeface="华文新魏" panose="02010800040101010101" pitchFamily="2" charset="-122"/>
            </a:endParaRPr>
          </a:p>
        </p:txBody>
      </p:sp>
      <p:sp>
        <p:nvSpPr>
          <p:cNvPr id="26" name="TextBox 4"/>
          <p:cNvSpPr txBox="1"/>
          <p:nvPr/>
        </p:nvSpPr>
        <p:spPr>
          <a:xfrm>
            <a:off x="3098099" y="3380777"/>
            <a:ext cx="6022803" cy="523220"/>
          </a:xfrm>
          <a:prstGeom prst="rect">
            <a:avLst/>
          </a:prstGeom>
          <a:noFill/>
        </p:spPr>
        <p:txBody>
          <a:bodyPr wrap="none" rtlCol="0">
            <a:spAutoFit/>
          </a:bodyPr>
          <a:lstStyle/>
          <a:p>
            <a:pPr algn="ctr"/>
            <a:r>
              <a:rPr lang="en-US" altLang="zh-CN" sz="2800" spc="300" dirty="0">
                <a:solidFill>
                  <a:srgbClr val="4BB43A"/>
                </a:solidFill>
                <a:latin typeface="Rockwell" panose="02060603020205020403" pitchFamily="18" charset="0"/>
                <a:ea typeface="华文新魏" panose="02010800040101010101" pitchFamily="2" charset="-122"/>
              </a:rPr>
              <a:t>SUMMER RECRUIT STUDENTS</a:t>
            </a:r>
          </a:p>
        </p:txBody>
      </p:sp>
      <p:sp>
        <p:nvSpPr>
          <p:cNvPr id="27" name="TextBox 23"/>
          <p:cNvSpPr txBox="1"/>
          <p:nvPr/>
        </p:nvSpPr>
        <p:spPr>
          <a:xfrm>
            <a:off x="3211419" y="3910693"/>
            <a:ext cx="5796162" cy="338554"/>
          </a:xfrm>
          <a:prstGeom prst="rect">
            <a:avLst/>
          </a:prstGeom>
          <a:noFill/>
        </p:spPr>
        <p:txBody>
          <a:bodyPr wrap="square" rtlCol="0">
            <a:spAutoFit/>
          </a:bodyPr>
          <a:lstStyle/>
          <a:p>
            <a:pPr algn="ctr"/>
            <a:r>
              <a:rPr lang="zh-CN" altLang="en-US" sz="1600" dirty="0" smtClean="0">
                <a:solidFill>
                  <a:srgbClr val="4BB43A"/>
                </a:solidFill>
                <a:latin typeface="微软雅黑" pitchFamily="34" charset="-122"/>
                <a:ea typeface="微软雅黑" pitchFamily="34" charset="-122"/>
              </a:rPr>
              <a:t>汇报人：</a:t>
            </a:r>
            <a:r>
              <a:rPr lang="en-US" altLang="zh-CN" sz="1600" dirty="0" smtClean="0">
                <a:solidFill>
                  <a:srgbClr val="4BB43A"/>
                </a:solidFill>
                <a:latin typeface="微软雅黑" pitchFamily="34" charset="-122"/>
                <a:ea typeface="微软雅黑" pitchFamily="34" charset="-122"/>
              </a:rPr>
              <a:t>xxx   </a:t>
            </a:r>
            <a:r>
              <a:rPr lang="zh-CN" altLang="en-US" sz="1600" dirty="0" smtClean="0">
                <a:solidFill>
                  <a:srgbClr val="4BB43A"/>
                </a:solidFill>
                <a:latin typeface="微软雅黑" pitchFamily="34" charset="-122"/>
                <a:ea typeface="微软雅黑" pitchFamily="34" charset="-122"/>
              </a:rPr>
              <a:t>汇报时间：</a:t>
            </a:r>
            <a:r>
              <a:rPr lang="en-US" altLang="zh-CN" sz="1600" dirty="0" smtClean="0">
                <a:solidFill>
                  <a:srgbClr val="4BB43A"/>
                </a:solidFill>
                <a:latin typeface="微软雅黑" pitchFamily="34" charset="-122"/>
                <a:ea typeface="微软雅黑" pitchFamily="34" charset="-122"/>
              </a:rPr>
              <a:t>201X</a:t>
            </a:r>
            <a:r>
              <a:rPr lang="zh-CN" altLang="en-US" sz="1600" dirty="0" smtClean="0">
                <a:solidFill>
                  <a:srgbClr val="4BB43A"/>
                </a:solidFill>
                <a:latin typeface="微软雅黑" pitchFamily="34" charset="-122"/>
                <a:ea typeface="微软雅黑" pitchFamily="34" charset="-122"/>
              </a:rPr>
              <a:t>年</a:t>
            </a:r>
            <a:r>
              <a:rPr lang="en-US" altLang="zh-CN" sz="1600" dirty="0" smtClean="0">
                <a:solidFill>
                  <a:srgbClr val="4BB43A"/>
                </a:solidFill>
                <a:latin typeface="微软雅黑" pitchFamily="34" charset="-122"/>
                <a:ea typeface="微软雅黑" pitchFamily="34" charset="-122"/>
              </a:rPr>
              <a:t>XX</a:t>
            </a:r>
            <a:r>
              <a:rPr lang="zh-CN" altLang="en-US" sz="1600" dirty="0" smtClean="0">
                <a:solidFill>
                  <a:srgbClr val="4BB43A"/>
                </a:solidFill>
                <a:latin typeface="微软雅黑" pitchFamily="34" charset="-122"/>
                <a:ea typeface="微软雅黑" pitchFamily="34" charset="-122"/>
              </a:rPr>
              <a:t>月</a:t>
            </a:r>
            <a:endParaRPr lang="zh-CN" altLang="en-US" sz="700" dirty="0">
              <a:solidFill>
                <a:srgbClr val="4BB43A"/>
              </a:solidFill>
              <a:latin typeface="微软雅黑" pitchFamily="34" charset="-122"/>
              <a:ea typeface="微软雅黑" pitchFamily="34" charset="-122"/>
            </a:endParaRPr>
          </a:p>
        </p:txBody>
      </p:sp>
      <p:sp>
        <p:nvSpPr>
          <p:cNvPr id="77" name="任意多边形: 形状 76"/>
          <p:cNvSpPr/>
          <p:nvPr/>
        </p:nvSpPr>
        <p:spPr>
          <a:xfrm>
            <a:off x="-135924" y="622986"/>
            <a:ext cx="12605418" cy="1161536"/>
          </a:xfrm>
          <a:custGeom>
            <a:avLst/>
            <a:gdLst>
              <a:gd name="connsiteX0" fmla="*/ 0 w 12605418"/>
              <a:gd name="connsiteY0" fmla="*/ 1161536 h 1161536"/>
              <a:gd name="connsiteX1" fmla="*/ 2780270 w 12605418"/>
              <a:gd name="connsiteY1" fmla="*/ 395417 h 1161536"/>
              <a:gd name="connsiteX2" fmla="*/ 4213654 w 12605418"/>
              <a:gd name="connsiteY2" fmla="*/ 580768 h 1161536"/>
              <a:gd name="connsiteX3" fmla="*/ 5585254 w 12605418"/>
              <a:gd name="connsiteY3" fmla="*/ 296563 h 1161536"/>
              <a:gd name="connsiteX4" fmla="*/ 6647935 w 12605418"/>
              <a:gd name="connsiteY4" fmla="*/ 506628 h 1161536"/>
              <a:gd name="connsiteX5" fmla="*/ 7970108 w 12605418"/>
              <a:gd name="connsiteY5" fmla="*/ 358346 h 1161536"/>
              <a:gd name="connsiteX6" fmla="*/ 9354065 w 12605418"/>
              <a:gd name="connsiteY6" fmla="*/ 518984 h 1161536"/>
              <a:gd name="connsiteX7" fmla="*/ 10985156 w 12605418"/>
              <a:gd name="connsiteY7" fmla="*/ 1000898 h 1161536"/>
              <a:gd name="connsiteX8" fmla="*/ 12455610 w 12605418"/>
              <a:gd name="connsiteY8" fmla="*/ 296563 h 1161536"/>
              <a:gd name="connsiteX9" fmla="*/ 12480324 w 12605418"/>
              <a:gd name="connsiteY9" fmla="*/ 0 h 116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605418" h="1161536">
                <a:moveTo>
                  <a:pt x="0" y="1161536"/>
                </a:moveTo>
                <a:cubicBezTo>
                  <a:pt x="1038997" y="826874"/>
                  <a:pt x="2077994" y="492212"/>
                  <a:pt x="2780270" y="395417"/>
                </a:cubicBezTo>
                <a:cubicBezTo>
                  <a:pt x="3482546" y="298622"/>
                  <a:pt x="3746157" y="597244"/>
                  <a:pt x="4213654" y="580768"/>
                </a:cubicBezTo>
                <a:cubicBezTo>
                  <a:pt x="4681151" y="564292"/>
                  <a:pt x="5179541" y="308920"/>
                  <a:pt x="5585254" y="296563"/>
                </a:cubicBezTo>
                <a:cubicBezTo>
                  <a:pt x="5990967" y="284206"/>
                  <a:pt x="6250459" y="496331"/>
                  <a:pt x="6647935" y="506628"/>
                </a:cubicBezTo>
                <a:cubicBezTo>
                  <a:pt x="7045411" y="516925"/>
                  <a:pt x="7519086" y="356287"/>
                  <a:pt x="7970108" y="358346"/>
                </a:cubicBezTo>
                <a:cubicBezTo>
                  <a:pt x="8421130" y="360405"/>
                  <a:pt x="8851557" y="411892"/>
                  <a:pt x="9354065" y="518984"/>
                </a:cubicBezTo>
                <a:cubicBezTo>
                  <a:pt x="9856573" y="626076"/>
                  <a:pt x="10468232" y="1037968"/>
                  <a:pt x="10985156" y="1000898"/>
                </a:cubicBezTo>
                <a:cubicBezTo>
                  <a:pt x="11502080" y="963828"/>
                  <a:pt x="12206415" y="463379"/>
                  <a:pt x="12455610" y="296563"/>
                </a:cubicBezTo>
                <a:cubicBezTo>
                  <a:pt x="12704805" y="129747"/>
                  <a:pt x="12592564" y="64873"/>
                  <a:pt x="12480324" y="0"/>
                </a:cubicBezTo>
              </a:path>
            </a:pathLst>
          </a:custGeom>
          <a:noFill/>
          <a:ln w="12700">
            <a:solidFill>
              <a:srgbClr val="4BB4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686771065"/>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64"/>
                                        </p:tgtEl>
                                      </p:cBhvr>
                                    </p:cmd>
                                  </p:childTnLst>
                                </p:cTn>
                              </p:par>
                              <p:par>
                                <p:cTn id="7" presetID="16" presetClass="entr" presetSubtype="42" fill="hold" nodeType="withEffect">
                                  <p:stCondLst>
                                    <p:cond delay="0"/>
                                  </p:stCondLst>
                                  <p:childTnLst>
                                    <p:set>
                                      <p:cBhvr>
                                        <p:cTn id="8" dur="1" fill="hold">
                                          <p:stCondLst>
                                            <p:cond delay="0"/>
                                          </p:stCondLst>
                                        </p:cTn>
                                        <p:tgtEl>
                                          <p:spTgt spid="6"/>
                                        </p:tgtEl>
                                        <p:attrNameLst>
                                          <p:attrName>style.visibility</p:attrName>
                                        </p:attrNameLst>
                                      </p:cBhvr>
                                      <p:to>
                                        <p:strVal val="visible"/>
                                      </p:to>
                                    </p:set>
                                    <p:animEffect transition="in" filter="barn(outHorizontal)">
                                      <p:cBhvr>
                                        <p:cTn id="9" dur="750"/>
                                        <p:tgtEl>
                                          <p:spTgt spid="6"/>
                                        </p:tgtEl>
                                      </p:cBhvr>
                                    </p:animEffect>
                                  </p:childTnLst>
                                </p:cTn>
                              </p:par>
                            </p:childTnLst>
                          </p:cTn>
                        </p:par>
                        <p:par>
                          <p:cTn id="10" fill="hold">
                            <p:stCondLst>
                              <p:cond delay="750"/>
                            </p:stCondLst>
                            <p:childTnLst>
                              <p:par>
                                <p:cTn id="11" presetID="22" presetClass="entr" presetSubtype="8" fill="hold" grpId="0" nodeType="afterEffect">
                                  <p:stCondLst>
                                    <p:cond delay="0"/>
                                  </p:stCondLst>
                                  <p:childTnLst>
                                    <p:set>
                                      <p:cBhvr>
                                        <p:cTn id="12" dur="1" fill="hold">
                                          <p:stCondLst>
                                            <p:cond delay="0"/>
                                          </p:stCondLst>
                                        </p:cTn>
                                        <p:tgtEl>
                                          <p:spTgt spid="77"/>
                                        </p:tgtEl>
                                        <p:attrNameLst>
                                          <p:attrName>style.visibility</p:attrName>
                                        </p:attrNameLst>
                                      </p:cBhvr>
                                      <p:to>
                                        <p:strVal val="visible"/>
                                      </p:to>
                                    </p:set>
                                    <p:animEffect transition="in" filter="wipe(left)">
                                      <p:cBhvr>
                                        <p:cTn id="13" dur="750"/>
                                        <p:tgtEl>
                                          <p:spTgt spid="77"/>
                                        </p:tgtEl>
                                      </p:cBhvr>
                                    </p:animEffect>
                                  </p:childTnLst>
                                </p:cTn>
                              </p:par>
                              <p:par>
                                <p:cTn id="14" presetID="2" presetClass="entr" presetSubtype="1" fill="hold" nodeType="withEffect">
                                  <p:stCondLst>
                                    <p:cond delay="0"/>
                                  </p:stCondLst>
                                  <p:childTnLst>
                                    <p:set>
                                      <p:cBhvr>
                                        <p:cTn id="15" dur="1" fill="hold">
                                          <p:stCondLst>
                                            <p:cond delay="0"/>
                                          </p:stCondLst>
                                        </p:cTn>
                                        <p:tgtEl>
                                          <p:spTgt spid="73"/>
                                        </p:tgtEl>
                                        <p:attrNameLst>
                                          <p:attrName>style.visibility</p:attrName>
                                        </p:attrNameLst>
                                      </p:cBhvr>
                                      <p:to>
                                        <p:strVal val="visible"/>
                                      </p:to>
                                    </p:set>
                                    <p:anim calcmode="lin" valueType="num">
                                      <p:cBhvr additive="base">
                                        <p:cTn id="16" dur="500" fill="hold"/>
                                        <p:tgtEl>
                                          <p:spTgt spid="73"/>
                                        </p:tgtEl>
                                        <p:attrNameLst>
                                          <p:attrName>ppt_x</p:attrName>
                                        </p:attrNameLst>
                                      </p:cBhvr>
                                      <p:tavLst>
                                        <p:tav tm="0">
                                          <p:val>
                                            <p:strVal val="#ppt_x"/>
                                          </p:val>
                                        </p:tav>
                                        <p:tav tm="100000">
                                          <p:val>
                                            <p:strVal val="#ppt_x"/>
                                          </p:val>
                                        </p:tav>
                                      </p:tavLst>
                                    </p:anim>
                                    <p:anim calcmode="lin" valueType="num">
                                      <p:cBhvr additive="base">
                                        <p:cTn id="17" dur="500" fill="hold"/>
                                        <p:tgtEl>
                                          <p:spTgt spid="73"/>
                                        </p:tgtEl>
                                        <p:attrNameLst>
                                          <p:attrName>ppt_y</p:attrName>
                                        </p:attrNameLst>
                                      </p:cBhvr>
                                      <p:tavLst>
                                        <p:tav tm="0">
                                          <p:val>
                                            <p:strVal val="0-#ppt_h/2"/>
                                          </p:val>
                                        </p:tav>
                                        <p:tav tm="100000">
                                          <p:val>
                                            <p:strVal val="#ppt_y"/>
                                          </p:val>
                                        </p:tav>
                                      </p:tavLst>
                                    </p:anim>
                                  </p:childTnLst>
                                </p:cTn>
                              </p:par>
                              <p:par>
                                <p:cTn id="18" presetID="2" presetClass="entr" presetSubtype="1" fill="hold" nodeType="withEffect">
                                  <p:stCondLst>
                                    <p:cond delay="250"/>
                                  </p:stCondLst>
                                  <p:childTnLst>
                                    <p:set>
                                      <p:cBhvr>
                                        <p:cTn id="19" dur="1" fill="hold">
                                          <p:stCondLst>
                                            <p:cond delay="0"/>
                                          </p:stCondLst>
                                        </p:cTn>
                                        <p:tgtEl>
                                          <p:spTgt spid="42"/>
                                        </p:tgtEl>
                                        <p:attrNameLst>
                                          <p:attrName>style.visibility</p:attrName>
                                        </p:attrNameLst>
                                      </p:cBhvr>
                                      <p:to>
                                        <p:strVal val="visible"/>
                                      </p:to>
                                    </p:set>
                                    <p:anim calcmode="lin" valueType="num">
                                      <p:cBhvr additive="base">
                                        <p:cTn id="20" dur="500" fill="hold"/>
                                        <p:tgtEl>
                                          <p:spTgt spid="42"/>
                                        </p:tgtEl>
                                        <p:attrNameLst>
                                          <p:attrName>ppt_x</p:attrName>
                                        </p:attrNameLst>
                                      </p:cBhvr>
                                      <p:tavLst>
                                        <p:tav tm="0">
                                          <p:val>
                                            <p:strVal val="#ppt_x"/>
                                          </p:val>
                                        </p:tav>
                                        <p:tav tm="100000">
                                          <p:val>
                                            <p:strVal val="#ppt_x"/>
                                          </p:val>
                                        </p:tav>
                                      </p:tavLst>
                                    </p:anim>
                                    <p:anim calcmode="lin" valueType="num">
                                      <p:cBhvr additive="base">
                                        <p:cTn id="21" dur="500" fill="hold"/>
                                        <p:tgtEl>
                                          <p:spTgt spid="42"/>
                                        </p:tgtEl>
                                        <p:attrNameLst>
                                          <p:attrName>ppt_y</p:attrName>
                                        </p:attrNameLst>
                                      </p:cBhvr>
                                      <p:tavLst>
                                        <p:tav tm="0">
                                          <p:val>
                                            <p:strVal val="0-#ppt_h/2"/>
                                          </p:val>
                                        </p:tav>
                                        <p:tav tm="100000">
                                          <p:val>
                                            <p:strVal val="#ppt_y"/>
                                          </p:val>
                                        </p:tav>
                                      </p:tavLst>
                                    </p:anim>
                                  </p:childTnLst>
                                </p:cTn>
                              </p:par>
                              <p:par>
                                <p:cTn id="22" presetID="2" presetClass="entr" presetSubtype="1" fill="hold" nodeType="withEffect">
                                  <p:stCondLst>
                                    <p:cond delay="0"/>
                                  </p:stCondLst>
                                  <p:childTnLst>
                                    <p:set>
                                      <p:cBhvr>
                                        <p:cTn id="23" dur="1" fill="hold">
                                          <p:stCondLst>
                                            <p:cond delay="0"/>
                                          </p:stCondLst>
                                        </p:cTn>
                                        <p:tgtEl>
                                          <p:spTgt spid="45"/>
                                        </p:tgtEl>
                                        <p:attrNameLst>
                                          <p:attrName>style.visibility</p:attrName>
                                        </p:attrNameLst>
                                      </p:cBhvr>
                                      <p:to>
                                        <p:strVal val="visible"/>
                                      </p:to>
                                    </p:set>
                                    <p:anim calcmode="lin" valueType="num">
                                      <p:cBhvr additive="base">
                                        <p:cTn id="24" dur="500" fill="hold"/>
                                        <p:tgtEl>
                                          <p:spTgt spid="45"/>
                                        </p:tgtEl>
                                        <p:attrNameLst>
                                          <p:attrName>ppt_x</p:attrName>
                                        </p:attrNameLst>
                                      </p:cBhvr>
                                      <p:tavLst>
                                        <p:tav tm="0">
                                          <p:val>
                                            <p:strVal val="#ppt_x"/>
                                          </p:val>
                                        </p:tav>
                                        <p:tav tm="100000">
                                          <p:val>
                                            <p:strVal val="#ppt_x"/>
                                          </p:val>
                                        </p:tav>
                                      </p:tavLst>
                                    </p:anim>
                                    <p:anim calcmode="lin" valueType="num">
                                      <p:cBhvr additive="base">
                                        <p:cTn id="25" dur="500" fill="hold"/>
                                        <p:tgtEl>
                                          <p:spTgt spid="45"/>
                                        </p:tgtEl>
                                        <p:attrNameLst>
                                          <p:attrName>ppt_y</p:attrName>
                                        </p:attrNameLst>
                                      </p:cBhvr>
                                      <p:tavLst>
                                        <p:tav tm="0">
                                          <p:val>
                                            <p:strVal val="0-#ppt_h/2"/>
                                          </p:val>
                                        </p:tav>
                                        <p:tav tm="100000">
                                          <p:val>
                                            <p:strVal val="#ppt_y"/>
                                          </p:val>
                                        </p:tav>
                                      </p:tavLst>
                                    </p:anim>
                                  </p:childTnLst>
                                </p:cTn>
                              </p:par>
                              <p:par>
                                <p:cTn id="26" presetID="2" presetClass="entr" presetSubtype="1" fill="hold" nodeType="withEffect">
                                  <p:stCondLst>
                                    <p:cond delay="250"/>
                                  </p:stCondLst>
                                  <p:childTnLst>
                                    <p:set>
                                      <p:cBhvr>
                                        <p:cTn id="27" dur="1" fill="hold">
                                          <p:stCondLst>
                                            <p:cond delay="0"/>
                                          </p:stCondLst>
                                        </p:cTn>
                                        <p:tgtEl>
                                          <p:spTgt spid="48"/>
                                        </p:tgtEl>
                                        <p:attrNameLst>
                                          <p:attrName>style.visibility</p:attrName>
                                        </p:attrNameLst>
                                      </p:cBhvr>
                                      <p:to>
                                        <p:strVal val="visible"/>
                                      </p:to>
                                    </p:set>
                                    <p:anim calcmode="lin" valueType="num">
                                      <p:cBhvr additive="base">
                                        <p:cTn id="28" dur="500" fill="hold"/>
                                        <p:tgtEl>
                                          <p:spTgt spid="48"/>
                                        </p:tgtEl>
                                        <p:attrNameLst>
                                          <p:attrName>ppt_x</p:attrName>
                                        </p:attrNameLst>
                                      </p:cBhvr>
                                      <p:tavLst>
                                        <p:tav tm="0">
                                          <p:val>
                                            <p:strVal val="#ppt_x"/>
                                          </p:val>
                                        </p:tav>
                                        <p:tav tm="100000">
                                          <p:val>
                                            <p:strVal val="#ppt_x"/>
                                          </p:val>
                                        </p:tav>
                                      </p:tavLst>
                                    </p:anim>
                                    <p:anim calcmode="lin" valueType="num">
                                      <p:cBhvr additive="base">
                                        <p:cTn id="29" dur="500" fill="hold"/>
                                        <p:tgtEl>
                                          <p:spTgt spid="48"/>
                                        </p:tgtEl>
                                        <p:attrNameLst>
                                          <p:attrName>ppt_y</p:attrName>
                                        </p:attrNameLst>
                                      </p:cBhvr>
                                      <p:tavLst>
                                        <p:tav tm="0">
                                          <p:val>
                                            <p:strVal val="0-#ppt_h/2"/>
                                          </p:val>
                                        </p:tav>
                                        <p:tav tm="100000">
                                          <p:val>
                                            <p:strVal val="#ppt_y"/>
                                          </p:val>
                                        </p:tav>
                                      </p:tavLst>
                                    </p:anim>
                                  </p:childTnLst>
                                </p:cTn>
                              </p:par>
                              <p:par>
                                <p:cTn id="30" presetID="2" presetClass="entr" presetSubtype="1" fill="hold" nodeType="withEffect">
                                  <p:stCondLst>
                                    <p:cond delay="0"/>
                                  </p:stCondLst>
                                  <p:childTnLst>
                                    <p:set>
                                      <p:cBhvr>
                                        <p:cTn id="31" dur="1" fill="hold">
                                          <p:stCondLst>
                                            <p:cond delay="0"/>
                                          </p:stCondLst>
                                        </p:cTn>
                                        <p:tgtEl>
                                          <p:spTgt spid="51"/>
                                        </p:tgtEl>
                                        <p:attrNameLst>
                                          <p:attrName>style.visibility</p:attrName>
                                        </p:attrNameLst>
                                      </p:cBhvr>
                                      <p:to>
                                        <p:strVal val="visible"/>
                                      </p:to>
                                    </p:set>
                                    <p:anim calcmode="lin" valueType="num">
                                      <p:cBhvr additive="base">
                                        <p:cTn id="32" dur="500" fill="hold"/>
                                        <p:tgtEl>
                                          <p:spTgt spid="51"/>
                                        </p:tgtEl>
                                        <p:attrNameLst>
                                          <p:attrName>ppt_x</p:attrName>
                                        </p:attrNameLst>
                                      </p:cBhvr>
                                      <p:tavLst>
                                        <p:tav tm="0">
                                          <p:val>
                                            <p:strVal val="#ppt_x"/>
                                          </p:val>
                                        </p:tav>
                                        <p:tav tm="100000">
                                          <p:val>
                                            <p:strVal val="#ppt_x"/>
                                          </p:val>
                                        </p:tav>
                                      </p:tavLst>
                                    </p:anim>
                                    <p:anim calcmode="lin" valueType="num">
                                      <p:cBhvr additive="base">
                                        <p:cTn id="33" dur="500" fill="hold"/>
                                        <p:tgtEl>
                                          <p:spTgt spid="51"/>
                                        </p:tgtEl>
                                        <p:attrNameLst>
                                          <p:attrName>ppt_y</p:attrName>
                                        </p:attrNameLst>
                                      </p:cBhvr>
                                      <p:tavLst>
                                        <p:tav tm="0">
                                          <p:val>
                                            <p:strVal val="0-#ppt_h/2"/>
                                          </p:val>
                                        </p:tav>
                                        <p:tav tm="100000">
                                          <p:val>
                                            <p:strVal val="#ppt_y"/>
                                          </p:val>
                                        </p:tav>
                                      </p:tavLst>
                                    </p:anim>
                                  </p:childTnLst>
                                </p:cTn>
                              </p:par>
                            </p:childTnLst>
                          </p:cTn>
                        </p:par>
                        <p:par>
                          <p:cTn id="34" fill="hold">
                            <p:stCondLst>
                              <p:cond delay="1500"/>
                            </p:stCondLst>
                            <p:childTnLst>
                              <p:par>
                                <p:cTn id="35" presetID="45" presetClass="entr" presetSubtype="0"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1500"/>
                                        <p:tgtEl>
                                          <p:spTgt spid="14"/>
                                        </p:tgtEl>
                                      </p:cBhvr>
                                    </p:animEffect>
                                    <p:anim calcmode="lin" valueType="num">
                                      <p:cBhvr>
                                        <p:cTn id="38" dur="1500" fill="hold"/>
                                        <p:tgtEl>
                                          <p:spTgt spid="14"/>
                                        </p:tgtEl>
                                        <p:attrNameLst>
                                          <p:attrName>ppt_w</p:attrName>
                                        </p:attrNameLst>
                                      </p:cBhvr>
                                      <p:tavLst>
                                        <p:tav tm="0" fmla="#ppt_w*sin(2.5*pi*$)">
                                          <p:val>
                                            <p:fltVal val="0"/>
                                          </p:val>
                                        </p:tav>
                                        <p:tav tm="100000">
                                          <p:val>
                                            <p:fltVal val="1"/>
                                          </p:val>
                                        </p:tav>
                                      </p:tavLst>
                                    </p:anim>
                                    <p:anim calcmode="lin" valueType="num">
                                      <p:cBhvr>
                                        <p:cTn id="39" dur="1500" fill="hold"/>
                                        <p:tgtEl>
                                          <p:spTgt spid="14"/>
                                        </p:tgtEl>
                                        <p:attrNameLst>
                                          <p:attrName>ppt_h</p:attrName>
                                        </p:attrNameLst>
                                      </p:cBhvr>
                                      <p:tavLst>
                                        <p:tav tm="0">
                                          <p:val>
                                            <p:strVal val="#ppt_h"/>
                                          </p:val>
                                        </p:tav>
                                        <p:tav tm="100000">
                                          <p:val>
                                            <p:strVal val="#ppt_h"/>
                                          </p:val>
                                        </p:tav>
                                      </p:tavLst>
                                    </p:anim>
                                  </p:childTnLst>
                                </p:cTn>
                              </p:par>
                              <p:par>
                                <p:cTn id="40" presetID="45" presetClass="entr" presetSubtype="0" fill="hold" grpId="0" nodeType="withEffect">
                                  <p:stCondLst>
                                    <p:cond delay="25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1500"/>
                                        <p:tgtEl>
                                          <p:spTgt spid="15"/>
                                        </p:tgtEl>
                                      </p:cBhvr>
                                    </p:animEffect>
                                    <p:anim calcmode="lin" valueType="num">
                                      <p:cBhvr>
                                        <p:cTn id="43" dur="1500" fill="hold"/>
                                        <p:tgtEl>
                                          <p:spTgt spid="15"/>
                                        </p:tgtEl>
                                        <p:attrNameLst>
                                          <p:attrName>ppt_w</p:attrName>
                                        </p:attrNameLst>
                                      </p:cBhvr>
                                      <p:tavLst>
                                        <p:tav tm="0" fmla="#ppt_w*sin(2.5*pi*$)">
                                          <p:val>
                                            <p:fltVal val="0"/>
                                          </p:val>
                                        </p:tav>
                                        <p:tav tm="100000">
                                          <p:val>
                                            <p:fltVal val="1"/>
                                          </p:val>
                                        </p:tav>
                                      </p:tavLst>
                                    </p:anim>
                                    <p:anim calcmode="lin" valueType="num">
                                      <p:cBhvr>
                                        <p:cTn id="44" dur="1500" fill="hold"/>
                                        <p:tgtEl>
                                          <p:spTgt spid="15"/>
                                        </p:tgtEl>
                                        <p:attrNameLst>
                                          <p:attrName>ppt_h</p:attrName>
                                        </p:attrNameLst>
                                      </p:cBhvr>
                                      <p:tavLst>
                                        <p:tav tm="0">
                                          <p:val>
                                            <p:strVal val="#ppt_h"/>
                                          </p:val>
                                        </p:tav>
                                        <p:tav tm="100000">
                                          <p:val>
                                            <p:strVal val="#ppt_h"/>
                                          </p:val>
                                        </p:tav>
                                      </p:tavLst>
                                    </p:anim>
                                  </p:childTnLst>
                                </p:cTn>
                              </p:par>
                              <p:par>
                                <p:cTn id="45" presetID="45" presetClass="entr" presetSubtype="0"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1500"/>
                                        <p:tgtEl>
                                          <p:spTgt spid="16"/>
                                        </p:tgtEl>
                                      </p:cBhvr>
                                    </p:animEffect>
                                    <p:anim calcmode="lin" valueType="num">
                                      <p:cBhvr>
                                        <p:cTn id="48" dur="1500" fill="hold"/>
                                        <p:tgtEl>
                                          <p:spTgt spid="16"/>
                                        </p:tgtEl>
                                        <p:attrNameLst>
                                          <p:attrName>ppt_w</p:attrName>
                                        </p:attrNameLst>
                                      </p:cBhvr>
                                      <p:tavLst>
                                        <p:tav tm="0" fmla="#ppt_w*sin(2.5*pi*$)">
                                          <p:val>
                                            <p:fltVal val="0"/>
                                          </p:val>
                                        </p:tav>
                                        <p:tav tm="100000">
                                          <p:val>
                                            <p:fltVal val="1"/>
                                          </p:val>
                                        </p:tav>
                                      </p:tavLst>
                                    </p:anim>
                                    <p:anim calcmode="lin" valueType="num">
                                      <p:cBhvr>
                                        <p:cTn id="49" dur="1500" fill="hold"/>
                                        <p:tgtEl>
                                          <p:spTgt spid="16"/>
                                        </p:tgtEl>
                                        <p:attrNameLst>
                                          <p:attrName>ppt_h</p:attrName>
                                        </p:attrNameLst>
                                      </p:cBhvr>
                                      <p:tavLst>
                                        <p:tav tm="0">
                                          <p:val>
                                            <p:strVal val="#ppt_h"/>
                                          </p:val>
                                        </p:tav>
                                        <p:tav tm="100000">
                                          <p:val>
                                            <p:strVal val="#ppt_h"/>
                                          </p:val>
                                        </p:tav>
                                      </p:tavLst>
                                    </p:anim>
                                  </p:childTnLst>
                                </p:cTn>
                              </p:par>
                              <p:par>
                                <p:cTn id="50" presetID="45" presetClass="entr" presetSubtype="0" fill="hold" grpId="0" nodeType="withEffect">
                                  <p:stCondLst>
                                    <p:cond delay="25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1500"/>
                                        <p:tgtEl>
                                          <p:spTgt spid="17"/>
                                        </p:tgtEl>
                                      </p:cBhvr>
                                    </p:animEffect>
                                    <p:anim calcmode="lin" valueType="num">
                                      <p:cBhvr>
                                        <p:cTn id="53" dur="1500" fill="hold"/>
                                        <p:tgtEl>
                                          <p:spTgt spid="17"/>
                                        </p:tgtEl>
                                        <p:attrNameLst>
                                          <p:attrName>ppt_w</p:attrName>
                                        </p:attrNameLst>
                                      </p:cBhvr>
                                      <p:tavLst>
                                        <p:tav tm="0" fmla="#ppt_w*sin(2.5*pi*$)">
                                          <p:val>
                                            <p:fltVal val="0"/>
                                          </p:val>
                                        </p:tav>
                                        <p:tav tm="100000">
                                          <p:val>
                                            <p:fltVal val="1"/>
                                          </p:val>
                                        </p:tav>
                                      </p:tavLst>
                                    </p:anim>
                                    <p:anim calcmode="lin" valueType="num">
                                      <p:cBhvr>
                                        <p:cTn id="54" dur="1500" fill="hold"/>
                                        <p:tgtEl>
                                          <p:spTgt spid="17"/>
                                        </p:tgtEl>
                                        <p:attrNameLst>
                                          <p:attrName>ppt_h</p:attrName>
                                        </p:attrNameLst>
                                      </p:cBhvr>
                                      <p:tavLst>
                                        <p:tav tm="0">
                                          <p:val>
                                            <p:strVal val="#ppt_h"/>
                                          </p:val>
                                        </p:tav>
                                        <p:tav tm="100000">
                                          <p:val>
                                            <p:strVal val="#ppt_h"/>
                                          </p:val>
                                        </p:tav>
                                      </p:tavLst>
                                    </p:anim>
                                  </p:childTnLst>
                                </p:cTn>
                              </p:par>
                              <p:par>
                                <p:cTn id="55" presetID="45" presetClass="entr" presetSubtype="0" fill="hold" grpId="0" nodeType="with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fade">
                                      <p:cBhvr>
                                        <p:cTn id="57" dur="1500"/>
                                        <p:tgtEl>
                                          <p:spTgt spid="24"/>
                                        </p:tgtEl>
                                      </p:cBhvr>
                                    </p:animEffect>
                                    <p:anim calcmode="lin" valueType="num">
                                      <p:cBhvr>
                                        <p:cTn id="58" dur="1500" fill="hold"/>
                                        <p:tgtEl>
                                          <p:spTgt spid="24"/>
                                        </p:tgtEl>
                                        <p:attrNameLst>
                                          <p:attrName>ppt_w</p:attrName>
                                        </p:attrNameLst>
                                      </p:cBhvr>
                                      <p:tavLst>
                                        <p:tav tm="0" fmla="#ppt_w*sin(2.5*pi*$)">
                                          <p:val>
                                            <p:fltVal val="0"/>
                                          </p:val>
                                        </p:tav>
                                        <p:tav tm="100000">
                                          <p:val>
                                            <p:fltVal val="1"/>
                                          </p:val>
                                        </p:tav>
                                      </p:tavLst>
                                    </p:anim>
                                    <p:anim calcmode="lin" valueType="num">
                                      <p:cBhvr>
                                        <p:cTn id="59" dur="1500" fill="hold"/>
                                        <p:tgtEl>
                                          <p:spTgt spid="24"/>
                                        </p:tgtEl>
                                        <p:attrNameLst>
                                          <p:attrName>ppt_h</p:attrName>
                                        </p:attrNameLst>
                                      </p:cBhvr>
                                      <p:tavLst>
                                        <p:tav tm="0">
                                          <p:val>
                                            <p:strVal val="#ppt_h"/>
                                          </p:val>
                                        </p:tav>
                                        <p:tav tm="100000">
                                          <p:val>
                                            <p:strVal val="#ppt_h"/>
                                          </p:val>
                                        </p:tav>
                                      </p:tavLst>
                                    </p:anim>
                                  </p:childTnLst>
                                </p:cTn>
                              </p:par>
                            </p:childTnLst>
                          </p:cTn>
                        </p:par>
                        <p:par>
                          <p:cTn id="60" fill="hold">
                            <p:stCondLst>
                              <p:cond delay="3250"/>
                            </p:stCondLst>
                            <p:childTnLst>
                              <p:par>
                                <p:cTn id="61" presetID="42" presetClass="entr" presetSubtype="0" fill="hold" grpId="0" nodeType="after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fade">
                                      <p:cBhvr>
                                        <p:cTn id="63" dur="250"/>
                                        <p:tgtEl>
                                          <p:spTgt spid="18"/>
                                        </p:tgtEl>
                                      </p:cBhvr>
                                    </p:animEffect>
                                    <p:anim calcmode="lin" valueType="num">
                                      <p:cBhvr>
                                        <p:cTn id="64" dur="250" fill="hold"/>
                                        <p:tgtEl>
                                          <p:spTgt spid="18"/>
                                        </p:tgtEl>
                                        <p:attrNameLst>
                                          <p:attrName>ppt_x</p:attrName>
                                        </p:attrNameLst>
                                      </p:cBhvr>
                                      <p:tavLst>
                                        <p:tav tm="0">
                                          <p:val>
                                            <p:strVal val="#ppt_x"/>
                                          </p:val>
                                        </p:tav>
                                        <p:tav tm="100000">
                                          <p:val>
                                            <p:strVal val="#ppt_x"/>
                                          </p:val>
                                        </p:tav>
                                      </p:tavLst>
                                    </p:anim>
                                    <p:anim calcmode="lin" valueType="num">
                                      <p:cBhvr>
                                        <p:cTn id="65" dur="250" fill="hold"/>
                                        <p:tgtEl>
                                          <p:spTgt spid="18"/>
                                        </p:tgtEl>
                                        <p:attrNameLst>
                                          <p:attrName>ppt_y</p:attrName>
                                        </p:attrNameLst>
                                      </p:cBhvr>
                                      <p:tavLst>
                                        <p:tav tm="0">
                                          <p:val>
                                            <p:strVal val="#ppt_y+.1"/>
                                          </p:val>
                                        </p:tav>
                                        <p:tav tm="100000">
                                          <p:val>
                                            <p:strVal val="#ppt_y"/>
                                          </p:val>
                                        </p:tav>
                                      </p:tavLst>
                                    </p:anim>
                                  </p:childTnLst>
                                </p:cTn>
                              </p:par>
                            </p:childTnLst>
                          </p:cTn>
                        </p:par>
                        <p:par>
                          <p:cTn id="66" fill="hold">
                            <p:stCondLst>
                              <p:cond delay="3500"/>
                            </p:stCondLst>
                            <p:childTnLst>
                              <p:par>
                                <p:cTn id="67" presetID="42" presetClass="entr" presetSubtype="0" fill="hold" grpId="0" nodeType="afterEffect">
                                  <p:stCondLst>
                                    <p:cond delay="0"/>
                                  </p:stCondLst>
                                  <p:childTnLst>
                                    <p:set>
                                      <p:cBhvr>
                                        <p:cTn id="68" dur="1" fill="hold">
                                          <p:stCondLst>
                                            <p:cond delay="0"/>
                                          </p:stCondLst>
                                        </p:cTn>
                                        <p:tgtEl>
                                          <p:spTgt spid="19"/>
                                        </p:tgtEl>
                                        <p:attrNameLst>
                                          <p:attrName>style.visibility</p:attrName>
                                        </p:attrNameLst>
                                      </p:cBhvr>
                                      <p:to>
                                        <p:strVal val="visible"/>
                                      </p:to>
                                    </p:set>
                                    <p:animEffect transition="in" filter="fade">
                                      <p:cBhvr>
                                        <p:cTn id="69" dur="250"/>
                                        <p:tgtEl>
                                          <p:spTgt spid="19"/>
                                        </p:tgtEl>
                                      </p:cBhvr>
                                    </p:animEffect>
                                    <p:anim calcmode="lin" valueType="num">
                                      <p:cBhvr>
                                        <p:cTn id="70" dur="250" fill="hold"/>
                                        <p:tgtEl>
                                          <p:spTgt spid="19"/>
                                        </p:tgtEl>
                                        <p:attrNameLst>
                                          <p:attrName>ppt_x</p:attrName>
                                        </p:attrNameLst>
                                      </p:cBhvr>
                                      <p:tavLst>
                                        <p:tav tm="0">
                                          <p:val>
                                            <p:strVal val="#ppt_x"/>
                                          </p:val>
                                        </p:tav>
                                        <p:tav tm="100000">
                                          <p:val>
                                            <p:strVal val="#ppt_x"/>
                                          </p:val>
                                        </p:tav>
                                      </p:tavLst>
                                    </p:anim>
                                    <p:anim calcmode="lin" valueType="num">
                                      <p:cBhvr>
                                        <p:cTn id="71" dur="250" fill="hold"/>
                                        <p:tgtEl>
                                          <p:spTgt spid="19"/>
                                        </p:tgtEl>
                                        <p:attrNameLst>
                                          <p:attrName>ppt_y</p:attrName>
                                        </p:attrNameLst>
                                      </p:cBhvr>
                                      <p:tavLst>
                                        <p:tav tm="0">
                                          <p:val>
                                            <p:strVal val="#ppt_y+.1"/>
                                          </p:val>
                                        </p:tav>
                                        <p:tav tm="100000">
                                          <p:val>
                                            <p:strVal val="#ppt_y"/>
                                          </p:val>
                                        </p:tav>
                                      </p:tavLst>
                                    </p:anim>
                                  </p:childTnLst>
                                </p:cTn>
                              </p:par>
                            </p:childTnLst>
                          </p:cTn>
                        </p:par>
                        <p:par>
                          <p:cTn id="72" fill="hold">
                            <p:stCondLst>
                              <p:cond delay="3750"/>
                            </p:stCondLst>
                            <p:childTnLst>
                              <p:par>
                                <p:cTn id="73" presetID="42" presetClass="entr" presetSubtype="0" fill="hold" grpId="0" nodeType="afterEffect">
                                  <p:stCondLst>
                                    <p:cond delay="0"/>
                                  </p:stCondLst>
                                  <p:childTnLst>
                                    <p:set>
                                      <p:cBhvr>
                                        <p:cTn id="74" dur="1" fill="hold">
                                          <p:stCondLst>
                                            <p:cond delay="0"/>
                                          </p:stCondLst>
                                        </p:cTn>
                                        <p:tgtEl>
                                          <p:spTgt spid="20"/>
                                        </p:tgtEl>
                                        <p:attrNameLst>
                                          <p:attrName>style.visibility</p:attrName>
                                        </p:attrNameLst>
                                      </p:cBhvr>
                                      <p:to>
                                        <p:strVal val="visible"/>
                                      </p:to>
                                    </p:set>
                                    <p:animEffect transition="in" filter="fade">
                                      <p:cBhvr>
                                        <p:cTn id="75" dur="250"/>
                                        <p:tgtEl>
                                          <p:spTgt spid="20"/>
                                        </p:tgtEl>
                                      </p:cBhvr>
                                    </p:animEffect>
                                    <p:anim calcmode="lin" valueType="num">
                                      <p:cBhvr>
                                        <p:cTn id="76" dur="250" fill="hold"/>
                                        <p:tgtEl>
                                          <p:spTgt spid="20"/>
                                        </p:tgtEl>
                                        <p:attrNameLst>
                                          <p:attrName>ppt_x</p:attrName>
                                        </p:attrNameLst>
                                      </p:cBhvr>
                                      <p:tavLst>
                                        <p:tav tm="0">
                                          <p:val>
                                            <p:strVal val="#ppt_x"/>
                                          </p:val>
                                        </p:tav>
                                        <p:tav tm="100000">
                                          <p:val>
                                            <p:strVal val="#ppt_x"/>
                                          </p:val>
                                        </p:tav>
                                      </p:tavLst>
                                    </p:anim>
                                    <p:anim calcmode="lin" valueType="num">
                                      <p:cBhvr>
                                        <p:cTn id="77" dur="250" fill="hold"/>
                                        <p:tgtEl>
                                          <p:spTgt spid="20"/>
                                        </p:tgtEl>
                                        <p:attrNameLst>
                                          <p:attrName>ppt_y</p:attrName>
                                        </p:attrNameLst>
                                      </p:cBhvr>
                                      <p:tavLst>
                                        <p:tav tm="0">
                                          <p:val>
                                            <p:strVal val="#ppt_y+.1"/>
                                          </p:val>
                                        </p:tav>
                                        <p:tav tm="100000">
                                          <p:val>
                                            <p:strVal val="#ppt_y"/>
                                          </p:val>
                                        </p:tav>
                                      </p:tavLst>
                                    </p:anim>
                                  </p:childTnLst>
                                </p:cTn>
                              </p:par>
                            </p:childTnLst>
                          </p:cTn>
                        </p:par>
                        <p:par>
                          <p:cTn id="78" fill="hold">
                            <p:stCondLst>
                              <p:cond delay="4000"/>
                            </p:stCondLst>
                            <p:childTnLst>
                              <p:par>
                                <p:cTn id="79" presetID="42" presetClass="entr" presetSubtype="0" fill="hold" grpId="0" nodeType="afterEffect">
                                  <p:stCondLst>
                                    <p:cond delay="0"/>
                                  </p:stCondLst>
                                  <p:childTnLst>
                                    <p:set>
                                      <p:cBhvr>
                                        <p:cTn id="80" dur="1" fill="hold">
                                          <p:stCondLst>
                                            <p:cond delay="0"/>
                                          </p:stCondLst>
                                        </p:cTn>
                                        <p:tgtEl>
                                          <p:spTgt spid="21"/>
                                        </p:tgtEl>
                                        <p:attrNameLst>
                                          <p:attrName>style.visibility</p:attrName>
                                        </p:attrNameLst>
                                      </p:cBhvr>
                                      <p:to>
                                        <p:strVal val="visible"/>
                                      </p:to>
                                    </p:set>
                                    <p:animEffect transition="in" filter="fade">
                                      <p:cBhvr>
                                        <p:cTn id="81" dur="250"/>
                                        <p:tgtEl>
                                          <p:spTgt spid="21"/>
                                        </p:tgtEl>
                                      </p:cBhvr>
                                    </p:animEffect>
                                    <p:anim calcmode="lin" valueType="num">
                                      <p:cBhvr>
                                        <p:cTn id="82" dur="250" fill="hold"/>
                                        <p:tgtEl>
                                          <p:spTgt spid="21"/>
                                        </p:tgtEl>
                                        <p:attrNameLst>
                                          <p:attrName>ppt_x</p:attrName>
                                        </p:attrNameLst>
                                      </p:cBhvr>
                                      <p:tavLst>
                                        <p:tav tm="0">
                                          <p:val>
                                            <p:strVal val="#ppt_x"/>
                                          </p:val>
                                        </p:tav>
                                        <p:tav tm="100000">
                                          <p:val>
                                            <p:strVal val="#ppt_x"/>
                                          </p:val>
                                        </p:tav>
                                      </p:tavLst>
                                    </p:anim>
                                    <p:anim calcmode="lin" valueType="num">
                                      <p:cBhvr>
                                        <p:cTn id="83" dur="250" fill="hold"/>
                                        <p:tgtEl>
                                          <p:spTgt spid="21"/>
                                        </p:tgtEl>
                                        <p:attrNameLst>
                                          <p:attrName>ppt_y</p:attrName>
                                        </p:attrNameLst>
                                      </p:cBhvr>
                                      <p:tavLst>
                                        <p:tav tm="0">
                                          <p:val>
                                            <p:strVal val="#ppt_y+.1"/>
                                          </p:val>
                                        </p:tav>
                                        <p:tav tm="100000">
                                          <p:val>
                                            <p:strVal val="#ppt_y"/>
                                          </p:val>
                                        </p:tav>
                                      </p:tavLst>
                                    </p:anim>
                                  </p:childTnLst>
                                </p:cTn>
                              </p:par>
                            </p:childTnLst>
                          </p:cTn>
                        </p:par>
                        <p:par>
                          <p:cTn id="84" fill="hold">
                            <p:stCondLst>
                              <p:cond delay="4250"/>
                            </p:stCondLst>
                            <p:childTnLst>
                              <p:par>
                                <p:cTn id="85" presetID="42" presetClass="entr" presetSubtype="0" fill="hold" grpId="0" nodeType="afterEffect">
                                  <p:stCondLst>
                                    <p:cond delay="0"/>
                                  </p:stCondLst>
                                  <p:childTnLst>
                                    <p:set>
                                      <p:cBhvr>
                                        <p:cTn id="86" dur="1" fill="hold">
                                          <p:stCondLst>
                                            <p:cond delay="0"/>
                                          </p:stCondLst>
                                        </p:cTn>
                                        <p:tgtEl>
                                          <p:spTgt spid="25"/>
                                        </p:tgtEl>
                                        <p:attrNameLst>
                                          <p:attrName>style.visibility</p:attrName>
                                        </p:attrNameLst>
                                      </p:cBhvr>
                                      <p:to>
                                        <p:strVal val="visible"/>
                                      </p:to>
                                    </p:set>
                                    <p:animEffect transition="in" filter="fade">
                                      <p:cBhvr>
                                        <p:cTn id="87" dur="250"/>
                                        <p:tgtEl>
                                          <p:spTgt spid="25"/>
                                        </p:tgtEl>
                                      </p:cBhvr>
                                    </p:animEffect>
                                    <p:anim calcmode="lin" valueType="num">
                                      <p:cBhvr>
                                        <p:cTn id="88" dur="250" fill="hold"/>
                                        <p:tgtEl>
                                          <p:spTgt spid="25"/>
                                        </p:tgtEl>
                                        <p:attrNameLst>
                                          <p:attrName>ppt_x</p:attrName>
                                        </p:attrNameLst>
                                      </p:cBhvr>
                                      <p:tavLst>
                                        <p:tav tm="0">
                                          <p:val>
                                            <p:strVal val="#ppt_x"/>
                                          </p:val>
                                        </p:tav>
                                        <p:tav tm="100000">
                                          <p:val>
                                            <p:strVal val="#ppt_x"/>
                                          </p:val>
                                        </p:tav>
                                      </p:tavLst>
                                    </p:anim>
                                    <p:anim calcmode="lin" valueType="num">
                                      <p:cBhvr>
                                        <p:cTn id="89" dur="250" fill="hold"/>
                                        <p:tgtEl>
                                          <p:spTgt spid="25"/>
                                        </p:tgtEl>
                                        <p:attrNameLst>
                                          <p:attrName>ppt_y</p:attrName>
                                        </p:attrNameLst>
                                      </p:cBhvr>
                                      <p:tavLst>
                                        <p:tav tm="0">
                                          <p:val>
                                            <p:strVal val="#ppt_y+.1"/>
                                          </p:val>
                                        </p:tav>
                                        <p:tav tm="100000">
                                          <p:val>
                                            <p:strVal val="#ppt_y"/>
                                          </p:val>
                                        </p:tav>
                                      </p:tavLst>
                                    </p:anim>
                                  </p:childTnLst>
                                </p:cTn>
                              </p:par>
                            </p:childTnLst>
                          </p:cTn>
                        </p:par>
                        <p:par>
                          <p:cTn id="90" fill="hold">
                            <p:stCondLst>
                              <p:cond delay="4500"/>
                            </p:stCondLst>
                            <p:childTnLst>
                              <p:par>
                                <p:cTn id="91" presetID="42" presetClass="entr" presetSubtype="0" fill="hold" grpId="0" nodeType="afterEffect">
                                  <p:stCondLst>
                                    <p:cond delay="0"/>
                                  </p:stCondLst>
                                  <p:childTnLst>
                                    <p:set>
                                      <p:cBhvr>
                                        <p:cTn id="92" dur="1" fill="hold">
                                          <p:stCondLst>
                                            <p:cond delay="0"/>
                                          </p:stCondLst>
                                        </p:cTn>
                                        <p:tgtEl>
                                          <p:spTgt spid="26"/>
                                        </p:tgtEl>
                                        <p:attrNameLst>
                                          <p:attrName>style.visibility</p:attrName>
                                        </p:attrNameLst>
                                      </p:cBhvr>
                                      <p:to>
                                        <p:strVal val="visible"/>
                                      </p:to>
                                    </p:set>
                                    <p:animEffect transition="in" filter="fade">
                                      <p:cBhvr>
                                        <p:cTn id="93" dur="500"/>
                                        <p:tgtEl>
                                          <p:spTgt spid="26"/>
                                        </p:tgtEl>
                                      </p:cBhvr>
                                    </p:animEffect>
                                    <p:anim calcmode="lin" valueType="num">
                                      <p:cBhvr>
                                        <p:cTn id="94" dur="500" fill="hold"/>
                                        <p:tgtEl>
                                          <p:spTgt spid="26"/>
                                        </p:tgtEl>
                                        <p:attrNameLst>
                                          <p:attrName>ppt_x</p:attrName>
                                        </p:attrNameLst>
                                      </p:cBhvr>
                                      <p:tavLst>
                                        <p:tav tm="0">
                                          <p:val>
                                            <p:strVal val="#ppt_x"/>
                                          </p:val>
                                        </p:tav>
                                        <p:tav tm="100000">
                                          <p:val>
                                            <p:strVal val="#ppt_x"/>
                                          </p:val>
                                        </p:tav>
                                      </p:tavLst>
                                    </p:anim>
                                    <p:anim calcmode="lin" valueType="num">
                                      <p:cBhvr>
                                        <p:cTn id="95" dur="500" fill="hold"/>
                                        <p:tgtEl>
                                          <p:spTgt spid="26"/>
                                        </p:tgtEl>
                                        <p:attrNameLst>
                                          <p:attrName>ppt_y</p:attrName>
                                        </p:attrNameLst>
                                      </p:cBhvr>
                                      <p:tavLst>
                                        <p:tav tm="0">
                                          <p:val>
                                            <p:strVal val="#ppt_y+.1"/>
                                          </p:val>
                                        </p:tav>
                                        <p:tav tm="100000">
                                          <p:val>
                                            <p:strVal val="#ppt_y"/>
                                          </p:val>
                                        </p:tav>
                                      </p:tavLst>
                                    </p:anim>
                                  </p:childTnLst>
                                </p:cTn>
                              </p:par>
                            </p:childTnLst>
                          </p:cTn>
                        </p:par>
                        <p:par>
                          <p:cTn id="96" fill="hold">
                            <p:stCondLst>
                              <p:cond delay="5000"/>
                            </p:stCondLst>
                            <p:childTnLst>
                              <p:par>
                                <p:cTn id="97" presetID="22" presetClass="entr" presetSubtype="8" fill="hold" grpId="0" nodeType="afterEffect">
                                  <p:stCondLst>
                                    <p:cond delay="17"/>
                                  </p:stCondLst>
                                  <p:iterate type="lt">
                                    <p:tmPct val="30000"/>
                                  </p:iterate>
                                  <p:childTnLst>
                                    <p:set>
                                      <p:cBhvr>
                                        <p:cTn id="98" dur="1" fill="hold">
                                          <p:stCondLst>
                                            <p:cond delay="0"/>
                                          </p:stCondLst>
                                        </p:cTn>
                                        <p:tgtEl>
                                          <p:spTgt spid="27"/>
                                        </p:tgtEl>
                                        <p:attrNameLst>
                                          <p:attrName>style.visibility</p:attrName>
                                        </p:attrNameLst>
                                      </p:cBhvr>
                                      <p:to>
                                        <p:strVal val="visible"/>
                                      </p:to>
                                    </p:set>
                                    <p:animEffect transition="in" filter="wipe(left)">
                                      <p:cBhvr>
                                        <p:cTn id="99" dur="1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100" repeatCount="indefinite" fill="hold" display="0">
                  <p:stCondLst>
                    <p:cond delay="indefinite"/>
                  </p:stCondLst>
                  <p:endCondLst>
                    <p:cond evt="onStopAudio" delay="0">
                      <p:tgtEl>
                        <p:sldTgt/>
                      </p:tgtEl>
                    </p:cond>
                  </p:endCondLst>
                </p:cTn>
                <p:tgtEl>
                  <p:spTgt spid="64"/>
                </p:tgtEl>
              </p:cMediaNode>
            </p:audio>
          </p:childTnLst>
        </p:cTn>
      </p:par>
    </p:tnLst>
    <p:bldLst>
      <p:bldP spid="14" grpId="0" animBg="1"/>
      <p:bldP spid="15" grpId="0" animBg="1"/>
      <p:bldP spid="16" grpId="0" animBg="1"/>
      <p:bldP spid="17" grpId="0" animBg="1"/>
      <p:bldP spid="18" grpId="0"/>
      <p:bldP spid="19" grpId="0"/>
      <p:bldP spid="20" grpId="0"/>
      <p:bldP spid="21" grpId="0"/>
      <p:bldP spid="24" grpId="0" animBg="1"/>
      <p:bldP spid="25" grpId="0"/>
      <p:bldP spid="26" grpId="0"/>
      <p:bldP spid="27" grpId="0"/>
      <p:bldP spid="7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pic>
        <p:nvPicPr>
          <p:cNvPr id="16" name="图片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0413" cy="6857107"/>
          </a:xfrm>
          <a:prstGeom prst="rect">
            <a:avLst/>
          </a:prstGeom>
        </p:spPr>
      </p:pic>
      <p:sp>
        <p:nvSpPr>
          <p:cNvPr id="18" name="Rectangle 39"/>
          <p:cNvSpPr>
            <a:spLocks noChangeArrowheads="1"/>
          </p:cNvSpPr>
          <p:nvPr/>
        </p:nvSpPr>
        <p:spPr bwMode="auto">
          <a:xfrm>
            <a:off x="3412237" y="3049240"/>
            <a:ext cx="27490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sz="2000" dirty="0">
                <a:solidFill>
                  <a:srgbClr val="4BB43A"/>
                </a:solidFill>
                <a:latin typeface="微软雅黑" panose="020B0503020204020204" pitchFamily="34" charset="-122"/>
                <a:ea typeface="微软雅黑" panose="020B0503020204020204" pitchFamily="34" charset="-122"/>
              </a:rPr>
              <a:t>此处添加标题文本</a:t>
            </a:r>
            <a:r>
              <a:rPr lang="en-US" altLang="zh-CN" sz="2000" dirty="0">
                <a:solidFill>
                  <a:srgbClr val="4BB43A"/>
                </a:solidFill>
                <a:latin typeface="微软雅黑" panose="020B0503020204020204" pitchFamily="34" charset="-122"/>
                <a:ea typeface="微软雅黑" panose="020B0503020204020204" pitchFamily="34" charset="-122"/>
              </a:rPr>
              <a:t>01</a:t>
            </a:r>
          </a:p>
        </p:txBody>
      </p:sp>
      <p:sp>
        <p:nvSpPr>
          <p:cNvPr id="19" name="Rectangle 39"/>
          <p:cNvSpPr>
            <a:spLocks noChangeArrowheads="1"/>
          </p:cNvSpPr>
          <p:nvPr/>
        </p:nvSpPr>
        <p:spPr bwMode="auto">
          <a:xfrm>
            <a:off x="3459792" y="3448572"/>
            <a:ext cx="2749091"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en-US" altLang="zh-CN" sz="1050" dirty="0">
                <a:solidFill>
                  <a:srgbClr val="4BB43A"/>
                </a:solidFill>
                <a:latin typeface="微软雅黑" panose="020B0503020204020204" pitchFamily="34" charset="-122"/>
                <a:ea typeface="微软雅黑" panose="020B0503020204020204" pitchFamily="34" charset="-122"/>
              </a:rPr>
              <a:t>write your great  title here</a:t>
            </a:r>
          </a:p>
        </p:txBody>
      </p:sp>
      <p:grpSp>
        <p:nvGrpSpPr>
          <p:cNvPr id="20" name="组合 19"/>
          <p:cNvGrpSpPr/>
          <p:nvPr/>
        </p:nvGrpSpPr>
        <p:grpSpPr>
          <a:xfrm>
            <a:off x="2802343" y="3213907"/>
            <a:ext cx="321008" cy="321008"/>
            <a:chOff x="4923349" y="1475317"/>
            <a:chExt cx="305414" cy="305414"/>
          </a:xfrm>
          <a:solidFill>
            <a:srgbClr val="E94E60"/>
          </a:solidFill>
        </p:grpSpPr>
        <p:sp>
          <p:nvSpPr>
            <p:cNvPr id="41" name="椭圆 40"/>
            <p:cNvSpPr/>
            <p:nvPr/>
          </p:nvSpPr>
          <p:spPr>
            <a:xfrm>
              <a:off x="4923349" y="1475317"/>
              <a:ext cx="305414" cy="305414"/>
            </a:xfrm>
            <a:prstGeom prst="ellipse">
              <a:avLst/>
            </a:prstGeom>
            <a:noFill/>
            <a:ln w="6350">
              <a:solidFill>
                <a:srgbClr val="4BB4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BB43A"/>
                </a:solidFill>
                <a:latin typeface="微软雅黑" panose="020B0503020204020204" pitchFamily="34" charset="-122"/>
                <a:ea typeface="微软雅黑" panose="020B0503020204020204" pitchFamily="34" charset="-122"/>
              </a:endParaRPr>
            </a:p>
          </p:txBody>
        </p:sp>
        <p:sp>
          <p:nvSpPr>
            <p:cNvPr id="42" name="椭圆 41"/>
            <p:cNvSpPr/>
            <p:nvPr/>
          </p:nvSpPr>
          <p:spPr>
            <a:xfrm>
              <a:off x="5008132" y="1560100"/>
              <a:ext cx="135848" cy="135848"/>
            </a:xfrm>
            <a:prstGeom prst="ellipse">
              <a:avLst/>
            </a:prstGeom>
            <a:solidFill>
              <a:srgbClr val="4BB43A"/>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BB43A"/>
                </a:solidFill>
                <a:latin typeface="微软雅黑" panose="020B0503020204020204" pitchFamily="34" charset="-122"/>
                <a:ea typeface="微软雅黑" panose="020B0503020204020204" pitchFamily="34" charset="-122"/>
              </a:endParaRPr>
            </a:p>
          </p:txBody>
        </p:sp>
      </p:grpSp>
      <p:sp>
        <p:nvSpPr>
          <p:cNvPr id="23" name="Rectangle 39"/>
          <p:cNvSpPr>
            <a:spLocks noChangeArrowheads="1"/>
          </p:cNvSpPr>
          <p:nvPr/>
        </p:nvSpPr>
        <p:spPr bwMode="auto">
          <a:xfrm>
            <a:off x="3412237" y="3854639"/>
            <a:ext cx="27490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sz="2000" dirty="0">
                <a:solidFill>
                  <a:srgbClr val="4BB43A"/>
                </a:solidFill>
                <a:latin typeface="微软雅黑" panose="020B0503020204020204" pitchFamily="34" charset="-122"/>
                <a:ea typeface="微软雅黑" panose="020B0503020204020204" pitchFamily="34" charset="-122"/>
              </a:rPr>
              <a:t>此处添加标题文本</a:t>
            </a:r>
            <a:r>
              <a:rPr lang="en-US" altLang="zh-CN" sz="2000" dirty="0">
                <a:solidFill>
                  <a:srgbClr val="4BB43A"/>
                </a:solidFill>
                <a:latin typeface="微软雅黑" panose="020B0503020204020204" pitchFamily="34" charset="-122"/>
                <a:ea typeface="微软雅黑" panose="020B0503020204020204" pitchFamily="34" charset="-122"/>
              </a:rPr>
              <a:t>02</a:t>
            </a:r>
          </a:p>
        </p:txBody>
      </p:sp>
      <p:sp>
        <p:nvSpPr>
          <p:cNvPr id="24" name="Rectangle 39"/>
          <p:cNvSpPr>
            <a:spLocks noChangeArrowheads="1"/>
          </p:cNvSpPr>
          <p:nvPr/>
        </p:nvSpPr>
        <p:spPr bwMode="auto">
          <a:xfrm>
            <a:off x="3459792" y="4253971"/>
            <a:ext cx="2749091"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en-US" altLang="zh-CN" sz="1050" dirty="0">
                <a:solidFill>
                  <a:srgbClr val="4BB43A"/>
                </a:solidFill>
                <a:latin typeface="微软雅黑" panose="020B0503020204020204" pitchFamily="34" charset="-122"/>
                <a:ea typeface="微软雅黑" panose="020B0503020204020204" pitchFamily="34" charset="-122"/>
              </a:rPr>
              <a:t>write your great  title here</a:t>
            </a:r>
          </a:p>
        </p:txBody>
      </p:sp>
      <p:grpSp>
        <p:nvGrpSpPr>
          <p:cNvPr id="28" name="组合 27"/>
          <p:cNvGrpSpPr/>
          <p:nvPr/>
        </p:nvGrpSpPr>
        <p:grpSpPr>
          <a:xfrm>
            <a:off x="2802343" y="4019305"/>
            <a:ext cx="321008" cy="321008"/>
            <a:chOff x="4923349" y="1475317"/>
            <a:chExt cx="305414" cy="305414"/>
          </a:xfrm>
          <a:solidFill>
            <a:srgbClr val="E94E60"/>
          </a:solidFill>
        </p:grpSpPr>
        <p:sp>
          <p:nvSpPr>
            <p:cNvPr id="39" name="椭圆 38"/>
            <p:cNvSpPr/>
            <p:nvPr/>
          </p:nvSpPr>
          <p:spPr>
            <a:xfrm>
              <a:off x="4923349" y="1475317"/>
              <a:ext cx="305414" cy="305414"/>
            </a:xfrm>
            <a:prstGeom prst="ellipse">
              <a:avLst/>
            </a:prstGeom>
            <a:no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BB43A"/>
                </a:solidFill>
                <a:latin typeface="微软雅黑" panose="020B0503020204020204" pitchFamily="34" charset="-122"/>
                <a:ea typeface="微软雅黑" panose="020B0503020204020204" pitchFamily="34" charset="-122"/>
              </a:endParaRPr>
            </a:p>
          </p:txBody>
        </p:sp>
        <p:sp>
          <p:nvSpPr>
            <p:cNvPr id="40" name="椭圆 39"/>
            <p:cNvSpPr/>
            <p:nvPr/>
          </p:nvSpPr>
          <p:spPr>
            <a:xfrm>
              <a:off x="5008132" y="1560100"/>
              <a:ext cx="135848" cy="135848"/>
            </a:xfrm>
            <a:prstGeom prst="ellipse">
              <a:avLst/>
            </a:prstGeom>
            <a:solidFill>
              <a:schemeClr val="accent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BB43A"/>
                </a:solidFill>
                <a:latin typeface="微软雅黑" panose="020B0503020204020204" pitchFamily="34" charset="-122"/>
                <a:ea typeface="微软雅黑" panose="020B0503020204020204" pitchFamily="34" charset="-122"/>
              </a:endParaRPr>
            </a:p>
          </p:txBody>
        </p:sp>
      </p:grpSp>
      <p:sp>
        <p:nvSpPr>
          <p:cNvPr id="29" name="Rectangle 39"/>
          <p:cNvSpPr>
            <a:spLocks noChangeArrowheads="1"/>
          </p:cNvSpPr>
          <p:nvPr/>
        </p:nvSpPr>
        <p:spPr bwMode="auto">
          <a:xfrm>
            <a:off x="7133064" y="3049240"/>
            <a:ext cx="27634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sz="2000" dirty="0">
                <a:solidFill>
                  <a:srgbClr val="4BB43A"/>
                </a:solidFill>
                <a:latin typeface="微软雅黑" panose="020B0503020204020204" pitchFamily="34" charset="-122"/>
                <a:ea typeface="微软雅黑" panose="020B0503020204020204" pitchFamily="34" charset="-122"/>
              </a:rPr>
              <a:t>此处添加标题文本</a:t>
            </a:r>
            <a:r>
              <a:rPr lang="en-US" altLang="zh-CN" sz="2000" dirty="0">
                <a:solidFill>
                  <a:srgbClr val="4BB43A"/>
                </a:solidFill>
                <a:latin typeface="微软雅黑" panose="020B0503020204020204" pitchFamily="34" charset="-122"/>
                <a:ea typeface="微软雅黑" panose="020B0503020204020204" pitchFamily="34" charset="-122"/>
              </a:rPr>
              <a:t>03</a:t>
            </a:r>
          </a:p>
        </p:txBody>
      </p:sp>
      <p:sp>
        <p:nvSpPr>
          <p:cNvPr id="30" name="Rectangle 39"/>
          <p:cNvSpPr>
            <a:spLocks noChangeArrowheads="1"/>
          </p:cNvSpPr>
          <p:nvPr/>
        </p:nvSpPr>
        <p:spPr bwMode="auto">
          <a:xfrm>
            <a:off x="7180619" y="3448572"/>
            <a:ext cx="2763482"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en-US" altLang="zh-CN" sz="1050" dirty="0">
                <a:solidFill>
                  <a:srgbClr val="4BB43A"/>
                </a:solidFill>
                <a:latin typeface="微软雅黑" panose="020B0503020204020204" pitchFamily="34" charset="-122"/>
                <a:ea typeface="微软雅黑" panose="020B0503020204020204" pitchFamily="34" charset="-122"/>
              </a:rPr>
              <a:t>write your great  title here</a:t>
            </a:r>
          </a:p>
        </p:txBody>
      </p:sp>
      <p:grpSp>
        <p:nvGrpSpPr>
          <p:cNvPr id="31" name="组合 30"/>
          <p:cNvGrpSpPr/>
          <p:nvPr/>
        </p:nvGrpSpPr>
        <p:grpSpPr>
          <a:xfrm>
            <a:off x="6523169" y="3213906"/>
            <a:ext cx="321008" cy="321008"/>
            <a:chOff x="4923349" y="1475317"/>
            <a:chExt cx="305414" cy="305414"/>
          </a:xfrm>
          <a:solidFill>
            <a:srgbClr val="E94E60"/>
          </a:solidFill>
        </p:grpSpPr>
        <p:sp>
          <p:nvSpPr>
            <p:cNvPr id="37" name="椭圆 36"/>
            <p:cNvSpPr/>
            <p:nvPr/>
          </p:nvSpPr>
          <p:spPr>
            <a:xfrm>
              <a:off x="4923349" y="1475317"/>
              <a:ext cx="305414" cy="305414"/>
            </a:xfrm>
            <a:prstGeom prst="ellipse">
              <a:avLst/>
            </a:prstGeom>
            <a:no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BB43A"/>
                </a:solidFill>
                <a:latin typeface="微软雅黑" panose="020B0503020204020204" pitchFamily="34" charset="-122"/>
                <a:ea typeface="微软雅黑" panose="020B0503020204020204" pitchFamily="34" charset="-122"/>
              </a:endParaRPr>
            </a:p>
          </p:txBody>
        </p:sp>
        <p:sp>
          <p:nvSpPr>
            <p:cNvPr id="38" name="椭圆 37"/>
            <p:cNvSpPr/>
            <p:nvPr/>
          </p:nvSpPr>
          <p:spPr>
            <a:xfrm>
              <a:off x="5008132" y="1560100"/>
              <a:ext cx="135848" cy="135848"/>
            </a:xfrm>
            <a:prstGeom prst="ellipse">
              <a:avLst/>
            </a:prstGeom>
            <a:solidFill>
              <a:schemeClr val="accent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BB43A"/>
                </a:solidFill>
                <a:latin typeface="微软雅黑" panose="020B0503020204020204" pitchFamily="34" charset="-122"/>
                <a:ea typeface="微软雅黑" panose="020B0503020204020204" pitchFamily="34" charset="-122"/>
              </a:endParaRPr>
            </a:p>
          </p:txBody>
        </p:sp>
      </p:grpSp>
      <p:sp>
        <p:nvSpPr>
          <p:cNvPr id="32" name="Rectangle 39"/>
          <p:cNvSpPr>
            <a:spLocks noChangeArrowheads="1"/>
          </p:cNvSpPr>
          <p:nvPr/>
        </p:nvSpPr>
        <p:spPr bwMode="auto">
          <a:xfrm>
            <a:off x="7133064" y="3854638"/>
            <a:ext cx="27634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sz="2000" dirty="0">
                <a:solidFill>
                  <a:srgbClr val="4BB43A"/>
                </a:solidFill>
                <a:latin typeface="微软雅黑" panose="020B0503020204020204" pitchFamily="34" charset="-122"/>
                <a:ea typeface="微软雅黑" panose="020B0503020204020204" pitchFamily="34" charset="-122"/>
              </a:rPr>
              <a:t>此处添加标题文本</a:t>
            </a:r>
            <a:r>
              <a:rPr lang="en-US" altLang="zh-CN" sz="2000" dirty="0">
                <a:solidFill>
                  <a:srgbClr val="4BB43A"/>
                </a:solidFill>
                <a:latin typeface="微软雅黑" panose="020B0503020204020204" pitchFamily="34" charset="-122"/>
                <a:ea typeface="微软雅黑" panose="020B0503020204020204" pitchFamily="34" charset="-122"/>
              </a:rPr>
              <a:t>04</a:t>
            </a:r>
          </a:p>
        </p:txBody>
      </p:sp>
      <p:sp>
        <p:nvSpPr>
          <p:cNvPr id="33" name="Rectangle 39"/>
          <p:cNvSpPr>
            <a:spLocks noChangeArrowheads="1"/>
          </p:cNvSpPr>
          <p:nvPr/>
        </p:nvSpPr>
        <p:spPr bwMode="auto">
          <a:xfrm>
            <a:off x="7180619" y="4253971"/>
            <a:ext cx="2763482"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en-US" altLang="zh-CN" sz="1050" dirty="0">
                <a:solidFill>
                  <a:srgbClr val="4BB43A"/>
                </a:solidFill>
                <a:latin typeface="微软雅黑" panose="020B0503020204020204" pitchFamily="34" charset="-122"/>
                <a:ea typeface="微软雅黑" panose="020B0503020204020204" pitchFamily="34" charset="-122"/>
              </a:rPr>
              <a:t>write your great  title here</a:t>
            </a:r>
          </a:p>
        </p:txBody>
      </p:sp>
      <p:grpSp>
        <p:nvGrpSpPr>
          <p:cNvPr id="34" name="组合 33"/>
          <p:cNvGrpSpPr/>
          <p:nvPr/>
        </p:nvGrpSpPr>
        <p:grpSpPr>
          <a:xfrm>
            <a:off x="6523169" y="4019305"/>
            <a:ext cx="321008" cy="321008"/>
            <a:chOff x="4923349" y="1475317"/>
            <a:chExt cx="305414" cy="305414"/>
          </a:xfrm>
          <a:solidFill>
            <a:srgbClr val="E94E60"/>
          </a:solidFill>
        </p:grpSpPr>
        <p:sp>
          <p:nvSpPr>
            <p:cNvPr id="35" name="椭圆 34"/>
            <p:cNvSpPr/>
            <p:nvPr/>
          </p:nvSpPr>
          <p:spPr>
            <a:xfrm>
              <a:off x="4923349" y="1475317"/>
              <a:ext cx="305414" cy="305414"/>
            </a:xfrm>
            <a:prstGeom prst="ellipse">
              <a:avLst/>
            </a:prstGeom>
            <a:noFill/>
            <a:ln w="6350">
              <a:solidFill>
                <a:srgbClr val="4BB4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BB43A"/>
                </a:solidFill>
                <a:latin typeface="微软雅黑" panose="020B0503020204020204" pitchFamily="34" charset="-122"/>
                <a:ea typeface="微软雅黑" panose="020B0503020204020204" pitchFamily="34" charset="-122"/>
              </a:endParaRPr>
            </a:p>
          </p:txBody>
        </p:sp>
        <p:sp>
          <p:nvSpPr>
            <p:cNvPr id="36" name="椭圆 35"/>
            <p:cNvSpPr/>
            <p:nvPr/>
          </p:nvSpPr>
          <p:spPr>
            <a:xfrm>
              <a:off x="5008132" y="1560100"/>
              <a:ext cx="135848" cy="135848"/>
            </a:xfrm>
            <a:prstGeom prst="ellipse">
              <a:avLst/>
            </a:prstGeom>
            <a:solidFill>
              <a:srgbClr val="4BB43A"/>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BB43A"/>
                </a:solidFill>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5265131" y="708824"/>
            <a:ext cx="274880" cy="1640676"/>
            <a:chOff x="3073429" y="98854"/>
            <a:chExt cx="296562" cy="1770089"/>
          </a:xfrm>
          <a:solidFill>
            <a:srgbClr val="4BB43A"/>
          </a:solidFill>
        </p:grpSpPr>
        <p:cxnSp>
          <p:nvCxnSpPr>
            <p:cNvPr id="44" name="直接连接符 43"/>
            <p:cNvCxnSpPr>
              <a:cxnSpLocks/>
            </p:cNvCxnSpPr>
            <p:nvPr/>
          </p:nvCxnSpPr>
          <p:spPr>
            <a:xfrm>
              <a:off x="3221710" y="247135"/>
              <a:ext cx="0" cy="1621808"/>
            </a:xfrm>
            <a:prstGeom prst="line">
              <a:avLst/>
            </a:prstGeom>
            <a:grpFill/>
            <a:ln>
              <a:solidFill>
                <a:srgbClr val="4BB43A"/>
              </a:solidFill>
            </a:ln>
          </p:spPr>
          <p:style>
            <a:lnRef idx="1">
              <a:schemeClr val="accent1"/>
            </a:lnRef>
            <a:fillRef idx="0">
              <a:schemeClr val="accent1"/>
            </a:fillRef>
            <a:effectRef idx="0">
              <a:schemeClr val="accent1"/>
            </a:effectRef>
            <a:fontRef idx="minor">
              <a:schemeClr val="tx1"/>
            </a:fontRef>
          </p:style>
        </p:cxnSp>
        <p:sp>
          <p:nvSpPr>
            <p:cNvPr id="45" name="椭圆 44"/>
            <p:cNvSpPr/>
            <p:nvPr/>
          </p:nvSpPr>
          <p:spPr>
            <a:xfrm>
              <a:off x="3073429" y="98854"/>
              <a:ext cx="296562" cy="29656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6" name="组合 45"/>
          <p:cNvGrpSpPr/>
          <p:nvPr/>
        </p:nvGrpSpPr>
        <p:grpSpPr>
          <a:xfrm>
            <a:off x="6579581" y="708824"/>
            <a:ext cx="274880" cy="1640676"/>
            <a:chOff x="3073429" y="98854"/>
            <a:chExt cx="296562" cy="1770089"/>
          </a:xfrm>
          <a:solidFill>
            <a:schemeClr val="accent1">
              <a:lumMod val="75000"/>
            </a:schemeClr>
          </a:solidFill>
        </p:grpSpPr>
        <p:cxnSp>
          <p:nvCxnSpPr>
            <p:cNvPr id="47" name="直接连接符 46"/>
            <p:cNvCxnSpPr>
              <a:cxnSpLocks/>
            </p:cNvCxnSpPr>
            <p:nvPr/>
          </p:nvCxnSpPr>
          <p:spPr>
            <a:xfrm>
              <a:off x="3221710" y="247135"/>
              <a:ext cx="0" cy="1621808"/>
            </a:xfrm>
            <a:prstGeom prst="line">
              <a:avLst/>
            </a:prstGeom>
            <a:grpFill/>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48" name="椭圆 47"/>
            <p:cNvSpPr/>
            <p:nvPr/>
          </p:nvSpPr>
          <p:spPr>
            <a:xfrm>
              <a:off x="3073429" y="98854"/>
              <a:ext cx="296562" cy="29656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9" name="矩形 48"/>
          <p:cNvSpPr/>
          <p:nvPr/>
        </p:nvSpPr>
        <p:spPr>
          <a:xfrm rot="20700000">
            <a:off x="4915020" y="1616987"/>
            <a:ext cx="1053002" cy="1053002"/>
          </a:xfrm>
          <a:prstGeom prst="rect">
            <a:avLst/>
          </a:prstGeom>
          <a:solidFill>
            <a:srgbClr val="4BB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50" name="矩形 49"/>
          <p:cNvSpPr/>
          <p:nvPr/>
        </p:nvSpPr>
        <p:spPr>
          <a:xfrm rot="20700000">
            <a:off x="6215110" y="1616987"/>
            <a:ext cx="1053002" cy="105300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sp>
        <p:nvSpPr>
          <p:cNvPr id="51" name="TextBox 4"/>
          <p:cNvSpPr txBox="1"/>
          <p:nvPr/>
        </p:nvSpPr>
        <p:spPr>
          <a:xfrm>
            <a:off x="5073044" y="1586135"/>
            <a:ext cx="797840" cy="1015663"/>
          </a:xfrm>
          <a:prstGeom prst="rect">
            <a:avLst/>
          </a:prstGeom>
          <a:noFill/>
        </p:spPr>
        <p:txBody>
          <a:bodyPr wrap="square" rtlCol="0">
            <a:spAutoFit/>
          </a:bodyPr>
          <a:lstStyle/>
          <a:p>
            <a:pPr algn="ctr"/>
            <a:r>
              <a:rPr lang="zh-CN" altLang="en-US" sz="6000" spc="600" dirty="0">
                <a:solidFill>
                  <a:schemeClr val="bg1"/>
                </a:solidFill>
                <a:latin typeface="华文新魏" panose="02010800040101010101" pitchFamily="2" charset="-122"/>
                <a:ea typeface="华文新魏" panose="02010800040101010101" pitchFamily="2" charset="-122"/>
              </a:rPr>
              <a:t>目</a:t>
            </a:r>
            <a:endParaRPr lang="en-US" altLang="zh-CN" sz="6000" spc="600" dirty="0">
              <a:solidFill>
                <a:schemeClr val="bg1"/>
              </a:solidFill>
              <a:latin typeface="华文新魏" panose="02010800040101010101" pitchFamily="2" charset="-122"/>
              <a:ea typeface="华文新魏" panose="02010800040101010101" pitchFamily="2" charset="-122"/>
            </a:endParaRPr>
          </a:p>
        </p:txBody>
      </p:sp>
      <p:sp>
        <p:nvSpPr>
          <p:cNvPr id="52" name="TextBox 4"/>
          <p:cNvSpPr txBox="1"/>
          <p:nvPr/>
        </p:nvSpPr>
        <p:spPr>
          <a:xfrm>
            <a:off x="6375960" y="1586135"/>
            <a:ext cx="797840" cy="1015663"/>
          </a:xfrm>
          <a:prstGeom prst="rect">
            <a:avLst/>
          </a:prstGeom>
          <a:noFill/>
        </p:spPr>
        <p:txBody>
          <a:bodyPr wrap="square" rtlCol="0">
            <a:spAutoFit/>
          </a:bodyPr>
          <a:lstStyle/>
          <a:p>
            <a:pPr algn="ctr"/>
            <a:r>
              <a:rPr lang="zh-CN" altLang="en-US" sz="6000" spc="600" dirty="0">
                <a:solidFill>
                  <a:schemeClr val="bg1"/>
                </a:solidFill>
                <a:latin typeface="华文新魏" panose="02010800040101010101" pitchFamily="2" charset="-122"/>
                <a:ea typeface="华文新魏" panose="02010800040101010101" pitchFamily="2" charset="-122"/>
              </a:rPr>
              <a:t>录</a:t>
            </a:r>
            <a:endParaRPr lang="en-US" altLang="zh-CN" sz="6000" spc="600" dirty="0">
              <a:solidFill>
                <a:schemeClr val="bg1"/>
              </a:solidFill>
              <a:latin typeface="华文新魏" panose="02010800040101010101" pitchFamily="2" charset="-122"/>
              <a:ea typeface="华文新魏" panose="02010800040101010101" pitchFamily="2" charset="-122"/>
            </a:endParaRPr>
          </a:p>
        </p:txBody>
      </p:sp>
      <p:sp>
        <p:nvSpPr>
          <p:cNvPr id="53" name="任意多边形: 形状 52"/>
          <p:cNvSpPr/>
          <p:nvPr/>
        </p:nvSpPr>
        <p:spPr>
          <a:xfrm>
            <a:off x="-135924" y="470586"/>
            <a:ext cx="12605418" cy="1161536"/>
          </a:xfrm>
          <a:custGeom>
            <a:avLst/>
            <a:gdLst>
              <a:gd name="connsiteX0" fmla="*/ 0 w 12605418"/>
              <a:gd name="connsiteY0" fmla="*/ 1161536 h 1161536"/>
              <a:gd name="connsiteX1" fmla="*/ 2780270 w 12605418"/>
              <a:gd name="connsiteY1" fmla="*/ 395417 h 1161536"/>
              <a:gd name="connsiteX2" fmla="*/ 4213654 w 12605418"/>
              <a:gd name="connsiteY2" fmla="*/ 580768 h 1161536"/>
              <a:gd name="connsiteX3" fmla="*/ 5585254 w 12605418"/>
              <a:gd name="connsiteY3" fmla="*/ 296563 h 1161536"/>
              <a:gd name="connsiteX4" fmla="*/ 6647935 w 12605418"/>
              <a:gd name="connsiteY4" fmla="*/ 506628 h 1161536"/>
              <a:gd name="connsiteX5" fmla="*/ 7970108 w 12605418"/>
              <a:gd name="connsiteY5" fmla="*/ 358346 h 1161536"/>
              <a:gd name="connsiteX6" fmla="*/ 9354065 w 12605418"/>
              <a:gd name="connsiteY6" fmla="*/ 518984 h 1161536"/>
              <a:gd name="connsiteX7" fmla="*/ 10985156 w 12605418"/>
              <a:gd name="connsiteY7" fmla="*/ 1000898 h 1161536"/>
              <a:gd name="connsiteX8" fmla="*/ 12455610 w 12605418"/>
              <a:gd name="connsiteY8" fmla="*/ 296563 h 1161536"/>
              <a:gd name="connsiteX9" fmla="*/ 12480324 w 12605418"/>
              <a:gd name="connsiteY9" fmla="*/ 0 h 1161536"/>
              <a:gd name="connsiteX0" fmla="*/ 0 w 12605418"/>
              <a:gd name="connsiteY0" fmla="*/ 1161536 h 1161536"/>
              <a:gd name="connsiteX1" fmla="*/ 2780270 w 12605418"/>
              <a:gd name="connsiteY1" fmla="*/ 395417 h 1161536"/>
              <a:gd name="connsiteX2" fmla="*/ 4213654 w 12605418"/>
              <a:gd name="connsiteY2" fmla="*/ 580768 h 1161536"/>
              <a:gd name="connsiteX3" fmla="*/ 5585254 w 12605418"/>
              <a:gd name="connsiteY3" fmla="*/ 296563 h 1161536"/>
              <a:gd name="connsiteX4" fmla="*/ 6774935 w 12605418"/>
              <a:gd name="connsiteY4" fmla="*/ 379628 h 1161536"/>
              <a:gd name="connsiteX5" fmla="*/ 7970108 w 12605418"/>
              <a:gd name="connsiteY5" fmla="*/ 358346 h 1161536"/>
              <a:gd name="connsiteX6" fmla="*/ 9354065 w 12605418"/>
              <a:gd name="connsiteY6" fmla="*/ 518984 h 1161536"/>
              <a:gd name="connsiteX7" fmla="*/ 10985156 w 12605418"/>
              <a:gd name="connsiteY7" fmla="*/ 1000898 h 1161536"/>
              <a:gd name="connsiteX8" fmla="*/ 12455610 w 12605418"/>
              <a:gd name="connsiteY8" fmla="*/ 296563 h 1161536"/>
              <a:gd name="connsiteX9" fmla="*/ 12480324 w 12605418"/>
              <a:gd name="connsiteY9" fmla="*/ 0 h 1161536"/>
              <a:gd name="connsiteX0" fmla="*/ 0 w 12605418"/>
              <a:gd name="connsiteY0" fmla="*/ 1161536 h 1161536"/>
              <a:gd name="connsiteX1" fmla="*/ 2780270 w 12605418"/>
              <a:gd name="connsiteY1" fmla="*/ 395417 h 1161536"/>
              <a:gd name="connsiteX2" fmla="*/ 4213654 w 12605418"/>
              <a:gd name="connsiteY2" fmla="*/ 580768 h 1161536"/>
              <a:gd name="connsiteX3" fmla="*/ 5585254 w 12605418"/>
              <a:gd name="connsiteY3" fmla="*/ 363238 h 1161536"/>
              <a:gd name="connsiteX4" fmla="*/ 6774935 w 12605418"/>
              <a:gd name="connsiteY4" fmla="*/ 379628 h 1161536"/>
              <a:gd name="connsiteX5" fmla="*/ 7970108 w 12605418"/>
              <a:gd name="connsiteY5" fmla="*/ 358346 h 1161536"/>
              <a:gd name="connsiteX6" fmla="*/ 9354065 w 12605418"/>
              <a:gd name="connsiteY6" fmla="*/ 518984 h 1161536"/>
              <a:gd name="connsiteX7" fmla="*/ 10985156 w 12605418"/>
              <a:gd name="connsiteY7" fmla="*/ 1000898 h 1161536"/>
              <a:gd name="connsiteX8" fmla="*/ 12455610 w 12605418"/>
              <a:gd name="connsiteY8" fmla="*/ 296563 h 1161536"/>
              <a:gd name="connsiteX9" fmla="*/ 12480324 w 12605418"/>
              <a:gd name="connsiteY9" fmla="*/ 0 h 116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605418" h="1161536">
                <a:moveTo>
                  <a:pt x="0" y="1161536"/>
                </a:moveTo>
                <a:cubicBezTo>
                  <a:pt x="1038997" y="826874"/>
                  <a:pt x="2077994" y="492212"/>
                  <a:pt x="2780270" y="395417"/>
                </a:cubicBezTo>
                <a:cubicBezTo>
                  <a:pt x="3482546" y="298622"/>
                  <a:pt x="3746157" y="586131"/>
                  <a:pt x="4213654" y="580768"/>
                </a:cubicBezTo>
                <a:cubicBezTo>
                  <a:pt x="4681151" y="575405"/>
                  <a:pt x="5158374" y="396761"/>
                  <a:pt x="5585254" y="363238"/>
                </a:cubicBezTo>
                <a:cubicBezTo>
                  <a:pt x="6012134" y="329715"/>
                  <a:pt x="6377459" y="380443"/>
                  <a:pt x="6774935" y="379628"/>
                </a:cubicBezTo>
                <a:cubicBezTo>
                  <a:pt x="7172411" y="378813"/>
                  <a:pt x="7540253" y="335120"/>
                  <a:pt x="7970108" y="358346"/>
                </a:cubicBezTo>
                <a:cubicBezTo>
                  <a:pt x="8399963" y="381572"/>
                  <a:pt x="8851557" y="411892"/>
                  <a:pt x="9354065" y="518984"/>
                </a:cubicBezTo>
                <a:cubicBezTo>
                  <a:pt x="9856573" y="626076"/>
                  <a:pt x="10468232" y="1037968"/>
                  <a:pt x="10985156" y="1000898"/>
                </a:cubicBezTo>
                <a:cubicBezTo>
                  <a:pt x="11502080" y="963828"/>
                  <a:pt x="12206415" y="463379"/>
                  <a:pt x="12455610" y="296563"/>
                </a:cubicBezTo>
                <a:cubicBezTo>
                  <a:pt x="12704805" y="129747"/>
                  <a:pt x="12592564" y="64873"/>
                  <a:pt x="12480324" y="0"/>
                </a:cubicBezTo>
              </a:path>
            </a:pathLst>
          </a:custGeom>
          <a:noFill/>
          <a:ln w="12700">
            <a:solidFill>
              <a:srgbClr val="4BB4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751631942"/>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outHorizontal)">
                                      <p:cBhvr>
                                        <p:cTn id="7" dur="750"/>
                                        <p:tgtEl>
                                          <p:spTgt spid="16"/>
                                        </p:tgtEl>
                                      </p:cBhvr>
                                    </p:animEffect>
                                  </p:childTnLst>
                                </p:cTn>
                              </p:par>
                            </p:childTnLst>
                          </p:cTn>
                        </p:par>
                        <p:par>
                          <p:cTn id="8" fill="hold">
                            <p:stCondLst>
                              <p:cond delay="750"/>
                            </p:stCondLst>
                            <p:childTnLst>
                              <p:par>
                                <p:cTn id="9" presetID="22" presetClass="entr" presetSubtype="8" fill="hold" grpId="0" nodeType="afterEffect">
                                  <p:stCondLst>
                                    <p:cond delay="0"/>
                                  </p:stCondLst>
                                  <p:childTnLst>
                                    <p:set>
                                      <p:cBhvr>
                                        <p:cTn id="10" dur="1" fill="hold">
                                          <p:stCondLst>
                                            <p:cond delay="0"/>
                                          </p:stCondLst>
                                        </p:cTn>
                                        <p:tgtEl>
                                          <p:spTgt spid="53"/>
                                        </p:tgtEl>
                                        <p:attrNameLst>
                                          <p:attrName>style.visibility</p:attrName>
                                        </p:attrNameLst>
                                      </p:cBhvr>
                                      <p:to>
                                        <p:strVal val="visible"/>
                                      </p:to>
                                    </p:set>
                                    <p:animEffect transition="in" filter="wipe(left)">
                                      <p:cBhvr>
                                        <p:cTn id="11" dur="750"/>
                                        <p:tgtEl>
                                          <p:spTgt spid="53"/>
                                        </p:tgtEl>
                                      </p:cBhvr>
                                    </p:animEffect>
                                  </p:childTnLst>
                                </p:cTn>
                              </p:par>
                              <p:par>
                                <p:cTn id="12" presetID="2" presetClass="entr" presetSubtype="1" fill="hold" nodeType="withEffect">
                                  <p:stCondLst>
                                    <p:cond delay="250"/>
                                  </p:stCondLst>
                                  <p:childTnLst>
                                    <p:set>
                                      <p:cBhvr>
                                        <p:cTn id="13" dur="1" fill="hold">
                                          <p:stCondLst>
                                            <p:cond delay="0"/>
                                          </p:stCondLst>
                                        </p:cTn>
                                        <p:tgtEl>
                                          <p:spTgt spid="43"/>
                                        </p:tgtEl>
                                        <p:attrNameLst>
                                          <p:attrName>style.visibility</p:attrName>
                                        </p:attrNameLst>
                                      </p:cBhvr>
                                      <p:to>
                                        <p:strVal val="visible"/>
                                      </p:to>
                                    </p:set>
                                    <p:anim calcmode="lin" valueType="num">
                                      <p:cBhvr additive="base">
                                        <p:cTn id="14" dur="500" fill="hold"/>
                                        <p:tgtEl>
                                          <p:spTgt spid="43"/>
                                        </p:tgtEl>
                                        <p:attrNameLst>
                                          <p:attrName>ppt_x</p:attrName>
                                        </p:attrNameLst>
                                      </p:cBhvr>
                                      <p:tavLst>
                                        <p:tav tm="0">
                                          <p:val>
                                            <p:strVal val="#ppt_x"/>
                                          </p:val>
                                        </p:tav>
                                        <p:tav tm="100000">
                                          <p:val>
                                            <p:strVal val="#ppt_x"/>
                                          </p:val>
                                        </p:tav>
                                      </p:tavLst>
                                    </p:anim>
                                    <p:anim calcmode="lin" valueType="num">
                                      <p:cBhvr additive="base">
                                        <p:cTn id="15" dur="500" fill="hold"/>
                                        <p:tgtEl>
                                          <p:spTgt spid="43"/>
                                        </p:tgtEl>
                                        <p:attrNameLst>
                                          <p:attrName>ppt_y</p:attrName>
                                        </p:attrNameLst>
                                      </p:cBhvr>
                                      <p:tavLst>
                                        <p:tav tm="0">
                                          <p:val>
                                            <p:strVal val="0-#ppt_h/2"/>
                                          </p:val>
                                        </p:tav>
                                        <p:tav tm="100000">
                                          <p:val>
                                            <p:strVal val="#ppt_y"/>
                                          </p:val>
                                        </p:tav>
                                      </p:tavLst>
                                    </p:anim>
                                  </p:childTnLst>
                                </p:cTn>
                              </p:par>
                              <p:par>
                                <p:cTn id="16" presetID="2" presetClass="entr" presetSubtype="1" fill="hold" nodeType="withEffect">
                                  <p:stCondLst>
                                    <p:cond delay="0"/>
                                  </p:stCondLst>
                                  <p:childTnLst>
                                    <p:set>
                                      <p:cBhvr>
                                        <p:cTn id="17" dur="1" fill="hold">
                                          <p:stCondLst>
                                            <p:cond delay="0"/>
                                          </p:stCondLst>
                                        </p:cTn>
                                        <p:tgtEl>
                                          <p:spTgt spid="46"/>
                                        </p:tgtEl>
                                        <p:attrNameLst>
                                          <p:attrName>style.visibility</p:attrName>
                                        </p:attrNameLst>
                                      </p:cBhvr>
                                      <p:to>
                                        <p:strVal val="visible"/>
                                      </p:to>
                                    </p:set>
                                    <p:anim calcmode="lin" valueType="num">
                                      <p:cBhvr additive="base">
                                        <p:cTn id="18" dur="500" fill="hold"/>
                                        <p:tgtEl>
                                          <p:spTgt spid="46"/>
                                        </p:tgtEl>
                                        <p:attrNameLst>
                                          <p:attrName>ppt_x</p:attrName>
                                        </p:attrNameLst>
                                      </p:cBhvr>
                                      <p:tavLst>
                                        <p:tav tm="0">
                                          <p:val>
                                            <p:strVal val="#ppt_x"/>
                                          </p:val>
                                        </p:tav>
                                        <p:tav tm="100000">
                                          <p:val>
                                            <p:strVal val="#ppt_x"/>
                                          </p:val>
                                        </p:tav>
                                      </p:tavLst>
                                    </p:anim>
                                    <p:anim calcmode="lin" valueType="num">
                                      <p:cBhvr additive="base">
                                        <p:cTn id="19" dur="500" fill="hold"/>
                                        <p:tgtEl>
                                          <p:spTgt spid="46"/>
                                        </p:tgtEl>
                                        <p:attrNameLst>
                                          <p:attrName>ppt_y</p:attrName>
                                        </p:attrNameLst>
                                      </p:cBhvr>
                                      <p:tavLst>
                                        <p:tav tm="0">
                                          <p:val>
                                            <p:strVal val="0-#ppt_h/2"/>
                                          </p:val>
                                        </p:tav>
                                        <p:tav tm="100000">
                                          <p:val>
                                            <p:strVal val="#ppt_y"/>
                                          </p:val>
                                        </p:tav>
                                      </p:tavLst>
                                    </p:anim>
                                  </p:childTnLst>
                                </p:cTn>
                              </p:par>
                            </p:childTnLst>
                          </p:cTn>
                        </p:par>
                        <p:par>
                          <p:cTn id="20" fill="hold">
                            <p:stCondLst>
                              <p:cond delay="1500"/>
                            </p:stCondLst>
                            <p:childTnLst>
                              <p:par>
                                <p:cTn id="21" presetID="45" presetClass="entr" presetSubtype="0" fill="hold" grpId="0" nodeType="afterEffect">
                                  <p:stCondLst>
                                    <p:cond delay="0"/>
                                  </p:stCondLst>
                                  <p:childTnLst>
                                    <p:set>
                                      <p:cBhvr>
                                        <p:cTn id="22" dur="1" fill="hold">
                                          <p:stCondLst>
                                            <p:cond delay="0"/>
                                          </p:stCondLst>
                                        </p:cTn>
                                        <p:tgtEl>
                                          <p:spTgt spid="49"/>
                                        </p:tgtEl>
                                        <p:attrNameLst>
                                          <p:attrName>style.visibility</p:attrName>
                                        </p:attrNameLst>
                                      </p:cBhvr>
                                      <p:to>
                                        <p:strVal val="visible"/>
                                      </p:to>
                                    </p:set>
                                    <p:animEffect transition="in" filter="fade">
                                      <p:cBhvr>
                                        <p:cTn id="23" dur="1500"/>
                                        <p:tgtEl>
                                          <p:spTgt spid="49"/>
                                        </p:tgtEl>
                                      </p:cBhvr>
                                    </p:animEffect>
                                    <p:anim calcmode="lin" valueType="num">
                                      <p:cBhvr>
                                        <p:cTn id="24" dur="1500" fill="hold"/>
                                        <p:tgtEl>
                                          <p:spTgt spid="49"/>
                                        </p:tgtEl>
                                        <p:attrNameLst>
                                          <p:attrName>ppt_w</p:attrName>
                                        </p:attrNameLst>
                                      </p:cBhvr>
                                      <p:tavLst>
                                        <p:tav tm="0" fmla="#ppt_w*sin(2.5*pi*$)">
                                          <p:val>
                                            <p:fltVal val="0"/>
                                          </p:val>
                                        </p:tav>
                                        <p:tav tm="100000">
                                          <p:val>
                                            <p:fltVal val="1"/>
                                          </p:val>
                                        </p:tav>
                                      </p:tavLst>
                                    </p:anim>
                                    <p:anim calcmode="lin" valueType="num">
                                      <p:cBhvr>
                                        <p:cTn id="25" dur="1500" fill="hold"/>
                                        <p:tgtEl>
                                          <p:spTgt spid="49"/>
                                        </p:tgtEl>
                                        <p:attrNameLst>
                                          <p:attrName>ppt_h</p:attrName>
                                        </p:attrNameLst>
                                      </p:cBhvr>
                                      <p:tavLst>
                                        <p:tav tm="0">
                                          <p:val>
                                            <p:strVal val="#ppt_h"/>
                                          </p:val>
                                        </p:tav>
                                        <p:tav tm="100000">
                                          <p:val>
                                            <p:strVal val="#ppt_h"/>
                                          </p:val>
                                        </p:tav>
                                      </p:tavLst>
                                    </p:anim>
                                  </p:childTnLst>
                                </p:cTn>
                              </p:par>
                              <p:par>
                                <p:cTn id="26" presetID="45" presetClass="entr" presetSubtype="0" fill="hold" grpId="0" nodeType="withEffect">
                                  <p:stCondLst>
                                    <p:cond delay="0"/>
                                  </p:stCondLst>
                                  <p:childTnLst>
                                    <p:set>
                                      <p:cBhvr>
                                        <p:cTn id="27" dur="1" fill="hold">
                                          <p:stCondLst>
                                            <p:cond delay="0"/>
                                          </p:stCondLst>
                                        </p:cTn>
                                        <p:tgtEl>
                                          <p:spTgt spid="50"/>
                                        </p:tgtEl>
                                        <p:attrNameLst>
                                          <p:attrName>style.visibility</p:attrName>
                                        </p:attrNameLst>
                                      </p:cBhvr>
                                      <p:to>
                                        <p:strVal val="visible"/>
                                      </p:to>
                                    </p:set>
                                    <p:animEffect transition="in" filter="fade">
                                      <p:cBhvr>
                                        <p:cTn id="28" dur="1500"/>
                                        <p:tgtEl>
                                          <p:spTgt spid="50"/>
                                        </p:tgtEl>
                                      </p:cBhvr>
                                    </p:animEffect>
                                    <p:anim calcmode="lin" valueType="num">
                                      <p:cBhvr>
                                        <p:cTn id="29" dur="1500" fill="hold"/>
                                        <p:tgtEl>
                                          <p:spTgt spid="50"/>
                                        </p:tgtEl>
                                        <p:attrNameLst>
                                          <p:attrName>ppt_w</p:attrName>
                                        </p:attrNameLst>
                                      </p:cBhvr>
                                      <p:tavLst>
                                        <p:tav tm="0" fmla="#ppt_w*sin(2.5*pi*$)">
                                          <p:val>
                                            <p:fltVal val="0"/>
                                          </p:val>
                                        </p:tav>
                                        <p:tav tm="100000">
                                          <p:val>
                                            <p:fltVal val="1"/>
                                          </p:val>
                                        </p:tav>
                                      </p:tavLst>
                                    </p:anim>
                                    <p:anim calcmode="lin" valueType="num">
                                      <p:cBhvr>
                                        <p:cTn id="30" dur="1500" fill="hold"/>
                                        <p:tgtEl>
                                          <p:spTgt spid="50"/>
                                        </p:tgtEl>
                                        <p:attrNameLst>
                                          <p:attrName>ppt_h</p:attrName>
                                        </p:attrNameLst>
                                      </p:cBhvr>
                                      <p:tavLst>
                                        <p:tav tm="0">
                                          <p:val>
                                            <p:strVal val="#ppt_h"/>
                                          </p:val>
                                        </p:tav>
                                        <p:tav tm="100000">
                                          <p:val>
                                            <p:strVal val="#ppt_h"/>
                                          </p:val>
                                        </p:tav>
                                      </p:tavLst>
                                    </p:anim>
                                  </p:childTnLst>
                                </p:cTn>
                              </p:par>
                            </p:childTnLst>
                          </p:cTn>
                        </p:par>
                        <p:par>
                          <p:cTn id="31" fill="hold">
                            <p:stCondLst>
                              <p:cond delay="3000"/>
                            </p:stCondLst>
                            <p:childTnLst>
                              <p:par>
                                <p:cTn id="32" presetID="42" presetClass="entr" presetSubtype="0" fill="hold" grpId="0" nodeType="afterEffect">
                                  <p:stCondLst>
                                    <p:cond delay="0"/>
                                  </p:stCondLst>
                                  <p:childTnLst>
                                    <p:set>
                                      <p:cBhvr>
                                        <p:cTn id="33" dur="1" fill="hold">
                                          <p:stCondLst>
                                            <p:cond delay="0"/>
                                          </p:stCondLst>
                                        </p:cTn>
                                        <p:tgtEl>
                                          <p:spTgt spid="51"/>
                                        </p:tgtEl>
                                        <p:attrNameLst>
                                          <p:attrName>style.visibility</p:attrName>
                                        </p:attrNameLst>
                                      </p:cBhvr>
                                      <p:to>
                                        <p:strVal val="visible"/>
                                      </p:to>
                                    </p:set>
                                    <p:animEffect transition="in" filter="fade">
                                      <p:cBhvr>
                                        <p:cTn id="34" dur="250"/>
                                        <p:tgtEl>
                                          <p:spTgt spid="51"/>
                                        </p:tgtEl>
                                      </p:cBhvr>
                                    </p:animEffect>
                                    <p:anim calcmode="lin" valueType="num">
                                      <p:cBhvr>
                                        <p:cTn id="35" dur="250" fill="hold"/>
                                        <p:tgtEl>
                                          <p:spTgt spid="51"/>
                                        </p:tgtEl>
                                        <p:attrNameLst>
                                          <p:attrName>ppt_x</p:attrName>
                                        </p:attrNameLst>
                                      </p:cBhvr>
                                      <p:tavLst>
                                        <p:tav tm="0">
                                          <p:val>
                                            <p:strVal val="#ppt_x"/>
                                          </p:val>
                                        </p:tav>
                                        <p:tav tm="100000">
                                          <p:val>
                                            <p:strVal val="#ppt_x"/>
                                          </p:val>
                                        </p:tav>
                                      </p:tavLst>
                                    </p:anim>
                                    <p:anim calcmode="lin" valueType="num">
                                      <p:cBhvr>
                                        <p:cTn id="36" dur="250" fill="hold"/>
                                        <p:tgtEl>
                                          <p:spTgt spid="51"/>
                                        </p:tgtEl>
                                        <p:attrNameLst>
                                          <p:attrName>ppt_y</p:attrName>
                                        </p:attrNameLst>
                                      </p:cBhvr>
                                      <p:tavLst>
                                        <p:tav tm="0">
                                          <p:val>
                                            <p:strVal val="#ppt_y+.1"/>
                                          </p:val>
                                        </p:tav>
                                        <p:tav tm="100000">
                                          <p:val>
                                            <p:strVal val="#ppt_y"/>
                                          </p:val>
                                        </p:tav>
                                      </p:tavLst>
                                    </p:anim>
                                  </p:childTnLst>
                                </p:cTn>
                              </p:par>
                            </p:childTnLst>
                          </p:cTn>
                        </p:par>
                        <p:par>
                          <p:cTn id="37" fill="hold">
                            <p:stCondLst>
                              <p:cond delay="3250"/>
                            </p:stCondLst>
                            <p:childTnLst>
                              <p:par>
                                <p:cTn id="38" presetID="42" presetClass="entr" presetSubtype="0" fill="hold" grpId="0" nodeType="afterEffect">
                                  <p:stCondLst>
                                    <p:cond delay="0"/>
                                  </p:stCondLst>
                                  <p:childTnLst>
                                    <p:set>
                                      <p:cBhvr>
                                        <p:cTn id="39" dur="1" fill="hold">
                                          <p:stCondLst>
                                            <p:cond delay="0"/>
                                          </p:stCondLst>
                                        </p:cTn>
                                        <p:tgtEl>
                                          <p:spTgt spid="52"/>
                                        </p:tgtEl>
                                        <p:attrNameLst>
                                          <p:attrName>style.visibility</p:attrName>
                                        </p:attrNameLst>
                                      </p:cBhvr>
                                      <p:to>
                                        <p:strVal val="visible"/>
                                      </p:to>
                                    </p:set>
                                    <p:animEffect transition="in" filter="fade">
                                      <p:cBhvr>
                                        <p:cTn id="40" dur="250"/>
                                        <p:tgtEl>
                                          <p:spTgt spid="52"/>
                                        </p:tgtEl>
                                      </p:cBhvr>
                                    </p:animEffect>
                                    <p:anim calcmode="lin" valueType="num">
                                      <p:cBhvr>
                                        <p:cTn id="41" dur="250" fill="hold"/>
                                        <p:tgtEl>
                                          <p:spTgt spid="52"/>
                                        </p:tgtEl>
                                        <p:attrNameLst>
                                          <p:attrName>ppt_x</p:attrName>
                                        </p:attrNameLst>
                                      </p:cBhvr>
                                      <p:tavLst>
                                        <p:tav tm="0">
                                          <p:val>
                                            <p:strVal val="#ppt_x"/>
                                          </p:val>
                                        </p:tav>
                                        <p:tav tm="100000">
                                          <p:val>
                                            <p:strVal val="#ppt_x"/>
                                          </p:val>
                                        </p:tav>
                                      </p:tavLst>
                                    </p:anim>
                                    <p:anim calcmode="lin" valueType="num">
                                      <p:cBhvr>
                                        <p:cTn id="42" dur="250" fill="hold"/>
                                        <p:tgtEl>
                                          <p:spTgt spid="52"/>
                                        </p:tgtEl>
                                        <p:attrNameLst>
                                          <p:attrName>ppt_y</p:attrName>
                                        </p:attrNameLst>
                                      </p:cBhvr>
                                      <p:tavLst>
                                        <p:tav tm="0">
                                          <p:val>
                                            <p:strVal val="#ppt_y+.1"/>
                                          </p:val>
                                        </p:tav>
                                        <p:tav tm="100000">
                                          <p:val>
                                            <p:strVal val="#ppt_y"/>
                                          </p:val>
                                        </p:tav>
                                      </p:tavLst>
                                    </p:anim>
                                  </p:childTnLst>
                                </p:cTn>
                              </p:par>
                            </p:childTnLst>
                          </p:cTn>
                        </p:par>
                        <p:par>
                          <p:cTn id="43" fill="hold">
                            <p:stCondLst>
                              <p:cond delay="3500"/>
                            </p:stCondLst>
                            <p:childTnLst>
                              <p:par>
                                <p:cTn id="44" presetID="2" presetClass="entr" presetSubtype="8" fill="hold" grpId="0" nodeType="afterEffect">
                                  <p:stCondLst>
                                    <p:cond delay="0"/>
                                  </p:stCondLst>
                                  <p:childTnLst>
                                    <p:set>
                                      <p:cBhvr>
                                        <p:cTn id="45" dur="1" fill="hold">
                                          <p:stCondLst>
                                            <p:cond delay="0"/>
                                          </p:stCondLst>
                                        </p:cTn>
                                        <p:tgtEl>
                                          <p:spTgt spid="18"/>
                                        </p:tgtEl>
                                        <p:attrNameLst>
                                          <p:attrName>style.visibility</p:attrName>
                                        </p:attrNameLst>
                                      </p:cBhvr>
                                      <p:to>
                                        <p:strVal val="visible"/>
                                      </p:to>
                                    </p:set>
                                    <p:anim calcmode="lin" valueType="num">
                                      <p:cBhvr additive="base">
                                        <p:cTn id="46" dur="250" fill="hold"/>
                                        <p:tgtEl>
                                          <p:spTgt spid="18"/>
                                        </p:tgtEl>
                                        <p:attrNameLst>
                                          <p:attrName>ppt_x</p:attrName>
                                        </p:attrNameLst>
                                      </p:cBhvr>
                                      <p:tavLst>
                                        <p:tav tm="0">
                                          <p:val>
                                            <p:strVal val="0-#ppt_w/2"/>
                                          </p:val>
                                        </p:tav>
                                        <p:tav tm="100000">
                                          <p:val>
                                            <p:strVal val="#ppt_x"/>
                                          </p:val>
                                        </p:tav>
                                      </p:tavLst>
                                    </p:anim>
                                    <p:anim calcmode="lin" valueType="num">
                                      <p:cBhvr additive="base">
                                        <p:cTn id="47" dur="250" fill="hold"/>
                                        <p:tgtEl>
                                          <p:spTgt spid="18"/>
                                        </p:tgtEl>
                                        <p:attrNameLst>
                                          <p:attrName>ppt_y</p:attrName>
                                        </p:attrNameLst>
                                      </p:cBhvr>
                                      <p:tavLst>
                                        <p:tav tm="0">
                                          <p:val>
                                            <p:strVal val="#ppt_y"/>
                                          </p:val>
                                        </p:tav>
                                        <p:tav tm="100000">
                                          <p:val>
                                            <p:strVal val="#ppt_y"/>
                                          </p:val>
                                        </p:tav>
                                      </p:tavLst>
                                    </p:anim>
                                  </p:childTnLst>
                                </p:cTn>
                              </p:par>
                            </p:childTnLst>
                          </p:cTn>
                        </p:par>
                        <p:par>
                          <p:cTn id="48" fill="hold">
                            <p:stCondLst>
                              <p:cond delay="3750"/>
                            </p:stCondLst>
                            <p:childTnLst>
                              <p:par>
                                <p:cTn id="49" presetID="2" presetClass="entr" presetSubtype="8" fill="hold" grpId="0" nodeType="afterEffect">
                                  <p:stCondLst>
                                    <p:cond delay="0"/>
                                  </p:stCondLst>
                                  <p:childTnLst>
                                    <p:set>
                                      <p:cBhvr>
                                        <p:cTn id="50" dur="1" fill="hold">
                                          <p:stCondLst>
                                            <p:cond delay="0"/>
                                          </p:stCondLst>
                                        </p:cTn>
                                        <p:tgtEl>
                                          <p:spTgt spid="19"/>
                                        </p:tgtEl>
                                        <p:attrNameLst>
                                          <p:attrName>style.visibility</p:attrName>
                                        </p:attrNameLst>
                                      </p:cBhvr>
                                      <p:to>
                                        <p:strVal val="visible"/>
                                      </p:to>
                                    </p:set>
                                    <p:anim calcmode="lin" valueType="num">
                                      <p:cBhvr additive="base">
                                        <p:cTn id="51" dur="250" fill="hold"/>
                                        <p:tgtEl>
                                          <p:spTgt spid="19"/>
                                        </p:tgtEl>
                                        <p:attrNameLst>
                                          <p:attrName>ppt_x</p:attrName>
                                        </p:attrNameLst>
                                      </p:cBhvr>
                                      <p:tavLst>
                                        <p:tav tm="0">
                                          <p:val>
                                            <p:strVal val="0-#ppt_w/2"/>
                                          </p:val>
                                        </p:tav>
                                        <p:tav tm="100000">
                                          <p:val>
                                            <p:strVal val="#ppt_x"/>
                                          </p:val>
                                        </p:tav>
                                      </p:tavLst>
                                    </p:anim>
                                    <p:anim calcmode="lin" valueType="num">
                                      <p:cBhvr additive="base">
                                        <p:cTn id="52" dur="250" fill="hold"/>
                                        <p:tgtEl>
                                          <p:spTgt spid="19"/>
                                        </p:tgtEl>
                                        <p:attrNameLst>
                                          <p:attrName>ppt_y</p:attrName>
                                        </p:attrNameLst>
                                      </p:cBhvr>
                                      <p:tavLst>
                                        <p:tav tm="0">
                                          <p:val>
                                            <p:strVal val="#ppt_y"/>
                                          </p:val>
                                        </p:tav>
                                        <p:tav tm="100000">
                                          <p:val>
                                            <p:strVal val="#ppt_y"/>
                                          </p:val>
                                        </p:tav>
                                      </p:tavLst>
                                    </p:anim>
                                  </p:childTnLst>
                                </p:cTn>
                              </p:par>
                            </p:childTnLst>
                          </p:cTn>
                        </p:par>
                        <p:par>
                          <p:cTn id="53" fill="hold">
                            <p:stCondLst>
                              <p:cond delay="4000"/>
                            </p:stCondLst>
                            <p:childTnLst>
                              <p:par>
                                <p:cTn id="54" presetID="2" presetClass="entr" presetSubtype="8" fill="hold" nodeType="afterEffect">
                                  <p:stCondLst>
                                    <p:cond delay="0"/>
                                  </p:stCondLst>
                                  <p:childTnLst>
                                    <p:set>
                                      <p:cBhvr>
                                        <p:cTn id="55" dur="1" fill="hold">
                                          <p:stCondLst>
                                            <p:cond delay="0"/>
                                          </p:stCondLst>
                                        </p:cTn>
                                        <p:tgtEl>
                                          <p:spTgt spid="20"/>
                                        </p:tgtEl>
                                        <p:attrNameLst>
                                          <p:attrName>style.visibility</p:attrName>
                                        </p:attrNameLst>
                                      </p:cBhvr>
                                      <p:to>
                                        <p:strVal val="visible"/>
                                      </p:to>
                                    </p:set>
                                    <p:anim calcmode="lin" valueType="num">
                                      <p:cBhvr additive="base">
                                        <p:cTn id="56" dur="250" fill="hold"/>
                                        <p:tgtEl>
                                          <p:spTgt spid="20"/>
                                        </p:tgtEl>
                                        <p:attrNameLst>
                                          <p:attrName>ppt_x</p:attrName>
                                        </p:attrNameLst>
                                      </p:cBhvr>
                                      <p:tavLst>
                                        <p:tav tm="0">
                                          <p:val>
                                            <p:strVal val="0-#ppt_w/2"/>
                                          </p:val>
                                        </p:tav>
                                        <p:tav tm="100000">
                                          <p:val>
                                            <p:strVal val="#ppt_x"/>
                                          </p:val>
                                        </p:tav>
                                      </p:tavLst>
                                    </p:anim>
                                    <p:anim calcmode="lin" valueType="num">
                                      <p:cBhvr additive="base">
                                        <p:cTn id="57" dur="250" fill="hold"/>
                                        <p:tgtEl>
                                          <p:spTgt spid="20"/>
                                        </p:tgtEl>
                                        <p:attrNameLst>
                                          <p:attrName>ppt_y</p:attrName>
                                        </p:attrNameLst>
                                      </p:cBhvr>
                                      <p:tavLst>
                                        <p:tav tm="0">
                                          <p:val>
                                            <p:strVal val="#ppt_y"/>
                                          </p:val>
                                        </p:tav>
                                        <p:tav tm="100000">
                                          <p:val>
                                            <p:strVal val="#ppt_y"/>
                                          </p:val>
                                        </p:tav>
                                      </p:tavLst>
                                    </p:anim>
                                  </p:childTnLst>
                                </p:cTn>
                              </p:par>
                            </p:childTnLst>
                          </p:cTn>
                        </p:par>
                        <p:par>
                          <p:cTn id="58" fill="hold">
                            <p:stCondLst>
                              <p:cond delay="4250"/>
                            </p:stCondLst>
                            <p:childTnLst>
                              <p:par>
                                <p:cTn id="59" presetID="2" presetClass="entr" presetSubtype="8" fill="hold" grpId="0" nodeType="afterEffect">
                                  <p:stCondLst>
                                    <p:cond delay="0"/>
                                  </p:stCondLst>
                                  <p:childTnLst>
                                    <p:set>
                                      <p:cBhvr>
                                        <p:cTn id="60" dur="1" fill="hold">
                                          <p:stCondLst>
                                            <p:cond delay="0"/>
                                          </p:stCondLst>
                                        </p:cTn>
                                        <p:tgtEl>
                                          <p:spTgt spid="23"/>
                                        </p:tgtEl>
                                        <p:attrNameLst>
                                          <p:attrName>style.visibility</p:attrName>
                                        </p:attrNameLst>
                                      </p:cBhvr>
                                      <p:to>
                                        <p:strVal val="visible"/>
                                      </p:to>
                                    </p:set>
                                    <p:anim calcmode="lin" valueType="num">
                                      <p:cBhvr additive="base">
                                        <p:cTn id="61" dur="250" fill="hold"/>
                                        <p:tgtEl>
                                          <p:spTgt spid="23"/>
                                        </p:tgtEl>
                                        <p:attrNameLst>
                                          <p:attrName>ppt_x</p:attrName>
                                        </p:attrNameLst>
                                      </p:cBhvr>
                                      <p:tavLst>
                                        <p:tav tm="0">
                                          <p:val>
                                            <p:strVal val="0-#ppt_w/2"/>
                                          </p:val>
                                        </p:tav>
                                        <p:tav tm="100000">
                                          <p:val>
                                            <p:strVal val="#ppt_x"/>
                                          </p:val>
                                        </p:tav>
                                      </p:tavLst>
                                    </p:anim>
                                    <p:anim calcmode="lin" valueType="num">
                                      <p:cBhvr additive="base">
                                        <p:cTn id="62" dur="250" fill="hold"/>
                                        <p:tgtEl>
                                          <p:spTgt spid="23"/>
                                        </p:tgtEl>
                                        <p:attrNameLst>
                                          <p:attrName>ppt_y</p:attrName>
                                        </p:attrNameLst>
                                      </p:cBhvr>
                                      <p:tavLst>
                                        <p:tav tm="0">
                                          <p:val>
                                            <p:strVal val="#ppt_y"/>
                                          </p:val>
                                        </p:tav>
                                        <p:tav tm="100000">
                                          <p:val>
                                            <p:strVal val="#ppt_y"/>
                                          </p:val>
                                        </p:tav>
                                      </p:tavLst>
                                    </p:anim>
                                  </p:childTnLst>
                                </p:cTn>
                              </p:par>
                            </p:childTnLst>
                          </p:cTn>
                        </p:par>
                        <p:par>
                          <p:cTn id="63" fill="hold">
                            <p:stCondLst>
                              <p:cond delay="4500"/>
                            </p:stCondLst>
                            <p:childTnLst>
                              <p:par>
                                <p:cTn id="64" presetID="2" presetClass="entr" presetSubtype="8" fill="hold" grpId="0" nodeType="afterEffect">
                                  <p:stCondLst>
                                    <p:cond delay="0"/>
                                  </p:stCondLst>
                                  <p:childTnLst>
                                    <p:set>
                                      <p:cBhvr>
                                        <p:cTn id="65" dur="1" fill="hold">
                                          <p:stCondLst>
                                            <p:cond delay="0"/>
                                          </p:stCondLst>
                                        </p:cTn>
                                        <p:tgtEl>
                                          <p:spTgt spid="24"/>
                                        </p:tgtEl>
                                        <p:attrNameLst>
                                          <p:attrName>style.visibility</p:attrName>
                                        </p:attrNameLst>
                                      </p:cBhvr>
                                      <p:to>
                                        <p:strVal val="visible"/>
                                      </p:to>
                                    </p:set>
                                    <p:anim calcmode="lin" valueType="num">
                                      <p:cBhvr additive="base">
                                        <p:cTn id="66" dur="250" fill="hold"/>
                                        <p:tgtEl>
                                          <p:spTgt spid="24"/>
                                        </p:tgtEl>
                                        <p:attrNameLst>
                                          <p:attrName>ppt_x</p:attrName>
                                        </p:attrNameLst>
                                      </p:cBhvr>
                                      <p:tavLst>
                                        <p:tav tm="0">
                                          <p:val>
                                            <p:strVal val="0-#ppt_w/2"/>
                                          </p:val>
                                        </p:tav>
                                        <p:tav tm="100000">
                                          <p:val>
                                            <p:strVal val="#ppt_x"/>
                                          </p:val>
                                        </p:tav>
                                      </p:tavLst>
                                    </p:anim>
                                    <p:anim calcmode="lin" valueType="num">
                                      <p:cBhvr additive="base">
                                        <p:cTn id="67" dur="250" fill="hold"/>
                                        <p:tgtEl>
                                          <p:spTgt spid="24"/>
                                        </p:tgtEl>
                                        <p:attrNameLst>
                                          <p:attrName>ppt_y</p:attrName>
                                        </p:attrNameLst>
                                      </p:cBhvr>
                                      <p:tavLst>
                                        <p:tav tm="0">
                                          <p:val>
                                            <p:strVal val="#ppt_y"/>
                                          </p:val>
                                        </p:tav>
                                        <p:tav tm="100000">
                                          <p:val>
                                            <p:strVal val="#ppt_y"/>
                                          </p:val>
                                        </p:tav>
                                      </p:tavLst>
                                    </p:anim>
                                  </p:childTnLst>
                                </p:cTn>
                              </p:par>
                            </p:childTnLst>
                          </p:cTn>
                        </p:par>
                        <p:par>
                          <p:cTn id="68" fill="hold">
                            <p:stCondLst>
                              <p:cond delay="4750"/>
                            </p:stCondLst>
                            <p:childTnLst>
                              <p:par>
                                <p:cTn id="69" presetID="2" presetClass="entr" presetSubtype="8" fill="hold" nodeType="afterEffect">
                                  <p:stCondLst>
                                    <p:cond delay="0"/>
                                  </p:stCondLst>
                                  <p:childTnLst>
                                    <p:set>
                                      <p:cBhvr>
                                        <p:cTn id="70" dur="1" fill="hold">
                                          <p:stCondLst>
                                            <p:cond delay="0"/>
                                          </p:stCondLst>
                                        </p:cTn>
                                        <p:tgtEl>
                                          <p:spTgt spid="28"/>
                                        </p:tgtEl>
                                        <p:attrNameLst>
                                          <p:attrName>style.visibility</p:attrName>
                                        </p:attrNameLst>
                                      </p:cBhvr>
                                      <p:to>
                                        <p:strVal val="visible"/>
                                      </p:to>
                                    </p:set>
                                    <p:anim calcmode="lin" valueType="num">
                                      <p:cBhvr additive="base">
                                        <p:cTn id="71" dur="250" fill="hold"/>
                                        <p:tgtEl>
                                          <p:spTgt spid="28"/>
                                        </p:tgtEl>
                                        <p:attrNameLst>
                                          <p:attrName>ppt_x</p:attrName>
                                        </p:attrNameLst>
                                      </p:cBhvr>
                                      <p:tavLst>
                                        <p:tav tm="0">
                                          <p:val>
                                            <p:strVal val="0-#ppt_w/2"/>
                                          </p:val>
                                        </p:tav>
                                        <p:tav tm="100000">
                                          <p:val>
                                            <p:strVal val="#ppt_x"/>
                                          </p:val>
                                        </p:tav>
                                      </p:tavLst>
                                    </p:anim>
                                    <p:anim calcmode="lin" valueType="num">
                                      <p:cBhvr additive="base">
                                        <p:cTn id="72" dur="250" fill="hold"/>
                                        <p:tgtEl>
                                          <p:spTgt spid="28"/>
                                        </p:tgtEl>
                                        <p:attrNameLst>
                                          <p:attrName>ppt_y</p:attrName>
                                        </p:attrNameLst>
                                      </p:cBhvr>
                                      <p:tavLst>
                                        <p:tav tm="0">
                                          <p:val>
                                            <p:strVal val="#ppt_y"/>
                                          </p:val>
                                        </p:tav>
                                        <p:tav tm="100000">
                                          <p:val>
                                            <p:strVal val="#ppt_y"/>
                                          </p:val>
                                        </p:tav>
                                      </p:tavLst>
                                    </p:anim>
                                  </p:childTnLst>
                                </p:cTn>
                              </p:par>
                            </p:childTnLst>
                          </p:cTn>
                        </p:par>
                        <p:par>
                          <p:cTn id="73" fill="hold">
                            <p:stCondLst>
                              <p:cond delay="5000"/>
                            </p:stCondLst>
                            <p:childTnLst>
                              <p:par>
                                <p:cTn id="74" presetID="2" presetClass="entr" presetSubtype="8" fill="hold" grpId="0" nodeType="afterEffect">
                                  <p:stCondLst>
                                    <p:cond delay="0"/>
                                  </p:stCondLst>
                                  <p:childTnLst>
                                    <p:set>
                                      <p:cBhvr>
                                        <p:cTn id="75" dur="1" fill="hold">
                                          <p:stCondLst>
                                            <p:cond delay="0"/>
                                          </p:stCondLst>
                                        </p:cTn>
                                        <p:tgtEl>
                                          <p:spTgt spid="29"/>
                                        </p:tgtEl>
                                        <p:attrNameLst>
                                          <p:attrName>style.visibility</p:attrName>
                                        </p:attrNameLst>
                                      </p:cBhvr>
                                      <p:to>
                                        <p:strVal val="visible"/>
                                      </p:to>
                                    </p:set>
                                    <p:anim calcmode="lin" valueType="num">
                                      <p:cBhvr additive="base">
                                        <p:cTn id="76" dur="250" fill="hold"/>
                                        <p:tgtEl>
                                          <p:spTgt spid="29"/>
                                        </p:tgtEl>
                                        <p:attrNameLst>
                                          <p:attrName>ppt_x</p:attrName>
                                        </p:attrNameLst>
                                      </p:cBhvr>
                                      <p:tavLst>
                                        <p:tav tm="0">
                                          <p:val>
                                            <p:strVal val="0-#ppt_w/2"/>
                                          </p:val>
                                        </p:tav>
                                        <p:tav tm="100000">
                                          <p:val>
                                            <p:strVal val="#ppt_x"/>
                                          </p:val>
                                        </p:tav>
                                      </p:tavLst>
                                    </p:anim>
                                    <p:anim calcmode="lin" valueType="num">
                                      <p:cBhvr additive="base">
                                        <p:cTn id="77" dur="250" fill="hold"/>
                                        <p:tgtEl>
                                          <p:spTgt spid="29"/>
                                        </p:tgtEl>
                                        <p:attrNameLst>
                                          <p:attrName>ppt_y</p:attrName>
                                        </p:attrNameLst>
                                      </p:cBhvr>
                                      <p:tavLst>
                                        <p:tav tm="0">
                                          <p:val>
                                            <p:strVal val="#ppt_y"/>
                                          </p:val>
                                        </p:tav>
                                        <p:tav tm="100000">
                                          <p:val>
                                            <p:strVal val="#ppt_y"/>
                                          </p:val>
                                        </p:tav>
                                      </p:tavLst>
                                    </p:anim>
                                  </p:childTnLst>
                                </p:cTn>
                              </p:par>
                            </p:childTnLst>
                          </p:cTn>
                        </p:par>
                        <p:par>
                          <p:cTn id="78" fill="hold">
                            <p:stCondLst>
                              <p:cond delay="5250"/>
                            </p:stCondLst>
                            <p:childTnLst>
                              <p:par>
                                <p:cTn id="79" presetID="2" presetClass="entr" presetSubtype="8" fill="hold" grpId="0" nodeType="afterEffect">
                                  <p:stCondLst>
                                    <p:cond delay="0"/>
                                  </p:stCondLst>
                                  <p:childTnLst>
                                    <p:set>
                                      <p:cBhvr>
                                        <p:cTn id="80" dur="1" fill="hold">
                                          <p:stCondLst>
                                            <p:cond delay="0"/>
                                          </p:stCondLst>
                                        </p:cTn>
                                        <p:tgtEl>
                                          <p:spTgt spid="30"/>
                                        </p:tgtEl>
                                        <p:attrNameLst>
                                          <p:attrName>style.visibility</p:attrName>
                                        </p:attrNameLst>
                                      </p:cBhvr>
                                      <p:to>
                                        <p:strVal val="visible"/>
                                      </p:to>
                                    </p:set>
                                    <p:anim calcmode="lin" valueType="num">
                                      <p:cBhvr additive="base">
                                        <p:cTn id="81" dur="250" fill="hold"/>
                                        <p:tgtEl>
                                          <p:spTgt spid="30"/>
                                        </p:tgtEl>
                                        <p:attrNameLst>
                                          <p:attrName>ppt_x</p:attrName>
                                        </p:attrNameLst>
                                      </p:cBhvr>
                                      <p:tavLst>
                                        <p:tav tm="0">
                                          <p:val>
                                            <p:strVal val="0-#ppt_w/2"/>
                                          </p:val>
                                        </p:tav>
                                        <p:tav tm="100000">
                                          <p:val>
                                            <p:strVal val="#ppt_x"/>
                                          </p:val>
                                        </p:tav>
                                      </p:tavLst>
                                    </p:anim>
                                    <p:anim calcmode="lin" valueType="num">
                                      <p:cBhvr additive="base">
                                        <p:cTn id="82" dur="250" fill="hold"/>
                                        <p:tgtEl>
                                          <p:spTgt spid="30"/>
                                        </p:tgtEl>
                                        <p:attrNameLst>
                                          <p:attrName>ppt_y</p:attrName>
                                        </p:attrNameLst>
                                      </p:cBhvr>
                                      <p:tavLst>
                                        <p:tav tm="0">
                                          <p:val>
                                            <p:strVal val="#ppt_y"/>
                                          </p:val>
                                        </p:tav>
                                        <p:tav tm="100000">
                                          <p:val>
                                            <p:strVal val="#ppt_y"/>
                                          </p:val>
                                        </p:tav>
                                      </p:tavLst>
                                    </p:anim>
                                  </p:childTnLst>
                                </p:cTn>
                              </p:par>
                            </p:childTnLst>
                          </p:cTn>
                        </p:par>
                        <p:par>
                          <p:cTn id="83" fill="hold">
                            <p:stCondLst>
                              <p:cond delay="5500"/>
                            </p:stCondLst>
                            <p:childTnLst>
                              <p:par>
                                <p:cTn id="84" presetID="2" presetClass="entr" presetSubtype="8" fill="hold" nodeType="afterEffect">
                                  <p:stCondLst>
                                    <p:cond delay="0"/>
                                  </p:stCondLst>
                                  <p:childTnLst>
                                    <p:set>
                                      <p:cBhvr>
                                        <p:cTn id="85" dur="1" fill="hold">
                                          <p:stCondLst>
                                            <p:cond delay="0"/>
                                          </p:stCondLst>
                                        </p:cTn>
                                        <p:tgtEl>
                                          <p:spTgt spid="31"/>
                                        </p:tgtEl>
                                        <p:attrNameLst>
                                          <p:attrName>style.visibility</p:attrName>
                                        </p:attrNameLst>
                                      </p:cBhvr>
                                      <p:to>
                                        <p:strVal val="visible"/>
                                      </p:to>
                                    </p:set>
                                    <p:anim calcmode="lin" valueType="num">
                                      <p:cBhvr additive="base">
                                        <p:cTn id="86" dur="250" fill="hold"/>
                                        <p:tgtEl>
                                          <p:spTgt spid="31"/>
                                        </p:tgtEl>
                                        <p:attrNameLst>
                                          <p:attrName>ppt_x</p:attrName>
                                        </p:attrNameLst>
                                      </p:cBhvr>
                                      <p:tavLst>
                                        <p:tav tm="0">
                                          <p:val>
                                            <p:strVal val="0-#ppt_w/2"/>
                                          </p:val>
                                        </p:tav>
                                        <p:tav tm="100000">
                                          <p:val>
                                            <p:strVal val="#ppt_x"/>
                                          </p:val>
                                        </p:tav>
                                      </p:tavLst>
                                    </p:anim>
                                    <p:anim calcmode="lin" valueType="num">
                                      <p:cBhvr additive="base">
                                        <p:cTn id="87" dur="250" fill="hold"/>
                                        <p:tgtEl>
                                          <p:spTgt spid="31"/>
                                        </p:tgtEl>
                                        <p:attrNameLst>
                                          <p:attrName>ppt_y</p:attrName>
                                        </p:attrNameLst>
                                      </p:cBhvr>
                                      <p:tavLst>
                                        <p:tav tm="0">
                                          <p:val>
                                            <p:strVal val="#ppt_y"/>
                                          </p:val>
                                        </p:tav>
                                        <p:tav tm="100000">
                                          <p:val>
                                            <p:strVal val="#ppt_y"/>
                                          </p:val>
                                        </p:tav>
                                      </p:tavLst>
                                    </p:anim>
                                  </p:childTnLst>
                                </p:cTn>
                              </p:par>
                            </p:childTnLst>
                          </p:cTn>
                        </p:par>
                        <p:par>
                          <p:cTn id="88" fill="hold">
                            <p:stCondLst>
                              <p:cond delay="5750"/>
                            </p:stCondLst>
                            <p:childTnLst>
                              <p:par>
                                <p:cTn id="89" presetID="2" presetClass="entr" presetSubtype="8" fill="hold" grpId="0" nodeType="afterEffect">
                                  <p:stCondLst>
                                    <p:cond delay="0"/>
                                  </p:stCondLst>
                                  <p:childTnLst>
                                    <p:set>
                                      <p:cBhvr>
                                        <p:cTn id="90" dur="1" fill="hold">
                                          <p:stCondLst>
                                            <p:cond delay="0"/>
                                          </p:stCondLst>
                                        </p:cTn>
                                        <p:tgtEl>
                                          <p:spTgt spid="32"/>
                                        </p:tgtEl>
                                        <p:attrNameLst>
                                          <p:attrName>style.visibility</p:attrName>
                                        </p:attrNameLst>
                                      </p:cBhvr>
                                      <p:to>
                                        <p:strVal val="visible"/>
                                      </p:to>
                                    </p:set>
                                    <p:anim calcmode="lin" valueType="num">
                                      <p:cBhvr additive="base">
                                        <p:cTn id="91" dur="250" fill="hold"/>
                                        <p:tgtEl>
                                          <p:spTgt spid="32"/>
                                        </p:tgtEl>
                                        <p:attrNameLst>
                                          <p:attrName>ppt_x</p:attrName>
                                        </p:attrNameLst>
                                      </p:cBhvr>
                                      <p:tavLst>
                                        <p:tav tm="0">
                                          <p:val>
                                            <p:strVal val="0-#ppt_w/2"/>
                                          </p:val>
                                        </p:tav>
                                        <p:tav tm="100000">
                                          <p:val>
                                            <p:strVal val="#ppt_x"/>
                                          </p:val>
                                        </p:tav>
                                      </p:tavLst>
                                    </p:anim>
                                    <p:anim calcmode="lin" valueType="num">
                                      <p:cBhvr additive="base">
                                        <p:cTn id="92" dur="250" fill="hold"/>
                                        <p:tgtEl>
                                          <p:spTgt spid="32"/>
                                        </p:tgtEl>
                                        <p:attrNameLst>
                                          <p:attrName>ppt_y</p:attrName>
                                        </p:attrNameLst>
                                      </p:cBhvr>
                                      <p:tavLst>
                                        <p:tav tm="0">
                                          <p:val>
                                            <p:strVal val="#ppt_y"/>
                                          </p:val>
                                        </p:tav>
                                        <p:tav tm="100000">
                                          <p:val>
                                            <p:strVal val="#ppt_y"/>
                                          </p:val>
                                        </p:tav>
                                      </p:tavLst>
                                    </p:anim>
                                  </p:childTnLst>
                                </p:cTn>
                              </p:par>
                            </p:childTnLst>
                          </p:cTn>
                        </p:par>
                        <p:par>
                          <p:cTn id="93" fill="hold">
                            <p:stCondLst>
                              <p:cond delay="6000"/>
                            </p:stCondLst>
                            <p:childTnLst>
                              <p:par>
                                <p:cTn id="94" presetID="2" presetClass="entr" presetSubtype="8" fill="hold" grpId="0" nodeType="afterEffect">
                                  <p:stCondLst>
                                    <p:cond delay="0"/>
                                  </p:stCondLst>
                                  <p:childTnLst>
                                    <p:set>
                                      <p:cBhvr>
                                        <p:cTn id="95" dur="1" fill="hold">
                                          <p:stCondLst>
                                            <p:cond delay="0"/>
                                          </p:stCondLst>
                                        </p:cTn>
                                        <p:tgtEl>
                                          <p:spTgt spid="33"/>
                                        </p:tgtEl>
                                        <p:attrNameLst>
                                          <p:attrName>style.visibility</p:attrName>
                                        </p:attrNameLst>
                                      </p:cBhvr>
                                      <p:to>
                                        <p:strVal val="visible"/>
                                      </p:to>
                                    </p:set>
                                    <p:anim calcmode="lin" valueType="num">
                                      <p:cBhvr additive="base">
                                        <p:cTn id="96" dur="250" fill="hold"/>
                                        <p:tgtEl>
                                          <p:spTgt spid="33"/>
                                        </p:tgtEl>
                                        <p:attrNameLst>
                                          <p:attrName>ppt_x</p:attrName>
                                        </p:attrNameLst>
                                      </p:cBhvr>
                                      <p:tavLst>
                                        <p:tav tm="0">
                                          <p:val>
                                            <p:strVal val="0-#ppt_w/2"/>
                                          </p:val>
                                        </p:tav>
                                        <p:tav tm="100000">
                                          <p:val>
                                            <p:strVal val="#ppt_x"/>
                                          </p:val>
                                        </p:tav>
                                      </p:tavLst>
                                    </p:anim>
                                    <p:anim calcmode="lin" valueType="num">
                                      <p:cBhvr additive="base">
                                        <p:cTn id="97" dur="250" fill="hold"/>
                                        <p:tgtEl>
                                          <p:spTgt spid="33"/>
                                        </p:tgtEl>
                                        <p:attrNameLst>
                                          <p:attrName>ppt_y</p:attrName>
                                        </p:attrNameLst>
                                      </p:cBhvr>
                                      <p:tavLst>
                                        <p:tav tm="0">
                                          <p:val>
                                            <p:strVal val="#ppt_y"/>
                                          </p:val>
                                        </p:tav>
                                        <p:tav tm="100000">
                                          <p:val>
                                            <p:strVal val="#ppt_y"/>
                                          </p:val>
                                        </p:tav>
                                      </p:tavLst>
                                    </p:anim>
                                  </p:childTnLst>
                                </p:cTn>
                              </p:par>
                            </p:childTnLst>
                          </p:cTn>
                        </p:par>
                        <p:par>
                          <p:cTn id="98" fill="hold">
                            <p:stCondLst>
                              <p:cond delay="6250"/>
                            </p:stCondLst>
                            <p:childTnLst>
                              <p:par>
                                <p:cTn id="99" presetID="2" presetClass="entr" presetSubtype="8" fill="hold" nodeType="afterEffect">
                                  <p:stCondLst>
                                    <p:cond delay="0"/>
                                  </p:stCondLst>
                                  <p:childTnLst>
                                    <p:set>
                                      <p:cBhvr>
                                        <p:cTn id="100" dur="1" fill="hold">
                                          <p:stCondLst>
                                            <p:cond delay="0"/>
                                          </p:stCondLst>
                                        </p:cTn>
                                        <p:tgtEl>
                                          <p:spTgt spid="34"/>
                                        </p:tgtEl>
                                        <p:attrNameLst>
                                          <p:attrName>style.visibility</p:attrName>
                                        </p:attrNameLst>
                                      </p:cBhvr>
                                      <p:to>
                                        <p:strVal val="visible"/>
                                      </p:to>
                                    </p:set>
                                    <p:anim calcmode="lin" valueType="num">
                                      <p:cBhvr additive="base">
                                        <p:cTn id="101" dur="250" fill="hold"/>
                                        <p:tgtEl>
                                          <p:spTgt spid="34"/>
                                        </p:tgtEl>
                                        <p:attrNameLst>
                                          <p:attrName>ppt_x</p:attrName>
                                        </p:attrNameLst>
                                      </p:cBhvr>
                                      <p:tavLst>
                                        <p:tav tm="0">
                                          <p:val>
                                            <p:strVal val="0-#ppt_w/2"/>
                                          </p:val>
                                        </p:tav>
                                        <p:tav tm="100000">
                                          <p:val>
                                            <p:strVal val="#ppt_x"/>
                                          </p:val>
                                        </p:tav>
                                      </p:tavLst>
                                    </p:anim>
                                    <p:anim calcmode="lin" valueType="num">
                                      <p:cBhvr additive="base">
                                        <p:cTn id="102" dur="25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3" grpId="0"/>
      <p:bldP spid="24" grpId="0"/>
      <p:bldP spid="29" grpId="0"/>
      <p:bldP spid="30" grpId="0"/>
      <p:bldP spid="32" grpId="0"/>
      <p:bldP spid="33" grpId="0"/>
      <p:bldP spid="49" grpId="0" animBg="1"/>
      <p:bldP spid="50" grpId="0" animBg="1"/>
      <p:bldP spid="51" grpId="0"/>
      <p:bldP spid="52" grpId="0"/>
      <p:bldP spid="5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0413" cy="6857107"/>
          </a:xfrm>
          <a:prstGeom prst="rect">
            <a:avLst/>
          </a:prstGeom>
        </p:spPr>
      </p:pic>
      <p:grpSp>
        <p:nvGrpSpPr>
          <p:cNvPr id="16" name="组合 15"/>
          <p:cNvGrpSpPr/>
          <p:nvPr/>
        </p:nvGrpSpPr>
        <p:grpSpPr>
          <a:xfrm>
            <a:off x="5265131" y="723338"/>
            <a:ext cx="274880" cy="1640676"/>
            <a:chOff x="3073429" y="98854"/>
            <a:chExt cx="296562" cy="1770089"/>
          </a:xfrm>
          <a:solidFill>
            <a:srgbClr val="4BB43A"/>
          </a:solidFill>
        </p:grpSpPr>
        <p:cxnSp>
          <p:nvCxnSpPr>
            <p:cNvPr id="17" name="直接连接符 16"/>
            <p:cNvCxnSpPr>
              <a:cxnSpLocks/>
            </p:cNvCxnSpPr>
            <p:nvPr/>
          </p:nvCxnSpPr>
          <p:spPr>
            <a:xfrm>
              <a:off x="3221710" y="247135"/>
              <a:ext cx="0" cy="1621808"/>
            </a:xfrm>
            <a:prstGeom prst="line">
              <a:avLst/>
            </a:prstGeom>
            <a:grpFill/>
            <a:ln>
              <a:solidFill>
                <a:srgbClr val="4BB43A"/>
              </a:solidFill>
            </a:ln>
          </p:spPr>
          <p:style>
            <a:lnRef idx="1">
              <a:schemeClr val="accent1"/>
            </a:lnRef>
            <a:fillRef idx="0">
              <a:schemeClr val="accent1"/>
            </a:fillRef>
            <a:effectRef idx="0">
              <a:schemeClr val="accent1"/>
            </a:effectRef>
            <a:fontRef idx="minor">
              <a:schemeClr val="tx1"/>
            </a:fontRef>
          </p:style>
        </p:cxnSp>
        <p:sp>
          <p:nvSpPr>
            <p:cNvPr id="18" name="椭圆 17"/>
            <p:cNvSpPr/>
            <p:nvPr/>
          </p:nvSpPr>
          <p:spPr>
            <a:xfrm>
              <a:off x="3073429" y="98854"/>
              <a:ext cx="296562" cy="29656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 name="组合 18"/>
          <p:cNvGrpSpPr/>
          <p:nvPr/>
        </p:nvGrpSpPr>
        <p:grpSpPr>
          <a:xfrm>
            <a:off x="6579581" y="723338"/>
            <a:ext cx="274880" cy="1640676"/>
            <a:chOff x="3073429" y="98854"/>
            <a:chExt cx="296562" cy="1770089"/>
          </a:xfrm>
          <a:solidFill>
            <a:schemeClr val="accent1">
              <a:lumMod val="75000"/>
            </a:schemeClr>
          </a:solidFill>
        </p:grpSpPr>
        <p:cxnSp>
          <p:nvCxnSpPr>
            <p:cNvPr id="20" name="直接连接符 19"/>
            <p:cNvCxnSpPr>
              <a:cxnSpLocks/>
            </p:cNvCxnSpPr>
            <p:nvPr/>
          </p:nvCxnSpPr>
          <p:spPr>
            <a:xfrm>
              <a:off x="3221710" y="247135"/>
              <a:ext cx="0" cy="1621808"/>
            </a:xfrm>
            <a:prstGeom prst="line">
              <a:avLst/>
            </a:prstGeom>
            <a:grpFill/>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1" name="椭圆 20"/>
            <p:cNvSpPr/>
            <p:nvPr/>
          </p:nvSpPr>
          <p:spPr>
            <a:xfrm>
              <a:off x="3073429" y="98854"/>
              <a:ext cx="296562" cy="29656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矩形 22"/>
          <p:cNvSpPr/>
          <p:nvPr/>
        </p:nvSpPr>
        <p:spPr>
          <a:xfrm rot="20700000">
            <a:off x="4915020" y="1631501"/>
            <a:ext cx="1053002" cy="1053002"/>
          </a:xfrm>
          <a:prstGeom prst="rect">
            <a:avLst/>
          </a:prstGeom>
          <a:solidFill>
            <a:srgbClr val="4BB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4" name="矩形 23"/>
          <p:cNvSpPr/>
          <p:nvPr/>
        </p:nvSpPr>
        <p:spPr>
          <a:xfrm rot="20700000">
            <a:off x="6215110" y="1631501"/>
            <a:ext cx="1053002" cy="105300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sp>
        <p:nvSpPr>
          <p:cNvPr id="25" name="TextBox 4"/>
          <p:cNvSpPr txBox="1"/>
          <p:nvPr/>
        </p:nvSpPr>
        <p:spPr>
          <a:xfrm>
            <a:off x="5073044" y="1657799"/>
            <a:ext cx="797840" cy="1015663"/>
          </a:xfrm>
          <a:prstGeom prst="rect">
            <a:avLst/>
          </a:prstGeom>
          <a:noFill/>
        </p:spPr>
        <p:txBody>
          <a:bodyPr wrap="square" rtlCol="0">
            <a:spAutoFit/>
          </a:bodyPr>
          <a:lstStyle/>
          <a:p>
            <a:pPr algn="ctr"/>
            <a:r>
              <a:rPr lang="en-US" altLang="zh-CN" sz="6000" spc="600" dirty="0">
                <a:solidFill>
                  <a:schemeClr val="bg1"/>
                </a:solidFill>
                <a:latin typeface="华文新魏" panose="02010800040101010101" pitchFamily="2" charset="-122"/>
                <a:ea typeface="华文新魏" panose="02010800040101010101" pitchFamily="2" charset="-122"/>
              </a:rPr>
              <a:t>0</a:t>
            </a:r>
          </a:p>
        </p:txBody>
      </p:sp>
      <p:sp>
        <p:nvSpPr>
          <p:cNvPr id="26" name="TextBox 4"/>
          <p:cNvSpPr txBox="1"/>
          <p:nvPr/>
        </p:nvSpPr>
        <p:spPr>
          <a:xfrm>
            <a:off x="6375960" y="1657799"/>
            <a:ext cx="797840" cy="1015663"/>
          </a:xfrm>
          <a:prstGeom prst="rect">
            <a:avLst/>
          </a:prstGeom>
          <a:noFill/>
        </p:spPr>
        <p:txBody>
          <a:bodyPr wrap="square" rtlCol="0">
            <a:spAutoFit/>
          </a:bodyPr>
          <a:lstStyle/>
          <a:p>
            <a:pPr algn="ctr"/>
            <a:r>
              <a:rPr lang="en-US" altLang="zh-CN" sz="6000" spc="600" dirty="0">
                <a:solidFill>
                  <a:schemeClr val="bg1"/>
                </a:solidFill>
                <a:latin typeface="华文新魏" panose="02010800040101010101" pitchFamily="2" charset="-122"/>
                <a:ea typeface="华文新魏" panose="02010800040101010101" pitchFamily="2" charset="-122"/>
              </a:rPr>
              <a:t>1</a:t>
            </a:r>
          </a:p>
        </p:txBody>
      </p:sp>
      <p:sp>
        <p:nvSpPr>
          <p:cNvPr id="27" name="任意多边形: 形状 26"/>
          <p:cNvSpPr/>
          <p:nvPr/>
        </p:nvSpPr>
        <p:spPr>
          <a:xfrm>
            <a:off x="-135924" y="485100"/>
            <a:ext cx="12605418" cy="1161536"/>
          </a:xfrm>
          <a:custGeom>
            <a:avLst/>
            <a:gdLst>
              <a:gd name="connsiteX0" fmla="*/ 0 w 12605418"/>
              <a:gd name="connsiteY0" fmla="*/ 1161536 h 1161536"/>
              <a:gd name="connsiteX1" fmla="*/ 2780270 w 12605418"/>
              <a:gd name="connsiteY1" fmla="*/ 395417 h 1161536"/>
              <a:gd name="connsiteX2" fmla="*/ 4213654 w 12605418"/>
              <a:gd name="connsiteY2" fmla="*/ 580768 h 1161536"/>
              <a:gd name="connsiteX3" fmla="*/ 5585254 w 12605418"/>
              <a:gd name="connsiteY3" fmla="*/ 296563 h 1161536"/>
              <a:gd name="connsiteX4" fmla="*/ 6647935 w 12605418"/>
              <a:gd name="connsiteY4" fmla="*/ 506628 h 1161536"/>
              <a:gd name="connsiteX5" fmla="*/ 7970108 w 12605418"/>
              <a:gd name="connsiteY5" fmla="*/ 358346 h 1161536"/>
              <a:gd name="connsiteX6" fmla="*/ 9354065 w 12605418"/>
              <a:gd name="connsiteY6" fmla="*/ 518984 h 1161536"/>
              <a:gd name="connsiteX7" fmla="*/ 10985156 w 12605418"/>
              <a:gd name="connsiteY7" fmla="*/ 1000898 h 1161536"/>
              <a:gd name="connsiteX8" fmla="*/ 12455610 w 12605418"/>
              <a:gd name="connsiteY8" fmla="*/ 296563 h 1161536"/>
              <a:gd name="connsiteX9" fmla="*/ 12480324 w 12605418"/>
              <a:gd name="connsiteY9" fmla="*/ 0 h 1161536"/>
              <a:gd name="connsiteX0" fmla="*/ 0 w 12605418"/>
              <a:gd name="connsiteY0" fmla="*/ 1161536 h 1161536"/>
              <a:gd name="connsiteX1" fmla="*/ 2780270 w 12605418"/>
              <a:gd name="connsiteY1" fmla="*/ 395417 h 1161536"/>
              <a:gd name="connsiteX2" fmla="*/ 4213654 w 12605418"/>
              <a:gd name="connsiteY2" fmla="*/ 580768 h 1161536"/>
              <a:gd name="connsiteX3" fmla="*/ 5585254 w 12605418"/>
              <a:gd name="connsiteY3" fmla="*/ 296563 h 1161536"/>
              <a:gd name="connsiteX4" fmla="*/ 6774935 w 12605418"/>
              <a:gd name="connsiteY4" fmla="*/ 379628 h 1161536"/>
              <a:gd name="connsiteX5" fmla="*/ 7970108 w 12605418"/>
              <a:gd name="connsiteY5" fmla="*/ 358346 h 1161536"/>
              <a:gd name="connsiteX6" fmla="*/ 9354065 w 12605418"/>
              <a:gd name="connsiteY6" fmla="*/ 518984 h 1161536"/>
              <a:gd name="connsiteX7" fmla="*/ 10985156 w 12605418"/>
              <a:gd name="connsiteY7" fmla="*/ 1000898 h 1161536"/>
              <a:gd name="connsiteX8" fmla="*/ 12455610 w 12605418"/>
              <a:gd name="connsiteY8" fmla="*/ 296563 h 1161536"/>
              <a:gd name="connsiteX9" fmla="*/ 12480324 w 12605418"/>
              <a:gd name="connsiteY9" fmla="*/ 0 h 1161536"/>
              <a:gd name="connsiteX0" fmla="*/ 0 w 12605418"/>
              <a:gd name="connsiteY0" fmla="*/ 1161536 h 1161536"/>
              <a:gd name="connsiteX1" fmla="*/ 2780270 w 12605418"/>
              <a:gd name="connsiteY1" fmla="*/ 395417 h 1161536"/>
              <a:gd name="connsiteX2" fmla="*/ 4213654 w 12605418"/>
              <a:gd name="connsiteY2" fmla="*/ 580768 h 1161536"/>
              <a:gd name="connsiteX3" fmla="*/ 5585254 w 12605418"/>
              <a:gd name="connsiteY3" fmla="*/ 363238 h 1161536"/>
              <a:gd name="connsiteX4" fmla="*/ 6774935 w 12605418"/>
              <a:gd name="connsiteY4" fmla="*/ 379628 h 1161536"/>
              <a:gd name="connsiteX5" fmla="*/ 7970108 w 12605418"/>
              <a:gd name="connsiteY5" fmla="*/ 358346 h 1161536"/>
              <a:gd name="connsiteX6" fmla="*/ 9354065 w 12605418"/>
              <a:gd name="connsiteY6" fmla="*/ 518984 h 1161536"/>
              <a:gd name="connsiteX7" fmla="*/ 10985156 w 12605418"/>
              <a:gd name="connsiteY7" fmla="*/ 1000898 h 1161536"/>
              <a:gd name="connsiteX8" fmla="*/ 12455610 w 12605418"/>
              <a:gd name="connsiteY8" fmla="*/ 296563 h 1161536"/>
              <a:gd name="connsiteX9" fmla="*/ 12480324 w 12605418"/>
              <a:gd name="connsiteY9" fmla="*/ 0 h 116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605418" h="1161536">
                <a:moveTo>
                  <a:pt x="0" y="1161536"/>
                </a:moveTo>
                <a:cubicBezTo>
                  <a:pt x="1038997" y="826874"/>
                  <a:pt x="2077994" y="492212"/>
                  <a:pt x="2780270" y="395417"/>
                </a:cubicBezTo>
                <a:cubicBezTo>
                  <a:pt x="3482546" y="298622"/>
                  <a:pt x="3746157" y="586131"/>
                  <a:pt x="4213654" y="580768"/>
                </a:cubicBezTo>
                <a:cubicBezTo>
                  <a:pt x="4681151" y="575405"/>
                  <a:pt x="5158374" y="396761"/>
                  <a:pt x="5585254" y="363238"/>
                </a:cubicBezTo>
                <a:cubicBezTo>
                  <a:pt x="6012134" y="329715"/>
                  <a:pt x="6377459" y="380443"/>
                  <a:pt x="6774935" y="379628"/>
                </a:cubicBezTo>
                <a:cubicBezTo>
                  <a:pt x="7172411" y="378813"/>
                  <a:pt x="7540253" y="335120"/>
                  <a:pt x="7970108" y="358346"/>
                </a:cubicBezTo>
                <a:cubicBezTo>
                  <a:pt x="8399963" y="381572"/>
                  <a:pt x="8851557" y="411892"/>
                  <a:pt x="9354065" y="518984"/>
                </a:cubicBezTo>
                <a:cubicBezTo>
                  <a:pt x="9856573" y="626076"/>
                  <a:pt x="10468232" y="1037968"/>
                  <a:pt x="10985156" y="1000898"/>
                </a:cubicBezTo>
                <a:cubicBezTo>
                  <a:pt x="11502080" y="963828"/>
                  <a:pt x="12206415" y="463379"/>
                  <a:pt x="12455610" y="296563"/>
                </a:cubicBezTo>
                <a:cubicBezTo>
                  <a:pt x="12704805" y="129747"/>
                  <a:pt x="12592564" y="64873"/>
                  <a:pt x="12480324" y="0"/>
                </a:cubicBezTo>
              </a:path>
            </a:pathLst>
          </a:custGeom>
          <a:noFill/>
          <a:ln w="12700">
            <a:solidFill>
              <a:srgbClr val="4BB4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69"/>
          <p:cNvSpPr>
            <a:spLocks noChangeArrowheads="1"/>
          </p:cNvSpPr>
          <p:nvPr/>
        </p:nvSpPr>
        <p:spPr bwMode="auto">
          <a:xfrm>
            <a:off x="3534769" y="3022340"/>
            <a:ext cx="5137076"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buFont typeface="Arial" charset="0"/>
              <a:buNone/>
            </a:pPr>
            <a:r>
              <a:rPr lang="zh-CN" altLang="en-US" sz="5400" dirty="0">
                <a:solidFill>
                  <a:srgbClr val="4BB43A"/>
                </a:solidFill>
                <a:latin typeface="华文新魏" panose="02010800040101010101" pitchFamily="2" charset="-122"/>
                <a:ea typeface="华文新魏" panose="02010800040101010101" pitchFamily="2" charset="-122"/>
                <a:sym typeface="微软雅黑" pitchFamily="34" charset="-122"/>
              </a:rPr>
              <a:t>点击添加标题</a:t>
            </a:r>
            <a:endParaRPr lang="en-US" altLang="zh-CN" sz="5400" dirty="0">
              <a:solidFill>
                <a:srgbClr val="4BB43A"/>
              </a:solidFill>
              <a:latin typeface="华文新魏" panose="02010800040101010101" pitchFamily="2" charset="-122"/>
              <a:ea typeface="华文新魏" panose="02010800040101010101" pitchFamily="2" charset="-122"/>
              <a:sym typeface="微软雅黑" pitchFamily="34" charset="-122"/>
            </a:endParaRPr>
          </a:p>
        </p:txBody>
      </p:sp>
      <p:sp>
        <p:nvSpPr>
          <p:cNvPr id="29" name="矩形 70"/>
          <p:cNvSpPr>
            <a:spLocks noChangeArrowheads="1"/>
          </p:cNvSpPr>
          <p:nvPr/>
        </p:nvSpPr>
        <p:spPr bwMode="auto">
          <a:xfrm>
            <a:off x="2508243" y="3917935"/>
            <a:ext cx="72191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1600" dirty="0">
                <a:solidFill>
                  <a:schemeClr val="bg1">
                    <a:lumMod val="65000"/>
                  </a:schemeClr>
                </a:solidFill>
                <a:latin typeface="微软雅黑" panose="020B0503020204020204" pitchFamily="34" charset="-122"/>
                <a:ea typeface="微软雅黑" panose="020B0503020204020204" pitchFamily="34" charset="-122"/>
              </a:rPr>
              <a:t>在此处添加文字，在此处在此处添加文字在此处添加文字</a:t>
            </a:r>
          </a:p>
        </p:txBody>
      </p:sp>
      <p:cxnSp>
        <p:nvCxnSpPr>
          <p:cNvPr id="30" name="直接连接符 29"/>
          <p:cNvCxnSpPr/>
          <p:nvPr/>
        </p:nvCxnSpPr>
        <p:spPr>
          <a:xfrm>
            <a:off x="2500792" y="3580723"/>
            <a:ext cx="1456264" cy="1"/>
          </a:xfrm>
          <a:prstGeom prst="line">
            <a:avLst/>
          </a:prstGeom>
          <a:ln w="9525">
            <a:solidFill>
              <a:srgbClr val="4BB43A"/>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8231666" y="3580723"/>
            <a:ext cx="1379619" cy="1"/>
          </a:xfrm>
          <a:prstGeom prst="line">
            <a:avLst/>
          </a:prstGeom>
          <a:ln w="9525">
            <a:solidFill>
              <a:srgbClr val="4BB43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4804066"/>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outHorizontal)">
                                      <p:cBhvr>
                                        <p:cTn id="7" dur="750"/>
                                        <p:tgtEl>
                                          <p:spTgt spid="9"/>
                                        </p:tgtEl>
                                      </p:cBhvr>
                                    </p:animEffect>
                                  </p:childTnLst>
                                </p:cTn>
                              </p:par>
                            </p:childTnLst>
                          </p:cTn>
                        </p:par>
                        <p:par>
                          <p:cTn id="8" fill="hold">
                            <p:stCondLst>
                              <p:cond delay="750"/>
                            </p:stCondLst>
                            <p:childTnLst>
                              <p:par>
                                <p:cTn id="9" presetID="22" presetClass="entr" presetSubtype="8"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wipe(left)">
                                      <p:cBhvr>
                                        <p:cTn id="11" dur="750"/>
                                        <p:tgtEl>
                                          <p:spTgt spid="27"/>
                                        </p:tgtEl>
                                      </p:cBhvr>
                                    </p:animEffect>
                                  </p:childTnLst>
                                </p:cTn>
                              </p:par>
                              <p:par>
                                <p:cTn id="12" presetID="2" presetClass="entr" presetSubtype="1" fill="hold" nodeType="withEffect">
                                  <p:stCondLst>
                                    <p:cond delay="250"/>
                                  </p:stCondLst>
                                  <p:childTnLst>
                                    <p:set>
                                      <p:cBhvr>
                                        <p:cTn id="13" dur="1" fill="hold">
                                          <p:stCondLst>
                                            <p:cond delay="0"/>
                                          </p:stCondLst>
                                        </p:cTn>
                                        <p:tgtEl>
                                          <p:spTgt spid="16"/>
                                        </p:tgtEl>
                                        <p:attrNameLst>
                                          <p:attrName>style.visibility</p:attrName>
                                        </p:attrNameLst>
                                      </p:cBhvr>
                                      <p:to>
                                        <p:strVal val="visible"/>
                                      </p:to>
                                    </p:set>
                                    <p:anim calcmode="lin" valueType="num">
                                      <p:cBhvr additive="base">
                                        <p:cTn id="14" dur="500" fill="hold"/>
                                        <p:tgtEl>
                                          <p:spTgt spid="16"/>
                                        </p:tgtEl>
                                        <p:attrNameLst>
                                          <p:attrName>ppt_x</p:attrName>
                                        </p:attrNameLst>
                                      </p:cBhvr>
                                      <p:tavLst>
                                        <p:tav tm="0">
                                          <p:val>
                                            <p:strVal val="#ppt_x"/>
                                          </p:val>
                                        </p:tav>
                                        <p:tav tm="100000">
                                          <p:val>
                                            <p:strVal val="#ppt_x"/>
                                          </p:val>
                                        </p:tav>
                                      </p:tavLst>
                                    </p:anim>
                                    <p:anim calcmode="lin" valueType="num">
                                      <p:cBhvr additive="base">
                                        <p:cTn id="15" dur="500" fill="hold"/>
                                        <p:tgtEl>
                                          <p:spTgt spid="16"/>
                                        </p:tgtEl>
                                        <p:attrNameLst>
                                          <p:attrName>ppt_y</p:attrName>
                                        </p:attrNameLst>
                                      </p:cBhvr>
                                      <p:tavLst>
                                        <p:tav tm="0">
                                          <p:val>
                                            <p:strVal val="0-#ppt_h/2"/>
                                          </p:val>
                                        </p:tav>
                                        <p:tav tm="100000">
                                          <p:val>
                                            <p:strVal val="#ppt_y"/>
                                          </p:val>
                                        </p:tav>
                                      </p:tavLst>
                                    </p:anim>
                                  </p:childTnLst>
                                </p:cTn>
                              </p:par>
                              <p:par>
                                <p:cTn id="16" presetID="2" presetClass="entr" presetSubtype="1" fill="hold" nodeType="withEffect">
                                  <p:stCondLst>
                                    <p:cond delay="0"/>
                                  </p:stCondLst>
                                  <p:childTnLst>
                                    <p:set>
                                      <p:cBhvr>
                                        <p:cTn id="17" dur="1" fill="hold">
                                          <p:stCondLst>
                                            <p:cond delay="0"/>
                                          </p:stCondLst>
                                        </p:cTn>
                                        <p:tgtEl>
                                          <p:spTgt spid="19"/>
                                        </p:tgtEl>
                                        <p:attrNameLst>
                                          <p:attrName>style.visibility</p:attrName>
                                        </p:attrNameLst>
                                      </p:cBhvr>
                                      <p:to>
                                        <p:strVal val="visible"/>
                                      </p:to>
                                    </p:set>
                                    <p:anim calcmode="lin" valueType="num">
                                      <p:cBhvr additive="base">
                                        <p:cTn id="18" dur="500" fill="hold"/>
                                        <p:tgtEl>
                                          <p:spTgt spid="19"/>
                                        </p:tgtEl>
                                        <p:attrNameLst>
                                          <p:attrName>ppt_x</p:attrName>
                                        </p:attrNameLst>
                                      </p:cBhvr>
                                      <p:tavLst>
                                        <p:tav tm="0">
                                          <p:val>
                                            <p:strVal val="#ppt_x"/>
                                          </p:val>
                                        </p:tav>
                                        <p:tav tm="100000">
                                          <p:val>
                                            <p:strVal val="#ppt_x"/>
                                          </p:val>
                                        </p:tav>
                                      </p:tavLst>
                                    </p:anim>
                                    <p:anim calcmode="lin" valueType="num">
                                      <p:cBhvr additive="base">
                                        <p:cTn id="19" dur="500" fill="hold"/>
                                        <p:tgtEl>
                                          <p:spTgt spid="19"/>
                                        </p:tgtEl>
                                        <p:attrNameLst>
                                          <p:attrName>ppt_y</p:attrName>
                                        </p:attrNameLst>
                                      </p:cBhvr>
                                      <p:tavLst>
                                        <p:tav tm="0">
                                          <p:val>
                                            <p:strVal val="0-#ppt_h/2"/>
                                          </p:val>
                                        </p:tav>
                                        <p:tav tm="100000">
                                          <p:val>
                                            <p:strVal val="#ppt_y"/>
                                          </p:val>
                                        </p:tav>
                                      </p:tavLst>
                                    </p:anim>
                                  </p:childTnLst>
                                </p:cTn>
                              </p:par>
                            </p:childTnLst>
                          </p:cTn>
                        </p:par>
                        <p:par>
                          <p:cTn id="20" fill="hold">
                            <p:stCondLst>
                              <p:cond delay="1500"/>
                            </p:stCondLst>
                            <p:childTnLst>
                              <p:par>
                                <p:cTn id="21" presetID="45" presetClass="entr" presetSubtype="0"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1500"/>
                                        <p:tgtEl>
                                          <p:spTgt spid="23"/>
                                        </p:tgtEl>
                                      </p:cBhvr>
                                    </p:animEffect>
                                    <p:anim calcmode="lin" valueType="num">
                                      <p:cBhvr>
                                        <p:cTn id="24" dur="1500" fill="hold"/>
                                        <p:tgtEl>
                                          <p:spTgt spid="23"/>
                                        </p:tgtEl>
                                        <p:attrNameLst>
                                          <p:attrName>ppt_w</p:attrName>
                                        </p:attrNameLst>
                                      </p:cBhvr>
                                      <p:tavLst>
                                        <p:tav tm="0" fmla="#ppt_w*sin(2.5*pi*$)">
                                          <p:val>
                                            <p:fltVal val="0"/>
                                          </p:val>
                                        </p:tav>
                                        <p:tav tm="100000">
                                          <p:val>
                                            <p:fltVal val="1"/>
                                          </p:val>
                                        </p:tav>
                                      </p:tavLst>
                                    </p:anim>
                                    <p:anim calcmode="lin" valueType="num">
                                      <p:cBhvr>
                                        <p:cTn id="25" dur="1500" fill="hold"/>
                                        <p:tgtEl>
                                          <p:spTgt spid="23"/>
                                        </p:tgtEl>
                                        <p:attrNameLst>
                                          <p:attrName>ppt_h</p:attrName>
                                        </p:attrNameLst>
                                      </p:cBhvr>
                                      <p:tavLst>
                                        <p:tav tm="0">
                                          <p:val>
                                            <p:strVal val="#ppt_h"/>
                                          </p:val>
                                        </p:tav>
                                        <p:tav tm="100000">
                                          <p:val>
                                            <p:strVal val="#ppt_h"/>
                                          </p:val>
                                        </p:tav>
                                      </p:tavLst>
                                    </p:anim>
                                  </p:childTnLst>
                                </p:cTn>
                              </p:par>
                              <p:par>
                                <p:cTn id="26" presetID="45" presetClass="entr" presetSubtype="0" fill="hold" grpId="0" nodeType="with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1500"/>
                                        <p:tgtEl>
                                          <p:spTgt spid="24"/>
                                        </p:tgtEl>
                                      </p:cBhvr>
                                    </p:animEffect>
                                    <p:anim calcmode="lin" valueType="num">
                                      <p:cBhvr>
                                        <p:cTn id="29" dur="1500" fill="hold"/>
                                        <p:tgtEl>
                                          <p:spTgt spid="24"/>
                                        </p:tgtEl>
                                        <p:attrNameLst>
                                          <p:attrName>ppt_w</p:attrName>
                                        </p:attrNameLst>
                                      </p:cBhvr>
                                      <p:tavLst>
                                        <p:tav tm="0" fmla="#ppt_w*sin(2.5*pi*$)">
                                          <p:val>
                                            <p:fltVal val="0"/>
                                          </p:val>
                                        </p:tav>
                                        <p:tav tm="100000">
                                          <p:val>
                                            <p:fltVal val="1"/>
                                          </p:val>
                                        </p:tav>
                                      </p:tavLst>
                                    </p:anim>
                                    <p:anim calcmode="lin" valueType="num">
                                      <p:cBhvr>
                                        <p:cTn id="30" dur="1500" fill="hold"/>
                                        <p:tgtEl>
                                          <p:spTgt spid="24"/>
                                        </p:tgtEl>
                                        <p:attrNameLst>
                                          <p:attrName>ppt_h</p:attrName>
                                        </p:attrNameLst>
                                      </p:cBhvr>
                                      <p:tavLst>
                                        <p:tav tm="0">
                                          <p:val>
                                            <p:strVal val="#ppt_h"/>
                                          </p:val>
                                        </p:tav>
                                        <p:tav tm="100000">
                                          <p:val>
                                            <p:strVal val="#ppt_h"/>
                                          </p:val>
                                        </p:tav>
                                      </p:tavLst>
                                    </p:anim>
                                  </p:childTnLst>
                                </p:cTn>
                              </p:par>
                            </p:childTnLst>
                          </p:cTn>
                        </p:par>
                        <p:par>
                          <p:cTn id="31" fill="hold">
                            <p:stCondLst>
                              <p:cond delay="3000"/>
                            </p:stCondLst>
                            <p:childTnLst>
                              <p:par>
                                <p:cTn id="32" presetID="42" presetClass="entr" presetSubtype="0"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250"/>
                                        <p:tgtEl>
                                          <p:spTgt spid="25"/>
                                        </p:tgtEl>
                                      </p:cBhvr>
                                    </p:animEffect>
                                    <p:anim calcmode="lin" valueType="num">
                                      <p:cBhvr>
                                        <p:cTn id="35" dur="250" fill="hold"/>
                                        <p:tgtEl>
                                          <p:spTgt spid="25"/>
                                        </p:tgtEl>
                                        <p:attrNameLst>
                                          <p:attrName>ppt_x</p:attrName>
                                        </p:attrNameLst>
                                      </p:cBhvr>
                                      <p:tavLst>
                                        <p:tav tm="0">
                                          <p:val>
                                            <p:strVal val="#ppt_x"/>
                                          </p:val>
                                        </p:tav>
                                        <p:tav tm="100000">
                                          <p:val>
                                            <p:strVal val="#ppt_x"/>
                                          </p:val>
                                        </p:tav>
                                      </p:tavLst>
                                    </p:anim>
                                    <p:anim calcmode="lin" valueType="num">
                                      <p:cBhvr>
                                        <p:cTn id="36" dur="250" fill="hold"/>
                                        <p:tgtEl>
                                          <p:spTgt spid="25"/>
                                        </p:tgtEl>
                                        <p:attrNameLst>
                                          <p:attrName>ppt_y</p:attrName>
                                        </p:attrNameLst>
                                      </p:cBhvr>
                                      <p:tavLst>
                                        <p:tav tm="0">
                                          <p:val>
                                            <p:strVal val="#ppt_y+.1"/>
                                          </p:val>
                                        </p:tav>
                                        <p:tav tm="100000">
                                          <p:val>
                                            <p:strVal val="#ppt_y"/>
                                          </p:val>
                                        </p:tav>
                                      </p:tavLst>
                                    </p:anim>
                                  </p:childTnLst>
                                </p:cTn>
                              </p:par>
                            </p:childTnLst>
                          </p:cTn>
                        </p:par>
                        <p:par>
                          <p:cTn id="37" fill="hold">
                            <p:stCondLst>
                              <p:cond delay="3250"/>
                            </p:stCondLst>
                            <p:childTnLst>
                              <p:par>
                                <p:cTn id="38" presetID="42" presetClass="entr" presetSubtype="0" fill="hold" grpId="0" nodeType="after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fade">
                                      <p:cBhvr>
                                        <p:cTn id="40" dur="250"/>
                                        <p:tgtEl>
                                          <p:spTgt spid="26"/>
                                        </p:tgtEl>
                                      </p:cBhvr>
                                    </p:animEffect>
                                    <p:anim calcmode="lin" valueType="num">
                                      <p:cBhvr>
                                        <p:cTn id="41" dur="250" fill="hold"/>
                                        <p:tgtEl>
                                          <p:spTgt spid="26"/>
                                        </p:tgtEl>
                                        <p:attrNameLst>
                                          <p:attrName>ppt_x</p:attrName>
                                        </p:attrNameLst>
                                      </p:cBhvr>
                                      <p:tavLst>
                                        <p:tav tm="0">
                                          <p:val>
                                            <p:strVal val="#ppt_x"/>
                                          </p:val>
                                        </p:tav>
                                        <p:tav tm="100000">
                                          <p:val>
                                            <p:strVal val="#ppt_x"/>
                                          </p:val>
                                        </p:tav>
                                      </p:tavLst>
                                    </p:anim>
                                    <p:anim calcmode="lin" valueType="num">
                                      <p:cBhvr>
                                        <p:cTn id="42" dur="250" fill="hold"/>
                                        <p:tgtEl>
                                          <p:spTgt spid="26"/>
                                        </p:tgtEl>
                                        <p:attrNameLst>
                                          <p:attrName>ppt_y</p:attrName>
                                        </p:attrNameLst>
                                      </p:cBhvr>
                                      <p:tavLst>
                                        <p:tav tm="0">
                                          <p:val>
                                            <p:strVal val="#ppt_y+.1"/>
                                          </p:val>
                                        </p:tav>
                                        <p:tav tm="100000">
                                          <p:val>
                                            <p:strVal val="#ppt_y"/>
                                          </p:val>
                                        </p:tav>
                                      </p:tavLst>
                                    </p:anim>
                                  </p:childTnLst>
                                </p:cTn>
                              </p:par>
                              <p:par>
                                <p:cTn id="43" presetID="22" presetClass="entr" presetSubtype="8" fill="hold" nodeType="with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wipe(left)">
                                      <p:cBhvr>
                                        <p:cTn id="45" dur="500"/>
                                        <p:tgtEl>
                                          <p:spTgt spid="30"/>
                                        </p:tgtEl>
                                      </p:cBhvr>
                                    </p:animEffect>
                                  </p:childTnLst>
                                </p:cTn>
                              </p:par>
                              <p:par>
                                <p:cTn id="46" presetID="22" presetClass="entr" presetSubtype="2" fill="hold" nodeType="withEffect">
                                  <p:stCondLst>
                                    <p:cond delay="500"/>
                                  </p:stCondLst>
                                  <p:childTnLst>
                                    <p:set>
                                      <p:cBhvr>
                                        <p:cTn id="47" dur="1" fill="hold">
                                          <p:stCondLst>
                                            <p:cond delay="0"/>
                                          </p:stCondLst>
                                        </p:cTn>
                                        <p:tgtEl>
                                          <p:spTgt spid="31"/>
                                        </p:tgtEl>
                                        <p:attrNameLst>
                                          <p:attrName>style.visibility</p:attrName>
                                        </p:attrNameLst>
                                      </p:cBhvr>
                                      <p:to>
                                        <p:strVal val="visible"/>
                                      </p:to>
                                    </p:set>
                                    <p:animEffect transition="in" filter="wipe(right)">
                                      <p:cBhvr>
                                        <p:cTn id="48" dur="500"/>
                                        <p:tgtEl>
                                          <p:spTgt spid="31"/>
                                        </p:tgtEl>
                                      </p:cBhvr>
                                    </p:animEffect>
                                  </p:childTnLst>
                                </p:cTn>
                              </p:par>
                              <p:par>
                                <p:cTn id="49" presetID="53" presetClass="entr" presetSubtype="16" fill="hold" grpId="0" nodeType="withEffect">
                                  <p:stCondLst>
                                    <p:cond delay="1000"/>
                                  </p:stCondLst>
                                  <p:childTnLst>
                                    <p:set>
                                      <p:cBhvr>
                                        <p:cTn id="50" dur="1" fill="hold">
                                          <p:stCondLst>
                                            <p:cond delay="0"/>
                                          </p:stCondLst>
                                        </p:cTn>
                                        <p:tgtEl>
                                          <p:spTgt spid="28"/>
                                        </p:tgtEl>
                                        <p:attrNameLst>
                                          <p:attrName>style.visibility</p:attrName>
                                        </p:attrNameLst>
                                      </p:cBhvr>
                                      <p:to>
                                        <p:strVal val="visible"/>
                                      </p:to>
                                    </p:set>
                                    <p:anim calcmode="lin" valueType="num">
                                      <p:cBhvr>
                                        <p:cTn id="51" dur="500" fill="hold"/>
                                        <p:tgtEl>
                                          <p:spTgt spid="28"/>
                                        </p:tgtEl>
                                        <p:attrNameLst>
                                          <p:attrName>ppt_w</p:attrName>
                                        </p:attrNameLst>
                                      </p:cBhvr>
                                      <p:tavLst>
                                        <p:tav tm="0">
                                          <p:val>
                                            <p:fltVal val="0"/>
                                          </p:val>
                                        </p:tav>
                                        <p:tav tm="100000">
                                          <p:val>
                                            <p:strVal val="#ppt_w"/>
                                          </p:val>
                                        </p:tav>
                                      </p:tavLst>
                                    </p:anim>
                                    <p:anim calcmode="lin" valueType="num">
                                      <p:cBhvr>
                                        <p:cTn id="52" dur="500" fill="hold"/>
                                        <p:tgtEl>
                                          <p:spTgt spid="28"/>
                                        </p:tgtEl>
                                        <p:attrNameLst>
                                          <p:attrName>ppt_h</p:attrName>
                                        </p:attrNameLst>
                                      </p:cBhvr>
                                      <p:tavLst>
                                        <p:tav tm="0">
                                          <p:val>
                                            <p:fltVal val="0"/>
                                          </p:val>
                                        </p:tav>
                                        <p:tav tm="100000">
                                          <p:val>
                                            <p:strVal val="#ppt_h"/>
                                          </p:val>
                                        </p:tav>
                                      </p:tavLst>
                                    </p:anim>
                                    <p:animEffect transition="in" filter="fade">
                                      <p:cBhvr>
                                        <p:cTn id="53" dur="500"/>
                                        <p:tgtEl>
                                          <p:spTgt spid="28"/>
                                        </p:tgtEl>
                                      </p:cBhvr>
                                    </p:animEffect>
                                  </p:childTnLst>
                                </p:cTn>
                              </p:par>
                              <p:par>
                                <p:cTn id="54" presetID="31" presetClass="entr" presetSubtype="0" fill="hold" grpId="0" nodeType="withEffect">
                                  <p:stCondLst>
                                    <p:cond delay="1500"/>
                                  </p:stCondLst>
                                  <p:childTnLst>
                                    <p:set>
                                      <p:cBhvr>
                                        <p:cTn id="55" dur="1" fill="hold">
                                          <p:stCondLst>
                                            <p:cond delay="0"/>
                                          </p:stCondLst>
                                        </p:cTn>
                                        <p:tgtEl>
                                          <p:spTgt spid="29"/>
                                        </p:tgtEl>
                                        <p:attrNameLst>
                                          <p:attrName>style.visibility</p:attrName>
                                        </p:attrNameLst>
                                      </p:cBhvr>
                                      <p:to>
                                        <p:strVal val="visible"/>
                                      </p:to>
                                    </p:set>
                                    <p:anim calcmode="lin" valueType="num">
                                      <p:cBhvr>
                                        <p:cTn id="56" dur="750" fill="hold"/>
                                        <p:tgtEl>
                                          <p:spTgt spid="29"/>
                                        </p:tgtEl>
                                        <p:attrNameLst>
                                          <p:attrName>ppt_w</p:attrName>
                                        </p:attrNameLst>
                                      </p:cBhvr>
                                      <p:tavLst>
                                        <p:tav tm="0">
                                          <p:val>
                                            <p:fltVal val="0"/>
                                          </p:val>
                                        </p:tav>
                                        <p:tav tm="100000">
                                          <p:val>
                                            <p:strVal val="#ppt_w"/>
                                          </p:val>
                                        </p:tav>
                                      </p:tavLst>
                                    </p:anim>
                                    <p:anim calcmode="lin" valueType="num">
                                      <p:cBhvr>
                                        <p:cTn id="57" dur="750" fill="hold"/>
                                        <p:tgtEl>
                                          <p:spTgt spid="29"/>
                                        </p:tgtEl>
                                        <p:attrNameLst>
                                          <p:attrName>ppt_h</p:attrName>
                                        </p:attrNameLst>
                                      </p:cBhvr>
                                      <p:tavLst>
                                        <p:tav tm="0">
                                          <p:val>
                                            <p:fltVal val="0"/>
                                          </p:val>
                                        </p:tav>
                                        <p:tav tm="100000">
                                          <p:val>
                                            <p:strVal val="#ppt_h"/>
                                          </p:val>
                                        </p:tav>
                                      </p:tavLst>
                                    </p:anim>
                                    <p:anim calcmode="lin" valueType="num">
                                      <p:cBhvr>
                                        <p:cTn id="58" dur="750" fill="hold"/>
                                        <p:tgtEl>
                                          <p:spTgt spid="29"/>
                                        </p:tgtEl>
                                        <p:attrNameLst>
                                          <p:attrName>style.rotation</p:attrName>
                                        </p:attrNameLst>
                                      </p:cBhvr>
                                      <p:tavLst>
                                        <p:tav tm="0">
                                          <p:val>
                                            <p:fltVal val="90"/>
                                          </p:val>
                                        </p:tav>
                                        <p:tav tm="100000">
                                          <p:val>
                                            <p:fltVal val="0"/>
                                          </p:val>
                                        </p:tav>
                                      </p:tavLst>
                                    </p:anim>
                                    <p:animEffect transition="in" filter="fade">
                                      <p:cBhvr>
                                        <p:cTn id="59" dur="75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p:bldP spid="26" grpId="0"/>
      <p:bldP spid="27" grpId="0" animBg="1"/>
      <p:bldP spid="28" grpId="0"/>
      <p:bldP spid="2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0" y="444107"/>
            <a:ext cx="12190413" cy="542861"/>
            <a:chOff x="0" y="444107"/>
            <a:chExt cx="12190413" cy="542861"/>
          </a:xfrm>
        </p:grpSpPr>
        <p:sp>
          <p:nvSpPr>
            <p:cNvPr id="11" name="Copyright Notice"/>
            <p:cNvSpPr>
              <a:spLocks/>
            </p:cNvSpPr>
            <p:nvPr/>
          </p:nvSpPr>
          <p:spPr bwMode="auto">
            <a:xfrm>
              <a:off x="4586513" y="444107"/>
              <a:ext cx="3048000" cy="373209"/>
            </a:xfrm>
            <a:prstGeom prst="rect">
              <a:avLst/>
            </a:prstGeom>
            <a:noFill/>
            <a:ln w="635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000" cap="small" dirty="0">
                  <a:solidFill>
                    <a:srgbClr val="4BB43A"/>
                  </a:solidFill>
                  <a:latin typeface="微软雅黑" panose="020B0503020204020204" pitchFamily="34" charset="-122"/>
                  <a:ea typeface="微软雅黑" panose="020B0503020204020204" pitchFamily="34" charset="-122"/>
                </a:rPr>
                <a:t>点击加入标题文字</a:t>
              </a:r>
              <a:endParaRPr lang="en-US" sz="2000" cap="small" dirty="0">
                <a:solidFill>
                  <a:srgbClr val="4BB43A"/>
                </a:solidFill>
                <a:latin typeface="微软雅黑" panose="020B0503020204020204" pitchFamily="34" charset="-122"/>
                <a:ea typeface="微软雅黑" panose="020B0503020204020204" pitchFamily="34" charset="-122"/>
              </a:endParaRPr>
            </a:p>
          </p:txBody>
        </p:sp>
        <p:cxnSp>
          <p:nvCxnSpPr>
            <p:cNvPr id="5" name="直接连接符 4"/>
            <p:cNvCxnSpPr>
              <a:cxnSpLocks/>
            </p:cNvCxnSpPr>
            <p:nvPr/>
          </p:nvCxnSpPr>
          <p:spPr>
            <a:xfrm>
              <a:off x="0" y="986968"/>
              <a:ext cx="12190413" cy="0"/>
            </a:xfrm>
            <a:prstGeom prst="line">
              <a:avLst/>
            </a:prstGeom>
            <a:ln>
              <a:solidFill>
                <a:srgbClr val="4BB43A"/>
              </a:solidFill>
            </a:ln>
          </p:spPr>
          <p:style>
            <a:lnRef idx="1">
              <a:schemeClr val="accent1"/>
            </a:lnRef>
            <a:fillRef idx="0">
              <a:schemeClr val="accent1"/>
            </a:fillRef>
            <a:effectRef idx="0">
              <a:schemeClr val="accent1"/>
            </a:effectRef>
            <a:fontRef idx="minor">
              <a:schemeClr val="tx1"/>
            </a:fontRef>
          </p:style>
        </p:cxnSp>
      </p:grpSp>
      <p:sp>
        <p:nvSpPr>
          <p:cNvPr id="6" name="타원 219"/>
          <p:cNvSpPr>
            <a:spLocks noChangeArrowheads="1"/>
          </p:cNvSpPr>
          <p:nvPr/>
        </p:nvSpPr>
        <p:spPr bwMode="auto">
          <a:xfrm>
            <a:off x="9420225" y="2519632"/>
            <a:ext cx="1273175" cy="1274763"/>
          </a:xfrm>
          <a:prstGeom prst="ellipse">
            <a:avLst/>
          </a:prstGeom>
          <a:noFill/>
          <a:ln>
            <a:solidFill>
              <a:schemeClr val="accent1">
                <a:lumMod val="75000"/>
              </a:schemeClr>
            </a:solid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ko-KR" altLang="en-US">
              <a:solidFill>
                <a:srgbClr val="FFFFFF"/>
              </a:solidFill>
              <a:latin typeface="Arial" panose="020B0604020202020204" pitchFamily="34" charset="0"/>
              <a:ea typeface="Malgun Gothic" panose="020B0503020000020004" pitchFamily="34" charset="-127"/>
              <a:sym typeface="Arial" panose="020B0604020202020204" pitchFamily="34" charset="0"/>
            </a:endParaRPr>
          </a:p>
        </p:txBody>
      </p:sp>
      <p:sp>
        <p:nvSpPr>
          <p:cNvPr id="7" name="막힌 원호 127"/>
          <p:cNvSpPr>
            <a:spLocks/>
          </p:cNvSpPr>
          <p:nvPr/>
        </p:nvSpPr>
        <p:spPr bwMode="auto">
          <a:xfrm rot="-5400000">
            <a:off x="4937919" y="2090214"/>
            <a:ext cx="2370137" cy="2368550"/>
          </a:xfrm>
          <a:custGeom>
            <a:avLst/>
            <a:gdLst>
              <a:gd name="T0" fmla="*/ 0 w 2369150"/>
              <a:gd name="T1" fmla="*/ 1182769 h 2369152"/>
              <a:gd name="T2" fmla="*/ 0 w 2369150"/>
              <a:gd name="T3" fmla="*/ 1182769 h 2369152"/>
              <a:gd name="T4" fmla="*/ 1187540 w 2369150"/>
              <a:gd name="T5" fmla="*/ 0 h 2369152"/>
              <a:gd name="T6" fmla="*/ 2375077 w 2369150"/>
              <a:gd name="T7" fmla="*/ 1182768 h 2369152"/>
              <a:gd name="T8" fmla="*/ 1914859 w 2369150"/>
              <a:gd name="T9" fmla="*/ 1182768 h 2369152"/>
              <a:gd name="T10" fmla="*/ 1914858 w 2369150"/>
              <a:gd name="T11" fmla="*/ 1182768 h 2369152"/>
              <a:gd name="T12" fmla="*/ 1187540 w 2369150"/>
              <a:gd name="T13" fmla="*/ 458368 h 2369152"/>
              <a:gd name="T14" fmla="*/ 460218 w 2369150"/>
              <a:gd name="T15" fmla="*/ 1182769 h 2369152"/>
              <a:gd name="T16" fmla="*/ 0 w 2369150"/>
              <a:gd name="T17" fmla="*/ 1182769 h 23691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69150"/>
              <a:gd name="T28" fmla="*/ 0 h 2369152"/>
              <a:gd name="T29" fmla="*/ 2369150 w 2369150"/>
              <a:gd name="T30" fmla="*/ 1184575 h 236915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69150" h="2369152">
                <a:moveTo>
                  <a:pt x="0" y="1184575"/>
                </a:moveTo>
                <a:lnTo>
                  <a:pt x="0" y="1184575"/>
                </a:lnTo>
                <a:cubicBezTo>
                  <a:pt x="0" y="530352"/>
                  <a:pt x="530352" y="0"/>
                  <a:pt x="1184575" y="0"/>
                </a:cubicBezTo>
                <a:cubicBezTo>
                  <a:pt x="1838796" y="0"/>
                  <a:pt x="2369148" y="530351"/>
                  <a:pt x="2369149" y="1184574"/>
                </a:cubicBezTo>
                <a:lnTo>
                  <a:pt x="1910080" y="1184574"/>
                </a:lnTo>
                <a:lnTo>
                  <a:pt x="1910079" y="1184574"/>
                </a:lnTo>
                <a:cubicBezTo>
                  <a:pt x="1910078" y="783888"/>
                  <a:pt x="1585259" y="459070"/>
                  <a:pt x="1184575" y="459070"/>
                </a:cubicBezTo>
                <a:cubicBezTo>
                  <a:pt x="783890" y="459070"/>
                  <a:pt x="459070" y="783889"/>
                  <a:pt x="459070" y="1184575"/>
                </a:cubicBezTo>
                <a:lnTo>
                  <a:pt x="0" y="1184575"/>
                </a:lnTo>
                <a:close/>
              </a:path>
            </a:pathLst>
          </a:custGeom>
          <a:gradFill rotWithShape="1">
            <a:gsLst>
              <a:gs pos="0">
                <a:srgbClr val="FFFFFF">
                  <a:alpha val="45000"/>
                </a:srgbClr>
              </a:gs>
              <a:gs pos="50000">
                <a:srgbClr val="FFFFFF">
                  <a:alpha val="22500"/>
                </a:srgbClr>
              </a:gs>
              <a:gs pos="100000">
                <a:srgbClr val="FFFFFF">
                  <a:alpha val="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8" name="타원 217"/>
          <p:cNvSpPr>
            <a:spLocks noChangeArrowheads="1"/>
          </p:cNvSpPr>
          <p:nvPr/>
        </p:nvSpPr>
        <p:spPr bwMode="auto">
          <a:xfrm>
            <a:off x="1624013" y="2583132"/>
            <a:ext cx="1273175" cy="1274763"/>
          </a:xfrm>
          <a:prstGeom prst="ellipse">
            <a:avLst/>
          </a:prstGeom>
          <a:noFill/>
          <a:ln>
            <a:solidFill>
              <a:srgbClr val="4BB43A"/>
            </a:solid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ko-KR" altLang="en-US">
              <a:solidFill>
                <a:srgbClr val="FFFFFF"/>
              </a:solidFill>
              <a:latin typeface="Arial" panose="020B0604020202020204" pitchFamily="34" charset="0"/>
              <a:ea typeface="Malgun Gothic" panose="020B0503020000020004" pitchFamily="34" charset="-127"/>
              <a:sym typeface="Arial" panose="020B0604020202020204" pitchFamily="34" charset="0"/>
            </a:endParaRPr>
          </a:p>
        </p:txBody>
      </p:sp>
      <p:sp>
        <p:nvSpPr>
          <p:cNvPr id="10" name="막힌 원호 225"/>
          <p:cNvSpPr>
            <a:spLocks/>
          </p:cNvSpPr>
          <p:nvPr/>
        </p:nvSpPr>
        <p:spPr bwMode="auto">
          <a:xfrm rot="5400000">
            <a:off x="4925218" y="1982264"/>
            <a:ext cx="2436813" cy="2444750"/>
          </a:xfrm>
          <a:custGeom>
            <a:avLst/>
            <a:gdLst>
              <a:gd name="T0" fmla="*/ 7 w 2436720"/>
              <a:gd name="T1" fmla="*/ 1227831 h 2444258"/>
              <a:gd name="T2" fmla="*/ 7 w 2436720"/>
              <a:gd name="T3" fmla="*/ 1227830 h 2444258"/>
              <a:gd name="T4" fmla="*/ 0 w 2436720"/>
              <a:gd name="T5" fmla="*/ 1223605 h 2444258"/>
              <a:gd name="T6" fmla="*/ 1218642 w 2436720"/>
              <a:gd name="T7" fmla="*/ 0 h 2444258"/>
              <a:gd name="T8" fmla="*/ 2437198 w 2436720"/>
              <a:gd name="T9" fmla="*/ 1209669 h 2444258"/>
              <a:gd name="T10" fmla="*/ 1965032 w 2436720"/>
              <a:gd name="T11" fmla="*/ 1215069 h 2444258"/>
              <a:gd name="T12" fmla="*/ 1965031 w 2436720"/>
              <a:gd name="T13" fmla="*/ 1215069 h 2444258"/>
              <a:gd name="T14" fmla="*/ 1218642 w 2436720"/>
              <a:gd name="T15" fmla="*/ 472660 h 2444258"/>
              <a:gd name="T16" fmla="*/ 472198 w 2436720"/>
              <a:gd name="T17" fmla="*/ 1223605 h 2444258"/>
              <a:gd name="T18" fmla="*/ 472202 w 2436720"/>
              <a:gd name="T19" fmla="*/ 1226196 h 2444258"/>
              <a:gd name="T20" fmla="*/ 7 w 2436720"/>
              <a:gd name="T21" fmla="*/ 1227831 h 244425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436720"/>
              <a:gd name="T34" fmla="*/ 0 h 2444258"/>
              <a:gd name="T35" fmla="*/ 2436641 w 2436720"/>
              <a:gd name="T36" fmla="*/ 1226349 h 244425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436720" h="2444258">
                <a:moveTo>
                  <a:pt x="7" y="1226349"/>
                </a:moveTo>
                <a:lnTo>
                  <a:pt x="7" y="1226348"/>
                </a:lnTo>
                <a:cubicBezTo>
                  <a:pt x="2" y="1224942"/>
                  <a:pt x="0" y="1223535"/>
                  <a:pt x="0" y="1222129"/>
                </a:cubicBezTo>
                <a:cubicBezTo>
                  <a:pt x="0" y="547165"/>
                  <a:pt x="545478" y="0"/>
                  <a:pt x="1218360" y="0"/>
                </a:cubicBezTo>
                <a:cubicBezTo>
                  <a:pt x="1885829" y="0"/>
                  <a:pt x="2429039" y="538720"/>
                  <a:pt x="2436640" y="1208211"/>
                </a:cubicBezTo>
                <a:lnTo>
                  <a:pt x="1964582" y="1213604"/>
                </a:lnTo>
                <a:lnTo>
                  <a:pt x="1964581" y="1213604"/>
                </a:lnTo>
                <a:cubicBezTo>
                  <a:pt x="1959934" y="802720"/>
                  <a:pt x="1627204" y="472090"/>
                  <a:pt x="1218360" y="472090"/>
                </a:cubicBezTo>
                <a:cubicBezTo>
                  <a:pt x="806206" y="472090"/>
                  <a:pt x="472090" y="807893"/>
                  <a:pt x="472090" y="1222129"/>
                </a:cubicBezTo>
                <a:cubicBezTo>
                  <a:pt x="472090" y="1222990"/>
                  <a:pt x="472091" y="1223852"/>
                  <a:pt x="472094" y="1224714"/>
                </a:cubicBezTo>
                <a:lnTo>
                  <a:pt x="7" y="1226349"/>
                </a:lnTo>
                <a:close/>
              </a:path>
            </a:pathLst>
          </a:custGeom>
          <a:solidFill>
            <a:schemeClr val="accent1">
              <a:lumMod val="75000"/>
              <a:alpha val="85000"/>
            </a:schemeClr>
          </a:solidFill>
          <a:ln>
            <a:noFill/>
          </a:ln>
          <a:extLst/>
        </p:spPr>
        <p:txBody>
          <a:bodyPr anchor="ctr"/>
          <a:lstStyle/>
          <a:p>
            <a:endParaRPr lang="zh-CN" altLang="en-US"/>
          </a:p>
        </p:txBody>
      </p:sp>
      <p:sp>
        <p:nvSpPr>
          <p:cNvPr id="12" name="막힌 원호 224"/>
          <p:cNvSpPr>
            <a:spLocks/>
          </p:cNvSpPr>
          <p:nvPr/>
        </p:nvSpPr>
        <p:spPr bwMode="auto">
          <a:xfrm rot="-5400000">
            <a:off x="4925219" y="1979088"/>
            <a:ext cx="2444750" cy="2446338"/>
          </a:xfrm>
          <a:custGeom>
            <a:avLst/>
            <a:gdLst>
              <a:gd name="T0" fmla="*/ 132 w 2444256"/>
              <a:gd name="T1" fmla="*/ 1246452 h 2444258"/>
              <a:gd name="T2" fmla="*/ 132 w 2444256"/>
              <a:gd name="T3" fmla="*/ 1246451 h 2444258"/>
              <a:gd name="T4" fmla="*/ 0 w 2444256"/>
              <a:gd name="T5" fmla="*/ 1228383 h 2444258"/>
              <a:gd name="T6" fmla="*/ 1223610 w 2444256"/>
              <a:gd name="T7" fmla="*/ 0 h 2444258"/>
              <a:gd name="T8" fmla="*/ 2447207 w 2444256"/>
              <a:gd name="T9" fmla="*/ 1222782 h 2444258"/>
              <a:gd name="T10" fmla="*/ 1973898 w 2444256"/>
              <a:gd name="T11" fmla="*/ 1224950 h 2444258"/>
              <a:gd name="T12" fmla="*/ 1973898 w 2444256"/>
              <a:gd name="T13" fmla="*/ 1224949 h 2444258"/>
              <a:gd name="T14" fmla="*/ 1223611 w 2444256"/>
              <a:gd name="T15" fmla="*/ 475163 h 2444258"/>
              <a:gd name="T16" fmla="*/ 473321 w 2444256"/>
              <a:gd name="T17" fmla="*/ 1228383 h 2444258"/>
              <a:gd name="T18" fmla="*/ 473402 w 2444256"/>
              <a:gd name="T19" fmla="*/ 1239461 h 2444258"/>
              <a:gd name="T20" fmla="*/ 132 w 2444256"/>
              <a:gd name="T21" fmla="*/ 1246452 h 244425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444256"/>
              <a:gd name="T34" fmla="*/ 0 h 2444258"/>
              <a:gd name="T35" fmla="*/ 2444243 w 2444256"/>
              <a:gd name="T36" fmla="*/ 1240107 h 244425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444256" h="2444258">
                <a:moveTo>
                  <a:pt x="132" y="1240107"/>
                </a:moveTo>
                <a:lnTo>
                  <a:pt x="132" y="1240106"/>
                </a:lnTo>
                <a:cubicBezTo>
                  <a:pt x="44" y="1234114"/>
                  <a:pt x="0" y="1228121"/>
                  <a:pt x="0" y="1222129"/>
                </a:cubicBezTo>
                <a:cubicBezTo>
                  <a:pt x="0" y="547165"/>
                  <a:pt x="547165" y="0"/>
                  <a:pt x="1222128" y="0"/>
                </a:cubicBezTo>
                <a:cubicBezTo>
                  <a:pt x="1894916" y="0"/>
                  <a:pt x="2441176" y="543776"/>
                  <a:pt x="2444243" y="1216557"/>
                </a:cubicBezTo>
                <a:lnTo>
                  <a:pt x="1971505" y="1218713"/>
                </a:lnTo>
                <a:lnTo>
                  <a:pt x="1971505" y="1218712"/>
                </a:lnTo>
                <a:cubicBezTo>
                  <a:pt x="1969624" y="806176"/>
                  <a:pt x="1634668" y="472744"/>
                  <a:pt x="1222129" y="472744"/>
                </a:cubicBezTo>
                <a:cubicBezTo>
                  <a:pt x="808255" y="472744"/>
                  <a:pt x="472745" y="808255"/>
                  <a:pt x="472745" y="1222129"/>
                </a:cubicBezTo>
                <a:cubicBezTo>
                  <a:pt x="472745" y="1225803"/>
                  <a:pt x="472772" y="1229478"/>
                  <a:pt x="472826" y="1233152"/>
                </a:cubicBezTo>
                <a:lnTo>
                  <a:pt x="132" y="1240107"/>
                </a:lnTo>
                <a:close/>
              </a:path>
            </a:pathLst>
          </a:custGeom>
          <a:solidFill>
            <a:srgbClr val="4BB43A"/>
          </a:solidFill>
          <a:ln>
            <a:noFill/>
          </a:ln>
          <a:extLst/>
        </p:spPr>
        <p:txBody>
          <a:bodyPr anchor="ctr"/>
          <a:lstStyle/>
          <a:p>
            <a:endParaRPr lang="zh-CN" altLang="en-US"/>
          </a:p>
        </p:txBody>
      </p:sp>
      <p:sp>
        <p:nvSpPr>
          <p:cNvPr id="13" name="矩形 11"/>
          <p:cNvSpPr>
            <a:spLocks noChangeArrowheads="1"/>
          </p:cNvSpPr>
          <p:nvPr/>
        </p:nvSpPr>
        <p:spPr bwMode="auto">
          <a:xfrm>
            <a:off x="1624013" y="4561157"/>
            <a:ext cx="3008312" cy="129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14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4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3"/>
          <p:cNvSpPr txBox="1">
            <a:spLocks noChangeArrowheads="1"/>
          </p:cNvSpPr>
          <p:nvPr/>
        </p:nvSpPr>
        <p:spPr bwMode="auto">
          <a:xfrm>
            <a:off x="1624013" y="4237307"/>
            <a:ext cx="19526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600" b="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600" b="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矩形 13"/>
          <p:cNvSpPr>
            <a:spLocks noChangeArrowheads="1"/>
          </p:cNvSpPr>
          <p:nvPr/>
        </p:nvSpPr>
        <p:spPr bwMode="auto">
          <a:xfrm>
            <a:off x="7923213" y="4561157"/>
            <a:ext cx="3008312" cy="129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14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4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13"/>
          <p:cNvSpPr txBox="1">
            <a:spLocks noChangeArrowheads="1"/>
          </p:cNvSpPr>
          <p:nvPr/>
        </p:nvSpPr>
        <p:spPr bwMode="auto">
          <a:xfrm>
            <a:off x="7923213" y="4237307"/>
            <a:ext cx="19526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600" b="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600" b="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13"/>
          <p:cNvSpPr txBox="1">
            <a:spLocks noChangeArrowheads="1"/>
          </p:cNvSpPr>
          <p:nvPr/>
        </p:nvSpPr>
        <p:spPr bwMode="auto">
          <a:xfrm>
            <a:off x="1560513" y="3084782"/>
            <a:ext cx="1373187"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600" b="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关键词</a:t>
            </a:r>
            <a:endParaRPr lang="en-US" altLang="zh-CN" sz="1600" b="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TextBox 13"/>
          <p:cNvSpPr txBox="1">
            <a:spLocks noChangeArrowheads="1"/>
          </p:cNvSpPr>
          <p:nvPr/>
        </p:nvSpPr>
        <p:spPr bwMode="auto">
          <a:xfrm>
            <a:off x="9402763" y="3072082"/>
            <a:ext cx="1373187"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600" b="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关键词</a:t>
            </a:r>
            <a:endParaRPr lang="en-US" altLang="zh-CN" sz="1600" b="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TextBox 13"/>
          <p:cNvSpPr txBox="1">
            <a:spLocks noChangeArrowheads="1"/>
          </p:cNvSpPr>
          <p:nvPr/>
        </p:nvSpPr>
        <p:spPr bwMode="auto">
          <a:xfrm>
            <a:off x="5473700" y="3084782"/>
            <a:ext cx="1373188"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600" b="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关键词</a:t>
            </a:r>
            <a:endParaRPr lang="en-US" altLang="zh-CN" sz="1600" b="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013290940"/>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750"/>
                                        <p:tgtEl>
                                          <p:spTgt spid="9"/>
                                        </p:tgtEl>
                                      </p:cBhvr>
                                    </p:animEffect>
                                    <p:anim calcmode="lin" valueType="num">
                                      <p:cBhvr>
                                        <p:cTn id="8" dur="750" fill="hold"/>
                                        <p:tgtEl>
                                          <p:spTgt spid="9"/>
                                        </p:tgtEl>
                                        <p:attrNameLst>
                                          <p:attrName>ppt_x</p:attrName>
                                        </p:attrNameLst>
                                      </p:cBhvr>
                                      <p:tavLst>
                                        <p:tav tm="0">
                                          <p:val>
                                            <p:strVal val="#ppt_x"/>
                                          </p:val>
                                        </p:tav>
                                        <p:tav tm="100000">
                                          <p:val>
                                            <p:strVal val="#ppt_x"/>
                                          </p:val>
                                        </p:tav>
                                      </p:tavLst>
                                    </p:anim>
                                    <p:anim calcmode="lin" valueType="num">
                                      <p:cBhvr>
                                        <p:cTn id="9" dur="75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250"/>
                                        <p:tgtEl>
                                          <p:spTgt spid="17"/>
                                        </p:tgtEl>
                                      </p:cBhvr>
                                    </p:animEffect>
                                    <p:anim calcmode="lin" valueType="num">
                                      <p:cBhvr>
                                        <p:cTn id="14" dur="250" fill="hold"/>
                                        <p:tgtEl>
                                          <p:spTgt spid="17"/>
                                        </p:tgtEl>
                                        <p:attrNameLst>
                                          <p:attrName>ppt_x</p:attrName>
                                        </p:attrNameLst>
                                      </p:cBhvr>
                                      <p:tavLst>
                                        <p:tav tm="0">
                                          <p:val>
                                            <p:strVal val="#ppt_x"/>
                                          </p:val>
                                        </p:tav>
                                        <p:tav tm="100000">
                                          <p:val>
                                            <p:strVal val="#ppt_x"/>
                                          </p:val>
                                        </p:tav>
                                      </p:tavLst>
                                    </p:anim>
                                    <p:anim calcmode="lin" valueType="num">
                                      <p:cBhvr>
                                        <p:cTn id="15" dur="250" fill="hold"/>
                                        <p:tgtEl>
                                          <p:spTgt spid="17"/>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250"/>
                                        <p:tgtEl>
                                          <p:spTgt spid="18"/>
                                        </p:tgtEl>
                                      </p:cBhvr>
                                    </p:animEffect>
                                    <p:anim calcmode="lin" valueType="num">
                                      <p:cBhvr>
                                        <p:cTn id="20" dur="250" fill="hold"/>
                                        <p:tgtEl>
                                          <p:spTgt spid="18"/>
                                        </p:tgtEl>
                                        <p:attrNameLst>
                                          <p:attrName>ppt_x</p:attrName>
                                        </p:attrNameLst>
                                      </p:cBhvr>
                                      <p:tavLst>
                                        <p:tav tm="0">
                                          <p:val>
                                            <p:strVal val="#ppt_x"/>
                                          </p:val>
                                        </p:tav>
                                        <p:tav tm="100000">
                                          <p:val>
                                            <p:strVal val="#ppt_x"/>
                                          </p:val>
                                        </p:tav>
                                      </p:tavLst>
                                    </p:anim>
                                    <p:anim calcmode="lin" valueType="num">
                                      <p:cBhvr>
                                        <p:cTn id="21" dur="250" fill="hold"/>
                                        <p:tgtEl>
                                          <p:spTgt spid="18"/>
                                        </p:tgtEl>
                                        <p:attrNameLst>
                                          <p:attrName>ppt_y</p:attrName>
                                        </p:attrNameLst>
                                      </p:cBhvr>
                                      <p:tavLst>
                                        <p:tav tm="0">
                                          <p:val>
                                            <p:strVal val="#ppt_y+.1"/>
                                          </p:val>
                                        </p:tav>
                                        <p:tav tm="100000">
                                          <p:val>
                                            <p:strVal val="#ppt_y"/>
                                          </p:val>
                                        </p:tav>
                                      </p:tavLst>
                                    </p:anim>
                                  </p:childTnLst>
                                </p:cTn>
                              </p:par>
                            </p:childTnLst>
                          </p:cTn>
                        </p:par>
                        <p:par>
                          <p:cTn id="22" fill="hold">
                            <p:stCondLst>
                              <p:cond delay="1250"/>
                            </p:stCondLst>
                            <p:childTnLst>
                              <p:par>
                                <p:cTn id="23" presetID="42" presetClass="entr" presetSubtype="0" fill="hold" grpId="0" nodeType="after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250"/>
                                        <p:tgtEl>
                                          <p:spTgt spid="19"/>
                                        </p:tgtEl>
                                      </p:cBhvr>
                                    </p:animEffect>
                                    <p:anim calcmode="lin" valueType="num">
                                      <p:cBhvr>
                                        <p:cTn id="26" dur="250" fill="hold"/>
                                        <p:tgtEl>
                                          <p:spTgt spid="19"/>
                                        </p:tgtEl>
                                        <p:attrNameLst>
                                          <p:attrName>ppt_x</p:attrName>
                                        </p:attrNameLst>
                                      </p:cBhvr>
                                      <p:tavLst>
                                        <p:tav tm="0">
                                          <p:val>
                                            <p:strVal val="#ppt_x"/>
                                          </p:val>
                                        </p:tav>
                                        <p:tav tm="100000">
                                          <p:val>
                                            <p:strVal val="#ppt_x"/>
                                          </p:val>
                                        </p:tav>
                                      </p:tavLst>
                                    </p:anim>
                                    <p:anim calcmode="lin" valueType="num">
                                      <p:cBhvr>
                                        <p:cTn id="27" dur="250" fill="hold"/>
                                        <p:tgtEl>
                                          <p:spTgt spid="19"/>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42" presetClass="entr" presetSubtype="0" fill="hold" grpId="0" nodeType="afterEffect" nodePh="1">
                                  <p:stCondLst>
                                    <p:cond delay="0"/>
                                  </p:stCondLst>
                                  <p:endCondLst>
                                    <p:cond evt="begin" delay="0">
                                      <p:tn val="29"/>
                                    </p:cond>
                                  </p:endCondLst>
                                  <p:childTnLst>
                                    <p:set>
                                      <p:cBhvr>
                                        <p:cTn id="30" dur="1" fill="hold">
                                          <p:stCondLst>
                                            <p:cond delay="0"/>
                                          </p:stCondLst>
                                        </p:cTn>
                                        <p:tgtEl>
                                          <p:spTgt spid="6"/>
                                        </p:tgtEl>
                                        <p:attrNameLst>
                                          <p:attrName>style.visibility</p:attrName>
                                        </p:attrNameLst>
                                      </p:cBhvr>
                                      <p:to>
                                        <p:strVal val="visible"/>
                                      </p:to>
                                    </p:set>
                                    <p:animEffect transition="in" filter="fade">
                                      <p:cBhvr>
                                        <p:cTn id="31" dur="250"/>
                                        <p:tgtEl>
                                          <p:spTgt spid="6"/>
                                        </p:tgtEl>
                                      </p:cBhvr>
                                    </p:animEffect>
                                    <p:anim calcmode="lin" valueType="num">
                                      <p:cBhvr>
                                        <p:cTn id="32" dur="250" fill="hold"/>
                                        <p:tgtEl>
                                          <p:spTgt spid="6"/>
                                        </p:tgtEl>
                                        <p:attrNameLst>
                                          <p:attrName>ppt_x</p:attrName>
                                        </p:attrNameLst>
                                      </p:cBhvr>
                                      <p:tavLst>
                                        <p:tav tm="0">
                                          <p:val>
                                            <p:strVal val="#ppt_x"/>
                                          </p:val>
                                        </p:tav>
                                        <p:tav tm="100000">
                                          <p:val>
                                            <p:strVal val="#ppt_x"/>
                                          </p:val>
                                        </p:tav>
                                      </p:tavLst>
                                    </p:anim>
                                    <p:anim calcmode="lin" valueType="num">
                                      <p:cBhvr>
                                        <p:cTn id="33" dur="250" fill="hold"/>
                                        <p:tgtEl>
                                          <p:spTgt spid="6"/>
                                        </p:tgtEl>
                                        <p:attrNameLst>
                                          <p:attrName>ppt_y</p:attrName>
                                        </p:attrNameLst>
                                      </p:cBhvr>
                                      <p:tavLst>
                                        <p:tav tm="0">
                                          <p:val>
                                            <p:strVal val="#ppt_y+.1"/>
                                          </p:val>
                                        </p:tav>
                                        <p:tav tm="100000">
                                          <p:val>
                                            <p:strVal val="#ppt_y"/>
                                          </p:val>
                                        </p:tav>
                                      </p:tavLst>
                                    </p:anim>
                                  </p:childTnLst>
                                </p:cTn>
                              </p:par>
                            </p:childTnLst>
                          </p:cTn>
                        </p:par>
                        <p:par>
                          <p:cTn id="34" fill="hold">
                            <p:stCondLst>
                              <p:cond delay="1750"/>
                            </p:stCondLst>
                            <p:childTnLst>
                              <p:par>
                                <p:cTn id="35" presetID="42" presetClass="entr" presetSubtype="0"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250"/>
                                        <p:tgtEl>
                                          <p:spTgt spid="7"/>
                                        </p:tgtEl>
                                      </p:cBhvr>
                                    </p:animEffect>
                                    <p:anim calcmode="lin" valueType="num">
                                      <p:cBhvr>
                                        <p:cTn id="38" dur="250" fill="hold"/>
                                        <p:tgtEl>
                                          <p:spTgt spid="7"/>
                                        </p:tgtEl>
                                        <p:attrNameLst>
                                          <p:attrName>ppt_x</p:attrName>
                                        </p:attrNameLst>
                                      </p:cBhvr>
                                      <p:tavLst>
                                        <p:tav tm="0">
                                          <p:val>
                                            <p:strVal val="#ppt_x"/>
                                          </p:val>
                                        </p:tav>
                                        <p:tav tm="100000">
                                          <p:val>
                                            <p:strVal val="#ppt_x"/>
                                          </p:val>
                                        </p:tav>
                                      </p:tavLst>
                                    </p:anim>
                                    <p:anim calcmode="lin" valueType="num">
                                      <p:cBhvr>
                                        <p:cTn id="39" dur="250" fill="hold"/>
                                        <p:tgtEl>
                                          <p:spTgt spid="7"/>
                                        </p:tgtEl>
                                        <p:attrNameLst>
                                          <p:attrName>ppt_y</p:attrName>
                                        </p:attrNameLst>
                                      </p:cBhvr>
                                      <p:tavLst>
                                        <p:tav tm="0">
                                          <p:val>
                                            <p:strVal val="#ppt_y+.1"/>
                                          </p:val>
                                        </p:tav>
                                        <p:tav tm="100000">
                                          <p:val>
                                            <p:strVal val="#ppt_y"/>
                                          </p:val>
                                        </p:tav>
                                      </p:tavLst>
                                    </p:anim>
                                  </p:childTnLst>
                                </p:cTn>
                              </p:par>
                            </p:childTnLst>
                          </p:cTn>
                        </p:par>
                        <p:par>
                          <p:cTn id="40" fill="hold">
                            <p:stCondLst>
                              <p:cond delay="2000"/>
                            </p:stCondLst>
                            <p:childTnLst>
                              <p:par>
                                <p:cTn id="41" presetID="42" presetClass="entr" presetSubtype="0" fill="hold" grpId="0" nodeType="afterEffect" nodePh="1">
                                  <p:stCondLst>
                                    <p:cond delay="0"/>
                                  </p:stCondLst>
                                  <p:endCondLst>
                                    <p:cond evt="begin" delay="0">
                                      <p:tn val="41"/>
                                    </p:cond>
                                  </p:endCondLst>
                                  <p:childTnLst>
                                    <p:set>
                                      <p:cBhvr>
                                        <p:cTn id="42" dur="1" fill="hold">
                                          <p:stCondLst>
                                            <p:cond delay="0"/>
                                          </p:stCondLst>
                                        </p:cTn>
                                        <p:tgtEl>
                                          <p:spTgt spid="8"/>
                                        </p:tgtEl>
                                        <p:attrNameLst>
                                          <p:attrName>style.visibility</p:attrName>
                                        </p:attrNameLst>
                                      </p:cBhvr>
                                      <p:to>
                                        <p:strVal val="visible"/>
                                      </p:to>
                                    </p:set>
                                    <p:animEffect transition="in" filter="fade">
                                      <p:cBhvr>
                                        <p:cTn id="43" dur="250"/>
                                        <p:tgtEl>
                                          <p:spTgt spid="8"/>
                                        </p:tgtEl>
                                      </p:cBhvr>
                                    </p:animEffect>
                                    <p:anim calcmode="lin" valueType="num">
                                      <p:cBhvr>
                                        <p:cTn id="44" dur="250" fill="hold"/>
                                        <p:tgtEl>
                                          <p:spTgt spid="8"/>
                                        </p:tgtEl>
                                        <p:attrNameLst>
                                          <p:attrName>ppt_x</p:attrName>
                                        </p:attrNameLst>
                                      </p:cBhvr>
                                      <p:tavLst>
                                        <p:tav tm="0">
                                          <p:val>
                                            <p:strVal val="#ppt_x"/>
                                          </p:val>
                                        </p:tav>
                                        <p:tav tm="100000">
                                          <p:val>
                                            <p:strVal val="#ppt_x"/>
                                          </p:val>
                                        </p:tav>
                                      </p:tavLst>
                                    </p:anim>
                                    <p:anim calcmode="lin" valueType="num">
                                      <p:cBhvr>
                                        <p:cTn id="45" dur="250" fill="hold"/>
                                        <p:tgtEl>
                                          <p:spTgt spid="8"/>
                                        </p:tgtEl>
                                        <p:attrNameLst>
                                          <p:attrName>ppt_y</p:attrName>
                                        </p:attrNameLst>
                                      </p:cBhvr>
                                      <p:tavLst>
                                        <p:tav tm="0">
                                          <p:val>
                                            <p:strVal val="#ppt_y+.1"/>
                                          </p:val>
                                        </p:tav>
                                        <p:tav tm="100000">
                                          <p:val>
                                            <p:strVal val="#ppt_y"/>
                                          </p:val>
                                        </p:tav>
                                      </p:tavLst>
                                    </p:anim>
                                  </p:childTnLst>
                                </p:cTn>
                              </p:par>
                            </p:childTnLst>
                          </p:cTn>
                        </p:par>
                        <p:par>
                          <p:cTn id="46" fill="hold">
                            <p:stCondLst>
                              <p:cond delay="2250"/>
                            </p:stCondLst>
                            <p:childTnLst>
                              <p:par>
                                <p:cTn id="47" presetID="42" presetClass="entr" presetSubtype="0" fill="hold" grpId="0" nodeType="after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fade">
                                      <p:cBhvr>
                                        <p:cTn id="49" dur="250"/>
                                        <p:tgtEl>
                                          <p:spTgt spid="10"/>
                                        </p:tgtEl>
                                      </p:cBhvr>
                                    </p:animEffect>
                                    <p:anim calcmode="lin" valueType="num">
                                      <p:cBhvr>
                                        <p:cTn id="50" dur="250" fill="hold"/>
                                        <p:tgtEl>
                                          <p:spTgt spid="10"/>
                                        </p:tgtEl>
                                        <p:attrNameLst>
                                          <p:attrName>ppt_x</p:attrName>
                                        </p:attrNameLst>
                                      </p:cBhvr>
                                      <p:tavLst>
                                        <p:tav tm="0">
                                          <p:val>
                                            <p:strVal val="#ppt_x"/>
                                          </p:val>
                                        </p:tav>
                                        <p:tav tm="100000">
                                          <p:val>
                                            <p:strVal val="#ppt_x"/>
                                          </p:val>
                                        </p:tav>
                                      </p:tavLst>
                                    </p:anim>
                                    <p:anim calcmode="lin" valueType="num">
                                      <p:cBhvr>
                                        <p:cTn id="51" dur="250" fill="hold"/>
                                        <p:tgtEl>
                                          <p:spTgt spid="10"/>
                                        </p:tgtEl>
                                        <p:attrNameLst>
                                          <p:attrName>ppt_y</p:attrName>
                                        </p:attrNameLst>
                                      </p:cBhvr>
                                      <p:tavLst>
                                        <p:tav tm="0">
                                          <p:val>
                                            <p:strVal val="#ppt_y+.1"/>
                                          </p:val>
                                        </p:tav>
                                        <p:tav tm="100000">
                                          <p:val>
                                            <p:strVal val="#ppt_y"/>
                                          </p:val>
                                        </p:tav>
                                      </p:tavLst>
                                    </p:anim>
                                  </p:childTnLst>
                                </p:cTn>
                              </p:par>
                            </p:childTnLst>
                          </p:cTn>
                        </p:par>
                        <p:par>
                          <p:cTn id="52" fill="hold">
                            <p:stCondLst>
                              <p:cond delay="2500"/>
                            </p:stCondLst>
                            <p:childTnLst>
                              <p:par>
                                <p:cTn id="53" presetID="42" presetClass="entr" presetSubtype="0" fill="hold" grpId="0" nodeType="after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fade">
                                      <p:cBhvr>
                                        <p:cTn id="55" dur="250"/>
                                        <p:tgtEl>
                                          <p:spTgt spid="12"/>
                                        </p:tgtEl>
                                      </p:cBhvr>
                                    </p:animEffect>
                                    <p:anim calcmode="lin" valueType="num">
                                      <p:cBhvr>
                                        <p:cTn id="56" dur="250" fill="hold"/>
                                        <p:tgtEl>
                                          <p:spTgt spid="12"/>
                                        </p:tgtEl>
                                        <p:attrNameLst>
                                          <p:attrName>ppt_x</p:attrName>
                                        </p:attrNameLst>
                                      </p:cBhvr>
                                      <p:tavLst>
                                        <p:tav tm="0">
                                          <p:val>
                                            <p:strVal val="#ppt_x"/>
                                          </p:val>
                                        </p:tav>
                                        <p:tav tm="100000">
                                          <p:val>
                                            <p:strVal val="#ppt_x"/>
                                          </p:val>
                                        </p:tav>
                                      </p:tavLst>
                                    </p:anim>
                                    <p:anim calcmode="lin" valueType="num">
                                      <p:cBhvr>
                                        <p:cTn id="57" dur="250" fill="hold"/>
                                        <p:tgtEl>
                                          <p:spTgt spid="12"/>
                                        </p:tgtEl>
                                        <p:attrNameLst>
                                          <p:attrName>ppt_y</p:attrName>
                                        </p:attrNameLst>
                                      </p:cBhvr>
                                      <p:tavLst>
                                        <p:tav tm="0">
                                          <p:val>
                                            <p:strVal val="#ppt_y+.1"/>
                                          </p:val>
                                        </p:tav>
                                        <p:tav tm="100000">
                                          <p:val>
                                            <p:strVal val="#ppt_y"/>
                                          </p:val>
                                        </p:tav>
                                      </p:tavLst>
                                    </p:anim>
                                  </p:childTnLst>
                                </p:cTn>
                              </p:par>
                            </p:childTnLst>
                          </p:cTn>
                        </p:par>
                        <p:par>
                          <p:cTn id="58" fill="hold">
                            <p:stCondLst>
                              <p:cond delay="2750"/>
                            </p:stCondLst>
                            <p:childTnLst>
                              <p:par>
                                <p:cTn id="59" presetID="42" presetClass="entr" presetSubtype="0" fill="hold" grpId="0" nodeType="afterEffect">
                                  <p:stCondLst>
                                    <p:cond delay="0"/>
                                  </p:stCondLst>
                                  <p:childTnLst>
                                    <p:set>
                                      <p:cBhvr>
                                        <p:cTn id="60" dur="1" fill="hold">
                                          <p:stCondLst>
                                            <p:cond delay="0"/>
                                          </p:stCondLst>
                                        </p:cTn>
                                        <p:tgtEl>
                                          <p:spTgt spid="13"/>
                                        </p:tgtEl>
                                        <p:attrNameLst>
                                          <p:attrName>style.visibility</p:attrName>
                                        </p:attrNameLst>
                                      </p:cBhvr>
                                      <p:to>
                                        <p:strVal val="visible"/>
                                      </p:to>
                                    </p:set>
                                    <p:animEffect transition="in" filter="fade">
                                      <p:cBhvr>
                                        <p:cTn id="61" dur="250"/>
                                        <p:tgtEl>
                                          <p:spTgt spid="13"/>
                                        </p:tgtEl>
                                      </p:cBhvr>
                                    </p:animEffect>
                                    <p:anim calcmode="lin" valueType="num">
                                      <p:cBhvr>
                                        <p:cTn id="62" dur="250" fill="hold"/>
                                        <p:tgtEl>
                                          <p:spTgt spid="13"/>
                                        </p:tgtEl>
                                        <p:attrNameLst>
                                          <p:attrName>ppt_x</p:attrName>
                                        </p:attrNameLst>
                                      </p:cBhvr>
                                      <p:tavLst>
                                        <p:tav tm="0">
                                          <p:val>
                                            <p:strVal val="#ppt_x"/>
                                          </p:val>
                                        </p:tav>
                                        <p:tav tm="100000">
                                          <p:val>
                                            <p:strVal val="#ppt_x"/>
                                          </p:val>
                                        </p:tav>
                                      </p:tavLst>
                                    </p:anim>
                                    <p:anim calcmode="lin" valueType="num">
                                      <p:cBhvr>
                                        <p:cTn id="63" dur="250" fill="hold"/>
                                        <p:tgtEl>
                                          <p:spTgt spid="13"/>
                                        </p:tgtEl>
                                        <p:attrNameLst>
                                          <p:attrName>ppt_y</p:attrName>
                                        </p:attrNameLst>
                                      </p:cBhvr>
                                      <p:tavLst>
                                        <p:tav tm="0">
                                          <p:val>
                                            <p:strVal val="#ppt_y+.1"/>
                                          </p:val>
                                        </p:tav>
                                        <p:tav tm="100000">
                                          <p:val>
                                            <p:strVal val="#ppt_y"/>
                                          </p:val>
                                        </p:tav>
                                      </p:tavLst>
                                    </p:anim>
                                  </p:childTnLst>
                                </p:cTn>
                              </p:par>
                            </p:childTnLst>
                          </p:cTn>
                        </p:par>
                        <p:par>
                          <p:cTn id="64" fill="hold">
                            <p:stCondLst>
                              <p:cond delay="3000"/>
                            </p:stCondLst>
                            <p:childTnLst>
                              <p:par>
                                <p:cTn id="65" presetID="42" presetClass="entr" presetSubtype="0" fill="hold" grpId="0" nodeType="after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fade">
                                      <p:cBhvr>
                                        <p:cTn id="67" dur="250"/>
                                        <p:tgtEl>
                                          <p:spTgt spid="14"/>
                                        </p:tgtEl>
                                      </p:cBhvr>
                                    </p:animEffect>
                                    <p:anim calcmode="lin" valueType="num">
                                      <p:cBhvr>
                                        <p:cTn id="68" dur="250" fill="hold"/>
                                        <p:tgtEl>
                                          <p:spTgt spid="14"/>
                                        </p:tgtEl>
                                        <p:attrNameLst>
                                          <p:attrName>ppt_x</p:attrName>
                                        </p:attrNameLst>
                                      </p:cBhvr>
                                      <p:tavLst>
                                        <p:tav tm="0">
                                          <p:val>
                                            <p:strVal val="#ppt_x"/>
                                          </p:val>
                                        </p:tav>
                                        <p:tav tm="100000">
                                          <p:val>
                                            <p:strVal val="#ppt_x"/>
                                          </p:val>
                                        </p:tav>
                                      </p:tavLst>
                                    </p:anim>
                                    <p:anim calcmode="lin" valueType="num">
                                      <p:cBhvr>
                                        <p:cTn id="69" dur="250" fill="hold"/>
                                        <p:tgtEl>
                                          <p:spTgt spid="14"/>
                                        </p:tgtEl>
                                        <p:attrNameLst>
                                          <p:attrName>ppt_y</p:attrName>
                                        </p:attrNameLst>
                                      </p:cBhvr>
                                      <p:tavLst>
                                        <p:tav tm="0">
                                          <p:val>
                                            <p:strVal val="#ppt_y+.1"/>
                                          </p:val>
                                        </p:tav>
                                        <p:tav tm="100000">
                                          <p:val>
                                            <p:strVal val="#ppt_y"/>
                                          </p:val>
                                        </p:tav>
                                      </p:tavLst>
                                    </p:anim>
                                  </p:childTnLst>
                                </p:cTn>
                              </p:par>
                            </p:childTnLst>
                          </p:cTn>
                        </p:par>
                        <p:par>
                          <p:cTn id="70" fill="hold">
                            <p:stCondLst>
                              <p:cond delay="3250"/>
                            </p:stCondLst>
                            <p:childTnLst>
                              <p:par>
                                <p:cTn id="71" presetID="42" presetClass="entr" presetSubtype="0" fill="hold" grpId="0" nodeType="afterEffect">
                                  <p:stCondLst>
                                    <p:cond delay="0"/>
                                  </p:stCondLst>
                                  <p:childTnLst>
                                    <p:set>
                                      <p:cBhvr>
                                        <p:cTn id="72" dur="1" fill="hold">
                                          <p:stCondLst>
                                            <p:cond delay="0"/>
                                          </p:stCondLst>
                                        </p:cTn>
                                        <p:tgtEl>
                                          <p:spTgt spid="15"/>
                                        </p:tgtEl>
                                        <p:attrNameLst>
                                          <p:attrName>style.visibility</p:attrName>
                                        </p:attrNameLst>
                                      </p:cBhvr>
                                      <p:to>
                                        <p:strVal val="visible"/>
                                      </p:to>
                                    </p:set>
                                    <p:animEffect transition="in" filter="fade">
                                      <p:cBhvr>
                                        <p:cTn id="73" dur="250"/>
                                        <p:tgtEl>
                                          <p:spTgt spid="15"/>
                                        </p:tgtEl>
                                      </p:cBhvr>
                                    </p:animEffect>
                                    <p:anim calcmode="lin" valueType="num">
                                      <p:cBhvr>
                                        <p:cTn id="74" dur="250" fill="hold"/>
                                        <p:tgtEl>
                                          <p:spTgt spid="15"/>
                                        </p:tgtEl>
                                        <p:attrNameLst>
                                          <p:attrName>ppt_x</p:attrName>
                                        </p:attrNameLst>
                                      </p:cBhvr>
                                      <p:tavLst>
                                        <p:tav tm="0">
                                          <p:val>
                                            <p:strVal val="#ppt_x"/>
                                          </p:val>
                                        </p:tav>
                                        <p:tav tm="100000">
                                          <p:val>
                                            <p:strVal val="#ppt_x"/>
                                          </p:val>
                                        </p:tav>
                                      </p:tavLst>
                                    </p:anim>
                                    <p:anim calcmode="lin" valueType="num">
                                      <p:cBhvr>
                                        <p:cTn id="75" dur="250" fill="hold"/>
                                        <p:tgtEl>
                                          <p:spTgt spid="15"/>
                                        </p:tgtEl>
                                        <p:attrNameLst>
                                          <p:attrName>ppt_y</p:attrName>
                                        </p:attrNameLst>
                                      </p:cBhvr>
                                      <p:tavLst>
                                        <p:tav tm="0">
                                          <p:val>
                                            <p:strVal val="#ppt_y+.1"/>
                                          </p:val>
                                        </p:tav>
                                        <p:tav tm="100000">
                                          <p:val>
                                            <p:strVal val="#ppt_y"/>
                                          </p:val>
                                        </p:tav>
                                      </p:tavLst>
                                    </p:anim>
                                  </p:childTnLst>
                                </p:cTn>
                              </p:par>
                            </p:childTnLst>
                          </p:cTn>
                        </p:par>
                        <p:par>
                          <p:cTn id="76" fill="hold">
                            <p:stCondLst>
                              <p:cond delay="3500"/>
                            </p:stCondLst>
                            <p:childTnLst>
                              <p:par>
                                <p:cTn id="77" presetID="42" presetClass="entr" presetSubtype="0" fill="hold" grpId="0" nodeType="afterEffect">
                                  <p:stCondLst>
                                    <p:cond delay="0"/>
                                  </p:stCondLst>
                                  <p:childTnLst>
                                    <p:set>
                                      <p:cBhvr>
                                        <p:cTn id="78" dur="1" fill="hold">
                                          <p:stCondLst>
                                            <p:cond delay="0"/>
                                          </p:stCondLst>
                                        </p:cTn>
                                        <p:tgtEl>
                                          <p:spTgt spid="16"/>
                                        </p:tgtEl>
                                        <p:attrNameLst>
                                          <p:attrName>style.visibility</p:attrName>
                                        </p:attrNameLst>
                                      </p:cBhvr>
                                      <p:to>
                                        <p:strVal val="visible"/>
                                      </p:to>
                                    </p:set>
                                    <p:animEffect transition="in" filter="fade">
                                      <p:cBhvr>
                                        <p:cTn id="79" dur="250"/>
                                        <p:tgtEl>
                                          <p:spTgt spid="16"/>
                                        </p:tgtEl>
                                      </p:cBhvr>
                                    </p:animEffect>
                                    <p:anim calcmode="lin" valueType="num">
                                      <p:cBhvr>
                                        <p:cTn id="80" dur="250" fill="hold"/>
                                        <p:tgtEl>
                                          <p:spTgt spid="16"/>
                                        </p:tgtEl>
                                        <p:attrNameLst>
                                          <p:attrName>ppt_x</p:attrName>
                                        </p:attrNameLst>
                                      </p:cBhvr>
                                      <p:tavLst>
                                        <p:tav tm="0">
                                          <p:val>
                                            <p:strVal val="#ppt_x"/>
                                          </p:val>
                                        </p:tav>
                                        <p:tav tm="100000">
                                          <p:val>
                                            <p:strVal val="#ppt_x"/>
                                          </p:val>
                                        </p:tav>
                                      </p:tavLst>
                                    </p:anim>
                                    <p:anim calcmode="lin" valueType="num">
                                      <p:cBhvr>
                                        <p:cTn id="81" dur="25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0" grpId="0" animBg="1"/>
      <p:bldP spid="12" grpId="0" animBg="1"/>
      <p:bldP spid="13" grpId="0"/>
      <p:bldP spid="14" grpId="0"/>
      <p:bldP spid="15" grpId="0"/>
      <p:bldP spid="16" grpId="0"/>
      <p:bldP spid="17" grpId="0"/>
      <p:bldP spid="18" grpId="0"/>
      <p:bldP spid="1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0" y="444107"/>
            <a:ext cx="12190413" cy="542861"/>
            <a:chOff x="0" y="444107"/>
            <a:chExt cx="12190413" cy="542861"/>
          </a:xfrm>
        </p:grpSpPr>
        <p:sp>
          <p:nvSpPr>
            <p:cNvPr id="11" name="Copyright Notice"/>
            <p:cNvSpPr>
              <a:spLocks/>
            </p:cNvSpPr>
            <p:nvPr/>
          </p:nvSpPr>
          <p:spPr bwMode="auto">
            <a:xfrm>
              <a:off x="4586513" y="444107"/>
              <a:ext cx="3048000" cy="373209"/>
            </a:xfrm>
            <a:prstGeom prst="rect">
              <a:avLst/>
            </a:prstGeom>
            <a:noFill/>
            <a:ln w="635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000" cap="small" dirty="0">
                  <a:solidFill>
                    <a:srgbClr val="4BB43A"/>
                  </a:solidFill>
                  <a:latin typeface="微软雅黑" panose="020B0503020204020204" pitchFamily="34" charset="-122"/>
                  <a:ea typeface="微软雅黑" panose="020B0503020204020204" pitchFamily="34" charset="-122"/>
                </a:rPr>
                <a:t>点击加入标题文字</a:t>
              </a:r>
              <a:endParaRPr lang="en-US" sz="2000" cap="small" dirty="0">
                <a:solidFill>
                  <a:srgbClr val="4BB43A"/>
                </a:solidFill>
                <a:latin typeface="微软雅黑" panose="020B0503020204020204" pitchFamily="34" charset="-122"/>
                <a:ea typeface="微软雅黑" panose="020B0503020204020204" pitchFamily="34" charset="-122"/>
              </a:endParaRPr>
            </a:p>
          </p:txBody>
        </p:sp>
        <p:cxnSp>
          <p:nvCxnSpPr>
            <p:cNvPr id="5" name="直接连接符 4"/>
            <p:cNvCxnSpPr>
              <a:cxnSpLocks/>
            </p:cNvCxnSpPr>
            <p:nvPr/>
          </p:nvCxnSpPr>
          <p:spPr>
            <a:xfrm>
              <a:off x="0" y="986968"/>
              <a:ext cx="12190413" cy="0"/>
            </a:xfrm>
            <a:prstGeom prst="line">
              <a:avLst/>
            </a:prstGeom>
            <a:ln>
              <a:solidFill>
                <a:srgbClr val="4BB43A"/>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flipH="1">
            <a:off x="1514398" y="1757895"/>
            <a:ext cx="9139314" cy="4113002"/>
            <a:chOff x="4970463" y="1117600"/>
            <a:chExt cx="4068762" cy="3481388"/>
          </a:xfrm>
        </p:grpSpPr>
        <p:sp>
          <p:nvSpPr>
            <p:cNvPr id="7" name="矩形 6" descr="library"/>
            <p:cNvSpPr/>
            <p:nvPr/>
          </p:nvSpPr>
          <p:spPr>
            <a:xfrm>
              <a:off x="4970463" y="1117600"/>
              <a:ext cx="2017713" cy="2170113"/>
            </a:xfrm>
            <a:prstGeom prst="rect">
              <a:avLst/>
            </a:prstGeom>
            <a:blipFill dpi="0" rotWithShape="1">
              <a:blip r:embed="rId3"/>
              <a:srcRect/>
              <a:tile tx="0" ty="0" sx="50000" sy="50000" flip="none" algn="ctr"/>
            </a:blipFill>
            <a:ln w="9525">
              <a:noFill/>
              <a:miter/>
            </a:ln>
          </p:spPr>
          <p:txBody>
            <a:bodyPr/>
            <a:lstStyle/>
            <a:p>
              <a:pPr fontAlgn="base"/>
              <a:endParaRPr lang="zh-CN" altLang="en-US" sz="2000" strike="noStrike" noProof="1">
                <a:latin typeface="微软雅黑" panose="020B0503020204020204" pitchFamily="34" charset="-122"/>
                <a:ea typeface="微软雅黑" panose="020B0503020204020204" pitchFamily="34" charset="-122"/>
              </a:endParaRPr>
            </a:p>
          </p:txBody>
        </p:sp>
        <p:sp>
          <p:nvSpPr>
            <p:cNvPr id="8" name="矩形 29711"/>
            <p:cNvSpPr/>
            <p:nvPr/>
          </p:nvSpPr>
          <p:spPr>
            <a:xfrm>
              <a:off x="4970463" y="3351213"/>
              <a:ext cx="2017712" cy="1247775"/>
            </a:xfrm>
            <a:prstGeom prst="rect">
              <a:avLst/>
            </a:prstGeom>
            <a:solidFill>
              <a:schemeClr val="accent1">
                <a:lumMod val="75000"/>
              </a:schemeClr>
            </a:solidFill>
            <a:ln w="9525">
              <a:noFill/>
            </a:ln>
          </p:spPr>
          <p:txBody>
            <a:bodyPr/>
            <a:lstStyle/>
            <a:p>
              <a:pPr lvl="0"/>
              <a:endParaRPr lang="zh-CN" altLang="en-US" sz="2000" dirty="0">
                <a:latin typeface="微软雅黑" panose="020B0503020204020204" pitchFamily="34" charset="-122"/>
                <a:ea typeface="微软雅黑" panose="020B0503020204020204" pitchFamily="34" charset="-122"/>
              </a:endParaRPr>
            </a:p>
          </p:txBody>
        </p:sp>
        <p:sp>
          <p:nvSpPr>
            <p:cNvPr id="10" name="矩形 29712"/>
            <p:cNvSpPr/>
            <p:nvPr/>
          </p:nvSpPr>
          <p:spPr>
            <a:xfrm>
              <a:off x="7051675" y="1130300"/>
              <a:ext cx="1987550" cy="1260475"/>
            </a:xfrm>
            <a:prstGeom prst="rect">
              <a:avLst/>
            </a:prstGeom>
            <a:solidFill>
              <a:srgbClr val="4BB43A"/>
            </a:solidFill>
            <a:ln w="9525">
              <a:noFill/>
            </a:ln>
          </p:spPr>
          <p:txBody>
            <a:bodyPr/>
            <a:lstStyle/>
            <a:p>
              <a:pPr lvl="0"/>
              <a:endParaRPr lang="zh-CN" altLang="en-US" sz="2000" dirty="0">
                <a:latin typeface="微软雅黑" panose="020B0503020204020204" pitchFamily="34" charset="-122"/>
                <a:ea typeface="微软雅黑" panose="020B0503020204020204" pitchFamily="34" charset="-122"/>
              </a:endParaRPr>
            </a:p>
          </p:txBody>
        </p:sp>
        <p:sp>
          <p:nvSpPr>
            <p:cNvPr id="12" name="矩形 11" descr="Dreamy_Images_21"/>
            <p:cNvSpPr/>
            <p:nvPr/>
          </p:nvSpPr>
          <p:spPr>
            <a:xfrm>
              <a:off x="7050088" y="2446338"/>
              <a:ext cx="1987550" cy="2152650"/>
            </a:xfrm>
            <a:prstGeom prst="rect">
              <a:avLst/>
            </a:prstGeom>
            <a:blipFill rotWithShape="1">
              <a:blip r:embed="rId4"/>
              <a:srcRect/>
              <a:stretch>
                <a:fillRect r="-44409"/>
              </a:stretch>
            </a:blipFill>
            <a:ln w="9525">
              <a:noFill/>
              <a:miter/>
            </a:ln>
          </p:spPr>
          <p:txBody>
            <a:bodyPr/>
            <a:lstStyle/>
            <a:p>
              <a:pPr fontAlgn="base"/>
              <a:endParaRPr lang="zh-CN" altLang="en-US" sz="2000" strike="noStrike" noProof="1">
                <a:latin typeface="微软雅黑" panose="020B0503020204020204" pitchFamily="34" charset="-122"/>
                <a:ea typeface="微软雅黑" panose="020B0503020204020204" pitchFamily="34" charset="-122"/>
              </a:endParaRPr>
            </a:p>
          </p:txBody>
        </p:sp>
        <p:sp>
          <p:nvSpPr>
            <p:cNvPr id="13" name="矩形 29714"/>
            <p:cNvSpPr/>
            <p:nvPr/>
          </p:nvSpPr>
          <p:spPr>
            <a:xfrm>
              <a:off x="7229475" y="1368978"/>
              <a:ext cx="1655763" cy="1002231"/>
            </a:xfrm>
            <a:prstGeom prst="rect">
              <a:avLst/>
            </a:prstGeom>
            <a:noFill/>
            <a:ln w="9525">
              <a:noFill/>
            </a:ln>
          </p:spPr>
          <p:txBody>
            <a:bodyPr lIns="0" tIns="0" rIns="0" bIns="0">
              <a:spAutoFit/>
            </a:bodyPr>
            <a:lstStyle/>
            <a:p>
              <a:pPr lvl="0"/>
              <a:r>
                <a:rPr lang="zh-CN" altLang="en-US" sz="2800" b="1" dirty="0">
                  <a:solidFill>
                    <a:schemeClr val="bg1"/>
                  </a:solidFill>
                  <a:latin typeface="微软雅黑" panose="020B0503020204020204" pitchFamily="34" charset="-122"/>
                  <a:ea typeface="微软雅黑" panose="020B0503020204020204" pitchFamily="34" charset="-122"/>
                </a:rPr>
                <a:t>01</a:t>
              </a:r>
              <a:r>
                <a:rPr lang="zh-CN" altLang="en-US" sz="900" b="1" dirty="0">
                  <a:solidFill>
                    <a:schemeClr val="bg1"/>
                  </a:solidFill>
                  <a:latin typeface="微软雅黑" panose="020B0503020204020204" pitchFamily="34" charset="-122"/>
                  <a:ea typeface="微软雅黑" panose="020B0503020204020204" pitchFamily="34" charset="-122"/>
                </a:rPr>
                <a:t> </a:t>
              </a:r>
              <a:r>
                <a:rPr lang="zh-CN" altLang="en-US" sz="1600" b="1" dirty="0">
                  <a:solidFill>
                    <a:schemeClr val="bg1"/>
                  </a:solidFill>
                  <a:latin typeface="微软雅黑" panose="020B0503020204020204" pitchFamily="34" charset="-122"/>
                  <a:ea typeface="微软雅黑" panose="020B0503020204020204" pitchFamily="34" charset="-122"/>
                </a:rPr>
                <a:t>加入标题描述</a:t>
              </a:r>
              <a:endParaRPr lang="zh-CN" altLang="en-US" sz="5400" b="1" dirty="0">
                <a:solidFill>
                  <a:schemeClr val="bg1"/>
                </a:solidFill>
                <a:latin typeface="微软雅黑" panose="020B0503020204020204" pitchFamily="34" charset="-122"/>
                <a:ea typeface="微软雅黑" panose="020B0503020204020204" pitchFamily="34" charset="-122"/>
              </a:endParaRPr>
            </a:p>
            <a:p>
              <a:pPr lvl="0"/>
              <a:r>
                <a:rPr lang="en-US" altLang="x-none" sz="900" dirty="0">
                  <a:solidFill>
                    <a:schemeClr val="bg1"/>
                  </a:solidFill>
                  <a:latin typeface="微软雅黑" panose="020B0503020204020204" pitchFamily="34" charset="-122"/>
                  <a:ea typeface="微软雅黑" panose="020B0503020204020204" pitchFamily="34" charset="-122"/>
                </a:rPr>
                <a:t>We have many PowerPoint </a:t>
              </a:r>
              <a:r>
                <a:rPr lang="zh-CN" altLang="en-US" sz="900" dirty="0">
                  <a:solidFill>
                    <a:schemeClr val="bg1"/>
                  </a:solidFill>
                  <a:latin typeface="微软雅黑" panose="020B0503020204020204" pitchFamily="34" charset="-122"/>
                  <a:ea typeface="微软雅黑" panose="020B0503020204020204" pitchFamily="34" charset="-122"/>
                </a:rPr>
                <a:t>templates</a:t>
              </a:r>
              <a:r>
                <a:rPr lang="en-US" altLang="x-none" sz="900" dirty="0">
                  <a:solidFill>
                    <a:schemeClr val="bg1"/>
                  </a:solidFill>
                  <a:latin typeface="微软雅黑" panose="020B0503020204020204" pitchFamily="34" charset="-122"/>
                  <a:ea typeface="微软雅黑" panose="020B0503020204020204" pitchFamily="34" charset="-122"/>
                </a:rPr>
                <a:t> that has been specifically designed to help anyone that is stepping into the world of PowerPoint for the very first time. </a:t>
              </a:r>
              <a:endParaRPr lang="zh-CN" altLang="en-US" sz="900" dirty="0">
                <a:solidFill>
                  <a:schemeClr val="bg1"/>
                </a:solidFill>
                <a:latin typeface="微软雅黑" panose="020B0503020204020204" pitchFamily="34" charset="-122"/>
                <a:ea typeface="微软雅黑" panose="020B0503020204020204" pitchFamily="34" charset="-122"/>
              </a:endParaRPr>
            </a:p>
          </p:txBody>
        </p:sp>
        <p:sp>
          <p:nvSpPr>
            <p:cNvPr id="14" name="矩形 29715"/>
            <p:cNvSpPr/>
            <p:nvPr/>
          </p:nvSpPr>
          <p:spPr>
            <a:xfrm>
              <a:off x="5159375" y="3566422"/>
              <a:ext cx="1655763" cy="1002231"/>
            </a:xfrm>
            <a:prstGeom prst="rect">
              <a:avLst/>
            </a:prstGeom>
            <a:noFill/>
            <a:ln w="9525">
              <a:noFill/>
            </a:ln>
          </p:spPr>
          <p:txBody>
            <a:bodyPr lIns="0" tIns="0" rIns="0" bIns="0">
              <a:spAutoFit/>
            </a:bodyPr>
            <a:lstStyle/>
            <a:p>
              <a:pPr lvl="0"/>
              <a:r>
                <a:rPr lang="zh-CN" altLang="en-US" sz="2800" b="1" dirty="0">
                  <a:solidFill>
                    <a:schemeClr val="bg1"/>
                  </a:solidFill>
                  <a:latin typeface="微软雅黑" panose="020B0503020204020204" pitchFamily="34" charset="-122"/>
                  <a:ea typeface="微软雅黑" panose="020B0503020204020204" pitchFamily="34" charset="-122"/>
                </a:rPr>
                <a:t>02</a:t>
              </a:r>
              <a:r>
                <a:rPr lang="zh-CN" altLang="en-US" sz="1600" b="1" dirty="0">
                  <a:solidFill>
                    <a:srgbClr val="FFFFFF"/>
                  </a:solidFill>
                  <a:latin typeface="微软雅黑" panose="020B0503020204020204" pitchFamily="34" charset="-122"/>
                  <a:ea typeface="微软雅黑" panose="020B0503020204020204" pitchFamily="34" charset="-122"/>
                </a:rPr>
                <a:t>加入标题描述</a:t>
              </a:r>
              <a:endParaRPr lang="zh-CN" altLang="en-US" sz="2800" b="1" dirty="0">
                <a:solidFill>
                  <a:schemeClr val="bg1"/>
                </a:solidFill>
                <a:latin typeface="微软雅黑" panose="020B0503020204020204" pitchFamily="34" charset="-122"/>
                <a:ea typeface="微软雅黑" panose="020B0503020204020204" pitchFamily="34" charset="-122"/>
              </a:endParaRPr>
            </a:p>
            <a:p>
              <a:pPr lvl="0"/>
              <a:r>
                <a:rPr lang="en-US" altLang="x-none" sz="900" dirty="0">
                  <a:solidFill>
                    <a:schemeClr val="bg1"/>
                  </a:solidFill>
                  <a:latin typeface="微软雅黑" panose="020B0503020204020204" pitchFamily="34" charset="-122"/>
                  <a:ea typeface="微软雅黑" panose="020B0503020204020204" pitchFamily="34" charset="-122"/>
                </a:rPr>
                <a:t>We have many PowerPoint </a:t>
              </a:r>
              <a:r>
                <a:rPr lang="zh-CN" altLang="en-US" sz="900" dirty="0">
                  <a:solidFill>
                    <a:schemeClr val="bg1"/>
                  </a:solidFill>
                  <a:latin typeface="微软雅黑" panose="020B0503020204020204" pitchFamily="34" charset="-122"/>
                  <a:ea typeface="微软雅黑" panose="020B0503020204020204" pitchFamily="34" charset="-122"/>
                </a:rPr>
                <a:t>templates</a:t>
              </a:r>
              <a:r>
                <a:rPr lang="en-US" altLang="x-none" sz="900" dirty="0">
                  <a:solidFill>
                    <a:schemeClr val="bg1"/>
                  </a:solidFill>
                  <a:latin typeface="微软雅黑" panose="020B0503020204020204" pitchFamily="34" charset="-122"/>
                  <a:ea typeface="微软雅黑" panose="020B0503020204020204" pitchFamily="34" charset="-122"/>
                </a:rPr>
                <a:t> that has been specifically designed to help anyone that is stepping into the world of PowerPoint for the very first time. </a:t>
              </a:r>
              <a:endParaRPr lang="zh-CN" altLang="en-US" sz="900"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733021614"/>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750"/>
                                        <p:tgtEl>
                                          <p:spTgt spid="9"/>
                                        </p:tgtEl>
                                      </p:cBhvr>
                                    </p:animEffect>
                                    <p:anim calcmode="lin" valueType="num">
                                      <p:cBhvr>
                                        <p:cTn id="8" dur="750" fill="hold"/>
                                        <p:tgtEl>
                                          <p:spTgt spid="9"/>
                                        </p:tgtEl>
                                        <p:attrNameLst>
                                          <p:attrName>ppt_x</p:attrName>
                                        </p:attrNameLst>
                                      </p:cBhvr>
                                      <p:tavLst>
                                        <p:tav tm="0">
                                          <p:val>
                                            <p:strVal val="#ppt_x"/>
                                          </p:val>
                                        </p:tav>
                                        <p:tav tm="100000">
                                          <p:val>
                                            <p:strVal val="#ppt_x"/>
                                          </p:val>
                                        </p:tav>
                                      </p:tavLst>
                                    </p:anim>
                                    <p:anim calcmode="lin" valueType="num">
                                      <p:cBhvr>
                                        <p:cTn id="9" dur="75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8"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750" fill="hold"/>
                                        <p:tgtEl>
                                          <p:spTgt spid="6"/>
                                        </p:tgtEl>
                                        <p:attrNameLst>
                                          <p:attrName>ppt_x</p:attrName>
                                        </p:attrNameLst>
                                      </p:cBhvr>
                                      <p:tavLst>
                                        <p:tav tm="0">
                                          <p:val>
                                            <p:strVal val="0-#ppt_w/2"/>
                                          </p:val>
                                        </p:tav>
                                        <p:tav tm="100000">
                                          <p:val>
                                            <p:strVal val="#ppt_x"/>
                                          </p:val>
                                        </p:tav>
                                      </p:tavLst>
                                    </p:anim>
                                    <p:anim calcmode="lin" valueType="num">
                                      <p:cBhvr additive="base">
                                        <p:cTn id="14" dur="75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0" y="444107"/>
            <a:ext cx="12190413" cy="542861"/>
            <a:chOff x="0" y="444107"/>
            <a:chExt cx="12190413" cy="542861"/>
          </a:xfrm>
        </p:grpSpPr>
        <p:sp>
          <p:nvSpPr>
            <p:cNvPr id="11" name="Copyright Notice"/>
            <p:cNvSpPr>
              <a:spLocks/>
            </p:cNvSpPr>
            <p:nvPr/>
          </p:nvSpPr>
          <p:spPr bwMode="auto">
            <a:xfrm>
              <a:off x="4586513" y="444107"/>
              <a:ext cx="3048000" cy="373209"/>
            </a:xfrm>
            <a:prstGeom prst="rect">
              <a:avLst/>
            </a:prstGeom>
            <a:noFill/>
            <a:ln w="635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000" cap="small" dirty="0">
                  <a:solidFill>
                    <a:srgbClr val="4BB43A"/>
                  </a:solidFill>
                  <a:latin typeface="微软雅黑" panose="020B0503020204020204" pitchFamily="34" charset="-122"/>
                  <a:ea typeface="微软雅黑" panose="020B0503020204020204" pitchFamily="34" charset="-122"/>
                </a:rPr>
                <a:t>点击加入标题文字</a:t>
              </a:r>
              <a:endParaRPr lang="en-US" sz="2000" cap="small" dirty="0">
                <a:solidFill>
                  <a:srgbClr val="4BB43A"/>
                </a:solidFill>
                <a:latin typeface="微软雅黑" panose="020B0503020204020204" pitchFamily="34" charset="-122"/>
                <a:ea typeface="微软雅黑" panose="020B0503020204020204" pitchFamily="34" charset="-122"/>
              </a:endParaRPr>
            </a:p>
          </p:txBody>
        </p:sp>
        <p:cxnSp>
          <p:nvCxnSpPr>
            <p:cNvPr id="5" name="直接连接符 4"/>
            <p:cNvCxnSpPr>
              <a:cxnSpLocks/>
            </p:cNvCxnSpPr>
            <p:nvPr/>
          </p:nvCxnSpPr>
          <p:spPr>
            <a:xfrm>
              <a:off x="0" y="986968"/>
              <a:ext cx="12190413" cy="0"/>
            </a:xfrm>
            <a:prstGeom prst="line">
              <a:avLst/>
            </a:prstGeom>
            <a:ln>
              <a:solidFill>
                <a:srgbClr val="4BB43A"/>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flipH="1">
            <a:off x="1931827" y="2025729"/>
            <a:ext cx="4513577" cy="3787780"/>
            <a:chOff x="1535417" y="1526117"/>
            <a:chExt cx="5212200" cy="4503778"/>
          </a:xfrm>
        </p:grpSpPr>
        <p:sp>
          <p:nvSpPr>
            <p:cNvPr id="7" name="Rectangle 3"/>
            <p:cNvSpPr/>
            <p:nvPr/>
          </p:nvSpPr>
          <p:spPr>
            <a:xfrm>
              <a:off x="1535417" y="5140785"/>
              <a:ext cx="5212200" cy="889110"/>
            </a:xfrm>
            <a:prstGeom prst="rect">
              <a:avLst/>
            </a:prstGeom>
            <a:solidFill>
              <a:srgbClr val="4BB43A"/>
            </a:solid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sz="1600" dirty="0">
                <a:latin typeface="+mn-ea"/>
              </a:endParaRPr>
            </a:p>
          </p:txBody>
        </p:sp>
        <p:sp>
          <p:nvSpPr>
            <p:cNvPr id="8" name="Subtitle 2"/>
            <p:cNvSpPr txBox="1"/>
            <p:nvPr/>
          </p:nvSpPr>
          <p:spPr>
            <a:xfrm>
              <a:off x="1678514" y="5255974"/>
              <a:ext cx="4911703" cy="645461"/>
            </a:xfrm>
            <a:prstGeom prst="rect">
              <a:avLst/>
            </a:prstGeom>
          </p:spPr>
          <p:txBody>
            <a:bodyPr vert="horz" lIns="91420" tIns="45709" rIns="91420" bIns="45709"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lnSpc>
                  <a:spcPct val="120000"/>
                </a:lnSpc>
                <a:buNone/>
              </a:pPr>
              <a:r>
                <a:rPr lang="zh-CN" altLang="en-US" sz="1200" dirty="0">
                  <a:solidFill>
                    <a:schemeClr val="bg1"/>
                  </a:solidFill>
                  <a:latin typeface="微软雅黑" pitchFamily="34" charset="-122"/>
                  <a:ea typeface="微软雅黑" pitchFamily="34" charset="-122"/>
                </a:rPr>
                <a:t>详写内容</a:t>
              </a:r>
              <a:r>
                <a:rPr lang="en-US" altLang="zh-CN" sz="1200" dirty="0">
                  <a:solidFill>
                    <a:schemeClr val="bg1"/>
                  </a:solidFill>
                  <a:latin typeface="微软雅黑" pitchFamily="34" charset="-122"/>
                  <a:ea typeface="微软雅黑" pitchFamily="34" charset="-122"/>
                </a:rPr>
                <a:t>……</a:t>
              </a:r>
              <a:r>
                <a:rPr lang="zh-CN" altLang="en-US" sz="1200" dirty="0">
                  <a:solidFill>
                    <a:schemeClr val="bg1"/>
                  </a:solidFill>
                  <a:latin typeface="微软雅黑" pitchFamily="34" charset="-122"/>
                  <a:ea typeface="微软雅黑" pitchFamily="34" charset="-122"/>
                </a:rPr>
                <a:t>点击输入本栏的具体文字，简明扼要的说明分项内容，此为概念图解，请根据具体内容酌情修改。</a:t>
              </a:r>
              <a:endParaRPr lang="en-US" altLang="zh-CN" sz="1200" dirty="0">
                <a:solidFill>
                  <a:schemeClr val="bg1"/>
                </a:solidFill>
                <a:latin typeface="微软雅黑" pitchFamily="34" charset="-122"/>
                <a:ea typeface="微软雅黑" pitchFamily="34" charset="-122"/>
              </a:endParaRPr>
            </a:p>
          </p:txBody>
        </p:sp>
        <p:sp>
          <p:nvSpPr>
            <p:cNvPr id="10" name="Rectangle 3"/>
            <p:cNvSpPr/>
            <p:nvPr/>
          </p:nvSpPr>
          <p:spPr>
            <a:xfrm>
              <a:off x="1535417" y="1526117"/>
              <a:ext cx="5212200" cy="3584715"/>
            </a:xfrm>
            <a:prstGeom prst="rect">
              <a:avLst/>
            </a:prstGeom>
            <a:blipFill dpi="0" rotWithShape="1">
              <a:blip r:embed="rId3" cstate="print"/>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sz="1600" dirty="0">
                <a:latin typeface="+mn-ea"/>
              </a:endParaRPr>
            </a:p>
          </p:txBody>
        </p:sp>
      </p:grpSp>
      <p:sp>
        <p:nvSpPr>
          <p:cNvPr id="12" name="TextBox 1"/>
          <p:cNvSpPr txBox="1"/>
          <p:nvPr/>
        </p:nvSpPr>
        <p:spPr>
          <a:xfrm>
            <a:off x="7187898" y="2653191"/>
            <a:ext cx="2954655" cy="646331"/>
          </a:xfrm>
          <a:prstGeom prst="rect">
            <a:avLst/>
          </a:prstGeom>
          <a:noFill/>
        </p:spPr>
        <p:txBody>
          <a:bodyPr wrap="none" rtlCol="0">
            <a:spAutoFit/>
          </a:bodyPr>
          <a:lstStyle/>
          <a:p>
            <a:r>
              <a:rPr lang="zh-CN" altLang="en-US" sz="3600" b="1" dirty="0">
                <a:solidFill>
                  <a:schemeClr val="bg1">
                    <a:lumMod val="50000"/>
                  </a:schemeClr>
                </a:solidFill>
                <a:latin typeface="微软雅黑" panose="020B0503020204020204" pitchFamily="34" charset="-122"/>
                <a:ea typeface="微软雅黑" panose="020B0503020204020204" pitchFamily="34" charset="-122"/>
              </a:rPr>
              <a:t>此处添加标题</a:t>
            </a:r>
            <a:endParaRPr lang="en-US" sz="36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3" name="TextBox 2"/>
          <p:cNvSpPr txBox="1"/>
          <p:nvPr/>
        </p:nvSpPr>
        <p:spPr>
          <a:xfrm>
            <a:off x="7187898" y="3237966"/>
            <a:ext cx="3416310" cy="415498"/>
          </a:xfrm>
          <a:prstGeom prst="rect">
            <a:avLst/>
          </a:prstGeom>
          <a:noFill/>
        </p:spPr>
        <p:txBody>
          <a:bodyPr wrap="square" rtlCol="0">
            <a:spAutoFit/>
          </a:bodyPr>
          <a:lstStyle/>
          <a:p>
            <a:r>
              <a:rPr lang="zh-CN" altLang="en-US" sz="105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此处添加详细文本描述，建议与标题相关并符合整体语言风格，语言描述尽量简洁生动。</a:t>
            </a:r>
            <a:endParaRPr lang="en-US" sz="105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4" name="Oval 20"/>
          <p:cNvSpPr/>
          <p:nvPr/>
        </p:nvSpPr>
        <p:spPr>
          <a:xfrm>
            <a:off x="7242849" y="4308175"/>
            <a:ext cx="366823" cy="366823"/>
          </a:xfrm>
          <a:prstGeom prst="ellipse">
            <a:avLst/>
          </a:prstGeom>
          <a:solidFill>
            <a:srgbClr val="4BB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微软雅黑" panose="020B0503020204020204" pitchFamily="34" charset="-122"/>
                <a:ea typeface="微软雅黑" panose="020B0503020204020204" pitchFamily="34" charset="-122"/>
              </a:rPr>
              <a:t>1</a:t>
            </a:r>
          </a:p>
        </p:txBody>
      </p:sp>
      <p:sp>
        <p:nvSpPr>
          <p:cNvPr id="15" name="TextBox 22"/>
          <p:cNvSpPr txBox="1"/>
          <p:nvPr/>
        </p:nvSpPr>
        <p:spPr>
          <a:xfrm>
            <a:off x="7712464" y="4179527"/>
            <a:ext cx="2825196" cy="661720"/>
          </a:xfrm>
          <a:prstGeom prst="rect">
            <a:avLst/>
          </a:prstGeom>
          <a:noFill/>
        </p:spPr>
        <p:txBody>
          <a:bodyPr wrap="square" rtlCol="0">
            <a:spAutoFit/>
          </a:bodyPr>
          <a:lstStyle/>
          <a:p>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图片方案</a:t>
            </a:r>
            <a:endParaRPr lang="en-US" sz="16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r>
              <a:rPr lang="zh-CN" altLang="en-US" sz="105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此处添加详细文本描述，建议与标题相关并符合整体语言风格，语言描述尽量简洁生动。</a:t>
            </a:r>
            <a:endParaRPr lang="en-US" sz="105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6" name="Oval 23"/>
          <p:cNvSpPr/>
          <p:nvPr/>
        </p:nvSpPr>
        <p:spPr>
          <a:xfrm>
            <a:off x="7242850" y="5276155"/>
            <a:ext cx="366823" cy="366823"/>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微软雅黑" panose="020B0503020204020204" pitchFamily="34" charset="-122"/>
                <a:ea typeface="微软雅黑" panose="020B0503020204020204" pitchFamily="34" charset="-122"/>
              </a:rPr>
              <a:t>2</a:t>
            </a:r>
          </a:p>
        </p:txBody>
      </p:sp>
      <p:sp>
        <p:nvSpPr>
          <p:cNvPr id="17" name="TextBox 24"/>
          <p:cNvSpPr txBox="1"/>
          <p:nvPr/>
        </p:nvSpPr>
        <p:spPr>
          <a:xfrm>
            <a:off x="7712464" y="5151789"/>
            <a:ext cx="2825196" cy="661720"/>
          </a:xfrm>
          <a:prstGeom prst="rect">
            <a:avLst/>
          </a:prstGeom>
          <a:noFill/>
        </p:spPr>
        <p:txBody>
          <a:bodyPr wrap="square" rtlCol="0">
            <a:spAutoFit/>
          </a:bodyPr>
          <a:lstStyle/>
          <a:p>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视频方案</a:t>
            </a:r>
            <a:endParaRPr lang="en-US" sz="16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r>
              <a:rPr lang="zh-CN" altLang="en-US" sz="105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此处添加详细文本描述，建议与标题相关并符合整体语言风格，语言描述尽量简洁生动。</a:t>
            </a:r>
            <a:endParaRPr lang="en-US" sz="105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Tree>
    <p:extLst>
      <p:ext uri="{BB962C8B-B14F-4D97-AF65-F5344CB8AC3E}">
        <p14:creationId xmlns:p14="http://schemas.microsoft.com/office/powerpoint/2010/main" val="913710319"/>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750"/>
                                        <p:tgtEl>
                                          <p:spTgt spid="9"/>
                                        </p:tgtEl>
                                      </p:cBhvr>
                                    </p:animEffect>
                                    <p:anim calcmode="lin" valueType="num">
                                      <p:cBhvr>
                                        <p:cTn id="8" dur="750" fill="hold"/>
                                        <p:tgtEl>
                                          <p:spTgt spid="9"/>
                                        </p:tgtEl>
                                        <p:attrNameLst>
                                          <p:attrName>ppt_x</p:attrName>
                                        </p:attrNameLst>
                                      </p:cBhvr>
                                      <p:tavLst>
                                        <p:tav tm="0">
                                          <p:val>
                                            <p:strVal val="#ppt_x"/>
                                          </p:val>
                                        </p:tav>
                                        <p:tav tm="100000">
                                          <p:val>
                                            <p:strVal val="#ppt_x"/>
                                          </p:val>
                                        </p:tav>
                                      </p:tavLst>
                                    </p:anim>
                                    <p:anim calcmode="lin" valueType="num">
                                      <p:cBhvr>
                                        <p:cTn id="9" dur="75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750"/>
                                        <p:tgtEl>
                                          <p:spTgt spid="6"/>
                                        </p:tgtEl>
                                      </p:cBhvr>
                                    </p:animEffect>
                                    <p:anim calcmode="lin" valueType="num">
                                      <p:cBhvr>
                                        <p:cTn id="14" dur="750" fill="hold"/>
                                        <p:tgtEl>
                                          <p:spTgt spid="6"/>
                                        </p:tgtEl>
                                        <p:attrNameLst>
                                          <p:attrName>ppt_x</p:attrName>
                                        </p:attrNameLst>
                                      </p:cBhvr>
                                      <p:tavLst>
                                        <p:tav tm="0">
                                          <p:val>
                                            <p:strVal val="#ppt_x"/>
                                          </p:val>
                                        </p:tav>
                                        <p:tav tm="100000">
                                          <p:val>
                                            <p:strVal val="#ppt_x"/>
                                          </p:val>
                                        </p:tav>
                                      </p:tavLst>
                                    </p:anim>
                                    <p:anim calcmode="lin" valueType="num">
                                      <p:cBhvr>
                                        <p:cTn id="15" dur="75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 presetClass="entr" presetSubtype="4"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250" fill="hold"/>
                                        <p:tgtEl>
                                          <p:spTgt spid="12"/>
                                        </p:tgtEl>
                                        <p:attrNameLst>
                                          <p:attrName>ppt_x</p:attrName>
                                        </p:attrNameLst>
                                      </p:cBhvr>
                                      <p:tavLst>
                                        <p:tav tm="0">
                                          <p:val>
                                            <p:strVal val="#ppt_x"/>
                                          </p:val>
                                        </p:tav>
                                        <p:tav tm="100000">
                                          <p:val>
                                            <p:strVal val="#ppt_x"/>
                                          </p:val>
                                        </p:tav>
                                      </p:tavLst>
                                    </p:anim>
                                    <p:anim calcmode="lin" valueType="num">
                                      <p:cBhvr additive="base">
                                        <p:cTn id="20" dur="250" fill="hold"/>
                                        <p:tgtEl>
                                          <p:spTgt spid="12"/>
                                        </p:tgtEl>
                                        <p:attrNameLst>
                                          <p:attrName>ppt_y</p:attrName>
                                        </p:attrNameLst>
                                      </p:cBhvr>
                                      <p:tavLst>
                                        <p:tav tm="0">
                                          <p:val>
                                            <p:strVal val="1+#ppt_h/2"/>
                                          </p:val>
                                        </p:tav>
                                        <p:tav tm="100000">
                                          <p:val>
                                            <p:strVal val="#ppt_y"/>
                                          </p:val>
                                        </p:tav>
                                      </p:tavLst>
                                    </p:anim>
                                  </p:childTnLst>
                                </p:cTn>
                              </p:par>
                            </p:childTnLst>
                          </p:cTn>
                        </p:par>
                        <p:par>
                          <p:cTn id="21" fill="hold">
                            <p:stCondLst>
                              <p:cond delay="1750"/>
                            </p:stCondLst>
                            <p:childTnLst>
                              <p:par>
                                <p:cTn id="22" presetID="2" presetClass="entr" presetSubtype="4"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250" fill="hold"/>
                                        <p:tgtEl>
                                          <p:spTgt spid="13"/>
                                        </p:tgtEl>
                                        <p:attrNameLst>
                                          <p:attrName>ppt_x</p:attrName>
                                        </p:attrNameLst>
                                      </p:cBhvr>
                                      <p:tavLst>
                                        <p:tav tm="0">
                                          <p:val>
                                            <p:strVal val="#ppt_x"/>
                                          </p:val>
                                        </p:tav>
                                        <p:tav tm="100000">
                                          <p:val>
                                            <p:strVal val="#ppt_x"/>
                                          </p:val>
                                        </p:tav>
                                      </p:tavLst>
                                    </p:anim>
                                    <p:anim calcmode="lin" valueType="num">
                                      <p:cBhvr additive="base">
                                        <p:cTn id="25" dur="250" fill="hold"/>
                                        <p:tgtEl>
                                          <p:spTgt spid="13"/>
                                        </p:tgtEl>
                                        <p:attrNameLst>
                                          <p:attrName>ppt_y</p:attrName>
                                        </p:attrNameLst>
                                      </p:cBhvr>
                                      <p:tavLst>
                                        <p:tav tm="0">
                                          <p:val>
                                            <p:strVal val="1+#ppt_h/2"/>
                                          </p:val>
                                        </p:tav>
                                        <p:tav tm="100000">
                                          <p:val>
                                            <p:strVal val="#ppt_y"/>
                                          </p:val>
                                        </p:tav>
                                      </p:tavLst>
                                    </p:anim>
                                  </p:childTnLst>
                                </p:cTn>
                              </p:par>
                            </p:childTnLst>
                          </p:cTn>
                        </p:par>
                        <p:par>
                          <p:cTn id="26" fill="hold">
                            <p:stCondLst>
                              <p:cond delay="2000"/>
                            </p:stCondLst>
                            <p:childTnLst>
                              <p:par>
                                <p:cTn id="27" presetID="2" presetClass="entr" presetSubtype="4"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additive="base">
                                        <p:cTn id="29" dur="250" fill="hold"/>
                                        <p:tgtEl>
                                          <p:spTgt spid="14"/>
                                        </p:tgtEl>
                                        <p:attrNameLst>
                                          <p:attrName>ppt_x</p:attrName>
                                        </p:attrNameLst>
                                      </p:cBhvr>
                                      <p:tavLst>
                                        <p:tav tm="0">
                                          <p:val>
                                            <p:strVal val="#ppt_x"/>
                                          </p:val>
                                        </p:tav>
                                        <p:tav tm="100000">
                                          <p:val>
                                            <p:strVal val="#ppt_x"/>
                                          </p:val>
                                        </p:tav>
                                      </p:tavLst>
                                    </p:anim>
                                    <p:anim calcmode="lin" valueType="num">
                                      <p:cBhvr additive="base">
                                        <p:cTn id="30" dur="250" fill="hold"/>
                                        <p:tgtEl>
                                          <p:spTgt spid="14"/>
                                        </p:tgtEl>
                                        <p:attrNameLst>
                                          <p:attrName>ppt_y</p:attrName>
                                        </p:attrNameLst>
                                      </p:cBhvr>
                                      <p:tavLst>
                                        <p:tav tm="0">
                                          <p:val>
                                            <p:strVal val="1+#ppt_h/2"/>
                                          </p:val>
                                        </p:tav>
                                        <p:tav tm="100000">
                                          <p:val>
                                            <p:strVal val="#ppt_y"/>
                                          </p:val>
                                        </p:tav>
                                      </p:tavLst>
                                    </p:anim>
                                  </p:childTnLst>
                                </p:cTn>
                              </p:par>
                            </p:childTnLst>
                          </p:cTn>
                        </p:par>
                        <p:par>
                          <p:cTn id="31" fill="hold">
                            <p:stCondLst>
                              <p:cond delay="2250"/>
                            </p:stCondLst>
                            <p:childTnLst>
                              <p:par>
                                <p:cTn id="32" presetID="2" presetClass="entr" presetSubtype="4" fill="hold" grpId="0" nodeType="after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additive="base">
                                        <p:cTn id="34" dur="250" fill="hold"/>
                                        <p:tgtEl>
                                          <p:spTgt spid="15"/>
                                        </p:tgtEl>
                                        <p:attrNameLst>
                                          <p:attrName>ppt_x</p:attrName>
                                        </p:attrNameLst>
                                      </p:cBhvr>
                                      <p:tavLst>
                                        <p:tav tm="0">
                                          <p:val>
                                            <p:strVal val="#ppt_x"/>
                                          </p:val>
                                        </p:tav>
                                        <p:tav tm="100000">
                                          <p:val>
                                            <p:strVal val="#ppt_x"/>
                                          </p:val>
                                        </p:tav>
                                      </p:tavLst>
                                    </p:anim>
                                    <p:anim calcmode="lin" valueType="num">
                                      <p:cBhvr additive="base">
                                        <p:cTn id="35" dur="250" fill="hold"/>
                                        <p:tgtEl>
                                          <p:spTgt spid="15"/>
                                        </p:tgtEl>
                                        <p:attrNameLst>
                                          <p:attrName>ppt_y</p:attrName>
                                        </p:attrNameLst>
                                      </p:cBhvr>
                                      <p:tavLst>
                                        <p:tav tm="0">
                                          <p:val>
                                            <p:strVal val="1+#ppt_h/2"/>
                                          </p:val>
                                        </p:tav>
                                        <p:tav tm="100000">
                                          <p:val>
                                            <p:strVal val="#ppt_y"/>
                                          </p:val>
                                        </p:tav>
                                      </p:tavLst>
                                    </p:anim>
                                  </p:childTnLst>
                                </p:cTn>
                              </p:par>
                            </p:childTnLst>
                          </p:cTn>
                        </p:par>
                        <p:par>
                          <p:cTn id="36" fill="hold">
                            <p:stCondLst>
                              <p:cond delay="2500"/>
                            </p:stCondLst>
                            <p:childTnLst>
                              <p:par>
                                <p:cTn id="37" presetID="2" presetClass="entr" presetSubtype="4" fill="hold" grpId="0" nodeType="afterEffect">
                                  <p:stCondLst>
                                    <p:cond delay="0"/>
                                  </p:stCondLst>
                                  <p:childTnLst>
                                    <p:set>
                                      <p:cBhvr>
                                        <p:cTn id="38" dur="1" fill="hold">
                                          <p:stCondLst>
                                            <p:cond delay="0"/>
                                          </p:stCondLst>
                                        </p:cTn>
                                        <p:tgtEl>
                                          <p:spTgt spid="16"/>
                                        </p:tgtEl>
                                        <p:attrNameLst>
                                          <p:attrName>style.visibility</p:attrName>
                                        </p:attrNameLst>
                                      </p:cBhvr>
                                      <p:to>
                                        <p:strVal val="visible"/>
                                      </p:to>
                                    </p:set>
                                    <p:anim calcmode="lin" valueType="num">
                                      <p:cBhvr additive="base">
                                        <p:cTn id="39" dur="250" fill="hold"/>
                                        <p:tgtEl>
                                          <p:spTgt spid="16"/>
                                        </p:tgtEl>
                                        <p:attrNameLst>
                                          <p:attrName>ppt_x</p:attrName>
                                        </p:attrNameLst>
                                      </p:cBhvr>
                                      <p:tavLst>
                                        <p:tav tm="0">
                                          <p:val>
                                            <p:strVal val="#ppt_x"/>
                                          </p:val>
                                        </p:tav>
                                        <p:tav tm="100000">
                                          <p:val>
                                            <p:strVal val="#ppt_x"/>
                                          </p:val>
                                        </p:tav>
                                      </p:tavLst>
                                    </p:anim>
                                    <p:anim calcmode="lin" valueType="num">
                                      <p:cBhvr additive="base">
                                        <p:cTn id="40" dur="250" fill="hold"/>
                                        <p:tgtEl>
                                          <p:spTgt spid="16"/>
                                        </p:tgtEl>
                                        <p:attrNameLst>
                                          <p:attrName>ppt_y</p:attrName>
                                        </p:attrNameLst>
                                      </p:cBhvr>
                                      <p:tavLst>
                                        <p:tav tm="0">
                                          <p:val>
                                            <p:strVal val="1+#ppt_h/2"/>
                                          </p:val>
                                        </p:tav>
                                        <p:tav tm="100000">
                                          <p:val>
                                            <p:strVal val="#ppt_y"/>
                                          </p:val>
                                        </p:tav>
                                      </p:tavLst>
                                    </p:anim>
                                  </p:childTnLst>
                                </p:cTn>
                              </p:par>
                            </p:childTnLst>
                          </p:cTn>
                        </p:par>
                        <p:par>
                          <p:cTn id="41" fill="hold">
                            <p:stCondLst>
                              <p:cond delay="2750"/>
                            </p:stCondLst>
                            <p:childTnLst>
                              <p:par>
                                <p:cTn id="42" presetID="2" presetClass="entr" presetSubtype="4"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 calcmode="lin" valueType="num">
                                      <p:cBhvr additive="base">
                                        <p:cTn id="44" dur="250" fill="hold"/>
                                        <p:tgtEl>
                                          <p:spTgt spid="17"/>
                                        </p:tgtEl>
                                        <p:attrNameLst>
                                          <p:attrName>ppt_x</p:attrName>
                                        </p:attrNameLst>
                                      </p:cBhvr>
                                      <p:tavLst>
                                        <p:tav tm="0">
                                          <p:val>
                                            <p:strVal val="#ppt_x"/>
                                          </p:val>
                                        </p:tav>
                                        <p:tav tm="100000">
                                          <p:val>
                                            <p:strVal val="#ppt_x"/>
                                          </p:val>
                                        </p:tav>
                                      </p:tavLst>
                                    </p:anim>
                                    <p:anim calcmode="lin" valueType="num">
                                      <p:cBhvr additive="base">
                                        <p:cTn id="45" dur="25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animBg="1"/>
      <p:bldP spid="15" grpId="0"/>
      <p:bldP spid="16" grpId="0" animBg="1"/>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0" y="444107"/>
            <a:ext cx="12190413" cy="542861"/>
            <a:chOff x="0" y="444107"/>
            <a:chExt cx="12190413" cy="542861"/>
          </a:xfrm>
        </p:grpSpPr>
        <p:sp>
          <p:nvSpPr>
            <p:cNvPr id="11" name="Copyright Notice"/>
            <p:cNvSpPr>
              <a:spLocks/>
            </p:cNvSpPr>
            <p:nvPr/>
          </p:nvSpPr>
          <p:spPr bwMode="auto">
            <a:xfrm>
              <a:off x="4586513" y="444107"/>
              <a:ext cx="3048000" cy="373209"/>
            </a:xfrm>
            <a:prstGeom prst="rect">
              <a:avLst/>
            </a:prstGeom>
            <a:noFill/>
            <a:ln w="635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000" cap="small" dirty="0">
                  <a:solidFill>
                    <a:srgbClr val="4BB43A"/>
                  </a:solidFill>
                  <a:latin typeface="微软雅黑" panose="020B0503020204020204" pitchFamily="34" charset="-122"/>
                  <a:ea typeface="微软雅黑" panose="020B0503020204020204" pitchFamily="34" charset="-122"/>
                </a:rPr>
                <a:t>点击加入标题文字</a:t>
              </a:r>
              <a:endParaRPr lang="en-US" sz="2000" cap="small" dirty="0">
                <a:solidFill>
                  <a:srgbClr val="4BB43A"/>
                </a:solidFill>
                <a:latin typeface="微软雅黑" panose="020B0503020204020204" pitchFamily="34" charset="-122"/>
                <a:ea typeface="微软雅黑" panose="020B0503020204020204" pitchFamily="34" charset="-122"/>
              </a:endParaRPr>
            </a:p>
          </p:txBody>
        </p:sp>
        <p:cxnSp>
          <p:nvCxnSpPr>
            <p:cNvPr id="5" name="直接连接符 4"/>
            <p:cNvCxnSpPr>
              <a:cxnSpLocks/>
            </p:cNvCxnSpPr>
            <p:nvPr/>
          </p:nvCxnSpPr>
          <p:spPr>
            <a:xfrm>
              <a:off x="0" y="986968"/>
              <a:ext cx="12190413" cy="0"/>
            </a:xfrm>
            <a:prstGeom prst="line">
              <a:avLst/>
            </a:prstGeom>
            <a:ln>
              <a:solidFill>
                <a:srgbClr val="4BB43A"/>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1905800" y="2026661"/>
            <a:ext cx="4066006" cy="3504344"/>
            <a:chOff x="1922917" y="1959882"/>
            <a:chExt cx="3746500" cy="3228975"/>
          </a:xfrm>
        </p:grpSpPr>
        <p:grpSp>
          <p:nvGrpSpPr>
            <p:cNvPr id="7" name="组合 1"/>
            <p:cNvGrpSpPr>
              <a:grpSpLocks/>
            </p:cNvGrpSpPr>
            <p:nvPr/>
          </p:nvGrpSpPr>
          <p:grpSpPr bwMode="auto">
            <a:xfrm>
              <a:off x="2778579" y="2405970"/>
              <a:ext cx="1336675" cy="1336675"/>
              <a:chOff x="0" y="0"/>
              <a:chExt cx="1336965" cy="1336965"/>
            </a:xfrm>
          </p:grpSpPr>
          <p:grpSp>
            <p:nvGrpSpPr>
              <p:cNvPr id="29" name="组合 3"/>
              <p:cNvGrpSpPr>
                <a:grpSpLocks/>
              </p:cNvGrpSpPr>
              <p:nvPr/>
            </p:nvGrpSpPr>
            <p:grpSpPr bwMode="auto">
              <a:xfrm>
                <a:off x="0" y="0"/>
                <a:ext cx="1336965" cy="1336965"/>
                <a:chOff x="0" y="0"/>
                <a:chExt cx="1336965" cy="1336965"/>
              </a:xfrm>
            </p:grpSpPr>
            <p:sp>
              <p:nvSpPr>
                <p:cNvPr id="31" name="矩形 2"/>
                <p:cNvSpPr>
                  <a:spLocks noChangeArrowheads="1"/>
                </p:cNvSpPr>
                <p:nvPr/>
              </p:nvSpPr>
              <p:spPr bwMode="auto">
                <a:xfrm>
                  <a:off x="0" y="0"/>
                  <a:ext cx="1336965" cy="1336965"/>
                </a:xfrm>
                <a:prstGeom prst="rect">
                  <a:avLst/>
                </a:prstGeom>
                <a:solidFill>
                  <a:srgbClr val="4BB43A"/>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32" name="矩形 33"/>
                <p:cNvSpPr>
                  <a:spLocks noChangeArrowheads="1"/>
                </p:cNvSpPr>
                <p:nvPr/>
              </p:nvSpPr>
              <p:spPr bwMode="auto">
                <a:xfrm>
                  <a:off x="976926" y="976926"/>
                  <a:ext cx="360039" cy="360039"/>
                </a:xfrm>
                <a:prstGeom prst="rect">
                  <a:avLst/>
                </a:prstGeom>
                <a:solidFill>
                  <a:schemeClr val="bg1"/>
                </a:solidFill>
                <a:ln w="3175">
                  <a:solidFill>
                    <a:srgbClr val="D8D8D8"/>
                  </a:solidFill>
                  <a:bevel/>
                  <a:headEnd/>
                  <a:tailEnd/>
                </a:ln>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800" dirty="0">
                      <a:solidFill>
                        <a:schemeClr val="bg1">
                          <a:lumMod val="50000"/>
                        </a:schemeClr>
                      </a:solidFill>
                      <a:latin typeface="Century Gothic" panose="020B0502020202020204" pitchFamily="34" charset="0"/>
                      <a:sym typeface="Century Gothic" panose="020B0502020202020204" pitchFamily="34" charset="0"/>
                    </a:rPr>
                    <a:t>1</a:t>
                  </a:r>
                  <a:endParaRPr lang="zh-CN" altLang="en-US" sz="1800" dirty="0">
                    <a:solidFill>
                      <a:schemeClr val="bg1">
                        <a:lumMod val="50000"/>
                      </a:schemeClr>
                    </a:solidFill>
                    <a:latin typeface="Century Gothic" panose="020B0502020202020204" pitchFamily="34" charset="0"/>
                    <a:sym typeface="Century Gothic" panose="020B0502020202020204" pitchFamily="34" charset="0"/>
                  </a:endParaRPr>
                </a:p>
              </p:txBody>
            </p:sp>
          </p:grpSp>
          <p:sp>
            <p:nvSpPr>
              <p:cNvPr id="30" name="矩形 45"/>
              <p:cNvSpPr>
                <a:spLocks noChangeArrowheads="1"/>
              </p:cNvSpPr>
              <p:nvPr/>
            </p:nvSpPr>
            <p:spPr bwMode="auto">
              <a:xfrm>
                <a:off x="273182" y="537677"/>
                <a:ext cx="80663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100">
                    <a:solidFill>
                      <a:schemeClr val="bg1"/>
                    </a:solidFill>
                    <a:latin typeface="Century Gothic" panose="020B0502020202020204" pitchFamily="34" charset="0"/>
                    <a:sym typeface="Arial" panose="020B0604020202020204" pitchFamily="34" charset="0"/>
                  </a:rPr>
                  <a:t>Strengths</a:t>
                </a:r>
              </a:p>
            </p:txBody>
          </p:sp>
        </p:grpSp>
        <p:grpSp>
          <p:nvGrpSpPr>
            <p:cNvPr id="8" name="组合 7"/>
            <p:cNvGrpSpPr>
              <a:grpSpLocks/>
            </p:cNvGrpSpPr>
            <p:nvPr/>
          </p:nvGrpSpPr>
          <p:grpSpPr bwMode="auto">
            <a:xfrm>
              <a:off x="4332742" y="2405970"/>
              <a:ext cx="1336675" cy="1336675"/>
              <a:chOff x="0" y="0"/>
              <a:chExt cx="1336965" cy="1336965"/>
            </a:xfrm>
          </p:grpSpPr>
          <p:grpSp>
            <p:nvGrpSpPr>
              <p:cNvPr id="25" name="组合 34"/>
              <p:cNvGrpSpPr>
                <a:grpSpLocks/>
              </p:cNvGrpSpPr>
              <p:nvPr/>
            </p:nvGrpSpPr>
            <p:grpSpPr bwMode="auto">
              <a:xfrm>
                <a:off x="0" y="0"/>
                <a:ext cx="1336965" cy="1336965"/>
                <a:chOff x="0" y="0"/>
                <a:chExt cx="1336965" cy="1336965"/>
              </a:xfrm>
            </p:grpSpPr>
            <p:sp>
              <p:nvSpPr>
                <p:cNvPr id="27" name="矩形 35"/>
                <p:cNvSpPr>
                  <a:spLocks noChangeArrowheads="1"/>
                </p:cNvSpPr>
                <p:nvPr/>
              </p:nvSpPr>
              <p:spPr bwMode="auto">
                <a:xfrm>
                  <a:off x="0" y="0"/>
                  <a:ext cx="1336965" cy="1336965"/>
                </a:xfrm>
                <a:prstGeom prst="rect">
                  <a:avLst/>
                </a:prstGeom>
                <a:solidFill>
                  <a:schemeClr val="accent1">
                    <a:lumMod val="75000"/>
                  </a:schemeClr>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28" name="矩形 36"/>
                <p:cNvSpPr>
                  <a:spLocks noChangeArrowheads="1"/>
                </p:cNvSpPr>
                <p:nvPr/>
              </p:nvSpPr>
              <p:spPr bwMode="auto">
                <a:xfrm>
                  <a:off x="0" y="976926"/>
                  <a:ext cx="360039" cy="360039"/>
                </a:xfrm>
                <a:prstGeom prst="rect">
                  <a:avLst/>
                </a:prstGeom>
                <a:solidFill>
                  <a:schemeClr val="bg1"/>
                </a:solidFill>
                <a:ln w="3175">
                  <a:solidFill>
                    <a:srgbClr val="D8D8D8"/>
                  </a:solidFill>
                  <a:bevel/>
                  <a:headEnd/>
                  <a:tailEnd/>
                </a:ln>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800" dirty="0">
                      <a:solidFill>
                        <a:schemeClr val="bg1">
                          <a:lumMod val="50000"/>
                        </a:schemeClr>
                      </a:solidFill>
                      <a:latin typeface="Century Gothic" panose="020B0502020202020204" pitchFamily="34" charset="0"/>
                      <a:sym typeface="Century Gothic" panose="020B0502020202020204" pitchFamily="34" charset="0"/>
                    </a:rPr>
                    <a:t>2</a:t>
                  </a:r>
                  <a:endParaRPr lang="zh-CN" altLang="en-US" sz="1800" dirty="0">
                    <a:solidFill>
                      <a:schemeClr val="bg1">
                        <a:lumMod val="50000"/>
                      </a:schemeClr>
                    </a:solidFill>
                    <a:latin typeface="Century Gothic" panose="020B0502020202020204" pitchFamily="34" charset="0"/>
                    <a:sym typeface="Century Gothic" panose="020B0502020202020204" pitchFamily="34" charset="0"/>
                  </a:endParaRPr>
                </a:p>
              </p:txBody>
            </p:sp>
          </p:grpSp>
          <p:sp>
            <p:nvSpPr>
              <p:cNvPr id="26" name="矩形 46"/>
              <p:cNvSpPr>
                <a:spLocks noChangeArrowheads="1"/>
              </p:cNvSpPr>
              <p:nvPr/>
            </p:nvSpPr>
            <p:spPr bwMode="auto">
              <a:xfrm>
                <a:off x="172193" y="537677"/>
                <a:ext cx="101021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100" dirty="0">
                    <a:solidFill>
                      <a:schemeClr val="bg1"/>
                    </a:solidFill>
                    <a:latin typeface="Century Gothic" panose="020B0502020202020204" pitchFamily="34" charset="0"/>
                    <a:sym typeface="Arial" panose="020B0604020202020204" pitchFamily="34" charset="0"/>
                  </a:rPr>
                  <a:t>Weaknesses</a:t>
                </a:r>
              </a:p>
            </p:txBody>
          </p:sp>
        </p:grpSp>
        <p:grpSp>
          <p:nvGrpSpPr>
            <p:cNvPr id="10" name="组合 9"/>
            <p:cNvGrpSpPr>
              <a:grpSpLocks/>
            </p:cNvGrpSpPr>
            <p:nvPr/>
          </p:nvGrpSpPr>
          <p:grpSpPr bwMode="auto">
            <a:xfrm>
              <a:off x="2778579" y="3852182"/>
              <a:ext cx="1336675" cy="1336675"/>
              <a:chOff x="0" y="0"/>
              <a:chExt cx="1336965" cy="1336965"/>
            </a:xfrm>
          </p:grpSpPr>
          <p:grpSp>
            <p:nvGrpSpPr>
              <p:cNvPr id="21" name="组合 37"/>
              <p:cNvGrpSpPr>
                <a:grpSpLocks/>
              </p:cNvGrpSpPr>
              <p:nvPr/>
            </p:nvGrpSpPr>
            <p:grpSpPr bwMode="auto">
              <a:xfrm>
                <a:off x="0" y="0"/>
                <a:ext cx="1336965" cy="1336965"/>
                <a:chOff x="0" y="0"/>
                <a:chExt cx="1336965" cy="1336965"/>
              </a:xfrm>
            </p:grpSpPr>
            <p:sp>
              <p:nvSpPr>
                <p:cNvPr id="23" name="矩形 38"/>
                <p:cNvSpPr>
                  <a:spLocks noChangeArrowheads="1"/>
                </p:cNvSpPr>
                <p:nvPr/>
              </p:nvSpPr>
              <p:spPr bwMode="auto">
                <a:xfrm>
                  <a:off x="0" y="0"/>
                  <a:ext cx="1336965" cy="1336965"/>
                </a:xfrm>
                <a:prstGeom prst="rect">
                  <a:avLst/>
                </a:prstGeom>
                <a:solidFill>
                  <a:schemeClr val="accent1">
                    <a:lumMod val="75000"/>
                  </a:schemeClr>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24" name="矩形 39"/>
                <p:cNvSpPr>
                  <a:spLocks noChangeArrowheads="1"/>
                </p:cNvSpPr>
                <p:nvPr/>
              </p:nvSpPr>
              <p:spPr bwMode="auto">
                <a:xfrm>
                  <a:off x="976926" y="0"/>
                  <a:ext cx="360039" cy="360039"/>
                </a:xfrm>
                <a:prstGeom prst="rect">
                  <a:avLst/>
                </a:prstGeom>
                <a:solidFill>
                  <a:schemeClr val="bg1"/>
                </a:solidFill>
                <a:ln w="3175">
                  <a:solidFill>
                    <a:srgbClr val="D8D8D8"/>
                  </a:solidFill>
                  <a:bevel/>
                  <a:headEnd/>
                  <a:tailEnd/>
                </a:ln>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800" dirty="0">
                      <a:solidFill>
                        <a:schemeClr val="bg1">
                          <a:lumMod val="50000"/>
                        </a:schemeClr>
                      </a:solidFill>
                      <a:latin typeface="Century Gothic" panose="020B0502020202020204" pitchFamily="34" charset="0"/>
                      <a:sym typeface="Century Gothic" panose="020B0502020202020204" pitchFamily="34" charset="0"/>
                    </a:rPr>
                    <a:t>4</a:t>
                  </a:r>
                  <a:endParaRPr lang="zh-CN" altLang="en-US" sz="1800" dirty="0">
                    <a:solidFill>
                      <a:schemeClr val="bg1">
                        <a:lumMod val="50000"/>
                      </a:schemeClr>
                    </a:solidFill>
                    <a:latin typeface="Century Gothic" panose="020B0502020202020204" pitchFamily="34" charset="0"/>
                    <a:sym typeface="Century Gothic" panose="020B0502020202020204" pitchFamily="34" charset="0"/>
                  </a:endParaRPr>
                </a:p>
              </p:txBody>
            </p:sp>
          </p:grpSp>
          <p:sp>
            <p:nvSpPr>
              <p:cNvPr id="22" name="矩形 47"/>
              <p:cNvSpPr>
                <a:spLocks noChangeArrowheads="1"/>
              </p:cNvSpPr>
              <p:nvPr/>
            </p:nvSpPr>
            <p:spPr bwMode="auto">
              <a:xfrm>
                <a:off x="130514" y="537677"/>
                <a:ext cx="107593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100">
                    <a:solidFill>
                      <a:schemeClr val="bg1"/>
                    </a:solidFill>
                    <a:latin typeface="Century Gothic" panose="020B0502020202020204" pitchFamily="34" charset="0"/>
                    <a:sym typeface="Arial" panose="020B0604020202020204" pitchFamily="34" charset="0"/>
                  </a:rPr>
                  <a:t>opportunities</a:t>
                </a:r>
              </a:p>
            </p:txBody>
          </p:sp>
        </p:grpSp>
        <p:grpSp>
          <p:nvGrpSpPr>
            <p:cNvPr id="12" name="组合 11"/>
            <p:cNvGrpSpPr>
              <a:grpSpLocks/>
            </p:cNvGrpSpPr>
            <p:nvPr/>
          </p:nvGrpSpPr>
          <p:grpSpPr bwMode="auto">
            <a:xfrm>
              <a:off x="4332742" y="3852182"/>
              <a:ext cx="1336675" cy="1336675"/>
              <a:chOff x="0" y="0"/>
              <a:chExt cx="1336965" cy="1336965"/>
            </a:xfrm>
          </p:grpSpPr>
          <p:grpSp>
            <p:nvGrpSpPr>
              <p:cNvPr id="17" name="组合 40"/>
              <p:cNvGrpSpPr>
                <a:grpSpLocks/>
              </p:cNvGrpSpPr>
              <p:nvPr/>
            </p:nvGrpSpPr>
            <p:grpSpPr bwMode="auto">
              <a:xfrm>
                <a:off x="0" y="0"/>
                <a:ext cx="1336965" cy="1336965"/>
                <a:chOff x="0" y="0"/>
                <a:chExt cx="1336965" cy="1336965"/>
              </a:xfrm>
            </p:grpSpPr>
            <p:sp>
              <p:nvSpPr>
                <p:cNvPr id="19" name="矩形 41"/>
                <p:cNvSpPr>
                  <a:spLocks noChangeArrowheads="1"/>
                </p:cNvSpPr>
                <p:nvPr/>
              </p:nvSpPr>
              <p:spPr bwMode="auto">
                <a:xfrm>
                  <a:off x="0" y="0"/>
                  <a:ext cx="1336965" cy="1336965"/>
                </a:xfrm>
                <a:prstGeom prst="rect">
                  <a:avLst/>
                </a:prstGeom>
                <a:solidFill>
                  <a:srgbClr val="4BB43A"/>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20" name="矩形 42"/>
                <p:cNvSpPr>
                  <a:spLocks noChangeArrowheads="1"/>
                </p:cNvSpPr>
                <p:nvPr/>
              </p:nvSpPr>
              <p:spPr bwMode="auto">
                <a:xfrm>
                  <a:off x="0" y="0"/>
                  <a:ext cx="360039" cy="360039"/>
                </a:xfrm>
                <a:prstGeom prst="rect">
                  <a:avLst/>
                </a:prstGeom>
                <a:solidFill>
                  <a:schemeClr val="bg1"/>
                </a:solidFill>
                <a:ln w="3175">
                  <a:solidFill>
                    <a:srgbClr val="D8D8D8"/>
                  </a:solidFill>
                  <a:bevel/>
                  <a:headEnd/>
                  <a:tailEnd/>
                </a:ln>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800" dirty="0">
                      <a:solidFill>
                        <a:schemeClr val="bg1">
                          <a:lumMod val="50000"/>
                        </a:schemeClr>
                      </a:solidFill>
                      <a:latin typeface="Century Gothic" panose="020B0502020202020204" pitchFamily="34" charset="0"/>
                      <a:sym typeface="Century Gothic" panose="020B0502020202020204" pitchFamily="34" charset="0"/>
                    </a:rPr>
                    <a:t>3</a:t>
                  </a:r>
                  <a:endParaRPr lang="zh-CN" altLang="en-US" sz="1800" dirty="0">
                    <a:solidFill>
                      <a:schemeClr val="bg1">
                        <a:lumMod val="50000"/>
                      </a:schemeClr>
                    </a:solidFill>
                    <a:latin typeface="Century Gothic" panose="020B0502020202020204" pitchFamily="34" charset="0"/>
                    <a:sym typeface="Century Gothic" panose="020B0502020202020204" pitchFamily="34" charset="0"/>
                  </a:endParaRPr>
                </a:p>
              </p:txBody>
            </p:sp>
          </p:grpSp>
          <p:sp>
            <p:nvSpPr>
              <p:cNvPr id="18" name="矩形 48"/>
              <p:cNvSpPr>
                <a:spLocks noChangeArrowheads="1"/>
              </p:cNvSpPr>
              <p:nvPr/>
            </p:nvSpPr>
            <p:spPr bwMode="auto">
              <a:xfrm>
                <a:off x="342912" y="537677"/>
                <a:ext cx="65114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100">
                    <a:solidFill>
                      <a:schemeClr val="bg1"/>
                    </a:solidFill>
                    <a:latin typeface="Century Gothic" panose="020B0502020202020204" pitchFamily="34" charset="0"/>
                    <a:sym typeface="Arial" panose="020B0604020202020204" pitchFamily="34" charset="0"/>
                  </a:rPr>
                  <a:t>threats</a:t>
                </a:r>
              </a:p>
            </p:txBody>
          </p:sp>
        </p:grpSp>
        <p:sp>
          <p:nvSpPr>
            <p:cNvPr id="13" name="矩形 49"/>
            <p:cNvSpPr>
              <a:spLocks noChangeArrowheads="1"/>
            </p:cNvSpPr>
            <p:nvPr/>
          </p:nvSpPr>
          <p:spPr bwMode="auto">
            <a:xfrm>
              <a:off x="3096079" y="2010682"/>
              <a:ext cx="703263"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100">
                  <a:solidFill>
                    <a:schemeClr val="bg1">
                      <a:lumMod val="50000"/>
                    </a:schemeClr>
                  </a:solidFill>
                  <a:latin typeface="Century Gothic" panose="020B0502020202020204" pitchFamily="34" charset="0"/>
                  <a:sym typeface="Arial" panose="020B0604020202020204" pitchFamily="34" charset="0"/>
                </a:rPr>
                <a:t>positive</a:t>
              </a:r>
            </a:p>
          </p:txBody>
        </p:sp>
        <p:sp>
          <p:nvSpPr>
            <p:cNvPr id="14" name="矩形 50"/>
            <p:cNvSpPr>
              <a:spLocks noChangeArrowheads="1"/>
            </p:cNvSpPr>
            <p:nvPr/>
          </p:nvSpPr>
          <p:spPr bwMode="auto">
            <a:xfrm>
              <a:off x="4601029" y="1959882"/>
              <a:ext cx="80010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100" dirty="0">
                  <a:solidFill>
                    <a:schemeClr val="bg1">
                      <a:lumMod val="50000"/>
                    </a:schemeClr>
                  </a:solidFill>
                  <a:latin typeface="Century Gothic" panose="020B0502020202020204" pitchFamily="34" charset="0"/>
                  <a:sym typeface="Arial" panose="020B0604020202020204" pitchFamily="34" charset="0"/>
                </a:rPr>
                <a:t>negative</a:t>
              </a:r>
            </a:p>
          </p:txBody>
        </p:sp>
        <p:sp>
          <p:nvSpPr>
            <p:cNvPr id="15" name="矩形 51"/>
            <p:cNvSpPr>
              <a:spLocks noChangeArrowheads="1"/>
            </p:cNvSpPr>
            <p:nvPr/>
          </p:nvSpPr>
          <p:spPr bwMode="auto">
            <a:xfrm>
              <a:off x="1922917" y="2944132"/>
              <a:ext cx="69215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100">
                  <a:solidFill>
                    <a:schemeClr val="bg1">
                      <a:lumMod val="50000"/>
                    </a:schemeClr>
                  </a:solidFill>
                  <a:latin typeface="Century Gothic" panose="020B0502020202020204" pitchFamily="34" charset="0"/>
                  <a:sym typeface="Arial" panose="020B0604020202020204" pitchFamily="34" charset="0"/>
                </a:rPr>
                <a:t>internal</a:t>
              </a:r>
            </a:p>
          </p:txBody>
        </p:sp>
        <p:sp>
          <p:nvSpPr>
            <p:cNvPr id="16" name="矩形 52"/>
            <p:cNvSpPr>
              <a:spLocks noChangeArrowheads="1"/>
            </p:cNvSpPr>
            <p:nvPr/>
          </p:nvSpPr>
          <p:spPr bwMode="auto">
            <a:xfrm>
              <a:off x="1922917" y="4388757"/>
              <a:ext cx="735012"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100">
                  <a:solidFill>
                    <a:schemeClr val="bg1">
                      <a:lumMod val="50000"/>
                    </a:schemeClr>
                  </a:solidFill>
                  <a:latin typeface="Century Gothic" panose="020B0502020202020204" pitchFamily="34" charset="0"/>
                  <a:sym typeface="Arial" panose="020B0604020202020204" pitchFamily="34" charset="0"/>
                </a:rPr>
                <a:t>external</a:t>
              </a:r>
            </a:p>
          </p:txBody>
        </p:sp>
      </p:grpSp>
      <p:grpSp>
        <p:nvGrpSpPr>
          <p:cNvPr id="33" name="组合 32"/>
          <p:cNvGrpSpPr/>
          <p:nvPr/>
        </p:nvGrpSpPr>
        <p:grpSpPr>
          <a:xfrm>
            <a:off x="7028279" y="2091124"/>
            <a:ext cx="3264298" cy="3572362"/>
            <a:chOff x="1206500" y="1945972"/>
            <a:chExt cx="4185415" cy="4580410"/>
          </a:xfrm>
        </p:grpSpPr>
        <p:grpSp>
          <p:nvGrpSpPr>
            <p:cNvPr id="34" name="Group 25"/>
            <p:cNvGrpSpPr/>
            <p:nvPr/>
          </p:nvGrpSpPr>
          <p:grpSpPr>
            <a:xfrm>
              <a:off x="2010041" y="1945972"/>
              <a:ext cx="3381874" cy="1025333"/>
              <a:chOff x="5486666" y="1163938"/>
              <a:chExt cx="2425434" cy="735355"/>
            </a:xfrm>
          </p:grpSpPr>
          <p:sp>
            <p:nvSpPr>
              <p:cNvPr id="48" name="Title 1"/>
              <p:cNvSpPr txBox="1">
                <a:spLocks/>
              </p:cNvSpPr>
              <p:nvPr/>
            </p:nvSpPr>
            <p:spPr>
              <a:xfrm>
                <a:off x="5487416" y="1163938"/>
                <a:ext cx="2183383" cy="304024"/>
              </a:xfrm>
              <a:prstGeom prst="rect">
                <a:avLst/>
              </a:prstGeom>
              <a:ln>
                <a:noFill/>
              </a:ln>
            </p:spPr>
            <p:txBody>
              <a:bodyPr vert="horz"/>
              <a:lstStyle>
                <a:lvl1pPr algn="l" defTabSz="457200" rtl="0" eaLnBrk="1" latinLnBrk="0" hangingPunct="1">
                  <a:spcBef>
                    <a:spcPct val="0"/>
                  </a:spcBef>
                  <a:buNone/>
                  <a:defRPr sz="1800" b="0" i="0" kern="1200">
                    <a:solidFill>
                      <a:srgbClr val="FFFFFF"/>
                    </a:solidFill>
                    <a:latin typeface="Helvetica Neue Light"/>
                    <a:ea typeface="+mj-ea"/>
                    <a:cs typeface="Helvetica Neue Light"/>
                  </a:defRPr>
                </a:lvl1pPr>
              </a:lstStyle>
              <a:p>
                <a:r>
                  <a:rPr lang="en-US" sz="1600" dirty="0">
                    <a:solidFill>
                      <a:schemeClr val="bg1">
                        <a:lumMod val="50000"/>
                      </a:schemeClr>
                    </a:solidFill>
                    <a:latin typeface="Roboto condensed"/>
                    <a:cs typeface="Roboto condensed"/>
                  </a:rPr>
                  <a:t>Content 01</a:t>
                </a:r>
              </a:p>
            </p:txBody>
          </p:sp>
          <p:sp>
            <p:nvSpPr>
              <p:cNvPr id="49" name="TextBox 27"/>
              <p:cNvSpPr txBox="1"/>
              <p:nvPr/>
            </p:nvSpPr>
            <p:spPr>
              <a:xfrm>
                <a:off x="5486666" y="1429862"/>
                <a:ext cx="2425434" cy="469431"/>
              </a:xfrm>
              <a:prstGeom prst="rect">
                <a:avLst/>
              </a:prstGeom>
              <a:noFill/>
              <a:ln>
                <a:noFill/>
              </a:ln>
            </p:spPr>
            <p:txBody>
              <a:bodyPr wrap="square" rtlCol="0">
                <a:spAutoFit/>
              </a:bodyPr>
              <a:lstStyle/>
              <a:p>
                <a:pPr>
                  <a:lnSpc>
                    <a:spcPct val="120000"/>
                  </a:lnSpc>
                </a:pPr>
                <a:r>
                  <a:rPr lang="en-US" sz="1000" dirty="0">
                    <a:solidFill>
                      <a:schemeClr val="bg1">
                        <a:lumMod val="50000"/>
                      </a:schemeClr>
                    </a:solidFill>
                    <a:latin typeface="Roboto condensed"/>
                    <a:cs typeface="Roboto condensed"/>
                  </a:rPr>
                  <a:t>Nullam quis ante. Etiam sit amet orci eget eros faucibus tincidunt. Duis leo.</a:t>
                </a:r>
              </a:p>
            </p:txBody>
          </p:sp>
        </p:grpSp>
        <p:grpSp>
          <p:nvGrpSpPr>
            <p:cNvPr id="35" name="Group 28"/>
            <p:cNvGrpSpPr/>
            <p:nvPr/>
          </p:nvGrpSpPr>
          <p:grpSpPr>
            <a:xfrm>
              <a:off x="2010041" y="3130997"/>
              <a:ext cx="3381874" cy="1025333"/>
              <a:chOff x="5486666" y="1163938"/>
              <a:chExt cx="2425434" cy="735355"/>
            </a:xfrm>
          </p:grpSpPr>
          <p:sp>
            <p:nvSpPr>
              <p:cNvPr id="46" name="Title 1"/>
              <p:cNvSpPr txBox="1">
                <a:spLocks/>
              </p:cNvSpPr>
              <p:nvPr/>
            </p:nvSpPr>
            <p:spPr>
              <a:xfrm>
                <a:off x="5487416" y="1163938"/>
                <a:ext cx="2183383" cy="304024"/>
              </a:xfrm>
              <a:prstGeom prst="rect">
                <a:avLst/>
              </a:prstGeom>
              <a:ln>
                <a:noFill/>
              </a:ln>
            </p:spPr>
            <p:txBody>
              <a:bodyPr vert="horz"/>
              <a:lstStyle>
                <a:lvl1pPr algn="l" defTabSz="457200" rtl="0" eaLnBrk="1" latinLnBrk="0" hangingPunct="1">
                  <a:spcBef>
                    <a:spcPct val="0"/>
                  </a:spcBef>
                  <a:buNone/>
                  <a:defRPr sz="1800" b="0" i="0" kern="1200">
                    <a:solidFill>
                      <a:srgbClr val="FFFFFF"/>
                    </a:solidFill>
                    <a:latin typeface="Helvetica Neue Light"/>
                    <a:ea typeface="+mj-ea"/>
                    <a:cs typeface="Helvetica Neue Light"/>
                  </a:defRPr>
                </a:lvl1pPr>
              </a:lstStyle>
              <a:p>
                <a:r>
                  <a:rPr lang="en-US" sz="1600" dirty="0">
                    <a:solidFill>
                      <a:schemeClr val="bg1">
                        <a:lumMod val="50000"/>
                      </a:schemeClr>
                    </a:solidFill>
                    <a:latin typeface="Roboto condensed"/>
                    <a:cs typeface="Roboto condensed"/>
                  </a:rPr>
                  <a:t>Content 02</a:t>
                </a:r>
              </a:p>
            </p:txBody>
          </p:sp>
          <p:sp>
            <p:nvSpPr>
              <p:cNvPr id="47" name="TextBox 30"/>
              <p:cNvSpPr txBox="1"/>
              <p:nvPr/>
            </p:nvSpPr>
            <p:spPr>
              <a:xfrm>
                <a:off x="5486666" y="1429862"/>
                <a:ext cx="2425434" cy="469431"/>
              </a:xfrm>
              <a:prstGeom prst="rect">
                <a:avLst/>
              </a:prstGeom>
              <a:noFill/>
              <a:ln>
                <a:noFill/>
              </a:ln>
            </p:spPr>
            <p:txBody>
              <a:bodyPr wrap="square" rtlCol="0">
                <a:spAutoFit/>
              </a:bodyPr>
              <a:lstStyle/>
              <a:p>
                <a:pPr>
                  <a:lnSpc>
                    <a:spcPct val="120000"/>
                  </a:lnSpc>
                </a:pPr>
                <a:r>
                  <a:rPr lang="en-US" sz="1000" dirty="0">
                    <a:solidFill>
                      <a:schemeClr val="bg1">
                        <a:lumMod val="50000"/>
                      </a:schemeClr>
                    </a:solidFill>
                    <a:latin typeface="Roboto condensed"/>
                    <a:cs typeface="Roboto condensed"/>
                  </a:rPr>
                  <a:t>Nullam quis ante. Etiam sit amet orci eget eros faucibus tincidunt. Duis leo.</a:t>
                </a:r>
              </a:p>
            </p:txBody>
          </p:sp>
        </p:grpSp>
        <p:grpSp>
          <p:nvGrpSpPr>
            <p:cNvPr id="36" name="Group 31"/>
            <p:cNvGrpSpPr/>
            <p:nvPr/>
          </p:nvGrpSpPr>
          <p:grpSpPr>
            <a:xfrm>
              <a:off x="2010041" y="4316022"/>
              <a:ext cx="3381874" cy="1025333"/>
              <a:chOff x="5486666" y="1163938"/>
              <a:chExt cx="2425434" cy="735355"/>
            </a:xfrm>
          </p:grpSpPr>
          <p:sp>
            <p:nvSpPr>
              <p:cNvPr id="44" name="Title 1"/>
              <p:cNvSpPr txBox="1">
                <a:spLocks/>
              </p:cNvSpPr>
              <p:nvPr/>
            </p:nvSpPr>
            <p:spPr>
              <a:xfrm>
                <a:off x="5487416" y="1163938"/>
                <a:ext cx="2183383" cy="304024"/>
              </a:xfrm>
              <a:prstGeom prst="rect">
                <a:avLst/>
              </a:prstGeom>
              <a:ln>
                <a:noFill/>
              </a:ln>
            </p:spPr>
            <p:txBody>
              <a:bodyPr vert="horz"/>
              <a:lstStyle>
                <a:lvl1pPr algn="l" defTabSz="457200" rtl="0" eaLnBrk="1" latinLnBrk="0" hangingPunct="1">
                  <a:spcBef>
                    <a:spcPct val="0"/>
                  </a:spcBef>
                  <a:buNone/>
                  <a:defRPr sz="1800" b="0" i="0" kern="1200">
                    <a:solidFill>
                      <a:srgbClr val="FFFFFF"/>
                    </a:solidFill>
                    <a:latin typeface="Helvetica Neue Light"/>
                    <a:ea typeface="+mj-ea"/>
                    <a:cs typeface="Helvetica Neue Light"/>
                  </a:defRPr>
                </a:lvl1pPr>
              </a:lstStyle>
              <a:p>
                <a:r>
                  <a:rPr lang="en-US" sz="1600" dirty="0">
                    <a:solidFill>
                      <a:schemeClr val="bg1">
                        <a:lumMod val="50000"/>
                      </a:schemeClr>
                    </a:solidFill>
                    <a:latin typeface="Roboto condensed"/>
                    <a:cs typeface="Roboto condensed"/>
                  </a:rPr>
                  <a:t>Content 03</a:t>
                </a:r>
              </a:p>
            </p:txBody>
          </p:sp>
          <p:sp>
            <p:nvSpPr>
              <p:cNvPr id="45" name="TextBox 33"/>
              <p:cNvSpPr txBox="1"/>
              <p:nvPr/>
            </p:nvSpPr>
            <p:spPr>
              <a:xfrm>
                <a:off x="5486666" y="1429862"/>
                <a:ext cx="2425434" cy="469431"/>
              </a:xfrm>
              <a:prstGeom prst="rect">
                <a:avLst/>
              </a:prstGeom>
              <a:noFill/>
              <a:ln>
                <a:noFill/>
              </a:ln>
            </p:spPr>
            <p:txBody>
              <a:bodyPr wrap="square" rtlCol="0">
                <a:spAutoFit/>
              </a:bodyPr>
              <a:lstStyle/>
              <a:p>
                <a:pPr>
                  <a:lnSpc>
                    <a:spcPct val="120000"/>
                  </a:lnSpc>
                </a:pPr>
                <a:r>
                  <a:rPr lang="en-US" sz="1000" dirty="0">
                    <a:solidFill>
                      <a:schemeClr val="bg1">
                        <a:lumMod val="50000"/>
                      </a:schemeClr>
                    </a:solidFill>
                    <a:latin typeface="Roboto condensed"/>
                    <a:cs typeface="Roboto condensed"/>
                  </a:rPr>
                  <a:t>Nullam quis ante. Etiam sit amet orci eget eros faucibus tincidunt. Duis leo.</a:t>
                </a:r>
              </a:p>
            </p:txBody>
          </p:sp>
        </p:grpSp>
        <p:grpSp>
          <p:nvGrpSpPr>
            <p:cNvPr id="37" name="Group 34"/>
            <p:cNvGrpSpPr/>
            <p:nvPr/>
          </p:nvGrpSpPr>
          <p:grpSpPr>
            <a:xfrm>
              <a:off x="2010041" y="5501049"/>
              <a:ext cx="3381874" cy="1025333"/>
              <a:chOff x="5486666" y="1163938"/>
              <a:chExt cx="2425434" cy="735355"/>
            </a:xfrm>
          </p:grpSpPr>
          <p:sp>
            <p:nvSpPr>
              <p:cNvPr id="42" name="Title 1"/>
              <p:cNvSpPr txBox="1">
                <a:spLocks/>
              </p:cNvSpPr>
              <p:nvPr/>
            </p:nvSpPr>
            <p:spPr>
              <a:xfrm>
                <a:off x="5487416" y="1163938"/>
                <a:ext cx="2183383" cy="304024"/>
              </a:xfrm>
              <a:prstGeom prst="rect">
                <a:avLst/>
              </a:prstGeom>
              <a:ln>
                <a:noFill/>
              </a:ln>
            </p:spPr>
            <p:txBody>
              <a:bodyPr vert="horz"/>
              <a:lstStyle>
                <a:lvl1pPr algn="l" defTabSz="457200" rtl="0" eaLnBrk="1" latinLnBrk="0" hangingPunct="1">
                  <a:spcBef>
                    <a:spcPct val="0"/>
                  </a:spcBef>
                  <a:buNone/>
                  <a:defRPr sz="1800" b="0" i="0" kern="1200">
                    <a:solidFill>
                      <a:srgbClr val="FFFFFF"/>
                    </a:solidFill>
                    <a:latin typeface="Helvetica Neue Light"/>
                    <a:ea typeface="+mj-ea"/>
                    <a:cs typeface="Helvetica Neue Light"/>
                  </a:defRPr>
                </a:lvl1pPr>
              </a:lstStyle>
              <a:p>
                <a:r>
                  <a:rPr lang="en-US" sz="1600" dirty="0">
                    <a:solidFill>
                      <a:schemeClr val="bg1">
                        <a:lumMod val="50000"/>
                      </a:schemeClr>
                    </a:solidFill>
                    <a:latin typeface="Roboto condensed"/>
                    <a:cs typeface="Roboto condensed"/>
                  </a:rPr>
                  <a:t>Content 04</a:t>
                </a:r>
              </a:p>
            </p:txBody>
          </p:sp>
          <p:sp>
            <p:nvSpPr>
              <p:cNvPr id="43" name="TextBox 36"/>
              <p:cNvSpPr txBox="1"/>
              <p:nvPr/>
            </p:nvSpPr>
            <p:spPr>
              <a:xfrm>
                <a:off x="5486666" y="1429862"/>
                <a:ext cx="2425434" cy="469431"/>
              </a:xfrm>
              <a:prstGeom prst="rect">
                <a:avLst/>
              </a:prstGeom>
              <a:noFill/>
              <a:ln>
                <a:noFill/>
              </a:ln>
            </p:spPr>
            <p:txBody>
              <a:bodyPr wrap="square" rtlCol="0">
                <a:spAutoFit/>
              </a:bodyPr>
              <a:lstStyle/>
              <a:p>
                <a:pPr>
                  <a:lnSpc>
                    <a:spcPct val="120000"/>
                  </a:lnSpc>
                </a:pPr>
                <a:r>
                  <a:rPr lang="en-US" sz="1000" dirty="0">
                    <a:solidFill>
                      <a:schemeClr val="bg1">
                        <a:lumMod val="50000"/>
                      </a:schemeClr>
                    </a:solidFill>
                    <a:latin typeface="Roboto condensed"/>
                    <a:cs typeface="Roboto condensed"/>
                  </a:rPr>
                  <a:t>Nullam quis ante. Etiam sit amet orci eget eros faucibus tincidunt. Duis leo.</a:t>
                </a:r>
              </a:p>
            </p:txBody>
          </p:sp>
        </p:grpSp>
        <p:sp>
          <p:nvSpPr>
            <p:cNvPr id="38" name="椭圆 37"/>
            <p:cNvSpPr/>
            <p:nvPr/>
          </p:nvSpPr>
          <p:spPr>
            <a:xfrm>
              <a:off x="1206500" y="2200140"/>
              <a:ext cx="533400" cy="533400"/>
            </a:xfrm>
            <a:prstGeom prst="ellipse">
              <a:avLst/>
            </a:prstGeom>
            <a:solidFill>
              <a:srgbClr val="4BB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39" name="椭圆 38"/>
            <p:cNvSpPr/>
            <p:nvPr/>
          </p:nvSpPr>
          <p:spPr>
            <a:xfrm>
              <a:off x="1208890" y="3302694"/>
              <a:ext cx="533400" cy="533400"/>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40" name="椭圆 39"/>
            <p:cNvSpPr/>
            <p:nvPr/>
          </p:nvSpPr>
          <p:spPr>
            <a:xfrm>
              <a:off x="1208890" y="4525828"/>
              <a:ext cx="533400" cy="533400"/>
            </a:xfrm>
            <a:prstGeom prst="ellipse">
              <a:avLst/>
            </a:prstGeom>
            <a:solidFill>
              <a:srgbClr val="4BB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41" name="椭圆 40"/>
            <p:cNvSpPr/>
            <p:nvPr/>
          </p:nvSpPr>
          <p:spPr>
            <a:xfrm>
              <a:off x="1206500" y="5670960"/>
              <a:ext cx="533400" cy="533400"/>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Tree>
    <p:extLst>
      <p:ext uri="{BB962C8B-B14F-4D97-AF65-F5344CB8AC3E}">
        <p14:creationId xmlns:p14="http://schemas.microsoft.com/office/powerpoint/2010/main" val="2747356432"/>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750"/>
                                        <p:tgtEl>
                                          <p:spTgt spid="9"/>
                                        </p:tgtEl>
                                      </p:cBhvr>
                                    </p:animEffect>
                                    <p:anim calcmode="lin" valueType="num">
                                      <p:cBhvr>
                                        <p:cTn id="8" dur="750" fill="hold"/>
                                        <p:tgtEl>
                                          <p:spTgt spid="9"/>
                                        </p:tgtEl>
                                        <p:attrNameLst>
                                          <p:attrName>ppt_x</p:attrName>
                                        </p:attrNameLst>
                                      </p:cBhvr>
                                      <p:tavLst>
                                        <p:tav tm="0">
                                          <p:val>
                                            <p:strVal val="#ppt_x"/>
                                          </p:val>
                                        </p:tav>
                                        <p:tav tm="100000">
                                          <p:val>
                                            <p:strVal val="#ppt_x"/>
                                          </p:val>
                                        </p:tav>
                                      </p:tavLst>
                                    </p:anim>
                                    <p:anim calcmode="lin" valueType="num">
                                      <p:cBhvr>
                                        <p:cTn id="9" dur="75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1"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0-#ppt_h/2"/>
                                          </p:val>
                                        </p:tav>
                                        <p:tav tm="100000">
                                          <p:val>
                                            <p:strVal val="#ppt_y"/>
                                          </p:val>
                                        </p:tav>
                                      </p:tavLst>
                                    </p:anim>
                                  </p:childTnLst>
                                </p:cTn>
                              </p:par>
                            </p:childTnLst>
                          </p:cTn>
                        </p:par>
                        <p:par>
                          <p:cTn id="15" fill="hold">
                            <p:stCondLst>
                              <p:cond delay="1250"/>
                            </p:stCondLst>
                            <p:childTnLst>
                              <p:par>
                                <p:cTn id="16" presetID="42" presetClass="entr" presetSubtype="0" fill="hold" nodeType="afterEffect">
                                  <p:stCondLst>
                                    <p:cond delay="0"/>
                                  </p:stCondLst>
                                  <p:childTnLst>
                                    <p:set>
                                      <p:cBhvr>
                                        <p:cTn id="17" dur="1" fill="hold">
                                          <p:stCondLst>
                                            <p:cond delay="0"/>
                                          </p:stCondLst>
                                        </p:cTn>
                                        <p:tgtEl>
                                          <p:spTgt spid="33"/>
                                        </p:tgtEl>
                                        <p:attrNameLst>
                                          <p:attrName>style.visibility</p:attrName>
                                        </p:attrNameLst>
                                      </p:cBhvr>
                                      <p:to>
                                        <p:strVal val="visible"/>
                                      </p:to>
                                    </p:set>
                                    <p:animEffect transition="in" filter="fade">
                                      <p:cBhvr>
                                        <p:cTn id="18" dur="1000"/>
                                        <p:tgtEl>
                                          <p:spTgt spid="33"/>
                                        </p:tgtEl>
                                      </p:cBhvr>
                                    </p:animEffect>
                                    <p:anim calcmode="lin" valueType="num">
                                      <p:cBhvr>
                                        <p:cTn id="19" dur="1000" fill="hold"/>
                                        <p:tgtEl>
                                          <p:spTgt spid="33"/>
                                        </p:tgtEl>
                                        <p:attrNameLst>
                                          <p:attrName>ppt_x</p:attrName>
                                        </p:attrNameLst>
                                      </p:cBhvr>
                                      <p:tavLst>
                                        <p:tav tm="0">
                                          <p:val>
                                            <p:strVal val="#ppt_x"/>
                                          </p:val>
                                        </p:tav>
                                        <p:tav tm="100000">
                                          <p:val>
                                            <p:strVal val="#ppt_x"/>
                                          </p:val>
                                        </p:tav>
                                      </p:tavLst>
                                    </p:anim>
                                    <p:anim calcmode="lin" valueType="num">
                                      <p:cBhvr>
                                        <p:cTn id="20"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0" y="444107"/>
            <a:ext cx="12190413" cy="542861"/>
            <a:chOff x="0" y="444107"/>
            <a:chExt cx="12190413" cy="542861"/>
          </a:xfrm>
        </p:grpSpPr>
        <p:sp>
          <p:nvSpPr>
            <p:cNvPr id="11" name="Copyright Notice"/>
            <p:cNvSpPr>
              <a:spLocks/>
            </p:cNvSpPr>
            <p:nvPr/>
          </p:nvSpPr>
          <p:spPr bwMode="auto">
            <a:xfrm>
              <a:off x="4586513" y="444107"/>
              <a:ext cx="3048000" cy="373209"/>
            </a:xfrm>
            <a:prstGeom prst="rect">
              <a:avLst/>
            </a:prstGeom>
            <a:noFill/>
            <a:ln w="635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000" cap="small" dirty="0">
                  <a:solidFill>
                    <a:srgbClr val="4BB43A"/>
                  </a:solidFill>
                  <a:latin typeface="微软雅黑" panose="020B0503020204020204" pitchFamily="34" charset="-122"/>
                  <a:ea typeface="微软雅黑" panose="020B0503020204020204" pitchFamily="34" charset="-122"/>
                </a:rPr>
                <a:t>点击加入标题文字</a:t>
              </a:r>
              <a:endParaRPr lang="en-US" sz="2000" cap="small" dirty="0">
                <a:solidFill>
                  <a:srgbClr val="4BB43A"/>
                </a:solidFill>
                <a:latin typeface="微软雅黑" panose="020B0503020204020204" pitchFamily="34" charset="-122"/>
                <a:ea typeface="微软雅黑" panose="020B0503020204020204" pitchFamily="34" charset="-122"/>
              </a:endParaRPr>
            </a:p>
          </p:txBody>
        </p:sp>
        <p:cxnSp>
          <p:nvCxnSpPr>
            <p:cNvPr id="5" name="直接连接符 4"/>
            <p:cNvCxnSpPr>
              <a:cxnSpLocks/>
            </p:cNvCxnSpPr>
            <p:nvPr/>
          </p:nvCxnSpPr>
          <p:spPr>
            <a:xfrm>
              <a:off x="0" y="986968"/>
              <a:ext cx="12190413" cy="0"/>
            </a:xfrm>
            <a:prstGeom prst="line">
              <a:avLst/>
            </a:prstGeom>
            <a:ln>
              <a:solidFill>
                <a:srgbClr val="4BB43A"/>
              </a:solidFill>
            </a:ln>
          </p:spPr>
          <p:style>
            <a:lnRef idx="1">
              <a:schemeClr val="accent1"/>
            </a:lnRef>
            <a:fillRef idx="0">
              <a:schemeClr val="accent1"/>
            </a:fillRef>
            <a:effectRef idx="0">
              <a:schemeClr val="accent1"/>
            </a:effectRef>
            <a:fontRef idx="minor">
              <a:schemeClr val="tx1"/>
            </a:fontRef>
          </p:style>
        </p:cxnSp>
      </p:grpSp>
      <p:cxnSp>
        <p:nvCxnSpPr>
          <p:cNvPr id="6" name="品 5"/>
          <p:cNvCxnSpPr>
            <a:cxnSpLocks/>
          </p:cNvCxnSpPr>
          <p:nvPr>
            <p:custDataLst>
              <p:tags r:id="rId1"/>
            </p:custDataLst>
          </p:nvPr>
        </p:nvCxnSpPr>
        <p:spPr>
          <a:xfrm>
            <a:off x="2266469" y="3691796"/>
            <a:ext cx="0" cy="872451"/>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 name="6"/>
          <p:cNvSpPr/>
          <p:nvPr>
            <p:custDataLst>
              <p:tags r:id="rId2"/>
            </p:custDataLst>
          </p:nvPr>
        </p:nvSpPr>
        <p:spPr>
          <a:xfrm>
            <a:off x="2209319" y="4564247"/>
            <a:ext cx="114300" cy="114300"/>
          </a:xfrm>
          <a:prstGeom prst="ellipse">
            <a:avLst/>
          </a:prstGeom>
          <a:no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8"/>
          <p:cNvSpPr/>
          <p:nvPr>
            <p:custDataLst>
              <p:tags r:id="rId3"/>
            </p:custDataLst>
          </p:nvPr>
        </p:nvSpPr>
        <p:spPr>
          <a:xfrm>
            <a:off x="1640959" y="2688427"/>
            <a:ext cx="1251020" cy="1251020"/>
          </a:xfrm>
          <a:prstGeom prst="ellipse">
            <a:avLst/>
          </a:prstGeom>
          <a:noFill/>
          <a:ln>
            <a:solidFill>
              <a:srgbClr val="4BB4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 name="11"/>
          <p:cNvCxnSpPr>
            <a:cxnSpLocks/>
            <a:endCxn id="12" idx="0"/>
          </p:cNvCxnSpPr>
          <p:nvPr>
            <p:custDataLst>
              <p:tags r:id="rId4"/>
            </p:custDataLst>
          </p:nvPr>
        </p:nvCxnSpPr>
        <p:spPr>
          <a:xfrm>
            <a:off x="4720115" y="3691796"/>
            <a:ext cx="0" cy="872451"/>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2" name="12"/>
          <p:cNvSpPr/>
          <p:nvPr>
            <p:custDataLst>
              <p:tags r:id="rId5"/>
            </p:custDataLst>
          </p:nvPr>
        </p:nvSpPr>
        <p:spPr>
          <a:xfrm>
            <a:off x="4662965" y="4564247"/>
            <a:ext cx="114300" cy="114300"/>
          </a:xfrm>
          <a:prstGeom prst="ellipse">
            <a:avLst/>
          </a:prstGeom>
          <a:no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9"/>
          <p:cNvSpPr/>
          <p:nvPr>
            <p:custDataLst>
              <p:tags r:id="rId6"/>
            </p:custDataLst>
          </p:nvPr>
        </p:nvSpPr>
        <p:spPr>
          <a:xfrm>
            <a:off x="3734958" y="1755814"/>
            <a:ext cx="1970314" cy="1970314"/>
          </a:xfrm>
          <a:prstGeom prst="ellipse">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 name="19"/>
          <p:cNvCxnSpPr>
            <a:cxnSpLocks/>
          </p:cNvCxnSpPr>
          <p:nvPr>
            <p:custDataLst>
              <p:tags r:id="rId7"/>
            </p:custDataLst>
          </p:nvPr>
        </p:nvCxnSpPr>
        <p:spPr>
          <a:xfrm>
            <a:off x="7493216" y="3569133"/>
            <a:ext cx="0" cy="986751"/>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5" name="20"/>
          <p:cNvSpPr/>
          <p:nvPr>
            <p:custDataLst>
              <p:tags r:id="rId8"/>
            </p:custDataLst>
          </p:nvPr>
        </p:nvSpPr>
        <p:spPr>
          <a:xfrm>
            <a:off x="7436066" y="4564247"/>
            <a:ext cx="114300" cy="114300"/>
          </a:xfrm>
          <a:prstGeom prst="ellipse">
            <a:avLst/>
          </a:prstGeom>
          <a:no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品 18"/>
          <p:cNvSpPr/>
          <p:nvPr>
            <p:custDataLst>
              <p:tags r:id="rId9"/>
            </p:custDataLst>
          </p:nvPr>
        </p:nvSpPr>
        <p:spPr>
          <a:xfrm>
            <a:off x="6508059" y="1755814"/>
            <a:ext cx="1970314" cy="1970314"/>
          </a:xfrm>
          <a:prstGeom prst="ellipse">
            <a:avLst/>
          </a:prstGeom>
          <a:noFill/>
          <a:ln>
            <a:solidFill>
              <a:srgbClr val="4BB4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7" name="24"/>
          <p:cNvCxnSpPr>
            <a:cxnSpLocks/>
          </p:cNvCxnSpPr>
          <p:nvPr>
            <p:custDataLst>
              <p:tags r:id="rId10"/>
            </p:custDataLst>
          </p:nvPr>
        </p:nvCxnSpPr>
        <p:spPr>
          <a:xfrm>
            <a:off x="9926767" y="3290351"/>
            <a:ext cx="0" cy="1262743"/>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8" name="25"/>
          <p:cNvSpPr/>
          <p:nvPr>
            <p:custDataLst>
              <p:tags r:id="rId11"/>
            </p:custDataLst>
          </p:nvPr>
        </p:nvSpPr>
        <p:spPr>
          <a:xfrm>
            <a:off x="9869617" y="4564247"/>
            <a:ext cx="114300" cy="114300"/>
          </a:xfrm>
          <a:prstGeom prst="ellipse">
            <a:avLst/>
          </a:prstGeom>
          <a:no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23"/>
          <p:cNvSpPr/>
          <p:nvPr>
            <p:custDataLst>
              <p:tags r:id="rId12"/>
            </p:custDataLst>
          </p:nvPr>
        </p:nvSpPr>
        <p:spPr>
          <a:xfrm>
            <a:off x="9301257" y="2688427"/>
            <a:ext cx="1251020" cy="1251020"/>
          </a:xfrm>
          <a:prstGeom prst="ellipse">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PA_KSO_Shape"/>
          <p:cNvSpPr/>
          <p:nvPr>
            <p:custDataLst>
              <p:tags r:id="rId13"/>
            </p:custDataLst>
          </p:nvPr>
        </p:nvSpPr>
        <p:spPr>
          <a:xfrm>
            <a:off x="9674263" y="2952674"/>
            <a:ext cx="505007" cy="839347"/>
          </a:xfrm>
          <a:custGeom>
            <a:avLst/>
            <a:gdLst>
              <a:gd name="connsiteX0" fmla="*/ 588566 w 1536700"/>
              <a:gd name="connsiteY0" fmla="*/ 2172931 h 2555648"/>
              <a:gd name="connsiteX1" fmla="*/ 588566 w 1536700"/>
              <a:gd name="connsiteY1" fmla="*/ 2232462 h 2555648"/>
              <a:gd name="connsiteX2" fmla="*/ 948135 w 1536700"/>
              <a:gd name="connsiteY2" fmla="*/ 2232462 h 2555648"/>
              <a:gd name="connsiteX3" fmla="*/ 948135 w 1536700"/>
              <a:gd name="connsiteY3" fmla="*/ 2172931 h 2555648"/>
              <a:gd name="connsiteX4" fmla="*/ 588566 w 1536700"/>
              <a:gd name="connsiteY4" fmla="*/ 2014319 h 2555648"/>
              <a:gd name="connsiteX5" fmla="*/ 588566 w 1536700"/>
              <a:gd name="connsiteY5" fmla="*/ 2073850 h 2555648"/>
              <a:gd name="connsiteX6" fmla="*/ 948135 w 1536700"/>
              <a:gd name="connsiteY6" fmla="*/ 2073850 h 2555648"/>
              <a:gd name="connsiteX7" fmla="*/ 948135 w 1536700"/>
              <a:gd name="connsiteY7" fmla="*/ 2014319 h 2555648"/>
              <a:gd name="connsiteX8" fmla="*/ 439655 w 1536700"/>
              <a:gd name="connsiteY8" fmla="*/ 1865655 h 2555648"/>
              <a:gd name="connsiteX9" fmla="*/ 1097045 w 1536700"/>
              <a:gd name="connsiteY9" fmla="*/ 1865655 h 2555648"/>
              <a:gd name="connsiteX10" fmla="*/ 1189236 w 1536700"/>
              <a:gd name="connsiteY10" fmla="*/ 1953225 h 2555648"/>
              <a:gd name="connsiteX11" fmla="*/ 1097045 w 1536700"/>
              <a:gd name="connsiteY11" fmla="*/ 2040795 h 2555648"/>
              <a:gd name="connsiteX12" fmla="*/ 1189236 w 1536700"/>
              <a:gd name="connsiteY12" fmla="*/ 2128365 h 2555648"/>
              <a:gd name="connsiteX13" fmla="*/ 1097045 w 1536700"/>
              <a:gd name="connsiteY13" fmla="*/ 2215935 h 2555648"/>
              <a:gd name="connsiteX14" fmla="*/ 1189236 w 1536700"/>
              <a:gd name="connsiteY14" fmla="*/ 2303505 h 2555648"/>
              <a:gd name="connsiteX15" fmla="*/ 1097045 w 1536700"/>
              <a:gd name="connsiteY15" fmla="*/ 2391075 h 2555648"/>
              <a:gd name="connsiteX16" fmla="*/ 948071 w 1536700"/>
              <a:gd name="connsiteY16" fmla="*/ 2391075 h 2555648"/>
              <a:gd name="connsiteX17" fmla="*/ 937297 w 1536700"/>
              <a:gd name="connsiteY17" fmla="*/ 2444188 h 2555648"/>
              <a:gd name="connsiteX18" fmla="*/ 768350 w 1536700"/>
              <a:gd name="connsiteY18" fmla="*/ 2555648 h 2555648"/>
              <a:gd name="connsiteX19" fmla="*/ 599403 w 1536700"/>
              <a:gd name="connsiteY19" fmla="*/ 2444188 h 2555648"/>
              <a:gd name="connsiteX20" fmla="*/ 588630 w 1536700"/>
              <a:gd name="connsiteY20" fmla="*/ 2391075 h 2555648"/>
              <a:gd name="connsiteX21" fmla="*/ 439655 w 1536700"/>
              <a:gd name="connsiteY21" fmla="*/ 2391075 h 2555648"/>
              <a:gd name="connsiteX22" fmla="*/ 347464 w 1536700"/>
              <a:gd name="connsiteY22" fmla="*/ 2303505 h 2555648"/>
              <a:gd name="connsiteX23" fmla="*/ 439655 w 1536700"/>
              <a:gd name="connsiteY23" fmla="*/ 2215935 h 2555648"/>
              <a:gd name="connsiteX24" fmla="*/ 347464 w 1536700"/>
              <a:gd name="connsiteY24" fmla="*/ 2128365 h 2555648"/>
              <a:gd name="connsiteX25" fmla="*/ 439655 w 1536700"/>
              <a:gd name="connsiteY25" fmla="*/ 2040795 h 2555648"/>
              <a:gd name="connsiteX26" fmla="*/ 347464 w 1536700"/>
              <a:gd name="connsiteY26" fmla="*/ 1953225 h 2555648"/>
              <a:gd name="connsiteX27" fmla="*/ 439655 w 1536700"/>
              <a:gd name="connsiteY27" fmla="*/ 1865655 h 2555648"/>
              <a:gd name="connsiteX28" fmla="*/ 768350 w 1536700"/>
              <a:gd name="connsiteY28" fmla="*/ 0 h 2555648"/>
              <a:gd name="connsiteX29" fmla="*/ 1536700 w 1536700"/>
              <a:gd name="connsiteY29" fmla="*/ 770343 h 2555648"/>
              <a:gd name="connsiteX30" fmla="*/ 1521090 w 1536700"/>
              <a:gd name="connsiteY30" fmla="*/ 925594 h 2555648"/>
              <a:gd name="connsiteX31" fmla="*/ 1491688 w 1536700"/>
              <a:gd name="connsiteY31" fmla="*/ 1020556 h 2555648"/>
              <a:gd name="connsiteX32" fmla="*/ 1491950 w 1536700"/>
              <a:gd name="connsiteY32" fmla="*/ 1020556 h 2555648"/>
              <a:gd name="connsiteX33" fmla="*/ 1140478 w 1536700"/>
              <a:gd name="connsiteY33" fmla="*/ 1823920 h 2555648"/>
              <a:gd name="connsiteX34" fmla="*/ 396222 w 1536700"/>
              <a:gd name="connsiteY34" fmla="*/ 1823920 h 2555648"/>
              <a:gd name="connsiteX35" fmla="*/ 44750 w 1536700"/>
              <a:gd name="connsiteY35" fmla="*/ 1020556 h 2555648"/>
              <a:gd name="connsiteX36" fmla="*/ 45012 w 1536700"/>
              <a:gd name="connsiteY36" fmla="*/ 1020556 h 2555648"/>
              <a:gd name="connsiteX37" fmla="*/ 15610 w 1536700"/>
              <a:gd name="connsiteY37" fmla="*/ 925594 h 2555648"/>
              <a:gd name="connsiteX38" fmla="*/ 0 w 1536700"/>
              <a:gd name="connsiteY38" fmla="*/ 770343 h 2555648"/>
              <a:gd name="connsiteX39" fmla="*/ 768350 w 1536700"/>
              <a:gd name="connsiteY39" fmla="*/ 0 h 2555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36700" h="2555648">
                <a:moveTo>
                  <a:pt x="588566" y="2172931"/>
                </a:moveTo>
                <a:lnTo>
                  <a:pt x="588566" y="2232462"/>
                </a:lnTo>
                <a:lnTo>
                  <a:pt x="948135" y="2232462"/>
                </a:lnTo>
                <a:lnTo>
                  <a:pt x="948135" y="2172931"/>
                </a:lnTo>
                <a:close/>
                <a:moveTo>
                  <a:pt x="588566" y="2014319"/>
                </a:moveTo>
                <a:lnTo>
                  <a:pt x="588566" y="2073850"/>
                </a:lnTo>
                <a:lnTo>
                  <a:pt x="948135" y="2073850"/>
                </a:lnTo>
                <a:lnTo>
                  <a:pt x="948135" y="2014319"/>
                </a:lnTo>
                <a:close/>
                <a:moveTo>
                  <a:pt x="439655" y="1865655"/>
                </a:moveTo>
                <a:lnTo>
                  <a:pt x="1097045" y="1865655"/>
                </a:lnTo>
                <a:cubicBezTo>
                  <a:pt x="1147961" y="1865655"/>
                  <a:pt x="1189236" y="1904861"/>
                  <a:pt x="1189236" y="1953225"/>
                </a:cubicBezTo>
                <a:cubicBezTo>
                  <a:pt x="1189236" y="2001589"/>
                  <a:pt x="1147961" y="2040795"/>
                  <a:pt x="1097045" y="2040795"/>
                </a:cubicBezTo>
                <a:cubicBezTo>
                  <a:pt x="1147961" y="2040795"/>
                  <a:pt x="1189236" y="2080001"/>
                  <a:pt x="1189236" y="2128365"/>
                </a:cubicBezTo>
                <a:cubicBezTo>
                  <a:pt x="1189236" y="2176729"/>
                  <a:pt x="1147961" y="2215935"/>
                  <a:pt x="1097045" y="2215935"/>
                </a:cubicBezTo>
                <a:cubicBezTo>
                  <a:pt x="1147961" y="2215935"/>
                  <a:pt x="1189236" y="2255141"/>
                  <a:pt x="1189236" y="2303505"/>
                </a:cubicBezTo>
                <a:cubicBezTo>
                  <a:pt x="1189236" y="2351869"/>
                  <a:pt x="1147961" y="2391075"/>
                  <a:pt x="1097045" y="2391075"/>
                </a:cubicBezTo>
                <a:lnTo>
                  <a:pt x="948071" y="2391075"/>
                </a:lnTo>
                <a:lnTo>
                  <a:pt x="937297" y="2444188"/>
                </a:lnTo>
                <a:cubicBezTo>
                  <a:pt x="909462" y="2509689"/>
                  <a:pt x="844299" y="2555648"/>
                  <a:pt x="768350" y="2555648"/>
                </a:cubicBezTo>
                <a:cubicBezTo>
                  <a:pt x="692402" y="2555648"/>
                  <a:pt x="627238" y="2509689"/>
                  <a:pt x="599403" y="2444188"/>
                </a:cubicBezTo>
                <a:lnTo>
                  <a:pt x="588630" y="2391075"/>
                </a:lnTo>
                <a:lnTo>
                  <a:pt x="439655" y="2391075"/>
                </a:lnTo>
                <a:cubicBezTo>
                  <a:pt x="388739" y="2391075"/>
                  <a:pt x="347464" y="2351869"/>
                  <a:pt x="347464" y="2303505"/>
                </a:cubicBezTo>
                <a:cubicBezTo>
                  <a:pt x="347464" y="2255141"/>
                  <a:pt x="388739" y="2215935"/>
                  <a:pt x="439655" y="2215935"/>
                </a:cubicBezTo>
                <a:cubicBezTo>
                  <a:pt x="388739" y="2215935"/>
                  <a:pt x="347464" y="2176729"/>
                  <a:pt x="347464" y="2128365"/>
                </a:cubicBezTo>
                <a:cubicBezTo>
                  <a:pt x="347464" y="2080001"/>
                  <a:pt x="388739" y="2040795"/>
                  <a:pt x="439655" y="2040795"/>
                </a:cubicBezTo>
                <a:cubicBezTo>
                  <a:pt x="388739" y="2040795"/>
                  <a:pt x="347464" y="2001589"/>
                  <a:pt x="347464" y="1953225"/>
                </a:cubicBezTo>
                <a:cubicBezTo>
                  <a:pt x="347464" y="1904861"/>
                  <a:pt x="388739" y="1865655"/>
                  <a:pt x="439655" y="1865655"/>
                </a:cubicBezTo>
                <a:close/>
                <a:moveTo>
                  <a:pt x="768350" y="0"/>
                </a:moveTo>
                <a:cubicBezTo>
                  <a:pt x="1192698" y="0"/>
                  <a:pt x="1536700" y="344894"/>
                  <a:pt x="1536700" y="770343"/>
                </a:cubicBezTo>
                <a:cubicBezTo>
                  <a:pt x="1536700" y="823524"/>
                  <a:pt x="1531325" y="875447"/>
                  <a:pt x="1521090" y="925594"/>
                </a:cubicBezTo>
                <a:lnTo>
                  <a:pt x="1491688" y="1020556"/>
                </a:lnTo>
                <a:lnTo>
                  <a:pt x="1491950" y="1020556"/>
                </a:lnTo>
                <a:lnTo>
                  <a:pt x="1140478" y="1823920"/>
                </a:lnTo>
                <a:lnTo>
                  <a:pt x="396222" y="1823920"/>
                </a:lnTo>
                <a:lnTo>
                  <a:pt x="44750" y="1020556"/>
                </a:lnTo>
                <a:lnTo>
                  <a:pt x="45012" y="1020556"/>
                </a:lnTo>
                <a:lnTo>
                  <a:pt x="15610" y="925594"/>
                </a:lnTo>
                <a:cubicBezTo>
                  <a:pt x="5375" y="875447"/>
                  <a:pt x="0" y="823524"/>
                  <a:pt x="0" y="770343"/>
                </a:cubicBezTo>
                <a:cubicBezTo>
                  <a:pt x="0" y="344894"/>
                  <a:pt x="344002" y="0"/>
                  <a:pt x="768350" y="0"/>
                </a:cubicBez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1" name="PA_KSO_Shape"/>
          <p:cNvSpPr>
            <a:spLocks/>
          </p:cNvSpPr>
          <p:nvPr>
            <p:custDataLst>
              <p:tags r:id="rId14"/>
            </p:custDataLst>
          </p:nvPr>
        </p:nvSpPr>
        <p:spPr bwMode="auto">
          <a:xfrm>
            <a:off x="1850611" y="2967978"/>
            <a:ext cx="839347" cy="815566"/>
          </a:xfrm>
          <a:custGeom>
            <a:avLst/>
            <a:gdLst>
              <a:gd name="T0" fmla="*/ 1300686 w 4656"/>
              <a:gd name="T1" fmla="*/ 3684 h 4524"/>
              <a:gd name="T2" fmla="*/ 1211082 w 4656"/>
              <a:gd name="T3" fmla="*/ 23332 h 4524"/>
              <a:gd name="T4" fmla="*/ 1130071 w 4656"/>
              <a:gd name="T5" fmla="*/ 57715 h 4524"/>
              <a:gd name="T6" fmla="*/ 1056424 w 4656"/>
              <a:gd name="T7" fmla="*/ 106425 h 4524"/>
              <a:gd name="T8" fmla="*/ 991369 w 4656"/>
              <a:gd name="T9" fmla="*/ 167006 h 4524"/>
              <a:gd name="T10" fmla="*/ 943090 w 4656"/>
              <a:gd name="T11" fmla="*/ 200980 h 4524"/>
              <a:gd name="T12" fmla="*/ 882126 w 4656"/>
              <a:gd name="T13" fmla="*/ 135488 h 4524"/>
              <a:gd name="T14" fmla="*/ 812571 w 4656"/>
              <a:gd name="T15" fmla="*/ 80638 h 4524"/>
              <a:gd name="T16" fmla="*/ 735242 w 4656"/>
              <a:gd name="T17" fmla="*/ 38886 h 4524"/>
              <a:gd name="T18" fmla="*/ 650139 w 4656"/>
              <a:gd name="T19" fmla="*/ 11461 h 4524"/>
              <a:gd name="T20" fmla="*/ 556443 w 4656"/>
              <a:gd name="T21" fmla="*/ 0 h 4524"/>
              <a:gd name="T22" fmla="*/ 484842 w 4656"/>
              <a:gd name="T23" fmla="*/ 2456 h 4524"/>
              <a:gd name="T24" fmla="*/ 405467 w 4656"/>
              <a:gd name="T25" fmla="*/ 17192 h 4524"/>
              <a:gd name="T26" fmla="*/ 329774 w 4656"/>
              <a:gd name="T27" fmla="*/ 42161 h 4524"/>
              <a:gd name="T28" fmla="*/ 259810 w 4656"/>
              <a:gd name="T29" fmla="*/ 78182 h 4524"/>
              <a:gd name="T30" fmla="*/ 196392 w 4656"/>
              <a:gd name="T31" fmla="*/ 123617 h 4524"/>
              <a:gd name="T32" fmla="*/ 140338 w 4656"/>
              <a:gd name="T33" fmla="*/ 176830 h 4524"/>
              <a:gd name="T34" fmla="*/ 92059 w 4656"/>
              <a:gd name="T35" fmla="*/ 238229 h 4524"/>
              <a:gd name="T36" fmla="*/ 52780 w 4656"/>
              <a:gd name="T37" fmla="*/ 306177 h 4524"/>
              <a:gd name="T38" fmla="*/ 23731 w 4656"/>
              <a:gd name="T39" fmla="*/ 379856 h 4524"/>
              <a:gd name="T40" fmla="*/ 6137 w 4656"/>
              <a:gd name="T41" fmla="*/ 458447 h 4524"/>
              <a:gd name="T42" fmla="*/ 0 w 4656"/>
              <a:gd name="T43" fmla="*/ 540722 h 4524"/>
              <a:gd name="T44" fmla="*/ 12274 w 4656"/>
              <a:gd name="T45" fmla="*/ 663930 h 4524"/>
              <a:gd name="T46" fmla="*/ 56053 w 4656"/>
              <a:gd name="T47" fmla="*/ 798189 h 4524"/>
              <a:gd name="T48" fmla="*/ 126836 w 4656"/>
              <a:gd name="T49" fmla="*/ 919760 h 4524"/>
              <a:gd name="T50" fmla="*/ 219304 w 4656"/>
              <a:gd name="T51" fmla="*/ 1028641 h 4524"/>
              <a:gd name="T52" fmla="*/ 326910 w 4656"/>
              <a:gd name="T53" fmla="*/ 1126061 h 4524"/>
              <a:gd name="T54" fmla="*/ 461930 w 4656"/>
              <a:gd name="T55" fmla="*/ 1230439 h 4524"/>
              <a:gd name="T56" fmla="*/ 608405 w 4656"/>
              <a:gd name="T57" fmla="*/ 1357331 h 4524"/>
              <a:gd name="T58" fmla="*/ 732787 w 4656"/>
              <a:gd name="T59" fmla="*/ 1485041 h 4524"/>
              <a:gd name="T60" fmla="*/ 842439 w 4656"/>
              <a:gd name="T61" fmla="*/ 1625850 h 4524"/>
              <a:gd name="T62" fmla="*/ 925087 w 4656"/>
              <a:gd name="T63" fmla="*/ 1775255 h 4524"/>
              <a:gd name="T64" fmla="*/ 952500 w 4656"/>
              <a:gd name="T65" fmla="*/ 1851799 h 4524"/>
              <a:gd name="T66" fmla="*/ 990960 w 4656"/>
              <a:gd name="T67" fmla="*/ 1749467 h 4524"/>
              <a:gd name="T68" fmla="*/ 1078927 w 4656"/>
              <a:gd name="T69" fmla="*/ 1601700 h 4524"/>
              <a:gd name="T70" fmla="*/ 1192262 w 4656"/>
              <a:gd name="T71" fmla="*/ 1462528 h 4524"/>
              <a:gd name="T72" fmla="*/ 1317461 w 4656"/>
              <a:gd name="T73" fmla="*/ 1337274 h 4524"/>
              <a:gd name="T74" fmla="*/ 1482349 w 4656"/>
              <a:gd name="T75" fmla="*/ 1199330 h 4524"/>
              <a:gd name="T76" fmla="*/ 1596910 w 4656"/>
              <a:gd name="T77" fmla="*/ 1110506 h 4524"/>
              <a:gd name="T78" fmla="*/ 1702062 w 4656"/>
              <a:gd name="T79" fmla="*/ 1011040 h 4524"/>
              <a:gd name="T80" fmla="*/ 1791256 w 4656"/>
              <a:gd name="T81" fmla="*/ 900521 h 4524"/>
              <a:gd name="T82" fmla="*/ 1858357 w 4656"/>
              <a:gd name="T83" fmla="*/ 776904 h 4524"/>
              <a:gd name="T84" fmla="*/ 1896817 w 4656"/>
              <a:gd name="T85" fmla="*/ 639779 h 4524"/>
              <a:gd name="T86" fmla="*/ 1905000 w 4656"/>
              <a:gd name="T87" fmla="*/ 526805 h 4524"/>
              <a:gd name="T88" fmla="*/ 1896408 w 4656"/>
              <a:gd name="T89" fmla="*/ 444939 h 4524"/>
              <a:gd name="T90" fmla="*/ 1876769 w 4656"/>
              <a:gd name="T91" fmla="*/ 367167 h 4524"/>
              <a:gd name="T92" fmla="*/ 1846082 w 4656"/>
              <a:gd name="T93" fmla="*/ 294307 h 4524"/>
              <a:gd name="T94" fmla="*/ 1805168 w 4656"/>
              <a:gd name="T95" fmla="*/ 227586 h 4524"/>
              <a:gd name="T96" fmla="*/ 1755660 w 4656"/>
              <a:gd name="T97" fmla="*/ 167415 h 4524"/>
              <a:gd name="T98" fmla="*/ 1698380 w 4656"/>
              <a:gd name="T99" fmla="*/ 115021 h 4524"/>
              <a:gd name="T100" fmla="*/ 1633734 w 4656"/>
              <a:gd name="T101" fmla="*/ 71632 h 4524"/>
              <a:gd name="T102" fmla="*/ 1562951 w 4656"/>
              <a:gd name="T103" fmla="*/ 37249 h 4524"/>
              <a:gd name="T104" fmla="*/ 1486849 w 4656"/>
              <a:gd name="T105" fmla="*/ 13917 h 4524"/>
              <a:gd name="T106" fmla="*/ 1406247 w 4656"/>
              <a:gd name="T107" fmla="*/ 1637 h 452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656" h="4524">
                <a:moveTo>
                  <a:pt x="3336" y="0"/>
                </a:moveTo>
                <a:lnTo>
                  <a:pt x="3336" y="0"/>
                </a:lnTo>
                <a:lnTo>
                  <a:pt x="3295" y="0"/>
                </a:lnTo>
                <a:lnTo>
                  <a:pt x="3256" y="3"/>
                </a:lnTo>
                <a:lnTo>
                  <a:pt x="3217" y="5"/>
                </a:lnTo>
                <a:lnTo>
                  <a:pt x="3179" y="9"/>
                </a:lnTo>
                <a:lnTo>
                  <a:pt x="3142" y="14"/>
                </a:lnTo>
                <a:lnTo>
                  <a:pt x="3103" y="21"/>
                </a:lnTo>
                <a:lnTo>
                  <a:pt x="3068" y="28"/>
                </a:lnTo>
                <a:lnTo>
                  <a:pt x="3031" y="37"/>
                </a:lnTo>
                <a:lnTo>
                  <a:pt x="2995" y="46"/>
                </a:lnTo>
                <a:lnTo>
                  <a:pt x="2960" y="57"/>
                </a:lnTo>
                <a:lnTo>
                  <a:pt x="2926" y="68"/>
                </a:lnTo>
                <a:lnTo>
                  <a:pt x="2892" y="81"/>
                </a:lnTo>
                <a:lnTo>
                  <a:pt x="2859" y="95"/>
                </a:lnTo>
                <a:lnTo>
                  <a:pt x="2825" y="110"/>
                </a:lnTo>
                <a:lnTo>
                  <a:pt x="2793" y="125"/>
                </a:lnTo>
                <a:lnTo>
                  <a:pt x="2762" y="141"/>
                </a:lnTo>
                <a:lnTo>
                  <a:pt x="2730" y="160"/>
                </a:lnTo>
                <a:lnTo>
                  <a:pt x="2699" y="177"/>
                </a:lnTo>
                <a:lnTo>
                  <a:pt x="2669" y="197"/>
                </a:lnTo>
                <a:lnTo>
                  <a:pt x="2640" y="217"/>
                </a:lnTo>
                <a:lnTo>
                  <a:pt x="2610" y="238"/>
                </a:lnTo>
                <a:lnTo>
                  <a:pt x="2582" y="260"/>
                </a:lnTo>
                <a:lnTo>
                  <a:pt x="2555" y="282"/>
                </a:lnTo>
                <a:lnTo>
                  <a:pt x="2527" y="306"/>
                </a:lnTo>
                <a:lnTo>
                  <a:pt x="2500" y="331"/>
                </a:lnTo>
                <a:lnTo>
                  <a:pt x="2474" y="355"/>
                </a:lnTo>
                <a:lnTo>
                  <a:pt x="2448" y="381"/>
                </a:lnTo>
                <a:lnTo>
                  <a:pt x="2423" y="408"/>
                </a:lnTo>
                <a:lnTo>
                  <a:pt x="2399" y="435"/>
                </a:lnTo>
                <a:lnTo>
                  <a:pt x="2375" y="462"/>
                </a:lnTo>
                <a:lnTo>
                  <a:pt x="2351" y="491"/>
                </a:lnTo>
                <a:lnTo>
                  <a:pt x="2328" y="520"/>
                </a:lnTo>
                <a:lnTo>
                  <a:pt x="2305" y="491"/>
                </a:lnTo>
                <a:lnTo>
                  <a:pt x="2282" y="462"/>
                </a:lnTo>
                <a:lnTo>
                  <a:pt x="2258" y="435"/>
                </a:lnTo>
                <a:lnTo>
                  <a:pt x="2232" y="408"/>
                </a:lnTo>
                <a:lnTo>
                  <a:pt x="2208" y="381"/>
                </a:lnTo>
                <a:lnTo>
                  <a:pt x="2182" y="355"/>
                </a:lnTo>
                <a:lnTo>
                  <a:pt x="2156" y="331"/>
                </a:lnTo>
                <a:lnTo>
                  <a:pt x="2129" y="306"/>
                </a:lnTo>
                <a:lnTo>
                  <a:pt x="2102" y="282"/>
                </a:lnTo>
                <a:lnTo>
                  <a:pt x="2074" y="260"/>
                </a:lnTo>
                <a:lnTo>
                  <a:pt x="2045" y="238"/>
                </a:lnTo>
                <a:lnTo>
                  <a:pt x="2016" y="217"/>
                </a:lnTo>
                <a:lnTo>
                  <a:pt x="1986" y="197"/>
                </a:lnTo>
                <a:lnTo>
                  <a:pt x="1956" y="177"/>
                </a:lnTo>
                <a:lnTo>
                  <a:pt x="1925" y="160"/>
                </a:lnTo>
                <a:lnTo>
                  <a:pt x="1894" y="141"/>
                </a:lnTo>
                <a:lnTo>
                  <a:pt x="1863" y="125"/>
                </a:lnTo>
                <a:lnTo>
                  <a:pt x="1830" y="110"/>
                </a:lnTo>
                <a:lnTo>
                  <a:pt x="1797" y="95"/>
                </a:lnTo>
                <a:lnTo>
                  <a:pt x="1763" y="81"/>
                </a:lnTo>
                <a:lnTo>
                  <a:pt x="1730" y="68"/>
                </a:lnTo>
                <a:lnTo>
                  <a:pt x="1695" y="57"/>
                </a:lnTo>
                <a:lnTo>
                  <a:pt x="1661" y="46"/>
                </a:lnTo>
                <a:lnTo>
                  <a:pt x="1625" y="37"/>
                </a:lnTo>
                <a:lnTo>
                  <a:pt x="1589" y="28"/>
                </a:lnTo>
                <a:lnTo>
                  <a:pt x="1552" y="21"/>
                </a:lnTo>
                <a:lnTo>
                  <a:pt x="1515" y="14"/>
                </a:lnTo>
                <a:lnTo>
                  <a:pt x="1477" y="9"/>
                </a:lnTo>
                <a:lnTo>
                  <a:pt x="1439" y="5"/>
                </a:lnTo>
                <a:lnTo>
                  <a:pt x="1400" y="3"/>
                </a:lnTo>
                <a:lnTo>
                  <a:pt x="1360" y="0"/>
                </a:lnTo>
                <a:lnTo>
                  <a:pt x="1320" y="0"/>
                </a:lnTo>
                <a:lnTo>
                  <a:pt x="1286" y="0"/>
                </a:lnTo>
                <a:lnTo>
                  <a:pt x="1253" y="1"/>
                </a:lnTo>
                <a:lnTo>
                  <a:pt x="1218" y="4"/>
                </a:lnTo>
                <a:lnTo>
                  <a:pt x="1185" y="6"/>
                </a:lnTo>
                <a:lnTo>
                  <a:pt x="1152" y="11"/>
                </a:lnTo>
                <a:lnTo>
                  <a:pt x="1119" y="15"/>
                </a:lnTo>
                <a:lnTo>
                  <a:pt x="1087" y="20"/>
                </a:lnTo>
                <a:lnTo>
                  <a:pt x="1054" y="27"/>
                </a:lnTo>
                <a:lnTo>
                  <a:pt x="1022" y="34"/>
                </a:lnTo>
                <a:lnTo>
                  <a:pt x="991" y="42"/>
                </a:lnTo>
                <a:lnTo>
                  <a:pt x="958" y="50"/>
                </a:lnTo>
                <a:lnTo>
                  <a:pt x="927" y="59"/>
                </a:lnTo>
                <a:lnTo>
                  <a:pt x="897" y="70"/>
                </a:lnTo>
                <a:lnTo>
                  <a:pt x="866" y="80"/>
                </a:lnTo>
                <a:lnTo>
                  <a:pt x="836" y="91"/>
                </a:lnTo>
                <a:lnTo>
                  <a:pt x="806" y="103"/>
                </a:lnTo>
                <a:lnTo>
                  <a:pt x="777" y="117"/>
                </a:lnTo>
                <a:lnTo>
                  <a:pt x="748" y="130"/>
                </a:lnTo>
                <a:lnTo>
                  <a:pt x="719" y="145"/>
                </a:lnTo>
                <a:lnTo>
                  <a:pt x="690" y="158"/>
                </a:lnTo>
                <a:lnTo>
                  <a:pt x="663" y="175"/>
                </a:lnTo>
                <a:lnTo>
                  <a:pt x="635" y="191"/>
                </a:lnTo>
                <a:lnTo>
                  <a:pt x="608" y="208"/>
                </a:lnTo>
                <a:lnTo>
                  <a:pt x="582" y="225"/>
                </a:lnTo>
                <a:lnTo>
                  <a:pt x="555" y="243"/>
                </a:lnTo>
                <a:lnTo>
                  <a:pt x="530" y="262"/>
                </a:lnTo>
                <a:lnTo>
                  <a:pt x="504" y="281"/>
                </a:lnTo>
                <a:lnTo>
                  <a:pt x="480" y="302"/>
                </a:lnTo>
                <a:lnTo>
                  <a:pt x="456" y="321"/>
                </a:lnTo>
                <a:lnTo>
                  <a:pt x="432" y="343"/>
                </a:lnTo>
                <a:lnTo>
                  <a:pt x="408" y="364"/>
                </a:lnTo>
                <a:lnTo>
                  <a:pt x="387" y="386"/>
                </a:lnTo>
                <a:lnTo>
                  <a:pt x="365" y="409"/>
                </a:lnTo>
                <a:lnTo>
                  <a:pt x="343" y="432"/>
                </a:lnTo>
                <a:lnTo>
                  <a:pt x="322" y="457"/>
                </a:lnTo>
                <a:lnTo>
                  <a:pt x="301" y="481"/>
                </a:lnTo>
                <a:lnTo>
                  <a:pt x="281" y="505"/>
                </a:lnTo>
                <a:lnTo>
                  <a:pt x="262" y="530"/>
                </a:lnTo>
                <a:lnTo>
                  <a:pt x="243" y="556"/>
                </a:lnTo>
                <a:lnTo>
                  <a:pt x="225" y="582"/>
                </a:lnTo>
                <a:lnTo>
                  <a:pt x="207" y="609"/>
                </a:lnTo>
                <a:lnTo>
                  <a:pt x="190" y="636"/>
                </a:lnTo>
                <a:lnTo>
                  <a:pt x="174" y="663"/>
                </a:lnTo>
                <a:lnTo>
                  <a:pt x="159" y="691"/>
                </a:lnTo>
                <a:lnTo>
                  <a:pt x="144" y="719"/>
                </a:lnTo>
                <a:lnTo>
                  <a:pt x="129" y="748"/>
                </a:lnTo>
                <a:lnTo>
                  <a:pt x="116" y="777"/>
                </a:lnTo>
                <a:lnTo>
                  <a:pt x="104" y="807"/>
                </a:lnTo>
                <a:lnTo>
                  <a:pt x="91" y="837"/>
                </a:lnTo>
                <a:lnTo>
                  <a:pt x="79" y="867"/>
                </a:lnTo>
                <a:lnTo>
                  <a:pt x="69" y="897"/>
                </a:lnTo>
                <a:lnTo>
                  <a:pt x="58" y="928"/>
                </a:lnTo>
                <a:lnTo>
                  <a:pt x="49" y="959"/>
                </a:lnTo>
                <a:lnTo>
                  <a:pt x="41" y="990"/>
                </a:lnTo>
                <a:lnTo>
                  <a:pt x="33" y="1023"/>
                </a:lnTo>
                <a:lnTo>
                  <a:pt x="26" y="1055"/>
                </a:lnTo>
                <a:lnTo>
                  <a:pt x="20" y="1087"/>
                </a:lnTo>
                <a:lnTo>
                  <a:pt x="15" y="1120"/>
                </a:lnTo>
                <a:lnTo>
                  <a:pt x="10" y="1153"/>
                </a:lnTo>
                <a:lnTo>
                  <a:pt x="6" y="1185"/>
                </a:lnTo>
                <a:lnTo>
                  <a:pt x="3" y="1219"/>
                </a:lnTo>
                <a:lnTo>
                  <a:pt x="1" y="1252"/>
                </a:lnTo>
                <a:lnTo>
                  <a:pt x="0" y="1287"/>
                </a:lnTo>
                <a:lnTo>
                  <a:pt x="0" y="1321"/>
                </a:lnTo>
                <a:lnTo>
                  <a:pt x="1" y="1383"/>
                </a:lnTo>
                <a:lnTo>
                  <a:pt x="4" y="1444"/>
                </a:lnTo>
                <a:lnTo>
                  <a:pt x="10" y="1504"/>
                </a:lnTo>
                <a:lnTo>
                  <a:pt x="18" y="1563"/>
                </a:lnTo>
                <a:lnTo>
                  <a:pt x="30" y="1622"/>
                </a:lnTo>
                <a:lnTo>
                  <a:pt x="42" y="1679"/>
                </a:lnTo>
                <a:lnTo>
                  <a:pt x="57" y="1735"/>
                </a:lnTo>
                <a:lnTo>
                  <a:pt x="75" y="1791"/>
                </a:lnTo>
                <a:lnTo>
                  <a:pt x="93" y="1845"/>
                </a:lnTo>
                <a:lnTo>
                  <a:pt x="114" y="1898"/>
                </a:lnTo>
                <a:lnTo>
                  <a:pt x="137" y="1950"/>
                </a:lnTo>
                <a:lnTo>
                  <a:pt x="161" y="2002"/>
                </a:lnTo>
                <a:lnTo>
                  <a:pt x="188" y="2053"/>
                </a:lnTo>
                <a:lnTo>
                  <a:pt x="217" y="2103"/>
                </a:lnTo>
                <a:lnTo>
                  <a:pt x="246" y="2151"/>
                </a:lnTo>
                <a:lnTo>
                  <a:pt x="278" y="2200"/>
                </a:lnTo>
                <a:lnTo>
                  <a:pt x="310" y="2247"/>
                </a:lnTo>
                <a:lnTo>
                  <a:pt x="345" y="2293"/>
                </a:lnTo>
                <a:lnTo>
                  <a:pt x="380" y="2338"/>
                </a:lnTo>
                <a:lnTo>
                  <a:pt x="417" y="2383"/>
                </a:lnTo>
                <a:lnTo>
                  <a:pt x="456" y="2427"/>
                </a:lnTo>
                <a:lnTo>
                  <a:pt x="495" y="2470"/>
                </a:lnTo>
                <a:lnTo>
                  <a:pt x="536" y="2513"/>
                </a:lnTo>
                <a:lnTo>
                  <a:pt x="577" y="2554"/>
                </a:lnTo>
                <a:lnTo>
                  <a:pt x="620" y="2595"/>
                </a:lnTo>
                <a:lnTo>
                  <a:pt x="663" y="2635"/>
                </a:lnTo>
                <a:lnTo>
                  <a:pt x="708" y="2675"/>
                </a:lnTo>
                <a:lnTo>
                  <a:pt x="753" y="2713"/>
                </a:lnTo>
                <a:lnTo>
                  <a:pt x="799" y="2751"/>
                </a:lnTo>
                <a:lnTo>
                  <a:pt x="845" y="2788"/>
                </a:lnTo>
                <a:lnTo>
                  <a:pt x="892" y="2825"/>
                </a:lnTo>
                <a:lnTo>
                  <a:pt x="940" y="2861"/>
                </a:lnTo>
                <a:lnTo>
                  <a:pt x="1032" y="2930"/>
                </a:lnTo>
                <a:lnTo>
                  <a:pt x="1129" y="3006"/>
                </a:lnTo>
                <a:lnTo>
                  <a:pt x="1229" y="3087"/>
                </a:lnTo>
                <a:lnTo>
                  <a:pt x="1279" y="3131"/>
                </a:lnTo>
                <a:lnTo>
                  <a:pt x="1331" y="3175"/>
                </a:lnTo>
                <a:lnTo>
                  <a:pt x="1383" y="3221"/>
                </a:lnTo>
                <a:lnTo>
                  <a:pt x="1435" y="3267"/>
                </a:lnTo>
                <a:lnTo>
                  <a:pt x="1487" y="3316"/>
                </a:lnTo>
                <a:lnTo>
                  <a:pt x="1539" y="3365"/>
                </a:lnTo>
                <a:lnTo>
                  <a:pt x="1590" y="3415"/>
                </a:lnTo>
                <a:lnTo>
                  <a:pt x="1642" y="3467"/>
                </a:lnTo>
                <a:lnTo>
                  <a:pt x="1692" y="3520"/>
                </a:lnTo>
                <a:lnTo>
                  <a:pt x="1743" y="3573"/>
                </a:lnTo>
                <a:lnTo>
                  <a:pt x="1791" y="3628"/>
                </a:lnTo>
                <a:lnTo>
                  <a:pt x="1840" y="3683"/>
                </a:lnTo>
                <a:lnTo>
                  <a:pt x="1886" y="3740"/>
                </a:lnTo>
                <a:lnTo>
                  <a:pt x="1932" y="3796"/>
                </a:lnTo>
                <a:lnTo>
                  <a:pt x="1976" y="3854"/>
                </a:lnTo>
                <a:lnTo>
                  <a:pt x="2019" y="3913"/>
                </a:lnTo>
                <a:lnTo>
                  <a:pt x="2059" y="3972"/>
                </a:lnTo>
                <a:lnTo>
                  <a:pt x="2098" y="4031"/>
                </a:lnTo>
                <a:lnTo>
                  <a:pt x="2135" y="4091"/>
                </a:lnTo>
                <a:lnTo>
                  <a:pt x="2171" y="4152"/>
                </a:lnTo>
                <a:lnTo>
                  <a:pt x="2204" y="4213"/>
                </a:lnTo>
                <a:lnTo>
                  <a:pt x="2234" y="4274"/>
                </a:lnTo>
                <a:lnTo>
                  <a:pt x="2261" y="4337"/>
                </a:lnTo>
                <a:lnTo>
                  <a:pt x="2287" y="4399"/>
                </a:lnTo>
                <a:lnTo>
                  <a:pt x="2298" y="4430"/>
                </a:lnTo>
                <a:lnTo>
                  <a:pt x="2309" y="4462"/>
                </a:lnTo>
                <a:lnTo>
                  <a:pt x="2319" y="4493"/>
                </a:lnTo>
                <a:lnTo>
                  <a:pt x="2328" y="4524"/>
                </a:lnTo>
                <a:lnTo>
                  <a:pt x="2338" y="4493"/>
                </a:lnTo>
                <a:lnTo>
                  <a:pt x="2347" y="4462"/>
                </a:lnTo>
                <a:lnTo>
                  <a:pt x="2358" y="4430"/>
                </a:lnTo>
                <a:lnTo>
                  <a:pt x="2369" y="4399"/>
                </a:lnTo>
                <a:lnTo>
                  <a:pt x="2394" y="4337"/>
                </a:lnTo>
                <a:lnTo>
                  <a:pt x="2422" y="4274"/>
                </a:lnTo>
                <a:lnTo>
                  <a:pt x="2452" y="4213"/>
                </a:lnTo>
                <a:lnTo>
                  <a:pt x="2484" y="4152"/>
                </a:lnTo>
                <a:lnTo>
                  <a:pt x="2520" y="4091"/>
                </a:lnTo>
                <a:lnTo>
                  <a:pt x="2557" y="4031"/>
                </a:lnTo>
                <a:lnTo>
                  <a:pt x="2596" y="3972"/>
                </a:lnTo>
                <a:lnTo>
                  <a:pt x="2637" y="3913"/>
                </a:lnTo>
                <a:lnTo>
                  <a:pt x="2680" y="3854"/>
                </a:lnTo>
                <a:lnTo>
                  <a:pt x="2723" y="3796"/>
                </a:lnTo>
                <a:lnTo>
                  <a:pt x="2770" y="3740"/>
                </a:lnTo>
                <a:lnTo>
                  <a:pt x="2817" y="3683"/>
                </a:lnTo>
                <a:lnTo>
                  <a:pt x="2864" y="3628"/>
                </a:lnTo>
                <a:lnTo>
                  <a:pt x="2914" y="3573"/>
                </a:lnTo>
                <a:lnTo>
                  <a:pt x="2964" y="3520"/>
                </a:lnTo>
                <a:lnTo>
                  <a:pt x="3015" y="3467"/>
                </a:lnTo>
                <a:lnTo>
                  <a:pt x="3065" y="3415"/>
                </a:lnTo>
                <a:lnTo>
                  <a:pt x="3117" y="3365"/>
                </a:lnTo>
                <a:lnTo>
                  <a:pt x="3168" y="3316"/>
                </a:lnTo>
                <a:lnTo>
                  <a:pt x="3220" y="3267"/>
                </a:lnTo>
                <a:lnTo>
                  <a:pt x="3272" y="3221"/>
                </a:lnTo>
                <a:lnTo>
                  <a:pt x="3324" y="3175"/>
                </a:lnTo>
                <a:lnTo>
                  <a:pt x="3376" y="3131"/>
                </a:lnTo>
                <a:lnTo>
                  <a:pt x="3427" y="3087"/>
                </a:lnTo>
                <a:lnTo>
                  <a:pt x="3527" y="3006"/>
                </a:lnTo>
                <a:lnTo>
                  <a:pt x="3623" y="2930"/>
                </a:lnTo>
                <a:lnTo>
                  <a:pt x="3716" y="2861"/>
                </a:lnTo>
                <a:lnTo>
                  <a:pt x="3763" y="2825"/>
                </a:lnTo>
                <a:lnTo>
                  <a:pt x="3810" y="2788"/>
                </a:lnTo>
                <a:lnTo>
                  <a:pt x="3858" y="2751"/>
                </a:lnTo>
                <a:lnTo>
                  <a:pt x="3903" y="2713"/>
                </a:lnTo>
                <a:lnTo>
                  <a:pt x="3948" y="2675"/>
                </a:lnTo>
                <a:lnTo>
                  <a:pt x="3993" y="2635"/>
                </a:lnTo>
                <a:lnTo>
                  <a:pt x="4037" y="2595"/>
                </a:lnTo>
                <a:lnTo>
                  <a:pt x="4078" y="2554"/>
                </a:lnTo>
                <a:lnTo>
                  <a:pt x="4120" y="2513"/>
                </a:lnTo>
                <a:lnTo>
                  <a:pt x="4160" y="2470"/>
                </a:lnTo>
                <a:lnTo>
                  <a:pt x="4201" y="2427"/>
                </a:lnTo>
                <a:lnTo>
                  <a:pt x="4239" y="2383"/>
                </a:lnTo>
                <a:lnTo>
                  <a:pt x="4276" y="2338"/>
                </a:lnTo>
                <a:lnTo>
                  <a:pt x="4311" y="2293"/>
                </a:lnTo>
                <a:lnTo>
                  <a:pt x="4345" y="2247"/>
                </a:lnTo>
                <a:lnTo>
                  <a:pt x="4378" y="2200"/>
                </a:lnTo>
                <a:lnTo>
                  <a:pt x="4410" y="2151"/>
                </a:lnTo>
                <a:lnTo>
                  <a:pt x="4439" y="2103"/>
                </a:lnTo>
                <a:lnTo>
                  <a:pt x="4468" y="2053"/>
                </a:lnTo>
                <a:lnTo>
                  <a:pt x="4494" y="2002"/>
                </a:lnTo>
                <a:lnTo>
                  <a:pt x="4519" y="1950"/>
                </a:lnTo>
                <a:lnTo>
                  <a:pt x="4542" y="1898"/>
                </a:lnTo>
                <a:lnTo>
                  <a:pt x="4562" y="1845"/>
                </a:lnTo>
                <a:lnTo>
                  <a:pt x="4581" y="1791"/>
                </a:lnTo>
                <a:lnTo>
                  <a:pt x="4598" y="1735"/>
                </a:lnTo>
                <a:lnTo>
                  <a:pt x="4613" y="1679"/>
                </a:lnTo>
                <a:lnTo>
                  <a:pt x="4626" y="1622"/>
                </a:lnTo>
                <a:lnTo>
                  <a:pt x="4636" y="1563"/>
                </a:lnTo>
                <a:lnTo>
                  <a:pt x="4646" y="1504"/>
                </a:lnTo>
                <a:lnTo>
                  <a:pt x="4651" y="1444"/>
                </a:lnTo>
                <a:lnTo>
                  <a:pt x="4655" y="1383"/>
                </a:lnTo>
                <a:lnTo>
                  <a:pt x="4656" y="1321"/>
                </a:lnTo>
                <a:lnTo>
                  <a:pt x="4656" y="1287"/>
                </a:lnTo>
                <a:lnTo>
                  <a:pt x="4655" y="1252"/>
                </a:lnTo>
                <a:lnTo>
                  <a:pt x="4653" y="1219"/>
                </a:lnTo>
                <a:lnTo>
                  <a:pt x="4649" y="1185"/>
                </a:lnTo>
                <a:lnTo>
                  <a:pt x="4646" y="1153"/>
                </a:lnTo>
                <a:lnTo>
                  <a:pt x="4641" y="1120"/>
                </a:lnTo>
                <a:lnTo>
                  <a:pt x="4635" y="1087"/>
                </a:lnTo>
                <a:lnTo>
                  <a:pt x="4629" y="1055"/>
                </a:lnTo>
                <a:lnTo>
                  <a:pt x="4623" y="1023"/>
                </a:lnTo>
                <a:lnTo>
                  <a:pt x="4614" y="990"/>
                </a:lnTo>
                <a:lnTo>
                  <a:pt x="4606" y="959"/>
                </a:lnTo>
                <a:lnTo>
                  <a:pt x="4597" y="928"/>
                </a:lnTo>
                <a:lnTo>
                  <a:pt x="4587" y="897"/>
                </a:lnTo>
                <a:lnTo>
                  <a:pt x="4576" y="867"/>
                </a:lnTo>
                <a:lnTo>
                  <a:pt x="4565" y="837"/>
                </a:lnTo>
                <a:lnTo>
                  <a:pt x="4552" y="807"/>
                </a:lnTo>
                <a:lnTo>
                  <a:pt x="4539" y="777"/>
                </a:lnTo>
                <a:lnTo>
                  <a:pt x="4527" y="748"/>
                </a:lnTo>
                <a:lnTo>
                  <a:pt x="4512" y="719"/>
                </a:lnTo>
                <a:lnTo>
                  <a:pt x="4497" y="691"/>
                </a:lnTo>
                <a:lnTo>
                  <a:pt x="4482" y="663"/>
                </a:lnTo>
                <a:lnTo>
                  <a:pt x="4465" y="636"/>
                </a:lnTo>
                <a:lnTo>
                  <a:pt x="4448" y="609"/>
                </a:lnTo>
                <a:lnTo>
                  <a:pt x="4431" y="582"/>
                </a:lnTo>
                <a:lnTo>
                  <a:pt x="4412" y="556"/>
                </a:lnTo>
                <a:lnTo>
                  <a:pt x="4394" y="530"/>
                </a:lnTo>
                <a:lnTo>
                  <a:pt x="4374" y="505"/>
                </a:lnTo>
                <a:lnTo>
                  <a:pt x="4355" y="481"/>
                </a:lnTo>
                <a:lnTo>
                  <a:pt x="4334" y="457"/>
                </a:lnTo>
                <a:lnTo>
                  <a:pt x="4313" y="432"/>
                </a:lnTo>
                <a:lnTo>
                  <a:pt x="4291" y="409"/>
                </a:lnTo>
                <a:lnTo>
                  <a:pt x="4269" y="386"/>
                </a:lnTo>
                <a:lnTo>
                  <a:pt x="4247" y="364"/>
                </a:lnTo>
                <a:lnTo>
                  <a:pt x="4224" y="343"/>
                </a:lnTo>
                <a:lnTo>
                  <a:pt x="4200" y="321"/>
                </a:lnTo>
                <a:lnTo>
                  <a:pt x="4175" y="302"/>
                </a:lnTo>
                <a:lnTo>
                  <a:pt x="4151" y="281"/>
                </a:lnTo>
                <a:lnTo>
                  <a:pt x="4126" y="262"/>
                </a:lnTo>
                <a:lnTo>
                  <a:pt x="4100" y="243"/>
                </a:lnTo>
                <a:lnTo>
                  <a:pt x="4074" y="225"/>
                </a:lnTo>
                <a:lnTo>
                  <a:pt x="4047" y="208"/>
                </a:lnTo>
                <a:lnTo>
                  <a:pt x="4021" y="191"/>
                </a:lnTo>
                <a:lnTo>
                  <a:pt x="3993" y="175"/>
                </a:lnTo>
                <a:lnTo>
                  <a:pt x="3965" y="158"/>
                </a:lnTo>
                <a:lnTo>
                  <a:pt x="3936" y="145"/>
                </a:lnTo>
                <a:lnTo>
                  <a:pt x="3907" y="130"/>
                </a:lnTo>
                <a:lnTo>
                  <a:pt x="3879" y="117"/>
                </a:lnTo>
                <a:lnTo>
                  <a:pt x="3850" y="103"/>
                </a:lnTo>
                <a:lnTo>
                  <a:pt x="3820" y="91"/>
                </a:lnTo>
                <a:lnTo>
                  <a:pt x="3790" y="80"/>
                </a:lnTo>
                <a:lnTo>
                  <a:pt x="3758" y="70"/>
                </a:lnTo>
                <a:lnTo>
                  <a:pt x="3728" y="59"/>
                </a:lnTo>
                <a:lnTo>
                  <a:pt x="3697" y="50"/>
                </a:lnTo>
                <a:lnTo>
                  <a:pt x="3665" y="42"/>
                </a:lnTo>
                <a:lnTo>
                  <a:pt x="3634" y="34"/>
                </a:lnTo>
                <a:lnTo>
                  <a:pt x="3601" y="27"/>
                </a:lnTo>
                <a:lnTo>
                  <a:pt x="3569" y="20"/>
                </a:lnTo>
                <a:lnTo>
                  <a:pt x="3537" y="15"/>
                </a:lnTo>
                <a:lnTo>
                  <a:pt x="3503" y="11"/>
                </a:lnTo>
                <a:lnTo>
                  <a:pt x="3470" y="6"/>
                </a:lnTo>
                <a:lnTo>
                  <a:pt x="3437" y="4"/>
                </a:lnTo>
                <a:lnTo>
                  <a:pt x="3403" y="1"/>
                </a:lnTo>
                <a:lnTo>
                  <a:pt x="3369" y="0"/>
                </a:lnTo>
                <a:lnTo>
                  <a:pt x="3336" y="0"/>
                </a:lnTo>
                <a:close/>
              </a:path>
            </a:pathLst>
          </a:custGeom>
          <a:solidFill>
            <a:srgbClr val="4BB43A"/>
          </a:solidFill>
          <a:ln>
            <a:noFill/>
          </a:ln>
        </p:spPr>
        <p:txBody>
          <a:bodyPr/>
          <a:lstStyle/>
          <a:p>
            <a:endParaRPr lang="zh-CN" altLang="en-US"/>
          </a:p>
        </p:txBody>
      </p:sp>
      <p:sp>
        <p:nvSpPr>
          <p:cNvPr id="22" name="PA_KSO_Shape"/>
          <p:cNvSpPr>
            <a:spLocks/>
          </p:cNvSpPr>
          <p:nvPr>
            <p:custDataLst>
              <p:tags r:id="rId15"/>
            </p:custDataLst>
          </p:nvPr>
        </p:nvSpPr>
        <p:spPr bwMode="auto">
          <a:xfrm>
            <a:off x="7020828" y="2233357"/>
            <a:ext cx="944775" cy="1200985"/>
          </a:xfrm>
          <a:custGeom>
            <a:avLst/>
            <a:gdLst>
              <a:gd name="T0" fmla="*/ 769455 w 4116"/>
              <a:gd name="T1" fmla="*/ 749055 h 5239"/>
              <a:gd name="T2" fmla="*/ 608652 w 4116"/>
              <a:gd name="T3" fmla="*/ 766145 h 5239"/>
              <a:gd name="T4" fmla="*/ 337614 w 4116"/>
              <a:gd name="T5" fmla="*/ 920683 h 5239"/>
              <a:gd name="T6" fmla="*/ 253575 w 4116"/>
              <a:gd name="T7" fmla="*/ 1028315 h 5239"/>
              <a:gd name="T8" fmla="*/ 196457 w 4116"/>
              <a:gd name="T9" fmla="*/ 1154127 h 5239"/>
              <a:gd name="T10" fmla="*/ 171354 w 4116"/>
              <a:gd name="T11" fmla="*/ 1294120 h 5239"/>
              <a:gd name="T12" fmla="*/ 176811 w 4116"/>
              <a:gd name="T13" fmla="*/ 1414842 h 5239"/>
              <a:gd name="T14" fmla="*/ 210645 w 4116"/>
              <a:gd name="T15" fmla="*/ 1539199 h 5239"/>
              <a:gd name="T16" fmla="*/ 269218 w 4116"/>
              <a:gd name="T17" fmla="*/ 1650103 h 5239"/>
              <a:gd name="T18" fmla="*/ 349620 w 4116"/>
              <a:gd name="T19" fmla="*/ 1745371 h 5239"/>
              <a:gd name="T20" fmla="*/ 448940 w 4116"/>
              <a:gd name="T21" fmla="*/ 1821368 h 5239"/>
              <a:gd name="T22" fmla="*/ 563539 w 4116"/>
              <a:gd name="T23" fmla="*/ 1874456 h 5239"/>
              <a:gd name="T24" fmla="*/ 689781 w 4116"/>
              <a:gd name="T25" fmla="*/ 1902091 h 5239"/>
              <a:gd name="T26" fmla="*/ 808019 w 4116"/>
              <a:gd name="T27" fmla="*/ 1902091 h 5239"/>
              <a:gd name="T28" fmla="*/ 934624 w 4116"/>
              <a:gd name="T29" fmla="*/ 1874456 h 5239"/>
              <a:gd name="T30" fmla="*/ 1048860 w 4116"/>
              <a:gd name="T31" fmla="*/ 1821368 h 5239"/>
              <a:gd name="T32" fmla="*/ 1147816 w 4116"/>
              <a:gd name="T33" fmla="*/ 1745371 h 5239"/>
              <a:gd name="T34" fmla="*/ 1228218 w 4116"/>
              <a:gd name="T35" fmla="*/ 1650103 h 5239"/>
              <a:gd name="T36" fmla="*/ 1287155 w 4116"/>
              <a:gd name="T37" fmla="*/ 1539199 h 5239"/>
              <a:gd name="T38" fmla="*/ 1320625 w 4116"/>
              <a:gd name="T39" fmla="*/ 1414842 h 5239"/>
              <a:gd name="T40" fmla="*/ 1326082 w 4116"/>
              <a:gd name="T41" fmla="*/ 1291575 h 5239"/>
              <a:gd name="T42" fmla="*/ 1296977 w 4116"/>
              <a:gd name="T43" fmla="*/ 1141400 h 5239"/>
              <a:gd name="T44" fmla="*/ 1231128 w 4116"/>
              <a:gd name="T45" fmla="*/ 1007588 h 5239"/>
              <a:gd name="T46" fmla="*/ 1134355 w 4116"/>
              <a:gd name="T47" fmla="*/ 895957 h 5239"/>
              <a:gd name="T48" fmla="*/ 1120530 w 4116"/>
              <a:gd name="T49" fmla="*/ 1326846 h 5239"/>
              <a:gd name="T50" fmla="*/ 1110708 w 4116"/>
              <a:gd name="T51" fmla="*/ 1410478 h 5239"/>
              <a:gd name="T52" fmla="*/ 1075418 w 4116"/>
              <a:gd name="T53" fmla="*/ 1503928 h 5239"/>
              <a:gd name="T54" fmla="*/ 971005 w 4116"/>
              <a:gd name="T55" fmla="*/ 1624286 h 5239"/>
              <a:gd name="T56" fmla="*/ 859316 w 4116"/>
              <a:gd name="T57" fmla="*/ 1681738 h 5239"/>
              <a:gd name="T58" fmla="*/ 777459 w 4116"/>
              <a:gd name="T59" fmla="*/ 1697374 h 5239"/>
              <a:gd name="T60" fmla="*/ 701787 w 4116"/>
              <a:gd name="T61" fmla="*/ 1695192 h 5239"/>
              <a:gd name="T62" fmla="*/ 621385 w 4116"/>
              <a:gd name="T63" fmla="*/ 1675556 h 5239"/>
              <a:gd name="T64" fmla="*/ 499509 w 4116"/>
              <a:gd name="T65" fmla="*/ 1601742 h 5239"/>
              <a:gd name="T66" fmla="*/ 406738 w 4116"/>
              <a:gd name="T67" fmla="*/ 1471203 h 5239"/>
              <a:gd name="T68" fmla="*/ 383090 w 4116"/>
              <a:gd name="T69" fmla="*/ 1392297 h 5239"/>
              <a:gd name="T70" fmla="*/ 377269 w 4116"/>
              <a:gd name="T71" fmla="*/ 1317028 h 5239"/>
              <a:gd name="T72" fmla="*/ 388911 w 4116"/>
              <a:gd name="T73" fmla="*/ 1234123 h 5239"/>
              <a:gd name="T74" fmla="*/ 431113 w 4116"/>
              <a:gd name="T75" fmla="*/ 1134491 h 5239"/>
              <a:gd name="T76" fmla="*/ 541347 w 4116"/>
              <a:gd name="T77" fmla="*/ 1018860 h 5239"/>
              <a:gd name="T78" fmla="*/ 647215 w 4116"/>
              <a:gd name="T79" fmla="*/ 969772 h 5239"/>
              <a:gd name="T80" fmla="*/ 729800 w 4116"/>
              <a:gd name="T81" fmla="*/ 955954 h 5239"/>
              <a:gd name="T82" fmla="*/ 805472 w 4116"/>
              <a:gd name="T83" fmla="*/ 959954 h 5239"/>
              <a:gd name="T84" fmla="*/ 884782 w 4116"/>
              <a:gd name="T85" fmla="*/ 981771 h 5239"/>
              <a:gd name="T86" fmla="*/ 1011388 w 4116"/>
              <a:gd name="T87" fmla="*/ 1064676 h 5239"/>
              <a:gd name="T88" fmla="*/ 1094700 w 4116"/>
              <a:gd name="T89" fmla="*/ 1190852 h 5239"/>
              <a:gd name="T90" fmla="*/ 1116165 w 4116"/>
              <a:gd name="T91" fmla="*/ 1270485 h 5239"/>
              <a:gd name="T92" fmla="*/ 0 w 4116"/>
              <a:gd name="T93" fmla="*/ 167992 h 5239"/>
              <a:gd name="T94" fmla="*/ 419835 w 4116"/>
              <a:gd name="T95" fmla="*/ 1208306 h 5239"/>
              <a:gd name="T96" fmla="*/ 410740 w 4116"/>
              <a:gd name="T97" fmla="*/ 1220669 h 5239"/>
              <a:gd name="T98" fmla="*/ 534435 w 4116"/>
              <a:gd name="T99" fmla="*/ 1599924 h 5239"/>
              <a:gd name="T100" fmla="*/ 539528 w 4116"/>
              <a:gd name="T101" fmla="*/ 1614105 h 5239"/>
              <a:gd name="T102" fmla="*/ 748718 w 4116"/>
              <a:gd name="T103" fmla="*/ 1473384 h 5239"/>
              <a:gd name="T104" fmla="*/ 954270 w 4116"/>
              <a:gd name="T105" fmla="*/ 1615923 h 5239"/>
              <a:gd name="T106" fmla="*/ 963365 w 4116"/>
              <a:gd name="T107" fmla="*/ 1603923 h 5239"/>
              <a:gd name="T108" fmla="*/ 1086332 w 4116"/>
              <a:gd name="T109" fmla="*/ 1224669 h 5239"/>
              <a:gd name="T110" fmla="*/ 1081603 w 4116"/>
              <a:gd name="T111" fmla="*/ 1210124 h 5239"/>
              <a:gd name="T112" fmla="*/ 759632 w 4116"/>
              <a:gd name="T113" fmla="*/ 977044 h 5239"/>
              <a:gd name="T114" fmla="*/ 744716 w 4116"/>
              <a:gd name="T115" fmla="*/ 972317 h 523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116" h="5239">
                <a:moveTo>
                  <a:pt x="2496" y="2121"/>
                </a:moveTo>
                <a:lnTo>
                  <a:pt x="2496" y="2121"/>
                </a:lnTo>
                <a:lnTo>
                  <a:pt x="2443" y="2107"/>
                </a:lnTo>
                <a:lnTo>
                  <a:pt x="2390" y="2095"/>
                </a:lnTo>
                <a:lnTo>
                  <a:pt x="2336" y="2084"/>
                </a:lnTo>
                <a:lnTo>
                  <a:pt x="2282" y="2075"/>
                </a:lnTo>
                <a:lnTo>
                  <a:pt x="2227" y="2068"/>
                </a:lnTo>
                <a:lnTo>
                  <a:pt x="2171" y="2063"/>
                </a:lnTo>
                <a:lnTo>
                  <a:pt x="2115" y="2060"/>
                </a:lnTo>
                <a:lnTo>
                  <a:pt x="2058" y="2059"/>
                </a:lnTo>
                <a:lnTo>
                  <a:pt x="2002" y="2060"/>
                </a:lnTo>
                <a:lnTo>
                  <a:pt x="1945" y="2063"/>
                </a:lnTo>
                <a:lnTo>
                  <a:pt x="1890" y="2068"/>
                </a:lnTo>
                <a:lnTo>
                  <a:pt x="1835" y="2075"/>
                </a:lnTo>
                <a:lnTo>
                  <a:pt x="1780" y="2084"/>
                </a:lnTo>
                <a:lnTo>
                  <a:pt x="1726" y="2095"/>
                </a:lnTo>
                <a:lnTo>
                  <a:pt x="1673" y="2107"/>
                </a:lnTo>
                <a:lnTo>
                  <a:pt x="1621" y="2121"/>
                </a:lnTo>
                <a:lnTo>
                  <a:pt x="1621" y="761"/>
                </a:lnTo>
                <a:lnTo>
                  <a:pt x="452" y="761"/>
                </a:lnTo>
                <a:lnTo>
                  <a:pt x="452" y="1438"/>
                </a:lnTo>
                <a:lnTo>
                  <a:pt x="1020" y="2446"/>
                </a:lnTo>
                <a:lnTo>
                  <a:pt x="989" y="2473"/>
                </a:lnTo>
                <a:lnTo>
                  <a:pt x="958" y="2502"/>
                </a:lnTo>
                <a:lnTo>
                  <a:pt x="928" y="2532"/>
                </a:lnTo>
                <a:lnTo>
                  <a:pt x="900" y="2561"/>
                </a:lnTo>
                <a:lnTo>
                  <a:pt x="871" y="2593"/>
                </a:lnTo>
                <a:lnTo>
                  <a:pt x="844" y="2624"/>
                </a:lnTo>
                <a:lnTo>
                  <a:pt x="817" y="2656"/>
                </a:lnTo>
                <a:lnTo>
                  <a:pt x="792" y="2689"/>
                </a:lnTo>
                <a:lnTo>
                  <a:pt x="767" y="2723"/>
                </a:lnTo>
                <a:lnTo>
                  <a:pt x="743" y="2758"/>
                </a:lnTo>
                <a:lnTo>
                  <a:pt x="720" y="2792"/>
                </a:lnTo>
                <a:lnTo>
                  <a:pt x="697" y="2828"/>
                </a:lnTo>
                <a:lnTo>
                  <a:pt x="676" y="2864"/>
                </a:lnTo>
                <a:lnTo>
                  <a:pt x="655" y="2901"/>
                </a:lnTo>
                <a:lnTo>
                  <a:pt x="636" y="2938"/>
                </a:lnTo>
                <a:lnTo>
                  <a:pt x="618" y="2977"/>
                </a:lnTo>
                <a:lnTo>
                  <a:pt x="600" y="3015"/>
                </a:lnTo>
                <a:lnTo>
                  <a:pt x="584" y="3054"/>
                </a:lnTo>
                <a:lnTo>
                  <a:pt x="569" y="3094"/>
                </a:lnTo>
                <a:lnTo>
                  <a:pt x="554" y="3134"/>
                </a:lnTo>
                <a:lnTo>
                  <a:pt x="540" y="3174"/>
                </a:lnTo>
                <a:lnTo>
                  <a:pt x="528" y="3216"/>
                </a:lnTo>
                <a:lnTo>
                  <a:pt x="517" y="3257"/>
                </a:lnTo>
                <a:lnTo>
                  <a:pt x="507" y="3300"/>
                </a:lnTo>
                <a:lnTo>
                  <a:pt x="499" y="3341"/>
                </a:lnTo>
                <a:lnTo>
                  <a:pt x="490" y="3384"/>
                </a:lnTo>
                <a:lnTo>
                  <a:pt x="483" y="3428"/>
                </a:lnTo>
                <a:lnTo>
                  <a:pt x="478" y="3472"/>
                </a:lnTo>
                <a:lnTo>
                  <a:pt x="474" y="3515"/>
                </a:lnTo>
                <a:lnTo>
                  <a:pt x="471" y="3559"/>
                </a:lnTo>
                <a:lnTo>
                  <a:pt x="469" y="3604"/>
                </a:lnTo>
                <a:lnTo>
                  <a:pt x="468" y="3649"/>
                </a:lnTo>
                <a:lnTo>
                  <a:pt x="469" y="3691"/>
                </a:lnTo>
                <a:lnTo>
                  <a:pt x="470" y="3731"/>
                </a:lnTo>
                <a:lnTo>
                  <a:pt x="473" y="3771"/>
                </a:lnTo>
                <a:lnTo>
                  <a:pt x="476" y="3812"/>
                </a:lnTo>
                <a:lnTo>
                  <a:pt x="481" y="3852"/>
                </a:lnTo>
                <a:lnTo>
                  <a:pt x="486" y="3891"/>
                </a:lnTo>
                <a:lnTo>
                  <a:pt x="493" y="3931"/>
                </a:lnTo>
                <a:lnTo>
                  <a:pt x="501" y="3970"/>
                </a:lnTo>
                <a:lnTo>
                  <a:pt x="509" y="4008"/>
                </a:lnTo>
                <a:lnTo>
                  <a:pt x="519" y="4046"/>
                </a:lnTo>
                <a:lnTo>
                  <a:pt x="529" y="4085"/>
                </a:lnTo>
                <a:lnTo>
                  <a:pt x="540" y="4122"/>
                </a:lnTo>
                <a:lnTo>
                  <a:pt x="552" y="4159"/>
                </a:lnTo>
                <a:lnTo>
                  <a:pt x="565" y="4196"/>
                </a:lnTo>
                <a:lnTo>
                  <a:pt x="579" y="4233"/>
                </a:lnTo>
                <a:lnTo>
                  <a:pt x="593" y="4268"/>
                </a:lnTo>
                <a:lnTo>
                  <a:pt x="609" y="4304"/>
                </a:lnTo>
                <a:lnTo>
                  <a:pt x="625" y="4339"/>
                </a:lnTo>
                <a:lnTo>
                  <a:pt x="642" y="4373"/>
                </a:lnTo>
                <a:lnTo>
                  <a:pt x="661" y="4407"/>
                </a:lnTo>
                <a:lnTo>
                  <a:pt x="679" y="4440"/>
                </a:lnTo>
                <a:lnTo>
                  <a:pt x="698" y="4474"/>
                </a:lnTo>
                <a:lnTo>
                  <a:pt x="719" y="4507"/>
                </a:lnTo>
                <a:lnTo>
                  <a:pt x="740" y="4538"/>
                </a:lnTo>
                <a:lnTo>
                  <a:pt x="761" y="4570"/>
                </a:lnTo>
                <a:lnTo>
                  <a:pt x="785" y="4600"/>
                </a:lnTo>
                <a:lnTo>
                  <a:pt x="807" y="4631"/>
                </a:lnTo>
                <a:lnTo>
                  <a:pt x="832" y="4660"/>
                </a:lnTo>
                <a:lnTo>
                  <a:pt x="856" y="4690"/>
                </a:lnTo>
                <a:lnTo>
                  <a:pt x="882" y="4718"/>
                </a:lnTo>
                <a:lnTo>
                  <a:pt x="907" y="4746"/>
                </a:lnTo>
                <a:lnTo>
                  <a:pt x="935" y="4773"/>
                </a:lnTo>
                <a:lnTo>
                  <a:pt x="961" y="4800"/>
                </a:lnTo>
                <a:lnTo>
                  <a:pt x="990" y="4826"/>
                </a:lnTo>
                <a:lnTo>
                  <a:pt x="1018" y="4852"/>
                </a:lnTo>
                <a:lnTo>
                  <a:pt x="1047" y="4876"/>
                </a:lnTo>
                <a:lnTo>
                  <a:pt x="1077" y="4900"/>
                </a:lnTo>
                <a:lnTo>
                  <a:pt x="1107" y="4923"/>
                </a:lnTo>
                <a:lnTo>
                  <a:pt x="1138" y="4946"/>
                </a:lnTo>
                <a:lnTo>
                  <a:pt x="1170" y="4968"/>
                </a:lnTo>
                <a:lnTo>
                  <a:pt x="1201" y="4988"/>
                </a:lnTo>
                <a:lnTo>
                  <a:pt x="1234" y="5009"/>
                </a:lnTo>
                <a:lnTo>
                  <a:pt x="1267" y="5028"/>
                </a:lnTo>
                <a:lnTo>
                  <a:pt x="1300" y="5047"/>
                </a:lnTo>
                <a:lnTo>
                  <a:pt x="1335" y="5065"/>
                </a:lnTo>
                <a:lnTo>
                  <a:pt x="1370" y="5082"/>
                </a:lnTo>
                <a:lnTo>
                  <a:pt x="1404" y="5098"/>
                </a:lnTo>
                <a:lnTo>
                  <a:pt x="1440" y="5114"/>
                </a:lnTo>
                <a:lnTo>
                  <a:pt x="1476" y="5129"/>
                </a:lnTo>
                <a:lnTo>
                  <a:pt x="1512" y="5142"/>
                </a:lnTo>
                <a:lnTo>
                  <a:pt x="1549" y="5155"/>
                </a:lnTo>
                <a:lnTo>
                  <a:pt x="1586" y="5168"/>
                </a:lnTo>
                <a:lnTo>
                  <a:pt x="1623" y="5179"/>
                </a:lnTo>
                <a:lnTo>
                  <a:pt x="1661" y="5189"/>
                </a:lnTo>
                <a:lnTo>
                  <a:pt x="1700" y="5198"/>
                </a:lnTo>
                <a:lnTo>
                  <a:pt x="1738" y="5206"/>
                </a:lnTo>
                <a:lnTo>
                  <a:pt x="1777" y="5214"/>
                </a:lnTo>
                <a:lnTo>
                  <a:pt x="1817" y="5221"/>
                </a:lnTo>
                <a:lnTo>
                  <a:pt x="1855" y="5227"/>
                </a:lnTo>
                <a:lnTo>
                  <a:pt x="1896" y="5231"/>
                </a:lnTo>
                <a:lnTo>
                  <a:pt x="1936" y="5235"/>
                </a:lnTo>
                <a:lnTo>
                  <a:pt x="1977" y="5237"/>
                </a:lnTo>
                <a:lnTo>
                  <a:pt x="2017" y="5239"/>
                </a:lnTo>
                <a:lnTo>
                  <a:pt x="2058" y="5239"/>
                </a:lnTo>
                <a:lnTo>
                  <a:pt x="2099" y="5239"/>
                </a:lnTo>
                <a:lnTo>
                  <a:pt x="2141" y="5237"/>
                </a:lnTo>
                <a:lnTo>
                  <a:pt x="2180" y="5235"/>
                </a:lnTo>
                <a:lnTo>
                  <a:pt x="2221" y="5231"/>
                </a:lnTo>
                <a:lnTo>
                  <a:pt x="2261" y="5227"/>
                </a:lnTo>
                <a:lnTo>
                  <a:pt x="2301" y="5221"/>
                </a:lnTo>
                <a:lnTo>
                  <a:pt x="2339" y="5214"/>
                </a:lnTo>
                <a:lnTo>
                  <a:pt x="2379" y="5206"/>
                </a:lnTo>
                <a:lnTo>
                  <a:pt x="2418" y="5198"/>
                </a:lnTo>
                <a:lnTo>
                  <a:pt x="2456" y="5189"/>
                </a:lnTo>
                <a:lnTo>
                  <a:pt x="2494" y="5179"/>
                </a:lnTo>
                <a:lnTo>
                  <a:pt x="2531" y="5168"/>
                </a:lnTo>
                <a:lnTo>
                  <a:pt x="2569" y="5155"/>
                </a:lnTo>
                <a:lnTo>
                  <a:pt x="2605" y="5142"/>
                </a:lnTo>
                <a:lnTo>
                  <a:pt x="2642" y="5129"/>
                </a:lnTo>
                <a:lnTo>
                  <a:pt x="2678" y="5114"/>
                </a:lnTo>
                <a:lnTo>
                  <a:pt x="2713" y="5098"/>
                </a:lnTo>
                <a:lnTo>
                  <a:pt x="2748" y="5082"/>
                </a:lnTo>
                <a:lnTo>
                  <a:pt x="2783" y="5065"/>
                </a:lnTo>
                <a:lnTo>
                  <a:pt x="2816" y="5047"/>
                </a:lnTo>
                <a:lnTo>
                  <a:pt x="2850" y="5028"/>
                </a:lnTo>
                <a:lnTo>
                  <a:pt x="2883" y="5009"/>
                </a:lnTo>
                <a:lnTo>
                  <a:pt x="2915" y="4988"/>
                </a:lnTo>
                <a:lnTo>
                  <a:pt x="2948" y="4968"/>
                </a:lnTo>
                <a:lnTo>
                  <a:pt x="2979" y="4946"/>
                </a:lnTo>
                <a:lnTo>
                  <a:pt x="3010" y="4923"/>
                </a:lnTo>
                <a:lnTo>
                  <a:pt x="3040" y="4900"/>
                </a:lnTo>
                <a:lnTo>
                  <a:pt x="3070" y="4876"/>
                </a:lnTo>
                <a:lnTo>
                  <a:pt x="3099" y="4852"/>
                </a:lnTo>
                <a:lnTo>
                  <a:pt x="3128" y="4826"/>
                </a:lnTo>
                <a:lnTo>
                  <a:pt x="3155" y="4800"/>
                </a:lnTo>
                <a:lnTo>
                  <a:pt x="3183" y="4773"/>
                </a:lnTo>
                <a:lnTo>
                  <a:pt x="3209" y="4746"/>
                </a:lnTo>
                <a:lnTo>
                  <a:pt x="3236" y="4718"/>
                </a:lnTo>
                <a:lnTo>
                  <a:pt x="3260" y="4690"/>
                </a:lnTo>
                <a:lnTo>
                  <a:pt x="3286" y="4660"/>
                </a:lnTo>
                <a:lnTo>
                  <a:pt x="3309" y="4631"/>
                </a:lnTo>
                <a:lnTo>
                  <a:pt x="3333" y="4600"/>
                </a:lnTo>
                <a:lnTo>
                  <a:pt x="3355" y="4570"/>
                </a:lnTo>
                <a:lnTo>
                  <a:pt x="3376" y="4538"/>
                </a:lnTo>
                <a:lnTo>
                  <a:pt x="3398" y="4507"/>
                </a:lnTo>
                <a:lnTo>
                  <a:pt x="3418" y="4474"/>
                </a:lnTo>
                <a:lnTo>
                  <a:pt x="3438" y="4440"/>
                </a:lnTo>
                <a:lnTo>
                  <a:pt x="3457" y="4407"/>
                </a:lnTo>
                <a:lnTo>
                  <a:pt x="3474" y="4373"/>
                </a:lnTo>
                <a:lnTo>
                  <a:pt x="3492" y="4339"/>
                </a:lnTo>
                <a:lnTo>
                  <a:pt x="3508" y="4304"/>
                </a:lnTo>
                <a:lnTo>
                  <a:pt x="3523" y="4268"/>
                </a:lnTo>
                <a:lnTo>
                  <a:pt x="3538" y="4233"/>
                </a:lnTo>
                <a:lnTo>
                  <a:pt x="3552" y="4196"/>
                </a:lnTo>
                <a:lnTo>
                  <a:pt x="3565" y="4159"/>
                </a:lnTo>
                <a:lnTo>
                  <a:pt x="3577" y="4122"/>
                </a:lnTo>
                <a:lnTo>
                  <a:pt x="3588" y="4085"/>
                </a:lnTo>
                <a:lnTo>
                  <a:pt x="3599" y="4046"/>
                </a:lnTo>
                <a:lnTo>
                  <a:pt x="3608" y="4008"/>
                </a:lnTo>
                <a:lnTo>
                  <a:pt x="3616" y="3970"/>
                </a:lnTo>
                <a:lnTo>
                  <a:pt x="3624" y="3931"/>
                </a:lnTo>
                <a:lnTo>
                  <a:pt x="3630" y="3891"/>
                </a:lnTo>
                <a:lnTo>
                  <a:pt x="3635" y="3852"/>
                </a:lnTo>
                <a:lnTo>
                  <a:pt x="3640" y="3812"/>
                </a:lnTo>
                <a:lnTo>
                  <a:pt x="3643" y="3771"/>
                </a:lnTo>
                <a:lnTo>
                  <a:pt x="3646" y="3731"/>
                </a:lnTo>
                <a:lnTo>
                  <a:pt x="3648" y="3691"/>
                </a:lnTo>
                <a:lnTo>
                  <a:pt x="3648" y="3649"/>
                </a:lnTo>
                <a:lnTo>
                  <a:pt x="3647" y="3601"/>
                </a:lnTo>
                <a:lnTo>
                  <a:pt x="3645" y="3552"/>
                </a:lnTo>
                <a:lnTo>
                  <a:pt x="3642" y="3504"/>
                </a:lnTo>
                <a:lnTo>
                  <a:pt x="3637" y="3457"/>
                </a:lnTo>
                <a:lnTo>
                  <a:pt x="3631" y="3411"/>
                </a:lnTo>
                <a:lnTo>
                  <a:pt x="3623" y="3364"/>
                </a:lnTo>
                <a:lnTo>
                  <a:pt x="3614" y="3318"/>
                </a:lnTo>
                <a:lnTo>
                  <a:pt x="3604" y="3272"/>
                </a:lnTo>
                <a:lnTo>
                  <a:pt x="3591" y="3227"/>
                </a:lnTo>
                <a:lnTo>
                  <a:pt x="3579" y="3182"/>
                </a:lnTo>
                <a:lnTo>
                  <a:pt x="3565" y="3139"/>
                </a:lnTo>
                <a:lnTo>
                  <a:pt x="3550" y="3095"/>
                </a:lnTo>
                <a:lnTo>
                  <a:pt x="3532" y="3052"/>
                </a:lnTo>
                <a:lnTo>
                  <a:pt x="3515" y="3010"/>
                </a:lnTo>
                <a:lnTo>
                  <a:pt x="3496" y="2969"/>
                </a:lnTo>
                <a:lnTo>
                  <a:pt x="3475" y="2928"/>
                </a:lnTo>
                <a:lnTo>
                  <a:pt x="3454" y="2887"/>
                </a:lnTo>
                <a:lnTo>
                  <a:pt x="3431" y="2847"/>
                </a:lnTo>
                <a:lnTo>
                  <a:pt x="3408" y="2809"/>
                </a:lnTo>
                <a:lnTo>
                  <a:pt x="3384" y="2771"/>
                </a:lnTo>
                <a:lnTo>
                  <a:pt x="3358" y="2733"/>
                </a:lnTo>
                <a:lnTo>
                  <a:pt x="3332" y="2697"/>
                </a:lnTo>
                <a:lnTo>
                  <a:pt x="3304" y="2661"/>
                </a:lnTo>
                <a:lnTo>
                  <a:pt x="3276" y="2626"/>
                </a:lnTo>
                <a:lnTo>
                  <a:pt x="3246" y="2592"/>
                </a:lnTo>
                <a:lnTo>
                  <a:pt x="3215" y="2559"/>
                </a:lnTo>
                <a:lnTo>
                  <a:pt x="3184" y="2526"/>
                </a:lnTo>
                <a:lnTo>
                  <a:pt x="3151" y="2495"/>
                </a:lnTo>
                <a:lnTo>
                  <a:pt x="3118" y="2464"/>
                </a:lnTo>
                <a:lnTo>
                  <a:pt x="3084" y="2435"/>
                </a:lnTo>
                <a:lnTo>
                  <a:pt x="3049" y="2406"/>
                </a:lnTo>
                <a:lnTo>
                  <a:pt x="3014" y="2378"/>
                </a:lnTo>
                <a:lnTo>
                  <a:pt x="3666" y="1453"/>
                </a:lnTo>
                <a:lnTo>
                  <a:pt x="3666" y="761"/>
                </a:lnTo>
                <a:lnTo>
                  <a:pt x="2496" y="761"/>
                </a:lnTo>
                <a:lnTo>
                  <a:pt x="2496" y="2121"/>
                </a:lnTo>
                <a:close/>
                <a:moveTo>
                  <a:pt x="3080" y="3649"/>
                </a:moveTo>
                <a:lnTo>
                  <a:pt x="3080" y="3649"/>
                </a:lnTo>
                <a:lnTo>
                  <a:pt x="3079" y="3675"/>
                </a:lnTo>
                <a:lnTo>
                  <a:pt x="3078" y="3702"/>
                </a:lnTo>
                <a:lnTo>
                  <a:pt x="3077" y="3727"/>
                </a:lnTo>
                <a:lnTo>
                  <a:pt x="3074" y="3754"/>
                </a:lnTo>
                <a:lnTo>
                  <a:pt x="3072" y="3779"/>
                </a:lnTo>
                <a:lnTo>
                  <a:pt x="3068" y="3805"/>
                </a:lnTo>
                <a:lnTo>
                  <a:pt x="3064" y="3829"/>
                </a:lnTo>
                <a:lnTo>
                  <a:pt x="3059" y="3855"/>
                </a:lnTo>
                <a:lnTo>
                  <a:pt x="3053" y="3879"/>
                </a:lnTo>
                <a:lnTo>
                  <a:pt x="3047" y="3905"/>
                </a:lnTo>
                <a:lnTo>
                  <a:pt x="3041" y="3928"/>
                </a:lnTo>
                <a:lnTo>
                  <a:pt x="3033" y="3952"/>
                </a:lnTo>
                <a:lnTo>
                  <a:pt x="3026" y="3976"/>
                </a:lnTo>
                <a:lnTo>
                  <a:pt x="3018" y="4000"/>
                </a:lnTo>
                <a:lnTo>
                  <a:pt x="3009" y="4023"/>
                </a:lnTo>
                <a:lnTo>
                  <a:pt x="3000" y="4046"/>
                </a:lnTo>
                <a:lnTo>
                  <a:pt x="2979" y="4091"/>
                </a:lnTo>
                <a:lnTo>
                  <a:pt x="2956" y="4136"/>
                </a:lnTo>
                <a:lnTo>
                  <a:pt x="2931" y="4179"/>
                </a:lnTo>
                <a:lnTo>
                  <a:pt x="2905" y="4219"/>
                </a:lnTo>
                <a:lnTo>
                  <a:pt x="2876" y="4260"/>
                </a:lnTo>
                <a:lnTo>
                  <a:pt x="2846" y="4299"/>
                </a:lnTo>
                <a:lnTo>
                  <a:pt x="2814" y="4335"/>
                </a:lnTo>
                <a:lnTo>
                  <a:pt x="2780" y="4371"/>
                </a:lnTo>
                <a:lnTo>
                  <a:pt x="2745" y="4405"/>
                </a:lnTo>
                <a:lnTo>
                  <a:pt x="2707" y="4437"/>
                </a:lnTo>
                <a:lnTo>
                  <a:pt x="2669" y="4467"/>
                </a:lnTo>
                <a:lnTo>
                  <a:pt x="2629" y="4495"/>
                </a:lnTo>
                <a:lnTo>
                  <a:pt x="2588" y="4522"/>
                </a:lnTo>
                <a:lnTo>
                  <a:pt x="2545" y="4547"/>
                </a:lnTo>
                <a:lnTo>
                  <a:pt x="2500" y="4570"/>
                </a:lnTo>
                <a:lnTo>
                  <a:pt x="2456" y="4590"/>
                </a:lnTo>
                <a:lnTo>
                  <a:pt x="2432" y="4599"/>
                </a:lnTo>
                <a:lnTo>
                  <a:pt x="2410" y="4608"/>
                </a:lnTo>
                <a:lnTo>
                  <a:pt x="2385" y="4617"/>
                </a:lnTo>
                <a:lnTo>
                  <a:pt x="2362" y="4625"/>
                </a:lnTo>
                <a:lnTo>
                  <a:pt x="2337" y="4632"/>
                </a:lnTo>
                <a:lnTo>
                  <a:pt x="2313" y="4638"/>
                </a:lnTo>
                <a:lnTo>
                  <a:pt x="2288" y="4644"/>
                </a:lnTo>
                <a:lnTo>
                  <a:pt x="2264" y="4649"/>
                </a:lnTo>
                <a:lnTo>
                  <a:pt x="2239" y="4654"/>
                </a:lnTo>
                <a:lnTo>
                  <a:pt x="2214" y="4658"/>
                </a:lnTo>
                <a:lnTo>
                  <a:pt x="2189" y="4662"/>
                </a:lnTo>
                <a:lnTo>
                  <a:pt x="2163" y="4665"/>
                </a:lnTo>
                <a:lnTo>
                  <a:pt x="2137" y="4668"/>
                </a:lnTo>
                <a:lnTo>
                  <a:pt x="2111" y="4669"/>
                </a:lnTo>
                <a:lnTo>
                  <a:pt x="2085" y="4670"/>
                </a:lnTo>
                <a:lnTo>
                  <a:pt x="2058" y="4671"/>
                </a:lnTo>
                <a:lnTo>
                  <a:pt x="2032" y="4670"/>
                </a:lnTo>
                <a:lnTo>
                  <a:pt x="2006" y="4669"/>
                </a:lnTo>
                <a:lnTo>
                  <a:pt x="1980" y="4668"/>
                </a:lnTo>
                <a:lnTo>
                  <a:pt x="1954" y="4665"/>
                </a:lnTo>
                <a:lnTo>
                  <a:pt x="1929" y="4662"/>
                </a:lnTo>
                <a:lnTo>
                  <a:pt x="1903" y="4658"/>
                </a:lnTo>
                <a:lnTo>
                  <a:pt x="1878" y="4654"/>
                </a:lnTo>
                <a:lnTo>
                  <a:pt x="1852" y="4649"/>
                </a:lnTo>
                <a:lnTo>
                  <a:pt x="1828" y="4644"/>
                </a:lnTo>
                <a:lnTo>
                  <a:pt x="1804" y="4638"/>
                </a:lnTo>
                <a:lnTo>
                  <a:pt x="1779" y="4632"/>
                </a:lnTo>
                <a:lnTo>
                  <a:pt x="1755" y="4625"/>
                </a:lnTo>
                <a:lnTo>
                  <a:pt x="1731" y="4617"/>
                </a:lnTo>
                <a:lnTo>
                  <a:pt x="1708" y="4608"/>
                </a:lnTo>
                <a:lnTo>
                  <a:pt x="1684" y="4599"/>
                </a:lnTo>
                <a:lnTo>
                  <a:pt x="1661" y="4590"/>
                </a:lnTo>
                <a:lnTo>
                  <a:pt x="1616" y="4570"/>
                </a:lnTo>
                <a:lnTo>
                  <a:pt x="1572" y="4547"/>
                </a:lnTo>
                <a:lnTo>
                  <a:pt x="1530" y="4522"/>
                </a:lnTo>
                <a:lnTo>
                  <a:pt x="1488" y="4495"/>
                </a:lnTo>
                <a:lnTo>
                  <a:pt x="1448" y="4467"/>
                </a:lnTo>
                <a:lnTo>
                  <a:pt x="1409" y="4437"/>
                </a:lnTo>
                <a:lnTo>
                  <a:pt x="1373" y="4405"/>
                </a:lnTo>
                <a:lnTo>
                  <a:pt x="1337" y="4371"/>
                </a:lnTo>
                <a:lnTo>
                  <a:pt x="1303" y="4335"/>
                </a:lnTo>
                <a:lnTo>
                  <a:pt x="1271" y="4299"/>
                </a:lnTo>
                <a:lnTo>
                  <a:pt x="1240" y="4260"/>
                </a:lnTo>
                <a:lnTo>
                  <a:pt x="1212" y="4219"/>
                </a:lnTo>
                <a:lnTo>
                  <a:pt x="1185" y="4179"/>
                </a:lnTo>
                <a:lnTo>
                  <a:pt x="1161" y="4136"/>
                </a:lnTo>
                <a:lnTo>
                  <a:pt x="1138" y="4091"/>
                </a:lnTo>
                <a:lnTo>
                  <a:pt x="1118" y="4046"/>
                </a:lnTo>
                <a:lnTo>
                  <a:pt x="1108" y="4023"/>
                </a:lnTo>
                <a:lnTo>
                  <a:pt x="1100" y="4000"/>
                </a:lnTo>
                <a:lnTo>
                  <a:pt x="1091" y="3976"/>
                </a:lnTo>
                <a:lnTo>
                  <a:pt x="1083" y="3952"/>
                </a:lnTo>
                <a:lnTo>
                  <a:pt x="1076" y="3928"/>
                </a:lnTo>
                <a:lnTo>
                  <a:pt x="1069" y="3905"/>
                </a:lnTo>
                <a:lnTo>
                  <a:pt x="1064" y="3879"/>
                </a:lnTo>
                <a:lnTo>
                  <a:pt x="1058" y="3855"/>
                </a:lnTo>
                <a:lnTo>
                  <a:pt x="1053" y="3829"/>
                </a:lnTo>
                <a:lnTo>
                  <a:pt x="1049" y="3805"/>
                </a:lnTo>
                <a:lnTo>
                  <a:pt x="1046" y="3779"/>
                </a:lnTo>
                <a:lnTo>
                  <a:pt x="1043" y="3754"/>
                </a:lnTo>
                <a:lnTo>
                  <a:pt x="1041" y="3727"/>
                </a:lnTo>
                <a:lnTo>
                  <a:pt x="1038" y="3702"/>
                </a:lnTo>
                <a:lnTo>
                  <a:pt x="1037" y="3675"/>
                </a:lnTo>
                <a:lnTo>
                  <a:pt x="1037" y="3649"/>
                </a:lnTo>
                <a:lnTo>
                  <a:pt x="1037" y="3622"/>
                </a:lnTo>
                <a:lnTo>
                  <a:pt x="1038" y="3597"/>
                </a:lnTo>
                <a:lnTo>
                  <a:pt x="1041" y="3571"/>
                </a:lnTo>
                <a:lnTo>
                  <a:pt x="1043" y="3545"/>
                </a:lnTo>
                <a:lnTo>
                  <a:pt x="1046" y="3520"/>
                </a:lnTo>
                <a:lnTo>
                  <a:pt x="1049" y="3494"/>
                </a:lnTo>
                <a:lnTo>
                  <a:pt x="1053" y="3469"/>
                </a:lnTo>
                <a:lnTo>
                  <a:pt x="1058" y="3444"/>
                </a:lnTo>
                <a:lnTo>
                  <a:pt x="1064" y="3419"/>
                </a:lnTo>
                <a:lnTo>
                  <a:pt x="1069" y="3394"/>
                </a:lnTo>
                <a:lnTo>
                  <a:pt x="1076" y="3370"/>
                </a:lnTo>
                <a:lnTo>
                  <a:pt x="1083" y="3346"/>
                </a:lnTo>
                <a:lnTo>
                  <a:pt x="1091" y="3322"/>
                </a:lnTo>
                <a:lnTo>
                  <a:pt x="1100" y="3299"/>
                </a:lnTo>
                <a:lnTo>
                  <a:pt x="1108" y="3275"/>
                </a:lnTo>
                <a:lnTo>
                  <a:pt x="1118" y="3252"/>
                </a:lnTo>
                <a:lnTo>
                  <a:pt x="1138" y="3207"/>
                </a:lnTo>
                <a:lnTo>
                  <a:pt x="1161" y="3163"/>
                </a:lnTo>
                <a:lnTo>
                  <a:pt x="1185" y="3120"/>
                </a:lnTo>
                <a:lnTo>
                  <a:pt x="1212" y="3079"/>
                </a:lnTo>
                <a:lnTo>
                  <a:pt x="1240" y="3039"/>
                </a:lnTo>
                <a:lnTo>
                  <a:pt x="1271" y="3000"/>
                </a:lnTo>
                <a:lnTo>
                  <a:pt x="1303" y="2963"/>
                </a:lnTo>
                <a:lnTo>
                  <a:pt x="1337" y="2928"/>
                </a:lnTo>
                <a:lnTo>
                  <a:pt x="1373" y="2894"/>
                </a:lnTo>
                <a:lnTo>
                  <a:pt x="1409" y="2862"/>
                </a:lnTo>
                <a:lnTo>
                  <a:pt x="1448" y="2831"/>
                </a:lnTo>
                <a:lnTo>
                  <a:pt x="1488" y="2802"/>
                </a:lnTo>
                <a:lnTo>
                  <a:pt x="1530" y="2776"/>
                </a:lnTo>
                <a:lnTo>
                  <a:pt x="1572" y="2752"/>
                </a:lnTo>
                <a:lnTo>
                  <a:pt x="1616" y="2729"/>
                </a:lnTo>
                <a:lnTo>
                  <a:pt x="1661" y="2709"/>
                </a:lnTo>
                <a:lnTo>
                  <a:pt x="1684" y="2700"/>
                </a:lnTo>
                <a:lnTo>
                  <a:pt x="1708" y="2690"/>
                </a:lnTo>
                <a:lnTo>
                  <a:pt x="1731" y="2682"/>
                </a:lnTo>
                <a:lnTo>
                  <a:pt x="1755" y="2674"/>
                </a:lnTo>
                <a:lnTo>
                  <a:pt x="1779" y="2667"/>
                </a:lnTo>
                <a:lnTo>
                  <a:pt x="1804" y="2661"/>
                </a:lnTo>
                <a:lnTo>
                  <a:pt x="1828" y="2655"/>
                </a:lnTo>
                <a:lnTo>
                  <a:pt x="1852" y="2649"/>
                </a:lnTo>
                <a:lnTo>
                  <a:pt x="1878" y="2645"/>
                </a:lnTo>
                <a:lnTo>
                  <a:pt x="1903" y="2640"/>
                </a:lnTo>
                <a:lnTo>
                  <a:pt x="1929" y="2636"/>
                </a:lnTo>
                <a:lnTo>
                  <a:pt x="1954" y="2633"/>
                </a:lnTo>
                <a:lnTo>
                  <a:pt x="1980" y="2631"/>
                </a:lnTo>
                <a:lnTo>
                  <a:pt x="2006" y="2629"/>
                </a:lnTo>
                <a:lnTo>
                  <a:pt x="2032" y="2628"/>
                </a:lnTo>
                <a:lnTo>
                  <a:pt x="2058" y="2628"/>
                </a:lnTo>
                <a:lnTo>
                  <a:pt x="2085" y="2628"/>
                </a:lnTo>
                <a:lnTo>
                  <a:pt x="2111" y="2629"/>
                </a:lnTo>
                <a:lnTo>
                  <a:pt x="2137" y="2631"/>
                </a:lnTo>
                <a:lnTo>
                  <a:pt x="2163" y="2633"/>
                </a:lnTo>
                <a:lnTo>
                  <a:pt x="2189" y="2636"/>
                </a:lnTo>
                <a:lnTo>
                  <a:pt x="2214" y="2640"/>
                </a:lnTo>
                <a:lnTo>
                  <a:pt x="2239" y="2645"/>
                </a:lnTo>
                <a:lnTo>
                  <a:pt x="2264" y="2649"/>
                </a:lnTo>
                <a:lnTo>
                  <a:pt x="2288" y="2655"/>
                </a:lnTo>
                <a:lnTo>
                  <a:pt x="2313" y="2661"/>
                </a:lnTo>
                <a:lnTo>
                  <a:pt x="2337" y="2667"/>
                </a:lnTo>
                <a:lnTo>
                  <a:pt x="2362" y="2674"/>
                </a:lnTo>
                <a:lnTo>
                  <a:pt x="2385" y="2682"/>
                </a:lnTo>
                <a:lnTo>
                  <a:pt x="2410" y="2690"/>
                </a:lnTo>
                <a:lnTo>
                  <a:pt x="2432" y="2700"/>
                </a:lnTo>
                <a:lnTo>
                  <a:pt x="2456" y="2709"/>
                </a:lnTo>
                <a:lnTo>
                  <a:pt x="2500" y="2729"/>
                </a:lnTo>
                <a:lnTo>
                  <a:pt x="2545" y="2752"/>
                </a:lnTo>
                <a:lnTo>
                  <a:pt x="2588" y="2776"/>
                </a:lnTo>
                <a:lnTo>
                  <a:pt x="2629" y="2802"/>
                </a:lnTo>
                <a:lnTo>
                  <a:pt x="2669" y="2831"/>
                </a:lnTo>
                <a:lnTo>
                  <a:pt x="2707" y="2862"/>
                </a:lnTo>
                <a:lnTo>
                  <a:pt x="2745" y="2894"/>
                </a:lnTo>
                <a:lnTo>
                  <a:pt x="2780" y="2928"/>
                </a:lnTo>
                <a:lnTo>
                  <a:pt x="2814" y="2963"/>
                </a:lnTo>
                <a:lnTo>
                  <a:pt x="2846" y="3000"/>
                </a:lnTo>
                <a:lnTo>
                  <a:pt x="2876" y="3039"/>
                </a:lnTo>
                <a:lnTo>
                  <a:pt x="2905" y="3079"/>
                </a:lnTo>
                <a:lnTo>
                  <a:pt x="2931" y="3120"/>
                </a:lnTo>
                <a:lnTo>
                  <a:pt x="2956" y="3163"/>
                </a:lnTo>
                <a:lnTo>
                  <a:pt x="2979" y="3207"/>
                </a:lnTo>
                <a:lnTo>
                  <a:pt x="3000" y="3252"/>
                </a:lnTo>
                <a:lnTo>
                  <a:pt x="3009" y="3275"/>
                </a:lnTo>
                <a:lnTo>
                  <a:pt x="3018" y="3299"/>
                </a:lnTo>
                <a:lnTo>
                  <a:pt x="3026" y="3322"/>
                </a:lnTo>
                <a:lnTo>
                  <a:pt x="3033" y="3346"/>
                </a:lnTo>
                <a:lnTo>
                  <a:pt x="3041" y="3370"/>
                </a:lnTo>
                <a:lnTo>
                  <a:pt x="3047" y="3394"/>
                </a:lnTo>
                <a:lnTo>
                  <a:pt x="3053" y="3419"/>
                </a:lnTo>
                <a:lnTo>
                  <a:pt x="3059" y="3444"/>
                </a:lnTo>
                <a:lnTo>
                  <a:pt x="3064" y="3469"/>
                </a:lnTo>
                <a:lnTo>
                  <a:pt x="3068" y="3494"/>
                </a:lnTo>
                <a:lnTo>
                  <a:pt x="3072" y="3520"/>
                </a:lnTo>
                <a:lnTo>
                  <a:pt x="3074" y="3545"/>
                </a:lnTo>
                <a:lnTo>
                  <a:pt x="3077" y="3571"/>
                </a:lnTo>
                <a:lnTo>
                  <a:pt x="3078" y="3597"/>
                </a:lnTo>
                <a:lnTo>
                  <a:pt x="3079" y="3622"/>
                </a:lnTo>
                <a:lnTo>
                  <a:pt x="3080" y="3649"/>
                </a:lnTo>
                <a:close/>
                <a:moveTo>
                  <a:pt x="0" y="0"/>
                </a:moveTo>
                <a:lnTo>
                  <a:pt x="0" y="462"/>
                </a:lnTo>
                <a:lnTo>
                  <a:pt x="4116" y="462"/>
                </a:lnTo>
                <a:lnTo>
                  <a:pt x="4116" y="0"/>
                </a:lnTo>
                <a:lnTo>
                  <a:pt x="0" y="0"/>
                </a:lnTo>
                <a:close/>
                <a:moveTo>
                  <a:pt x="2024" y="2698"/>
                </a:moveTo>
                <a:lnTo>
                  <a:pt x="1820" y="3321"/>
                </a:lnTo>
                <a:lnTo>
                  <a:pt x="1165" y="3321"/>
                </a:lnTo>
                <a:lnTo>
                  <a:pt x="1159" y="3321"/>
                </a:lnTo>
                <a:lnTo>
                  <a:pt x="1154" y="3323"/>
                </a:lnTo>
                <a:lnTo>
                  <a:pt x="1149" y="3325"/>
                </a:lnTo>
                <a:lnTo>
                  <a:pt x="1143" y="3328"/>
                </a:lnTo>
                <a:lnTo>
                  <a:pt x="1139" y="3331"/>
                </a:lnTo>
                <a:lnTo>
                  <a:pt x="1135" y="3335"/>
                </a:lnTo>
                <a:lnTo>
                  <a:pt x="1133" y="3340"/>
                </a:lnTo>
                <a:lnTo>
                  <a:pt x="1130" y="3345"/>
                </a:lnTo>
                <a:lnTo>
                  <a:pt x="1129" y="3352"/>
                </a:lnTo>
                <a:lnTo>
                  <a:pt x="1129" y="3357"/>
                </a:lnTo>
                <a:lnTo>
                  <a:pt x="1129" y="3363"/>
                </a:lnTo>
                <a:lnTo>
                  <a:pt x="1130" y="3368"/>
                </a:lnTo>
                <a:lnTo>
                  <a:pt x="1132" y="3373"/>
                </a:lnTo>
                <a:lnTo>
                  <a:pt x="1135" y="3378"/>
                </a:lnTo>
                <a:lnTo>
                  <a:pt x="1139" y="3382"/>
                </a:lnTo>
                <a:lnTo>
                  <a:pt x="1143" y="3386"/>
                </a:lnTo>
                <a:lnTo>
                  <a:pt x="1673" y="3772"/>
                </a:lnTo>
                <a:lnTo>
                  <a:pt x="1469" y="4400"/>
                </a:lnTo>
                <a:lnTo>
                  <a:pt x="1468" y="4405"/>
                </a:lnTo>
                <a:lnTo>
                  <a:pt x="1467" y="4411"/>
                </a:lnTo>
                <a:lnTo>
                  <a:pt x="1468" y="4416"/>
                </a:lnTo>
                <a:lnTo>
                  <a:pt x="1469" y="4422"/>
                </a:lnTo>
                <a:lnTo>
                  <a:pt x="1471" y="4427"/>
                </a:lnTo>
                <a:lnTo>
                  <a:pt x="1475" y="4431"/>
                </a:lnTo>
                <a:lnTo>
                  <a:pt x="1479" y="4436"/>
                </a:lnTo>
                <a:lnTo>
                  <a:pt x="1483" y="4439"/>
                </a:lnTo>
                <a:lnTo>
                  <a:pt x="1488" y="4442"/>
                </a:lnTo>
                <a:lnTo>
                  <a:pt x="1493" y="4444"/>
                </a:lnTo>
                <a:lnTo>
                  <a:pt x="1498" y="4446"/>
                </a:lnTo>
                <a:lnTo>
                  <a:pt x="1504" y="4446"/>
                </a:lnTo>
                <a:lnTo>
                  <a:pt x="1509" y="4446"/>
                </a:lnTo>
                <a:lnTo>
                  <a:pt x="1515" y="4444"/>
                </a:lnTo>
                <a:lnTo>
                  <a:pt x="1520" y="4442"/>
                </a:lnTo>
                <a:lnTo>
                  <a:pt x="1525" y="4439"/>
                </a:lnTo>
                <a:lnTo>
                  <a:pt x="2058" y="4052"/>
                </a:lnTo>
                <a:lnTo>
                  <a:pt x="2591" y="4439"/>
                </a:lnTo>
                <a:lnTo>
                  <a:pt x="2596" y="4442"/>
                </a:lnTo>
                <a:lnTo>
                  <a:pt x="2601" y="4444"/>
                </a:lnTo>
                <a:lnTo>
                  <a:pt x="2606" y="4446"/>
                </a:lnTo>
                <a:lnTo>
                  <a:pt x="2612" y="4446"/>
                </a:lnTo>
                <a:lnTo>
                  <a:pt x="2617" y="4446"/>
                </a:lnTo>
                <a:lnTo>
                  <a:pt x="2623" y="4444"/>
                </a:lnTo>
                <a:lnTo>
                  <a:pt x="2628" y="4442"/>
                </a:lnTo>
                <a:lnTo>
                  <a:pt x="2633" y="4439"/>
                </a:lnTo>
                <a:lnTo>
                  <a:pt x="2638" y="4436"/>
                </a:lnTo>
                <a:lnTo>
                  <a:pt x="2641" y="4431"/>
                </a:lnTo>
                <a:lnTo>
                  <a:pt x="2644" y="4427"/>
                </a:lnTo>
                <a:lnTo>
                  <a:pt x="2646" y="4422"/>
                </a:lnTo>
                <a:lnTo>
                  <a:pt x="2648" y="4416"/>
                </a:lnTo>
                <a:lnTo>
                  <a:pt x="2648" y="4411"/>
                </a:lnTo>
                <a:lnTo>
                  <a:pt x="2648" y="4405"/>
                </a:lnTo>
                <a:lnTo>
                  <a:pt x="2646" y="4400"/>
                </a:lnTo>
                <a:lnTo>
                  <a:pt x="2442" y="3772"/>
                </a:lnTo>
                <a:lnTo>
                  <a:pt x="2973" y="3386"/>
                </a:lnTo>
                <a:lnTo>
                  <a:pt x="2977" y="3382"/>
                </a:lnTo>
                <a:lnTo>
                  <a:pt x="2981" y="3378"/>
                </a:lnTo>
                <a:lnTo>
                  <a:pt x="2984" y="3373"/>
                </a:lnTo>
                <a:lnTo>
                  <a:pt x="2986" y="3368"/>
                </a:lnTo>
                <a:lnTo>
                  <a:pt x="2987" y="3363"/>
                </a:lnTo>
                <a:lnTo>
                  <a:pt x="2988" y="3357"/>
                </a:lnTo>
                <a:lnTo>
                  <a:pt x="2987" y="3352"/>
                </a:lnTo>
                <a:lnTo>
                  <a:pt x="2986" y="3345"/>
                </a:lnTo>
                <a:lnTo>
                  <a:pt x="2984" y="3340"/>
                </a:lnTo>
                <a:lnTo>
                  <a:pt x="2981" y="3335"/>
                </a:lnTo>
                <a:lnTo>
                  <a:pt x="2977" y="3331"/>
                </a:lnTo>
                <a:lnTo>
                  <a:pt x="2973" y="3328"/>
                </a:lnTo>
                <a:lnTo>
                  <a:pt x="2968" y="3325"/>
                </a:lnTo>
                <a:lnTo>
                  <a:pt x="2963" y="3323"/>
                </a:lnTo>
                <a:lnTo>
                  <a:pt x="2958" y="3321"/>
                </a:lnTo>
                <a:lnTo>
                  <a:pt x="2952" y="3321"/>
                </a:lnTo>
                <a:lnTo>
                  <a:pt x="2296" y="3321"/>
                </a:lnTo>
                <a:lnTo>
                  <a:pt x="2093" y="2698"/>
                </a:lnTo>
                <a:lnTo>
                  <a:pt x="2091" y="2691"/>
                </a:lnTo>
                <a:lnTo>
                  <a:pt x="2088" y="2687"/>
                </a:lnTo>
                <a:lnTo>
                  <a:pt x="2084" y="2682"/>
                </a:lnTo>
                <a:lnTo>
                  <a:pt x="2080" y="2679"/>
                </a:lnTo>
                <a:lnTo>
                  <a:pt x="2075" y="2676"/>
                </a:lnTo>
                <a:lnTo>
                  <a:pt x="2069" y="2674"/>
                </a:lnTo>
                <a:lnTo>
                  <a:pt x="2064" y="2673"/>
                </a:lnTo>
                <a:lnTo>
                  <a:pt x="2058" y="2672"/>
                </a:lnTo>
                <a:lnTo>
                  <a:pt x="2053" y="2673"/>
                </a:lnTo>
                <a:lnTo>
                  <a:pt x="2047" y="2674"/>
                </a:lnTo>
                <a:lnTo>
                  <a:pt x="2042" y="2676"/>
                </a:lnTo>
                <a:lnTo>
                  <a:pt x="2037" y="2679"/>
                </a:lnTo>
                <a:lnTo>
                  <a:pt x="2033" y="2682"/>
                </a:lnTo>
                <a:lnTo>
                  <a:pt x="2030" y="2687"/>
                </a:lnTo>
                <a:lnTo>
                  <a:pt x="2027" y="2691"/>
                </a:lnTo>
                <a:lnTo>
                  <a:pt x="2024" y="2698"/>
                </a:lnTo>
                <a:close/>
              </a:path>
            </a:pathLst>
          </a:custGeom>
          <a:solidFill>
            <a:srgbClr val="4BB43A"/>
          </a:solidFill>
          <a:ln>
            <a:noFill/>
          </a:ln>
        </p:spPr>
        <p:txBody>
          <a:bodyPr/>
          <a:lstStyle/>
          <a:p>
            <a:endParaRPr lang="zh-CN" altLang="en-US"/>
          </a:p>
        </p:txBody>
      </p:sp>
      <p:sp>
        <p:nvSpPr>
          <p:cNvPr id="23" name="PA_KSO_Shape"/>
          <p:cNvSpPr>
            <a:spLocks/>
          </p:cNvSpPr>
          <p:nvPr>
            <p:custDataLst>
              <p:tags r:id="rId16"/>
            </p:custDataLst>
          </p:nvPr>
        </p:nvSpPr>
        <p:spPr bwMode="auto">
          <a:xfrm>
            <a:off x="4135898" y="2165298"/>
            <a:ext cx="1198983" cy="1200984"/>
          </a:xfrm>
          <a:custGeom>
            <a:avLst/>
            <a:gdLst>
              <a:gd name="T0" fmla="*/ 1677554 w 4408"/>
              <a:gd name="T1" fmla="*/ 780497 h 4408"/>
              <a:gd name="T2" fmla="*/ 1588217 w 4408"/>
              <a:gd name="T3" fmla="*/ 591639 h 4408"/>
              <a:gd name="T4" fmla="*/ 1608502 w 4408"/>
              <a:gd name="T5" fmla="*/ 502180 h 4408"/>
              <a:gd name="T6" fmla="*/ 1696976 w 4408"/>
              <a:gd name="T7" fmla="*/ 375555 h 4408"/>
              <a:gd name="T8" fmla="*/ 1554554 w 4408"/>
              <a:gd name="T9" fmla="*/ 213924 h 4408"/>
              <a:gd name="T10" fmla="*/ 1473848 w 4408"/>
              <a:gd name="T11" fmla="*/ 222135 h 4408"/>
              <a:gd name="T12" fmla="*/ 1343079 w 4408"/>
              <a:gd name="T13" fmla="*/ 316780 h 4408"/>
              <a:gd name="T14" fmla="*/ 1147142 w 4408"/>
              <a:gd name="T15" fmla="*/ 246336 h 4408"/>
              <a:gd name="T16" fmla="*/ 1097941 w 4408"/>
              <a:gd name="T17" fmla="*/ 168978 h 4408"/>
              <a:gd name="T18" fmla="*/ 1070752 w 4408"/>
              <a:gd name="T19" fmla="*/ 16855 h 4408"/>
              <a:gd name="T20" fmla="*/ 856688 w 4408"/>
              <a:gd name="T21" fmla="*/ 3025 h 4408"/>
              <a:gd name="T22" fmla="*/ 805761 w 4408"/>
              <a:gd name="T23" fmla="*/ 65690 h 4408"/>
              <a:gd name="T24" fmla="*/ 779866 w 4408"/>
              <a:gd name="T25" fmla="*/ 225592 h 4408"/>
              <a:gd name="T26" fmla="*/ 591266 w 4408"/>
              <a:gd name="T27" fmla="*/ 314619 h 4408"/>
              <a:gd name="T28" fmla="*/ 502360 w 4408"/>
              <a:gd name="T29" fmla="*/ 294739 h 4408"/>
              <a:gd name="T30" fmla="*/ 375044 w 4408"/>
              <a:gd name="T31" fmla="*/ 206145 h 4408"/>
              <a:gd name="T32" fmla="*/ 214064 w 4408"/>
              <a:gd name="T33" fmla="*/ 348328 h 4408"/>
              <a:gd name="T34" fmla="*/ 221833 w 4408"/>
              <a:gd name="T35" fmla="*/ 428711 h 4408"/>
              <a:gd name="T36" fmla="*/ 316780 w 4408"/>
              <a:gd name="T37" fmla="*/ 560091 h 4408"/>
              <a:gd name="T38" fmla="*/ 246001 w 4408"/>
              <a:gd name="T39" fmla="*/ 756728 h 4408"/>
              <a:gd name="T40" fmla="*/ 168748 w 4408"/>
              <a:gd name="T41" fmla="*/ 805563 h 4408"/>
              <a:gd name="T42" fmla="*/ 16832 w 4408"/>
              <a:gd name="T43" fmla="*/ 832357 h 4408"/>
              <a:gd name="T44" fmla="*/ 3453 w 4408"/>
              <a:gd name="T45" fmla="*/ 1047577 h 4408"/>
              <a:gd name="T46" fmla="*/ 65600 w 4408"/>
              <a:gd name="T47" fmla="*/ 1098573 h 4408"/>
              <a:gd name="T48" fmla="*/ 225717 w 4408"/>
              <a:gd name="T49" fmla="*/ 1124935 h 4408"/>
              <a:gd name="T50" fmla="*/ 314191 w 4408"/>
              <a:gd name="T51" fmla="*/ 1313361 h 4408"/>
              <a:gd name="T52" fmla="*/ 294338 w 4408"/>
              <a:gd name="T53" fmla="*/ 1402820 h 4408"/>
              <a:gd name="T54" fmla="*/ 205864 w 4408"/>
              <a:gd name="T55" fmla="*/ 1529445 h 4408"/>
              <a:gd name="T56" fmla="*/ 348286 w 4408"/>
              <a:gd name="T57" fmla="*/ 1691076 h 4408"/>
              <a:gd name="T58" fmla="*/ 428560 w 4408"/>
              <a:gd name="T59" fmla="*/ 1682865 h 4408"/>
              <a:gd name="T60" fmla="*/ 559329 w 4408"/>
              <a:gd name="T61" fmla="*/ 1588220 h 4408"/>
              <a:gd name="T62" fmla="*/ 755698 w 4408"/>
              <a:gd name="T63" fmla="*/ 1658664 h 4408"/>
              <a:gd name="T64" fmla="*/ 804467 w 4408"/>
              <a:gd name="T65" fmla="*/ 1736886 h 4408"/>
              <a:gd name="T66" fmla="*/ 831656 w 4408"/>
              <a:gd name="T67" fmla="*/ 1888578 h 4408"/>
              <a:gd name="T68" fmla="*/ 1046152 w 4408"/>
              <a:gd name="T69" fmla="*/ 1901543 h 4408"/>
              <a:gd name="T70" fmla="*/ 1097510 w 4408"/>
              <a:gd name="T71" fmla="*/ 1839310 h 4408"/>
              <a:gd name="T72" fmla="*/ 1123405 w 4408"/>
              <a:gd name="T73" fmla="*/ 1679840 h 4408"/>
              <a:gd name="T74" fmla="*/ 1311574 w 4408"/>
              <a:gd name="T75" fmla="*/ 1590813 h 4408"/>
              <a:gd name="T76" fmla="*/ 1400911 w 4408"/>
              <a:gd name="T77" fmla="*/ 1610693 h 4408"/>
              <a:gd name="T78" fmla="*/ 1527364 w 4408"/>
              <a:gd name="T79" fmla="*/ 1699288 h 4408"/>
              <a:gd name="T80" fmla="*/ 1688776 w 4408"/>
              <a:gd name="T81" fmla="*/ 1556672 h 4408"/>
              <a:gd name="T82" fmla="*/ 1681007 w 4408"/>
              <a:gd name="T83" fmla="*/ 1475856 h 4408"/>
              <a:gd name="T84" fmla="*/ 1586059 w 4408"/>
              <a:gd name="T85" fmla="*/ 1344909 h 4408"/>
              <a:gd name="T86" fmla="*/ 1656407 w 4408"/>
              <a:gd name="T87" fmla="*/ 1148705 h 4408"/>
              <a:gd name="T88" fmla="*/ 1734092 w 4408"/>
              <a:gd name="T89" fmla="*/ 1099437 h 4408"/>
              <a:gd name="T90" fmla="*/ 1886008 w 4408"/>
              <a:gd name="T91" fmla="*/ 1072211 h 4408"/>
              <a:gd name="T92" fmla="*/ 1899387 w 4408"/>
              <a:gd name="T93" fmla="*/ 857423 h 4408"/>
              <a:gd name="T94" fmla="*/ 1836808 w 4408"/>
              <a:gd name="T95" fmla="*/ 805995 h 4408"/>
              <a:gd name="T96" fmla="*/ 1281363 w 4408"/>
              <a:gd name="T97" fmla="*/ 1111106 h 4408"/>
              <a:gd name="T98" fmla="*/ 1141100 w 4408"/>
              <a:gd name="T99" fmla="*/ 1265390 h 4408"/>
              <a:gd name="T100" fmla="*/ 951636 w 4408"/>
              <a:gd name="T101" fmla="*/ 1318547 h 4408"/>
              <a:gd name="T102" fmla="*/ 747066 w 4408"/>
              <a:gd name="T103" fmla="*/ 1256315 h 4408"/>
              <a:gd name="T104" fmla="*/ 614139 w 4408"/>
              <a:gd name="T105" fmla="*/ 1095116 h 4408"/>
              <a:gd name="T106" fmla="*/ 589539 w 4408"/>
              <a:gd name="T107" fmla="*/ 896318 h 4408"/>
              <a:gd name="T108" fmla="*/ 680603 w 4408"/>
              <a:gd name="T109" fmla="*/ 706164 h 4408"/>
              <a:gd name="T110" fmla="*/ 860140 w 4408"/>
              <a:gd name="T111" fmla="*/ 597689 h 4408"/>
              <a:gd name="T112" fmla="*/ 1060394 w 4408"/>
              <a:gd name="T113" fmla="*/ 602443 h 4408"/>
              <a:gd name="T114" fmla="*/ 1233458 w 4408"/>
              <a:gd name="T115" fmla="*/ 719561 h 4408"/>
              <a:gd name="T116" fmla="*/ 1315458 w 4408"/>
              <a:gd name="T117" fmla="*/ 914901 h 44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408" h="4408">
                <a:moveTo>
                  <a:pt x="4239" y="1864"/>
                </a:moveTo>
                <a:lnTo>
                  <a:pt x="4036" y="1864"/>
                </a:lnTo>
                <a:lnTo>
                  <a:pt x="4018" y="1864"/>
                </a:lnTo>
                <a:lnTo>
                  <a:pt x="4001" y="1861"/>
                </a:lnTo>
                <a:lnTo>
                  <a:pt x="3983" y="1857"/>
                </a:lnTo>
                <a:lnTo>
                  <a:pt x="3966" y="1852"/>
                </a:lnTo>
                <a:lnTo>
                  <a:pt x="3949" y="1845"/>
                </a:lnTo>
                <a:lnTo>
                  <a:pt x="3933" y="1837"/>
                </a:lnTo>
                <a:lnTo>
                  <a:pt x="3916" y="1828"/>
                </a:lnTo>
                <a:lnTo>
                  <a:pt x="3901" y="1818"/>
                </a:lnTo>
                <a:lnTo>
                  <a:pt x="3887" y="1806"/>
                </a:lnTo>
                <a:lnTo>
                  <a:pt x="3873" y="1793"/>
                </a:lnTo>
                <a:lnTo>
                  <a:pt x="3861" y="1780"/>
                </a:lnTo>
                <a:lnTo>
                  <a:pt x="3848" y="1766"/>
                </a:lnTo>
                <a:lnTo>
                  <a:pt x="3838" y="1751"/>
                </a:lnTo>
                <a:lnTo>
                  <a:pt x="3829" y="1736"/>
                </a:lnTo>
                <a:lnTo>
                  <a:pt x="3822" y="1719"/>
                </a:lnTo>
                <a:lnTo>
                  <a:pt x="3816" y="1703"/>
                </a:lnTo>
                <a:lnTo>
                  <a:pt x="3699" y="1419"/>
                </a:lnTo>
                <a:lnTo>
                  <a:pt x="3691" y="1403"/>
                </a:lnTo>
                <a:lnTo>
                  <a:pt x="3685" y="1387"/>
                </a:lnTo>
                <a:lnTo>
                  <a:pt x="3680" y="1369"/>
                </a:lnTo>
                <a:lnTo>
                  <a:pt x="3677" y="1351"/>
                </a:lnTo>
                <a:lnTo>
                  <a:pt x="3675" y="1333"/>
                </a:lnTo>
                <a:lnTo>
                  <a:pt x="3675" y="1315"/>
                </a:lnTo>
                <a:lnTo>
                  <a:pt x="3675" y="1296"/>
                </a:lnTo>
                <a:lnTo>
                  <a:pt x="3678" y="1278"/>
                </a:lnTo>
                <a:lnTo>
                  <a:pt x="3681" y="1260"/>
                </a:lnTo>
                <a:lnTo>
                  <a:pt x="3685" y="1242"/>
                </a:lnTo>
                <a:lnTo>
                  <a:pt x="3691" y="1224"/>
                </a:lnTo>
                <a:lnTo>
                  <a:pt x="3698" y="1208"/>
                </a:lnTo>
                <a:lnTo>
                  <a:pt x="3706" y="1192"/>
                </a:lnTo>
                <a:lnTo>
                  <a:pt x="3717" y="1177"/>
                </a:lnTo>
                <a:lnTo>
                  <a:pt x="3727" y="1162"/>
                </a:lnTo>
                <a:lnTo>
                  <a:pt x="3739" y="1149"/>
                </a:lnTo>
                <a:lnTo>
                  <a:pt x="3883" y="1005"/>
                </a:lnTo>
                <a:lnTo>
                  <a:pt x="3895" y="992"/>
                </a:lnTo>
                <a:lnTo>
                  <a:pt x="3904" y="979"/>
                </a:lnTo>
                <a:lnTo>
                  <a:pt x="3913" y="965"/>
                </a:lnTo>
                <a:lnTo>
                  <a:pt x="3920" y="949"/>
                </a:lnTo>
                <a:lnTo>
                  <a:pt x="3926" y="933"/>
                </a:lnTo>
                <a:lnTo>
                  <a:pt x="3930" y="918"/>
                </a:lnTo>
                <a:lnTo>
                  <a:pt x="3932" y="902"/>
                </a:lnTo>
                <a:lnTo>
                  <a:pt x="3933" y="886"/>
                </a:lnTo>
                <a:lnTo>
                  <a:pt x="3932" y="869"/>
                </a:lnTo>
                <a:lnTo>
                  <a:pt x="3930" y="853"/>
                </a:lnTo>
                <a:lnTo>
                  <a:pt x="3926" y="837"/>
                </a:lnTo>
                <a:lnTo>
                  <a:pt x="3920" y="822"/>
                </a:lnTo>
                <a:lnTo>
                  <a:pt x="3913" y="806"/>
                </a:lnTo>
                <a:lnTo>
                  <a:pt x="3904" y="792"/>
                </a:lnTo>
                <a:lnTo>
                  <a:pt x="3895" y="778"/>
                </a:lnTo>
                <a:lnTo>
                  <a:pt x="3883" y="765"/>
                </a:lnTo>
                <a:lnTo>
                  <a:pt x="3643" y="525"/>
                </a:lnTo>
                <a:lnTo>
                  <a:pt x="3630" y="514"/>
                </a:lnTo>
                <a:lnTo>
                  <a:pt x="3616" y="504"/>
                </a:lnTo>
                <a:lnTo>
                  <a:pt x="3602" y="495"/>
                </a:lnTo>
                <a:lnTo>
                  <a:pt x="3587" y="489"/>
                </a:lnTo>
                <a:lnTo>
                  <a:pt x="3572" y="483"/>
                </a:lnTo>
                <a:lnTo>
                  <a:pt x="3555" y="479"/>
                </a:lnTo>
                <a:lnTo>
                  <a:pt x="3539" y="477"/>
                </a:lnTo>
                <a:lnTo>
                  <a:pt x="3523" y="476"/>
                </a:lnTo>
                <a:lnTo>
                  <a:pt x="3507" y="477"/>
                </a:lnTo>
                <a:lnTo>
                  <a:pt x="3490" y="479"/>
                </a:lnTo>
                <a:lnTo>
                  <a:pt x="3474" y="483"/>
                </a:lnTo>
                <a:lnTo>
                  <a:pt x="3459" y="489"/>
                </a:lnTo>
                <a:lnTo>
                  <a:pt x="3444" y="495"/>
                </a:lnTo>
                <a:lnTo>
                  <a:pt x="3430" y="504"/>
                </a:lnTo>
                <a:lnTo>
                  <a:pt x="3415" y="514"/>
                </a:lnTo>
                <a:lnTo>
                  <a:pt x="3403" y="525"/>
                </a:lnTo>
                <a:lnTo>
                  <a:pt x="3259" y="669"/>
                </a:lnTo>
                <a:lnTo>
                  <a:pt x="3246" y="682"/>
                </a:lnTo>
                <a:lnTo>
                  <a:pt x="3232" y="692"/>
                </a:lnTo>
                <a:lnTo>
                  <a:pt x="3217" y="702"/>
                </a:lnTo>
                <a:lnTo>
                  <a:pt x="3200" y="710"/>
                </a:lnTo>
                <a:lnTo>
                  <a:pt x="3183" y="717"/>
                </a:lnTo>
                <a:lnTo>
                  <a:pt x="3166" y="723"/>
                </a:lnTo>
                <a:lnTo>
                  <a:pt x="3149" y="727"/>
                </a:lnTo>
                <a:lnTo>
                  <a:pt x="3130" y="731"/>
                </a:lnTo>
                <a:lnTo>
                  <a:pt x="3112" y="733"/>
                </a:lnTo>
                <a:lnTo>
                  <a:pt x="3093" y="733"/>
                </a:lnTo>
                <a:lnTo>
                  <a:pt x="3075" y="733"/>
                </a:lnTo>
                <a:lnTo>
                  <a:pt x="3056" y="731"/>
                </a:lnTo>
                <a:lnTo>
                  <a:pt x="3039" y="728"/>
                </a:lnTo>
                <a:lnTo>
                  <a:pt x="3022" y="723"/>
                </a:lnTo>
                <a:lnTo>
                  <a:pt x="3005" y="717"/>
                </a:lnTo>
                <a:lnTo>
                  <a:pt x="2989" y="710"/>
                </a:lnTo>
                <a:lnTo>
                  <a:pt x="2705" y="592"/>
                </a:lnTo>
                <a:lnTo>
                  <a:pt x="2689" y="587"/>
                </a:lnTo>
                <a:lnTo>
                  <a:pt x="2673" y="579"/>
                </a:lnTo>
                <a:lnTo>
                  <a:pt x="2658" y="570"/>
                </a:lnTo>
                <a:lnTo>
                  <a:pt x="2642" y="560"/>
                </a:lnTo>
                <a:lnTo>
                  <a:pt x="2628" y="549"/>
                </a:lnTo>
                <a:lnTo>
                  <a:pt x="2615" y="536"/>
                </a:lnTo>
                <a:lnTo>
                  <a:pt x="2603" y="522"/>
                </a:lnTo>
                <a:lnTo>
                  <a:pt x="2591" y="507"/>
                </a:lnTo>
                <a:lnTo>
                  <a:pt x="2581" y="492"/>
                </a:lnTo>
                <a:lnTo>
                  <a:pt x="2571" y="476"/>
                </a:lnTo>
                <a:lnTo>
                  <a:pt x="2563" y="460"/>
                </a:lnTo>
                <a:lnTo>
                  <a:pt x="2556" y="442"/>
                </a:lnTo>
                <a:lnTo>
                  <a:pt x="2551" y="425"/>
                </a:lnTo>
                <a:lnTo>
                  <a:pt x="2547" y="408"/>
                </a:lnTo>
                <a:lnTo>
                  <a:pt x="2544" y="391"/>
                </a:lnTo>
                <a:lnTo>
                  <a:pt x="2543" y="373"/>
                </a:lnTo>
                <a:lnTo>
                  <a:pt x="2543" y="169"/>
                </a:lnTo>
                <a:lnTo>
                  <a:pt x="2543" y="152"/>
                </a:lnTo>
                <a:lnTo>
                  <a:pt x="2540" y="135"/>
                </a:lnTo>
                <a:lnTo>
                  <a:pt x="2536" y="119"/>
                </a:lnTo>
                <a:lnTo>
                  <a:pt x="2530" y="103"/>
                </a:lnTo>
                <a:lnTo>
                  <a:pt x="2523" y="88"/>
                </a:lnTo>
                <a:lnTo>
                  <a:pt x="2515" y="75"/>
                </a:lnTo>
                <a:lnTo>
                  <a:pt x="2505" y="62"/>
                </a:lnTo>
                <a:lnTo>
                  <a:pt x="2493" y="50"/>
                </a:lnTo>
                <a:lnTo>
                  <a:pt x="2481" y="39"/>
                </a:lnTo>
                <a:lnTo>
                  <a:pt x="2469" y="28"/>
                </a:lnTo>
                <a:lnTo>
                  <a:pt x="2455" y="20"/>
                </a:lnTo>
                <a:lnTo>
                  <a:pt x="2440" y="13"/>
                </a:lnTo>
                <a:lnTo>
                  <a:pt x="2424" y="7"/>
                </a:lnTo>
                <a:lnTo>
                  <a:pt x="2408" y="3"/>
                </a:lnTo>
                <a:lnTo>
                  <a:pt x="2391" y="1"/>
                </a:lnTo>
                <a:lnTo>
                  <a:pt x="2374" y="0"/>
                </a:lnTo>
                <a:lnTo>
                  <a:pt x="2035" y="0"/>
                </a:lnTo>
                <a:lnTo>
                  <a:pt x="2018" y="1"/>
                </a:lnTo>
                <a:lnTo>
                  <a:pt x="2001" y="3"/>
                </a:lnTo>
                <a:lnTo>
                  <a:pt x="1985" y="7"/>
                </a:lnTo>
                <a:lnTo>
                  <a:pt x="1969" y="13"/>
                </a:lnTo>
                <a:lnTo>
                  <a:pt x="1955" y="20"/>
                </a:lnTo>
                <a:lnTo>
                  <a:pt x="1941" y="28"/>
                </a:lnTo>
                <a:lnTo>
                  <a:pt x="1927" y="39"/>
                </a:lnTo>
                <a:lnTo>
                  <a:pt x="1915" y="50"/>
                </a:lnTo>
                <a:lnTo>
                  <a:pt x="1904" y="62"/>
                </a:lnTo>
                <a:lnTo>
                  <a:pt x="1894" y="75"/>
                </a:lnTo>
                <a:lnTo>
                  <a:pt x="1886" y="88"/>
                </a:lnTo>
                <a:lnTo>
                  <a:pt x="1879" y="103"/>
                </a:lnTo>
                <a:lnTo>
                  <a:pt x="1873" y="119"/>
                </a:lnTo>
                <a:lnTo>
                  <a:pt x="1869" y="135"/>
                </a:lnTo>
                <a:lnTo>
                  <a:pt x="1867" y="152"/>
                </a:lnTo>
                <a:lnTo>
                  <a:pt x="1866" y="169"/>
                </a:lnTo>
                <a:lnTo>
                  <a:pt x="1866" y="373"/>
                </a:lnTo>
                <a:lnTo>
                  <a:pt x="1864" y="391"/>
                </a:lnTo>
                <a:lnTo>
                  <a:pt x="1861" y="408"/>
                </a:lnTo>
                <a:lnTo>
                  <a:pt x="1858" y="425"/>
                </a:lnTo>
                <a:lnTo>
                  <a:pt x="1852" y="442"/>
                </a:lnTo>
                <a:lnTo>
                  <a:pt x="1845" y="460"/>
                </a:lnTo>
                <a:lnTo>
                  <a:pt x="1837" y="476"/>
                </a:lnTo>
                <a:lnTo>
                  <a:pt x="1828" y="492"/>
                </a:lnTo>
                <a:lnTo>
                  <a:pt x="1818" y="507"/>
                </a:lnTo>
                <a:lnTo>
                  <a:pt x="1807" y="522"/>
                </a:lnTo>
                <a:lnTo>
                  <a:pt x="1793" y="536"/>
                </a:lnTo>
                <a:lnTo>
                  <a:pt x="1780" y="549"/>
                </a:lnTo>
                <a:lnTo>
                  <a:pt x="1766" y="560"/>
                </a:lnTo>
                <a:lnTo>
                  <a:pt x="1751" y="570"/>
                </a:lnTo>
                <a:lnTo>
                  <a:pt x="1736" y="579"/>
                </a:lnTo>
                <a:lnTo>
                  <a:pt x="1719" y="587"/>
                </a:lnTo>
                <a:lnTo>
                  <a:pt x="1703" y="592"/>
                </a:lnTo>
                <a:lnTo>
                  <a:pt x="1419" y="710"/>
                </a:lnTo>
                <a:lnTo>
                  <a:pt x="1404" y="717"/>
                </a:lnTo>
                <a:lnTo>
                  <a:pt x="1387" y="723"/>
                </a:lnTo>
                <a:lnTo>
                  <a:pt x="1370" y="728"/>
                </a:lnTo>
                <a:lnTo>
                  <a:pt x="1352" y="731"/>
                </a:lnTo>
                <a:lnTo>
                  <a:pt x="1334" y="733"/>
                </a:lnTo>
                <a:lnTo>
                  <a:pt x="1316" y="733"/>
                </a:lnTo>
                <a:lnTo>
                  <a:pt x="1297" y="733"/>
                </a:lnTo>
                <a:lnTo>
                  <a:pt x="1278" y="731"/>
                </a:lnTo>
                <a:lnTo>
                  <a:pt x="1261" y="727"/>
                </a:lnTo>
                <a:lnTo>
                  <a:pt x="1243" y="723"/>
                </a:lnTo>
                <a:lnTo>
                  <a:pt x="1225" y="717"/>
                </a:lnTo>
                <a:lnTo>
                  <a:pt x="1208" y="710"/>
                </a:lnTo>
                <a:lnTo>
                  <a:pt x="1193" y="702"/>
                </a:lnTo>
                <a:lnTo>
                  <a:pt x="1178" y="692"/>
                </a:lnTo>
                <a:lnTo>
                  <a:pt x="1164" y="682"/>
                </a:lnTo>
                <a:lnTo>
                  <a:pt x="1150" y="669"/>
                </a:lnTo>
                <a:lnTo>
                  <a:pt x="1005" y="525"/>
                </a:lnTo>
                <a:lnTo>
                  <a:pt x="993" y="514"/>
                </a:lnTo>
                <a:lnTo>
                  <a:pt x="979" y="504"/>
                </a:lnTo>
                <a:lnTo>
                  <a:pt x="965" y="495"/>
                </a:lnTo>
                <a:lnTo>
                  <a:pt x="950" y="489"/>
                </a:lnTo>
                <a:lnTo>
                  <a:pt x="934" y="483"/>
                </a:lnTo>
                <a:lnTo>
                  <a:pt x="918" y="479"/>
                </a:lnTo>
                <a:lnTo>
                  <a:pt x="902" y="477"/>
                </a:lnTo>
                <a:lnTo>
                  <a:pt x="886" y="476"/>
                </a:lnTo>
                <a:lnTo>
                  <a:pt x="869" y="477"/>
                </a:lnTo>
                <a:lnTo>
                  <a:pt x="853" y="479"/>
                </a:lnTo>
                <a:lnTo>
                  <a:pt x="837" y="483"/>
                </a:lnTo>
                <a:lnTo>
                  <a:pt x="822" y="489"/>
                </a:lnTo>
                <a:lnTo>
                  <a:pt x="807" y="495"/>
                </a:lnTo>
                <a:lnTo>
                  <a:pt x="792" y="504"/>
                </a:lnTo>
                <a:lnTo>
                  <a:pt x="779" y="514"/>
                </a:lnTo>
                <a:lnTo>
                  <a:pt x="766" y="525"/>
                </a:lnTo>
                <a:lnTo>
                  <a:pt x="527" y="765"/>
                </a:lnTo>
                <a:lnTo>
                  <a:pt x="514" y="778"/>
                </a:lnTo>
                <a:lnTo>
                  <a:pt x="504" y="792"/>
                </a:lnTo>
                <a:lnTo>
                  <a:pt x="496" y="806"/>
                </a:lnTo>
                <a:lnTo>
                  <a:pt x="489" y="822"/>
                </a:lnTo>
                <a:lnTo>
                  <a:pt x="484" y="837"/>
                </a:lnTo>
                <a:lnTo>
                  <a:pt x="480" y="853"/>
                </a:lnTo>
                <a:lnTo>
                  <a:pt x="477" y="869"/>
                </a:lnTo>
                <a:lnTo>
                  <a:pt x="477" y="886"/>
                </a:lnTo>
                <a:lnTo>
                  <a:pt x="477" y="902"/>
                </a:lnTo>
                <a:lnTo>
                  <a:pt x="480" y="918"/>
                </a:lnTo>
                <a:lnTo>
                  <a:pt x="484" y="933"/>
                </a:lnTo>
                <a:lnTo>
                  <a:pt x="489" y="949"/>
                </a:lnTo>
                <a:lnTo>
                  <a:pt x="496" y="965"/>
                </a:lnTo>
                <a:lnTo>
                  <a:pt x="504" y="979"/>
                </a:lnTo>
                <a:lnTo>
                  <a:pt x="514" y="992"/>
                </a:lnTo>
                <a:lnTo>
                  <a:pt x="527" y="1005"/>
                </a:lnTo>
                <a:lnTo>
                  <a:pt x="670" y="1149"/>
                </a:lnTo>
                <a:lnTo>
                  <a:pt x="682" y="1162"/>
                </a:lnTo>
                <a:lnTo>
                  <a:pt x="693" y="1177"/>
                </a:lnTo>
                <a:lnTo>
                  <a:pt x="702" y="1192"/>
                </a:lnTo>
                <a:lnTo>
                  <a:pt x="710" y="1208"/>
                </a:lnTo>
                <a:lnTo>
                  <a:pt x="717" y="1224"/>
                </a:lnTo>
                <a:lnTo>
                  <a:pt x="723" y="1242"/>
                </a:lnTo>
                <a:lnTo>
                  <a:pt x="728" y="1260"/>
                </a:lnTo>
                <a:lnTo>
                  <a:pt x="732" y="1278"/>
                </a:lnTo>
                <a:lnTo>
                  <a:pt x="734" y="1296"/>
                </a:lnTo>
                <a:lnTo>
                  <a:pt x="735" y="1315"/>
                </a:lnTo>
                <a:lnTo>
                  <a:pt x="734" y="1333"/>
                </a:lnTo>
                <a:lnTo>
                  <a:pt x="732" y="1351"/>
                </a:lnTo>
                <a:lnTo>
                  <a:pt x="728" y="1369"/>
                </a:lnTo>
                <a:lnTo>
                  <a:pt x="723" y="1387"/>
                </a:lnTo>
                <a:lnTo>
                  <a:pt x="717" y="1403"/>
                </a:lnTo>
                <a:lnTo>
                  <a:pt x="710" y="1419"/>
                </a:lnTo>
                <a:lnTo>
                  <a:pt x="594" y="1703"/>
                </a:lnTo>
                <a:lnTo>
                  <a:pt x="587" y="1719"/>
                </a:lnTo>
                <a:lnTo>
                  <a:pt x="579" y="1736"/>
                </a:lnTo>
                <a:lnTo>
                  <a:pt x="570" y="1751"/>
                </a:lnTo>
                <a:lnTo>
                  <a:pt x="560" y="1766"/>
                </a:lnTo>
                <a:lnTo>
                  <a:pt x="549" y="1780"/>
                </a:lnTo>
                <a:lnTo>
                  <a:pt x="536" y="1793"/>
                </a:lnTo>
                <a:lnTo>
                  <a:pt x="523" y="1806"/>
                </a:lnTo>
                <a:lnTo>
                  <a:pt x="508" y="1818"/>
                </a:lnTo>
                <a:lnTo>
                  <a:pt x="493" y="1828"/>
                </a:lnTo>
                <a:lnTo>
                  <a:pt x="477" y="1837"/>
                </a:lnTo>
                <a:lnTo>
                  <a:pt x="460" y="1845"/>
                </a:lnTo>
                <a:lnTo>
                  <a:pt x="443" y="1852"/>
                </a:lnTo>
                <a:lnTo>
                  <a:pt x="426" y="1857"/>
                </a:lnTo>
                <a:lnTo>
                  <a:pt x="409" y="1861"/>
                </a:lnTo>
                <a:lnTo>
                  <a:pt x="391" y="1864"/>
                </a:lnTo>
                <a:lnTo>
                  <a:pt x="373" y="1865"/>
                </a:lnTo>
                <a:lnTo>
                  <a:pt x="170" y="1864"/>
                </a:lnTo>
                <a:lnTo>
                  <a:pt x="152" y="1865"/>
                </a:lnTo>
                <a:lnTo>
                  <a:pt x="136" y="1868"/>
                </a:lnTo>
                <a:lnTo>
                  <a:pt x="120" y="1873"/>
                </a:lnTo>
                <a:lnTo>
                  <a:pt x="104" y="1879"/>
                </a:lnTo>
                <a:lnTo>
                  <a:pt x="89" y="1886"/>
                </a:lnTo>
                <a:lnTo>
                  <a:pt x="75" y="1894"/>
                </a:lnTo>
                <a:lnTo>
                  <a:pt x="62" y="1904"/>
                </a:lnTo>
                <a:lnTo>
                  <a:pt x="50" y="1915"/>
                </a:lnTo>
                <a:lnTo>
                  <a:pt x="39" y="1926"/>
                </a:lnTo>
                <a:lnTo>
                  <a:pt x="30" y="1939"/>
                </a:lnTo>
                <a:lnTo>
                  <a:pt x="20" y="1954"/>
                </a:lnTo>
                <a:lnTo>
                  <a:pt x="13" y="1969"/>
                </a:lnTo>
                <a:lnTo>
                  <a:pt x="8" y="1984"/>
                </a:lnTo>
                <a:lnTo>
                  <a:pt x="3" y="2000"/>
                </a:lnTo>
                <a:lnTo>
                  <a:pt x="1" y="2018"/>
                </a:lnTo>
                <a:lnTo>
                  <a:pt x="0" y="2035"/>
                </a:lnTo>
                <a:lnTo>
                  <a:pt x="0" y="2374"/>
                </a:lnTo>
                <a:lnTo>
                  <a:pt x="1" y="2391"/>
                </a:lnTo>
                <a:lnTo>
                  <a:pt x="3" y="2408"/>
                </a:lnTo>
                <a:lnTo>
                  <a:pt x="8" y="2424"/>
                </a:lnTo>
                <a:lnTo>
                  <a:pt x="13" y="2440"/>
                </a:lnTo>
                <a:lnTo>
                  <a:pt x="20" y="2454"/>
                </a:lnTo>
                <a:lnTo>
                  <a:pt x="30" y="2468"/>
                </a:lnTo>
                <a:lnTo>
                  <a:pt x="39" y="2481"/>
                </a:lnTo>
                <a:lnTo>
                  <a:pt x="50" y="2493"/>
                </a:lnTo>
                <a:lnTo>
                  <a:pt x="62" y="2504"/>
                </a:lnTo>
                <a:lnTo>
                  <a:pt x="75" y="2515"/>
                </a:lnTo>
                <a:lnTo>
                  <a:pt x="89" y="2523"/>
                </a:lnTo>
                <a:lnTo>
                  <a:pt x="104" y="2530"/>
                </a:lnTo>
                <a:lnTo>
                  <a:pt x="120" y="2536"/>
                </a:lnTo>
                <a:lnTo>
                  <a:pt x="136" y="2540"/>
                </a:lnTo>
                <a:lnTo>
                  <a:pt x="152" y="2542"/>
                </a:lnTo>
                <a:lnTo>
                  <a:pt x="170" y="2543"/>
                </a:lnTo>
                <a:lnTo>
                  <a:pt x="373" y="2543"/>
                </a:lnTo>
                <a:lnTo>
                  <a:pt x="391" y="2544"/>
                </a:lnTo>
                <a:lnTo>
                  <a:pt x="408" y="2547"/>
                </a:lnTo>
                <a:lnTo>
                  <a:pt x="426" y="2551"/>
                </a:lnTo>
                <a:lnTo>
                  <a:pt x="443" y="2556"/>
                </a:lnTo>
                <a:lnTo>
                  <a:pt x="460" y="2563"/>
                </a:lnTo>
                <a:lnTo>
                  <a:pt x="477" y="2571"/>
                </a:lnTo>
                <a:lnTo>
                  <a:pt x="492" y="2581"/>
                </a:lnTo>
                <a:lnTo>
                  <a:pt x="507" y="2591"/>
                </a:lnTo>
                <a:lnTo>
                  <a:pt x="523" y="2603"/>
                </a:lnTo>
                <a:lnTo>
                  <a:pt x="536" y="2615"/>
                </a:lnTo>
                <a:lnTo>
                  <a:pt x="549" y="2628"/>
                </a:lnTo>
                <a:lnTo>
                  <a:pt x="560" y="2642"/>
                </a:lnTo>
                <a:lnTo>
                  <a:pt x="570" y="2658"/>
                </a:lnTo>
                <a:lnTo>
                  <a:pt x="579" y="2673"/>
                </a:lnTo>
                <a:lnTo>
                  <a:pt x="586" y="2689"/>
                </a:lnTo>
                <a:lnTo>
                  <a:pt x="593" y="2705"/>
                </a:lnTo>
                <a:lnTo>
                  <a:pt x="710" y="2989"/>
                </a:lnTo>
                <a:lnTo>
                  <a:pt x="717" y="3006"/>
                </a:lnTo>
                <a:lnTo>
                  <a:pt x="723" y="3022"/>
                </a:lnTo>
                <a:lnTo>
                  <a:pt x="728" y="3039"/>
                </a:lnTo>
                <a:lnTo>
                  <a:pt x="732" y="3057"/>
                </a:lnTo>
                <a:lnTo>
                  <a:pt x="734" y="3075"/>
                </a:lnTo>
                <a:lnTo>
                  <a:pt x="735" y="3094"/>
                </a:lnTo>
                <a:lnTo>
                  <a:pt x="734" y="3112"/>
                </a:lnTo>
                <a:lnTo>
                  <a:pt x="732" y="3130"/>
                </a:lnTo>
                <a:lnTo>
                  <a:pt x="727" y="3149"/>
                </a:lnTo>
                <a:lnTo>
                  <a:pt x="723" y="3166"/>
                </a:lnTo>
                <a:lnTo>
                  <a:pt x="717" y="3184"/>
                </a:lnTo>
                <a:lnTo>
                  <a:pt x="710" y="3200"/>
                </a:lnTo>
                <a:lnTo>
                  <a:pt x="702" y="3217"/>
                </a:lnTo>
                <a:lnTo>
                  <a:pt x="693" y="3232"/>
                </a:lnTo>
                <a:lnTo>
                  <a:pt x="682" y="3246"/>
                </a:lnTo>
                <a:lnTo>
                  <a:pt x="670" y="3259"/>
                </a:lnTo>
                <a:lnTo>
                  <a:pt x="526" y="3403"/>
                </a:lnTo>
                <a:lnTo>
                  <a:pt x="514" y="3415"/>
                </a:lnTo>
                <a:lnTo>
                  <a:pt x="504" y="3430"/>
                </a:lnTo>
                <a:lnTo>
                  <a:pt x="496" y="3444"/>
                </a:lnTo>
                <a:lnTo>
                  <a:pt x="489" y="3459"/>
                </a:lnTo>
                <a:lnTo>
                  <a:pt x="483" y="3474"/>
                </a:lnTo>
                <a:lnTo>
                  <a:pt x="480" y="3490"/>
                </a:lnTo>
                <a:lnTo>
                  <a:pt x="477" y="3507"/>
                </a:lnTo>
                <a:lnTo>
                  <a:pt x="477" y="3523"/>
                </a:lnTo>
                <a:lnTo>
                  <a:pt x="477" y="3539"/>
                </a:lnTo>
                <a:lnTo>
                  <a:pt x="480" y="3555"/>
                </a:lnTo>
                <a:lnTo>
                  <a:pt x="483" y="3572"/>
                </a:lnTo>
                <a:lnTo>
                  <a:pt x="489" y="3587"/>
                </a:lnTo>
                <a:lnTo>
                  <a:pt x="496" y="3602"/>
                </a:lnTo>
                <a:lnTo>
                  <a:pt x="504" y="3616"/>
                </a:lnTo>
                <a:lnTo>
                  <a:pt x="514" y="3630"/>
                </a:lnTo>
                <a:lnTo>
                  <a:pt x="526" y="3643"/>
                </a:lnTo>
                <a:lnTo>
                  <a:pt x="766" y="3883"/>
                </a:lnTo>
                <a:lnTo>
                  <a:pt x="779" y="3894"/>
                </a:lnTo>
                <a:lnTo>
                  <a:pt x="792" y="3904"/>
                </a:lnTo>
                <a:lnTo>
                  <a:pt x="807" y="3913"/>
                </a:lnTo>
                <a:lnTo>
                  <a:pt x="822" y="3921"/>
                </a:lnTo>
                <a:lnTo>
                  <a:pt x="837" y="3926"/>
                </a:lnTo>
                <a:lnTo>
                  <a:pt x="853" y="3930"/>
                </a:lnTo>
                <a:lnTo>
                  <a:pt x="869" y="3932"/>
                </a:lnTo>
                <a:lnTo>
                  <a:pt x="886" y="3933"/>
                </a:lnTo>
                <a:lnTo>
                  <a:pt x="902" y="3932"/>
                </a:lnTo>
                <a:lnTo>
                  <a:pt x="918" y="3930"/>
                </a:lnTo>
                <a:lnTo>
                  <a:pt x="934" y="3926"/>
                </a:lnTo>
                <a:lnTo>
                  <a:pt x="950" y="3921"/>
                </a:lnTo>
                <a:lnTo>
                  <a:pt x="965" y="3913"/>
                </a:lnTo>
                <a:lnTo>
                  <a:pt x="979" y="3904"/>
                </a:lnTo>
                <a:lnTo>
                  <a:pt x="993" y="3894"/>
                </a:lnTo>
                <a:lnTo>
                  <a:pt x="1005" y="3883"/>
                </a:lnTo>
                <a:lnTo>
                  <a:pt x="1150" y="3739"/>
                </a:lnTo>
                <a:lnTo>
                  <a:pt x="1163" y="3727"/>
                </a:lnTo>
                <a:lnTo>
                  <a:pt x="1177" y="3717"/>
                </a:lnTo>
                <a:lnTo>
                  <a:pt x="1192" y="3706"/>
                </a:lnTo>
                <a:lnTo>
                  <a:pt x="1208" y="3698"/>
                </a:lnTo>
                <a:lnTo>
                  <a:pt x="1225" y="3691"/>
                </a:lnTo>
                <a:lnTo>
                  <a:pt x="1243" y="3685"/>
                </a:lnTo>
                <a:lnTo>
                  <a:pt x="1260" y="3681"/>
                </a:lnTo>
                <a:lnTo>
                  <a:pt x="1278" y="3678"/>
                </a:lnTo>
                <a:lnTo>
                  <a:pt x="1296" y="3675"/>
                </a:lnTo>
                <a:lnTo>
                  <a:pt x="1315" y="3675"/>
                </a:lnTo>
                <a:lnTo>
                  <a:pt x="1333" y="3675"/>
                </a:lnTo>
                <a:lnTo>
                  <a:pt x="1351" y="3677"/>
                </a:lnTo>
                <a:lnTo>
                  <a:pt x="1370" y="3681"/>
                </a:lnTo>
                <a:lnTo>
                  <a:pt x="1387" y="3685"/>
                </a:lnTo>
                <a:lnTo>
                  <a:pt x="1403" y="3691"/>
                </a:lnTo>
                <a:lnTo>
                  <a:pt x="1419" y="3699"/>
                </a:lnTo>
                <a:lnTo>
                  <a:pt x="1703" y="3816"/>
                </a:lnTo>
                <a:lnTo>
                  <a:pt x="1719" y="3822"/>
                </a:lnTo>
                <a:lnTo>
                  <a:pt x="1736" y="3829"/>
                </a:lnTo>
                <a:lnTo>
                  <a:pt x="1751" y="3838"/>
                </a:lnTo>
                <a:lnTo>
                  <a:pt x="1766" y="3848"/>
                </a:lnTo>
                <a:lnTo>
                  <a:pt x="1780" y="3861"/>
                </a:lnTo>
                <a:lnTo>
                  <a:pt x="1793" y="3873"/>
                </a:lnTo>
                <a:lnTo>
                  <a:pt x="1807" y="3887"/>
                </a:lnTo>
                <a:lnTo>
                  <a:pt x="1818" y="3901"/>
                </a:lnTo>
                <a:lnTo>
                  <a:pt x="1828" y="3916"/>
                </a:lnTo>
                <a:lnTo>
                  <a:pt x="1837" y="3933"/>
                </a:lnTo>
                <a:lnTo>
                  <a:pt x="1845" y="3949"/>
                </a:lnTo>
                <a:lnTo>
                  <a:pt x="1852" y="3966"/>
                </a:lnTo>
                <a:lnTo>
                  <a:pt x="1858" y="3983"/>
                </a:lnTo>
                <a:lnTo>
                  <a:pt x="1861" y="4001"/>
                </a:lnTo>
                <a:lnTo>
                  <a:pt x="1864" y="4019"/>
                </a:lnTo>
                <a:lnTo>
                  <a:pt x="1866" y="4036"/>
                </a:lnTo>
                <a:lnTo>
                  <a:pt x="1866" y="4239"/>
                </a:lnTo>
                <a:lnTo>
                  <a:pt x="1867" y="4256"/>
                </a:lnTo>
                <a:lnTo>
                  <a:pt x="1869" y="4272"/>
                </a:lnTo>
                <a:lnTo>
                  <a:pt x="1873" y="4289"/>
                </a:lnTo>
                <a:lnTo>
                  <a:pt x="1879" y="4305"/>
                </a:lnTo>
                <a:lnTo>
                  <a:pt x="1886" y="4319"/>
                </a:lnTo>
                <a:lnTo>
                  <a:pt x="1894" y="4333"/>
                </a:lnTo>
                <a:lnTo>
                  <a:pt x="1904" y="4347"/>
                </a:lnTo>
                <a:lnTo>
                  <a:pt x="1915" y="4359"/>
                </a:lnTo>
                <a:lnTo>
                  <a:pt x="1927" y="4370"/>
                </a:lnTo>
                <a:lnTo>
                  <a:pt x="1941" y="4379"/>
                </a:lnTo>
                <a:lnTo>
                  <a:pt x="1954" y="4388"/>
                </a:lnTo>
                <a:lnTo>
                  <a:pt x="1969" y="4395"/>
                </a:lnTo>
                <a:lnTo>
                  <a:pt x="1984" y="4400"/>
                </a:lnTo>
                <a:lnTo>
                  <a:pt x="2000" y="4405"/>
                </a:lnTo>
                <a:lnTo>
                  <a:pt x="2018" y="4407"/>
                </a:lnTo>
                <a:lnTo>
                  <a:pt x="2035" y="4408"/>
                </a:lnTo>
                <a:lnTo>
                  <a:pt x="2374" y="4408"/>
                </a:lnTo>
                <a:lnTo>
                  <a:pt x="2391" y="4407"/>
                </a:lnTo>
                <a:lnTo>
                  <a:pt x="2408" y="4405"/>
                </a:lnTo>
                <a:lnTo>
                  <a:pt x="2424" y="4400"/>
                </a:lnTo>
                <a:lnTo>
                  <a:pt x="2440" y="4395"/>
                </a:lnTo>
                <a:lnTo>
                  <a:pt x="2455" y="4388"/>
                </a:lnTo>
                <a:lnTo>
                  <a:pt x="2469" y="4379"/>
                </a:lnTo>
                <a:lnTo>
                  <a:pt x="2481" y="4370"/>
                </a:lnTo>
                <a:lnTo>
                  <a:pt x="2493" y="4359"/>
                </a:lnTo>
                <a:lnTo>
                  <a:pt x="2505" y="4347"/>
                </a:lnTo>
                <a:lnTo>
                  <a:pt x="2515" y="4333"/>
                </a:lnTo>
                <a:lnTo>
                  <a:pt x="2523" y="4319"/>
                </a:lnTo>
                <a:lnTo>
                  <a:pt x="2530" y="4305"/>
                </a:lnTo>
                <a:lnTo>
                  <a:pt x="2536" y="4289"/>
                </a:lnTo>
                <a:lnTo>
                  <a:pt x="2540" y="4272"/>
                </a:lnTo>
                <a:lnTo>
                  <a:pt x="2543" y="4256"/>
                </a:lnTo>
                <a:lnTo>
                  <a:pt x="2543" y="4239"/>
                </a:lnTo>
                <a:lnTo>
                  <a:pt x="2543" y="4036"/>
                </a:lnTo>
                <a:lnTo>
                  <a:pt x="2544" y="4019"/>
                </a:lnTo>
                <a:lnTo>
                  <a:pt x="2547" y="4001"/>
                </a:lnTo>
                <a:lnTo>
                  <a:pt x="2551" y="3983"/>
                </a:lnTo>
                <a:lnTo>
                  <a:pt x="2556" y="3966"/>
                </a:lnTo>
                <a:lnTo>
                  <a:pt x="2563" y="3949"/>
                </a:lnTo>
                <a:lnTo>
                  <a:pt x="2571" y="3933"/>
                </a:lnTo>
                <a:lnTo>
                  <a:pt x="2581" y="3916"/>
                </a:lnTo>
                <a:lnTo>
                  <a:pt x="2591" y="3901"/>
                </a:lnTo>
                <a:lnTo>
                  <a:pt x="2603" y="3887"/>
                </a:lnTo>
                <a:lnTo>
                  <a:pt x="2615" y="3873"/>
                </a:lnTo>
                <a:lnTo>
                  <a:pt x="2628" y="3861"/>
                </a:lnTo>
                <a:lnTo>
                  <a:pt x="2642" y="3848"/>
                </a:lnTo>
                <a:lnTo>
                  <a:pt x="2658" y="3838"/>
                </a:lnTo>
                <a:lnTo>
                  <a:pt x="2673" y="3829"/>
                </a:lnTo>
                <a:lnTo>
                  <a:pt x="2689" y="3822"/>
                </a:lnTo>
                <a:lnTo>
                  <a:pt x="2705" y="3816"/>
                </a:lnTo>
                <a:lnTo>
                  <a:pt x="2989" y="3699"/>
                </a:lnTo>
                <a:lnTo>
                  <a:pt x="3006" y="3691"/>
                </a:lnTo>
                <a:lnTo>
                  <a:pt x="3022" y="3685"/>
                </a:lnTo>
                <a:lnTo>
                  <a:pt x="3039" y="3681"/>
                </a:lnTo>
                <a:lnTo>
                  <a:pt x="3057" y="3677"/>
                </a:lnTo>
                <a:lnTo>
                  <a:pt x="3076" y="3675"/>
                </a:lnTo>
                <a:lnTo>
                  <a:pt x="3094" y="3675"/>
                </a:lnTo>
                <a:lnTo>
                  <a:pt x="3112" y="3675"/>
                </a:lnTo>
                <a:lnTo>
                  <a:pt x="3130" y="3678"/>
                </a:lnTo>
                <a:lnTo>
                  <a:pt x="3149" y="3681"/>
                </a:lnTo>
                <a:lnTo>
                  <a:pt x="3167" y="3685"/>
                </a:lnTo>
                <a:lnTo>
                  <a:pt x="3184" y="3691"/>
                </a:lnTo>
                <a:lnTo>
                  <a:pt x="3201" y="3698"/>
                </a:lnTo>
                <a:lnTo>
                  <a:pt x="3217" y="3706"/>
                </a:lnTo>
                <a:lnTo>
                  <a:pt x="3232" y="3717"/>
                </a:lnTo>
                <a:lnTo>
                  <a:pt x="3246" y="3727"/>
                </a:lnTo>
                <a:lnTo>
                  <a:pt x="3259" y="3739"/>
                </a:lnTo>
                <a:lnTo>
                  <a:pt x="3403" y="3883"/>
                </a:lnTo>
                <a:lnTo>
                  <a:pt x="3415" y="3894"/>
                </a:lnTo>
                <a:lnTo>
                  <a:pt x="3430" y="3904"/>
                </a:lnTo>
                <a:lnTo>
                  <a:pt x="3444" y="3913"/>
                </a:lnTo>
                <a:lnTo>
                  <a:pt x="3459" y="3921"/>
                </a:lnTo>
                <a:lnTo>
                  <a:pt x="3474" y="3926"/>
                </a:lnTo>
                <a:lnTo>
                  <a:pt x="3490" y="3930"/>
                </a:lnTo>
                <a:lnTo>
                  <a:pt x="3507" y="3932"/>
                </a:lnTo>
                <a:lnTo>
                  <a:pt x="3523" y="3933"/>
                </a:lnTo>
                <a:lnTo>
                  <a:pt x="3539" y="3932"/>
                </a:lnTo>
                <a:lnTo>
                  <a:pt x="3555" y="3930"/>
                </a:lnTo>
                <a:lnTo>
                  <a:pt x="3572" y="3926"/>
                </a:lnTo>
                <a:lnTo>
                  <a:pt x="3587" y="3921"/>
                </a:lnTo>
                <a:lnTo>
                  <a:pt x="3602" y="3913"/>
                </a:lnTo>
                <a:lnTo>
                  <a:pt x="3616" y="3904"/>
                </a:lnTo>
                <a:lnTo>
                  <a:pt x="3630" y="3894"/>
                </a:lnTo>
                <a:lnTo>
                  <a:pt x="3643" y="3883"/>
                </a:lnTo>
                <a:lnTo>
                  <a:pt x="3883" y="3643"/>
                </a:lnTo>
                <a:lnTo>
                  <a:pt x="3895" y="3630"/>
                </a:lnTo>
                <a:lnTo>
                  <a:pt x="3904" y="3616"/>
                </a:lnTo>
                <a:lnTo>
                  <a:pt x="3913" y="3602"/>
                </a:lnTo>
                <a:lnTo>
                  <a:pt x="3920" y="3587"/>
                </a:lnTo>
                <a:lnTo>
                  <a:pt x="3926" y="3572"/>
                </a:lnTo>
                <a:lnTo>
                  <a:pt x="3930" y="3555"/>
                </a:lnTo>
                <a:lnTo>
                  <a:pt x="3932" y="3539"/>
                </a:lnTo>
                <a:lnTo>
                  <a:pt x="3933" y="3523"/>
                </a:lnTo>
                <a:lnTo>
                  <a:pt x="3932" y="3507"/>
                </a:lnTo>
                <a:lnTo>
                  <a:pt x="3930" y="3490"/>
                </a:lnTo>
                <a:lnTo>
                  <a:pt x="3926" y="3474"/>
                </a:lnTo>
                <a:lnTo>
                  <a:pt x="3920" y="3459"/>
                </a:lnTo>
                <a:lnTo>
                  <a:pt x="3913" y="3444"/>
                </a:lnTo>
                <a:lnTo>
                  <a:pt x="3904" y="3430"/>
                </a:lnTo>
                <a:lnTo>
                  <a:pt x="3895" y="3415"/>
                </a:lnTo>
                <a:lnTo>
                  <a:pt x="3883" y="3403"/>
                </a:lnTo>
                <a:lnTo>
                  <a:pt x="3739" y="3259"/>
                </a:lnTo>
                <a:lnTo>
                  <a:pt x="3727" y="3246"/>
                </a:lnTo>
                <a:lnTo>
                  <a:pt x="3717" y="3232"/>
                </a:lnTo>
                <a:lnTo>
                  <a:pt x="3706" y="3217"/>
                </a:lnTo>
                <a:lnTo>
                  <a:pt x="3698" y="3200"/>
                </a:lnTo>
                <a:lnTo>
                  <a:pt x="3691" y="3184"/>
                </a:lnTo>
                <a:lnTo>
                  <a:pt x="3685" y="3166"/>
                </a:lnTo>
                <a:lnTo>
                  <a:pt x="3681" y="3149"/>
                </a:lnTo>
                <a:lnTo>
                  <a:pt x="3678" y="3130"/>
                </a:lnTo>
                <a:lnTo>
                  <a:pt x="3675" y="3112"/>
                </a:lnTo>
                <a:lnTo>
                  <a:pt x="3675" y="3094"/>
                </a:lnTo>
                <a:lnTo>
                  <a:pt x="3675" y="3075"/>
                </a:lnTo>
                <a:lnTo>
                  <a:pt x="3677" y="3057"/>
                </a:lnTo>
                <a:lnTo>
                  <a:pt x="3680" y="3039"/>
                </a:lnTo>
                <a:lnTo>
                  <a:pt x="3685" y="3022"/>
                </a:lnTo>
                <a:lnTo>
                  <a:pt x="3691" y="3006"/>
                </a:lnTo>
                <a:lnTo>
                  <a:pt x="3699" y="2989"/>
                </a:lnTo>
                <a:lnTo>
                  <a:pt x="3816" y="2705"/>
                </a:lnTo>
                <a:lnTo>
                  <a:pt x="3822" y="2689"/>
                </a:lnTo>
                <a:lnTo>
                  <a:pt x="3829" y="2673"/>
                </a:lnTo>
                <a:lnTo>
                  <a:pt x="3838" y="2658"/>
                </a:lnTo>
                <a:lnTo>
                  <a:pt x="3848" y="2642"/>
                </a:lnTo>
                <a:lnTo>
                  <a:pt x="3861" y="2628"/>
                </a:lnTo>
                <a:lnTo>
                  <a:pt x="3873" y="2615"/>
                </a:lnTo>
                <a:lnTo>
                  <a:pt x="3887" y="2603"/>
                </a:lnTo>
                <a:lnTo>
                  <a:pt x="3901" y="2591"/>
                </a:lnTo>
                <a:lnTo>
                  <a:pt x="3916" y="2581"/>
                </a:lnTo>
                <a:lnTo>
                  <a:pt x="3933" y="2571"/>
                </a:lnTo>
                <a:lnTo>
                  <a:pt x="3949" y="2563"/>
                </a:lnTo>
                <a:lnTo>
                  <a:pt x="3966" y="2556"/>
                </a:lnTo>
                <a:lnTo>
                  <a:pt x="3983" y="2551"/>
                </a:lnTo>
                <a:lnTo>
                  <a:pt x="4001" y="2547"/>
                </a:lnTo>
                <a:lnTo>
                  <a:pt x="4018" y="2544"/>
                </a:lnTo>
                <a:lnTo>
                  <a:pt x="4036" y="2543"/>
                </a:lnTo>
                <a:lnTo>
                  <a:pt x="4239" y="2543"/>
                </a:lnTo>
                <a:lnTo>
                  <a:pt x="4256" y="2543"/>
                </a:lnTo>
                <a:lnTo>
                  <a:pt x="4273" y="2540"/>
                </a:lnTo>
                <a:lnTo>
                  <a:pt x="4290" y="2536"/>
                </a:lnTo>
                <a:lnTo>
                  <a:pt x="4305" y="2530"/>
                </a:lnTo>
                <a:lnTo>
                  <a:pt x="4320" y="2523"/>
                </a:lnTo>
                <a:lnTo>
                  <a:pt x="4333" y="2515"/>
                </a:lnTo>
                <a:lnTo>
                  <a:pt x="4346" y="2504"/>
                </a:lnTo>
                <a:lnTo>
                  <a:pt x="4359" y="2493"/>
                </a:lnTo>
                <a:lnTo>
                  <a:pt x="4370" y="2481"/>
                </a:lnTo>
                <a:lnTo>
                  <a:pt x="4380" y="2469"/>
                </a:lnTo>
                <a:lnTo>
                  <a:pt x="4388" y="2455"/>
                </a:lnTo>
                <a:lnTo>
                  <a:pt x="4395" y="2440"/>
                </a:lnTo>
                <a:lnTo>
                  <a:pt x="4401" y="2424"/>
                </a:lnTo>
                <a:lnTo>
                  <a:pt x="4405" y="2408"/>
                </a:lnTo>
                <a:lnTo>
                  <a:pt x="4407" y="2391"/>
                </a:lnTo>
                <a:lnTo>
                  <a:pt x="4408" y="2374"/>
                </a:lnTo>
                <a:lnTo>
                  <a:pt x="4408" y="2035"/>
                </a:lnTo>
                <a:lnTo>
                  <a:pt x="4407" y="2018"/>
                </a:lnTo>
                <a:lnTo>
                  <a:pt x="4405" y="2000"/>
                </a:lnTo>
                <a:lnTo>
                  <a:pt x="4401" y="1984"/>
                </a:lnTo>
                <a:lnTo>
                  <a:pt x="4395" y="1969"/>
                </a:lnTo>
                <a:lnTo>
                  <a:pt x="4388" y="1954"/>
                </a:lnTo>
                <a:lnTo>
                  <a:pt x="4380" y="1939"/>
                </a:lnTo>
                <a:lnTo>
                  <a:pt x="4370" y="1926"/>
                </a:lnTo>
                <a:lnTo>
                  <a:pt x="4359" y="1915"/>
                </a:lnTo>
                <a:lnTo>
                  <a:pt x="4346" y="1904"/>
                </a:lnTo>
                <a:lnTo>
                  <a:pt x="4333" y="1894"/>
                </a:lnTo>
                <a:lnTo>
                  <a:pt x="4320" y="1886"/>
                </a:lnTo>
                <a:lnTo>
                  <a:pt x="4305" y="1879"/>
                </a:lnTo>
                <a:lnTo>
                  <a:pt x="4290" y="1873"/>
                </a:lnTo>
                <a:lnTo>
                  <a:pt x="4273" y="1868"/>
                </a:lnTo>
                <a:lnTo>
                  <a:pt x="4256" y="1865"/>
                </a:lnTo>
                <a:lnTo>
                  <a:pt x="4239" y="1864"/>
                </a:lnTo>
                <a:close/>
                <a:moveTo>
                  <a:pt x="3052" y="2204"/>
                </a:moveTo>
                <a:lnTo>
                  <a:pt x="3052" y="2204"/>
                </a:lnTo>
                <a:lnTo>
                  <a:pt x="3051" y="2248"/>
                </a:lnTo>
                <a:lnTo>
                  <a:pt x="3048" y="2290"/>
                </a:lnTo>
                <a:lnTo>
                  <a:pt x="3043" y="2333"/>
                </a:lnTo>
                <a:lnTo>
                  <a:pt x="3035" y="2375"/>
                </a:lnTo>
                <a:lnTo>
                  <a:pt x="3026" y="2415"/>
                </a:lnTo>
                <a:lnTo>
                  <a:pt x="3015" y="2456"/>
                </a:lnTo>
                <a:lnTo>
                  <a:pt x="3002" y="2495"/>
                </a:lnTo>
                <a:lnTo>
                  <a:pt x="2986" y="2534"/>
                </a:lnTo>
                <a:lnTo>
                  <a:pt x="2969" y="2571"/>
                </a:lnTo>
                <a:lnTo>
                  <a:pt x="2950" y="2608"/>
                </a:lnTo>
                <a:lnTo>
                  <a:pt x="2929" y="2643"/>
                </a:lnTo>
                <a:lnTo>
                  <a:pt x="2908" y="2678"/>
                </a:lnTo>
                <a:lnTo>
                  <a:pt x="2884" y="2711"/>
                </a:lnTo>
                <a:lnTo>
                  <a:pt x="2858" y="2743"/>
                </a:lnTo>
                <a:lnTo>
                  <a:pt x="2832" y="2774"/>
                </a:lnTo>
                <a:lnTo>
                  <a:pt x="2805" y="2804"/>
                </a:lnTo>
                <a:lnTo>
                  <a:pt x="2775" y="2831"/>
                </a:lnTo>
                <a:lnTo>
                  <a:pt x="2744" y="2858"/>
                </a:lnTo>
                <a:lnTo>
                  <a:pt x="2712" y="2883"/>
                </a:lnTo>
                <a:lnTo>
                  <a:pt x="2679" y="2907"/>
                </a:lnTo>
                <a:lnTo>
                  <a:pt x="2644" y="2928"/>
                </a:lnTo>
                <a:lnTo>
                  <a:pt x="2609" y="2949"/>
                </a:lnTo>
                <a:lnTo>
                  <a:pt x="2572" y="2968"/>
                </a:lnTo>
                <a:lnTo>
                  <a:pt x="2535" y="2985"/>
                </a:lnTo>
                <a:lnTo>
                  <a:pt x="2496" y="3000"/>
                </a:lnTo>
                <a:lnTo>
                  <a:pt x="2457" y="3014"/>
                </a:lnTo>
                <a:lnTo>
                  <a:pt x="2416" y="3025"/>
                </a:lnTo>
                <a:lnTo>
                  <a:pt x="2376" y="3034"/>
                </a:lnTo>
                <a:lnTo>
                  <a:pt x="2334" y="3042"/>
                </a:lnTo>
                <a:lnTo>
                  <a:pt x="2292" y="3047"/>
                </a:lnTo>
                <a:lnTo>
                  <a:pt x="2249" y="3050"/>
                </a:lnTo>
                <a:lnTo>
                  <a:pt x="2205" y="3051"/>
                </a:lnTo>
                <a:lnTo>
                  <a:pt x="2162" y="3050"/>
                </a:lnTo>
                <a:lnTo>
                  <a:pt x="2118" y="3047"/>
                </a:lnTo>
                <a:lnTo>
                  <a:pt x="2075" y="3042"/>
                </a:lnTo>
                <a:lnTo>
                  <a:pt x="2034" y="3034"/>
                </a:lnTo>
                <a:lnTo>
                  <a:pt x="1993" y="3025"/>
                </a:lnTo>
                <a:lnTo>
                  <a:pt x="1953" y="3014"/>
                </a:lnTo>
                <a:lnTo>
                  <a:pt x="1913" y="3000"/>
                </a:lnTo>
                <a:lnTo>
                  <a:pt x="1875" y="2985"/>
                </a:lnTo>
                <a:lnTo>
                  <a:pt x="1837" y="2968"/>
                </a:lnTo>
                <a:lnTo>
                  <a:pt x="1801" y="2949"/>
                </a:lnTo>
                <a:lnTo>
                  <a:pt x="1765" y="2928"/>
                </a:lnTo>
                <a:lnTo>
                  <a:pt x="1731" y="2907"/>
                </a:lnTo>
                <a:lnTo>
                  <a:pt x="1697" y="2883"/>
                </a:lnTo>
                <a:lnTo>
                  <a:pt x="1666" y="2858"/>
                </a:lnTo>
                <a:lnTo>
                  <a:pt x="1635" y="2831"/>
                </a:lnTo>
                <a:lnTo>
                  <a:pt x="1605" y="2804"/>
                </a:lnTo>
                <a:lnTo>
                  <a:pt x="1577" y="2774"/>
                </a:lnTo>
                <a:lnTo>
                  <a:pt x="1551" y="2743"/>
                </a:lnTo>
                <a:lnTo>
                  <a:pt x="1526" y="2711"/>
                </a:lnTo>
                <a:lnTo>
                  <a:pt x="1501" y="2678"/>
                </a:lnTo>
                <a:lnTo>
                  <a:pt x="1480" y="2643"/>
                </a:lnTo>
                <a:lnTo>
                  <a:pt x="1460" y="2608"/>
                </a:lnTo>
                <a:lnTo>
                  <a:pt x="1441" y="2571"/>
                </a:lnTo>
                <a:lnTo>
                  <a:pt x="1423" y="2534"/>
                </a:lnTo>
                <a:lnTo>
                  <a:pt x="1408" y="2495"/>
                </a:lnTo>
                <a:lnTo>
                  <a:pt x="1395" y="2456"/>
                </a:lnTo>
                <a:lnTo>
                  <a:pt x="1384" y="2415"/>
                </a:lnTo>
                <a:lnTo>
                  <a:pt x="1375" y="2375"/>
                </a:lnTo>
                <a:lnTo>
                  <a:pt x="1366" y="2333"/>
                </a:lnTo>
                <a:lnTo>
                  <a:pt x="1361" y="2290"/>
                </a:lnTo>
                <a:lnTo>
                  <a:pt x="1358" y="2248"/>
                </a:lnTo>
                <a:lnTo>
                  <a:pt x="1357" y="2204"/>
                </a:lnTo>
                <a:lnTo>
                  <a:pt x="1358" y="2161"/>
                </a:lnTo>
                <a:lnTo>
                  <a:pt x="1361" y="2117"/>
                </a:lnTo>
                <a:lnTo>
                  <a:pt x="1366" y="2074"/>
                </a:lnTo>
                <a:lnTo>
                  <a:pt x="1375" y="2033"/>
                </a:lnTo>
                <a:lnTo>
                  <a:pt x="1384" y="1992"/>
                </a:lnTo>
                <a:lnTo>
                  <a:pt x="1395" y="1952"/>
                </a:lnTo>
                <a:lnTo>
                  <a:pt x="1408" y="1912"/>
                </a:lnTo>
                <a:lnTo>
                  <a:pt x="1423" y="1874"/>
                </a:lnTo>
                <a:lnTo>
                  <a:pt x="1441" y="1836"/>
                </a:lnTo>
                <a:lnTo>
                  <a:pt x="1460" y="1799"/>
                </a:lnTo>
                <a:lnTo>
                  <a:pt x="1480" y="1764"/>
                </a:lnTo>
                <a:lnTo>
                  <a:pt x="1501" y="1729"/>
                </a:lnTo>
                <a:lnTo>
                  <a:pt x="1526" y="1697"/>
                </a:lnTo>
                <a:lnTo>
                  <a:pt x="1551" y="1665"/>
                </a:lnTo>
                <a:lnTo>
                  <a:pt x="1577" y="1634"/>
                </a:lnTo>
                <a:lnTo>
                  <a:pt x="1605" y="1605"/>
                </a:lnTo>
                <a:lnTo>
                  <a:pt x="1635" y="1576"/>
                </a:lnTo>
                <a:lnTo>
                  <a:pt x="1666" y="1550"/>
                </a:lnTo>
                <a:lnTo>
                  <a:pt x="1697" y="1525"/>
                </a:lnTo>
                <a:lnTo>
                  <a:pt x="1731" y="1501"/>
                </a:lnTo>
                <a:lnTo>
                  <a:pt x="1765" y="1479"/>
                </a:lnTo>
                <a:lnTo>
                  <a:pt x="1801" y="1459"/>
                </a:lnTo>
                <a:lnTo>
                  <a:pt x="1837" y="1439"/>
                </a:lnTo>
                <a:lnTo>
                  <a:pt x="1875" y="1423"/>
                </a:lnTo>
                <a:lnTo>
                  <a:pt x="1913" y="1408"/>
                </a:lnTo>
                <a:lnTo>
                  <a:pt x="1953" y="1394"/>
                </a:lnTo>
                <a:lnTo>
                  <a:pt x="1993" y="1383"/>
                </a:lnTo>
                <a:lnTo>
                  <a:pt x="2034" y="1373"/>
                </a:lnTo>
                <a:lnTo>
                  <a:pt x="2075" y="1365"/>
                </a:lnTo>
                <a:lnTo>
                  <a:pt x="2118" y="1360"/>
                </a:lnTo>
                <a:lnTo>
                  <a:pt x="2162" y="1357"/>
                </a:lnTo>
                <a:lnTo>
                  <a:pt x="2205" y="1356"/>
                </a:lnTo>
                <a:lnTo>
                  <a:pt x="2249" y="1357"/>
                </a:lnTo>
                <a:lnTo>
                  <a:pt x="2292" y="1360"/>
                </a:lnTo>
                <a:lnTo>
                  <a:pt x="2334" y="1365"/>
                </a:lnTo>
                <a:lnTo>
                  <a:pt x="2376" y="1373"/>
                </a:lnTo>
                <a:lnTo>
                  <a:pt x="2416" y="1383"/>
                </a:lnTo>
                <a:lnTo>
                  <a:pt x="2457" y="1394"/>
                </a:lnTo>
                <a:lnTo>
                  <a:pt x="2496" y="1408"/>
                </a:lnTo>
                <a:lnTo>
                  <a:pt x="2535" y="1423"/>
                </a:lnTo>
                <a:lnTo>
                  <a:pt x="2572" y="1439"/>
                </a:lnTo>
                <a:lnTo>
                  <a:pt x="2609" y="1459"/>
                </a:lnTo>
                <a:lnTo>
                  <a:pt x="2644" y="1479"/>
                </a:lnTo>
                <a:lnTo>
                  <a:pt x="2679" y="1501"/>
                </a:lnTo>
                <a:lnTo>
                  <a:pt x="2712" y="1525"/>
                </a:lnTo>
                <a:lnTo>
                  <a:pt x="2744" y="1550"/>
                </a:lnTo>
                <a:lnTo>
                  <a:pt x="2775" y="1576"/>
                </a:lnTo>
                <a:lnTo>
                  <a:pt x="2805" y="1605"/>
                </a:lnTo>
                <a:lnTo>
                  <a:pt x="2832" y="1634"/>
                </a:lnTo>
                <a:lnTo>
                  <a:pt x="2858" y="1665"/>
                </a:lnTo>
                <a:lnTo>
                  <a:pt x="2884" y="1697"/>
                </a:lnTo>
                <a:lnTo>
                  <a:pt x="2908" y="1729"/>
                </a:lnTo>
                <a:lnTo>
                  <a:pt x="2929" y="1764"/>
                </a:lnTo>
                <a:lnTo>
                  <a:pt x="2950" y="1799"/>
                </a:lnTo>
                <a:lnTo>
                  <a:pt x="2969" y="1836"/>
                </a:lnTo>
                <a:lnTo>
                  <a:pt x="2986" y="1874"/>
                </a:lnTo>
                <a:lnTo>
                  <a:pt x="3002" y="1912"/>
                </a:lnTo>
                <a:lnTo>
                  <a:pt x="3015" y="1952"/>
                </a:lnTo>
                <a:lnTo>
                  <a:pt x="3026" y="1992"/>
                </a:lnTo>
                <a:lnTo>
                  <a:pt x="3035" y="2033"/>
                </a:lnTo>
                <a:lnTo>
                  <a:pt x="3043" y="2074"/>
                </a:lnTo>
                <a:lnTo>
                  <a:pt x="3048" y="2117"/>
                </a:lnTo>
                <a:lnTo>
                  <a:pt x="3051" y="2161"/>
                </a:lnTo>
                <a:lnTo>
                  <a:pt x="3052" y="2204"/>
                </a:lnTo>
                <a:close/>
              </a:path>
            </a:pathLst>
          </a:custGeom>
          <a:solidFill>
            <a:schemeClr val="accent1">
              <a:lumMod val="75000"/>
            </a:schemeClr>
          </a:solidFill>
          <a:ln>
            <a:noFill/>
          </a:ln>
        </p:spPr>
        <p:txBody>
          <a:bodyPr/>
          <a:lstStyle/>
          <a:p>
            <a:endParaRPr lang="zh-CN" altLang="en-US"/>
          </a:p>
        </p:txBody>
      </p:sp>
      <p:sp>
        <p:nvSpPr>
          <p:cNvPr id="24" name="30"/>
          <p:cNvSpPr txBox="1"/>
          <p:nvPr>
            <p:custDataLst>
              <p:tags r:id="rId17"/>
            </p:custDataLst>
          </p:nvPr>
        </p:nvSpPr>
        <p:spPr>
          <a:xfrm>
            <a:off x="1593047" y="4753258"/>
            <a:ext cx="1346844" cy="369332"/>
          </a:xfrm>
          <a:prstGeom prst="rect">
            <a:avLst/>
          </a:prstGeom>
          <a:solidFill>
            <a:srgbClr val="4BB43A"/>
          </a:solidFill>
        </p:spPr>
        <p:txBody>
          <a:bodyPr wrap="none" rtlCol="0">
            <a:spAutoFit/>
          </a:bodyPr>
          <a:lstStyle/>
          <a:p>
            <a:r>
              <a:rPr lang="en-US" altLang="zh-CN" dirty="0">
                <a:solidFill>
                  <a:schemeClr val="bg1"/>
                </a:solidFill>
                <a:latin typeface="微软雅黑" panose="020B0503020204020204" pitchFamily="34" charset="-122"/>
                <a:ea typeface="微软雅黑" panose="020B0503020204020204" pitchFamily="34" charset="-122"/>
              </a:rPr>
              <a:t>KEYWORD</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5" name="31"/>
          <p:cNvSpPr txBox="1"/>
          <p:nvPr>
            <p:custDataLst>
              <p:tags r:id="rId18"/>
            </p:custDataLst>
          </p:nvPr>
        </p:nvSpPr>
        <p:spPr>
          <a:xfrm>
            <a:off x="4061968" y="4753258"/>
            <a:ext cx="1346844" cy="369332"/>
          </a:xfrm>
          <a:prstGeom prst="rect">
            <a:avLst/>
          </a:prstGeom>
          <a:solidFill>
            <a:schemeClr val="accent1">
              <a:lumMod val="75000"/>
            </a:schemeClr>
          </a:solidFill>
          <a:ln>
            <a:noFill/>
          </a:ln>
        </p:spPr>
        <p:txBody>
          <a:bodyPr wrap="none" rtlCol="0">
            <a:spAutoFit/>
          </a:bodyPr>
          <a:lstStyle/>
          <a:p>
            <a:r>
              <a:rPr lang="en-US" altLang="zh-CN" dirty="0">
                <a:solidFill>
                  <a:schemeClr val="bg1"/>
                </a:solidFill>
                <a:latin typeface="微软雅黑" panose="020B0503020204020204" pitchFamily="34" charset="-122"/>
                <a:ea typeface="微软雅黑" panose="020B0503020204020204" pitchFamily="34" charset="-122"/>
              </a:rPr>
              <a:t>KEYWORD</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6" name="32"/>
          <p:cNvSpPr txBox="1"/>
          <p:nvPr>
            <p:custDataLst>
              <p:tags r:id="rId19"/>
            </p:custDataLst>
          </p:nvPr>
        </p:nvSpPr>
        <p:spPr>
          <a:xfrm>
            <a:off x="6822288" y="4753258"/>
            <a:ext cx="1346844" cy="369332"/>
          </a:xfrm>
          <a:prstGeom prst="rect">
            <a:avLst/>
          </a:prstGeom>
          <a:solidFill>
            <a:srgbClr val="4BB43A"/>
          </a:solidFill>
        </p:spPr>
        <p:txBody>
          <a:bodyPr wrap="none" rtlCol="0">
            <a:spAutoFit/>
          </a:bodyPr>
          <a:lstStyle/>
          <a:p>
            <a:r>
              <a:rPr lang="en-US" altLang="zh-CN" dirty="0">
                <a:solidFill>
                  <a:schemeClr val="bg1"/>
                </a:solidFill>
                <a:latin typeface="微软雅黑" panose="020B0503020204020204" pitchFamily="34" charset="-122"/>
                <a:ea typeface="微软雅黑" panose="020B0503020204020204" pitchFamily="34" charset="-122"/>
              </a:rPr>
              <a:t>KEYWORD</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7" name="3"/>
          <p:cNvSpPr txBox="1"/>
          <p:nvPr>
            <p:custDataLst>
              <p:tags r:id="rId20"/>
            </p:custDataLst>
          </p:nvPr>
        </p:nvSpPr>
        <p:spPr>
          <a:xfrm>
            <a:off x="9301257" y="4753258"/>
            <a:ext cx="1346844" cy="369332"/>
          </a:xfrm>
          <a:prstGeom prst="rect">
            <a:avLst/>
          </a:prstGeom>
          <a:solidFill>
            <a:schemeClr val="accent1">
              <a:lumMod val="75000"/>
            </a:schemeClr>
          </a:solidFill>
        </p:spPr>
        <p:txBody>
          <a:bodyPr wrap="none" rtlCol="0">
            <a:spAutoFit/>
          </a:bodyPr>
          <a:lstStyle/>
          <a:p>
            <a:r>
              <a:rPr lang="en-US" altLang="zh-CN" dirty="0">
                <a:solidFill>
                  <a:schemeClr val="bg1"/>
                </a:solidFill>
                <a:latin typeface="微软雅黑" panose="020B0503020204020204" pitchFamily="34" charset="-122"/>
                <a:ea typeface="微软雅黑" panose="020B0503020204020204" pitchFamily="34" charset="-122"/>
              </a:rPr>
              <a:t>KEYWORD</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8" name="15"/>
          <p:cNvSpPr txBox="1"/>
          <p:nvPr>
            <p:custDataLst>
              <p:tags r:id="rId21"/>
            </p:custDataLst>
          </p:nvPr>
        </p:nvSpPr>
        <p:spPr>
          <a:xfrm>
            <a:off x="1131225" y="5316472"/>
            <a:ext cx="2270488" cy="553998"/>
          </a:xfrm>
          <a:prstGeom prst="rect">
            <a:avLst/>
          </a:prstGeom>
          <a:noFill/>
        </p:spPr>
        <p:txBody>
          <a:bodyPr wrap="square" rtlCol="0">
            <a:spAutoFit/>
          </a:bodyPr>
          <a:lstStyle/>
          <a:p>
            <a:pPr algn="ctr">
              <a:lnSpc>
                <a:spcPct val="150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这里输入简单的文字概述这里输入简单字概述这里输入简单简单的文字</a:t>
            </a:r>
          </a:p>
        </p:txBody>
      </p:sp>
      <p:sp>
        <p:nvSpPr>
          <p:cNvPr id="29" name="15"/>
          <p:cNvSpPr txBox="1"/>
          <p:nvPr>
            <p:custDataLst>
              <p:tags r:id="rId22"/>
            </p:custDataLst>
          </p:nvPr>
        </p:nvSpPr>
        <p:spPr>
          <a:xfrm>
            <a:off x="3584871" y="5316472"/>
            <a:ext cx="2270488" cy="553998"/>
          </a:xfrm>
          <a:prstGeom prst="rect">
            <a:avLst/>
          </a:prstGeom>
          <a:noFill/>
        </p:spPr>
        <p:txBody>
          <a:bodyPr wrap="square" rtlCol="0">
            <a:spAutoFit/>
          </a:bodyPr>
          <a:lstStyle/>
          <a:p>
            <a:pPr algn="ctr">
              <a:lnSpc>
                <a:spcPct val="150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这里输入简单的文字概述这里输入简单字概述这里输入简单简单的文字</a:t>
            </a:r>
          </a:p>
        </p:txBody>
      </p:sp>
      <p:sp>
        <p:nvSpPr>
          <p:cNvPr id="30" name="15"/>
          <p:cNvSpPr txBox="1"/>
          <p:nvPr>
            <p:custDataLst>
              <p:tags r:id="rId23"/>
            </p:custDataLst>
          </p:nvPr>
        </p:nvSpPr>
        <p:spPr>
          <a:xfrm>
            <a:off x="6300822" y="5316472"/>
            <a:ext cx="2270488" cy="526811"/>
          </a:xfrm>
          <a:prstGeom prst="rect">
            <a:avLst/>
          </a:prstGeom>
          <a:noFill/>
        </p:spPr>
        <p:txBody>
          <a:bodyPr wrap="square" rtlCol="0">
            <a:spAutoFit/>
          </a:bodyPr>
          <a:lstStyle/>
          <a:p>
            <a:pPr algn="ctr">
              <a:lnSpc>
                <a:spcPct val="150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这里输入简单的文字概述这里输入简单字概述这里输入简单简单的文字</a:t>
            </a:r>
          </a:p>
        </p:txBody>
      </p:sp>
      <p:sp>
        <p:nvSpPr>
          <p:cNvPr id="31" name="15"/>
          <p:cNvSpPr txBox="1"/>
          <p:nvPr>
            <p:custDataLst>
              <p:tags r:id="rId24"/>
            </p:custDataLst>
          </p:nvPr>
        </p:nvSpPr>
        <p:spPr>
          <a:xfrm>
            <a:off x="8791522" y="5316472"/>
            <a:ext cx="2270488" cy="526811"/>
          </a:xfrm>
          <a:prstGeom prst="rect">
            <a:avLst/>
          </a:prstGeom>
          <a:noFill/>
        </p:spPr>
        <p:txBody>
          <a:bodyPr wrap="square" rtlCol="0">
            <a:spAutoFit/>
          </a:bodyPr>
          <a:lstStyle/>
          <a:p>
            <a:pPr algn="ctr">
              <a:lnSpc>
                <a:spcPct val="150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这里输入简单的文字概述这里输入简单字概述这里输入简单简单的文字</a:t>
            </a:r>
          </a:p>
        </p:txBody>
      </p:sp>
    </p:spTree>
    <p:extLst>
      <p:ext uri="{BB962C8B-B14F-4D97-AF65-F5344CB8AC3E}">
        <p14:creationId xmlns:p14="http://schemas.microsoft.com/office/powerpoint/2010/main" val="2099545990"/>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750"/>
                                        <p:tgtEl>
                                          <p:spTgt spid="9"/>
                                        </p:tgtEl>
                                      </p:cBhvr>
                                    </p:animEffect>
                                    <p:anim calcmode="lin" valueType="num">
                                      <p:cBhvr>
                                        <p:cTn id="8" dur="750" fill="hold"/>
                                        <p:tgtEl>
                                          <p:spTgt spid="9"/>
                                        </p:tgtEl>
                                        <p:attrNameLst>
                                          <p:attrName>ppt_x</p:attrName>
                                        </p:attrNameLst>
                                      </p:cBhvr>
                                      <p:tavLst>
                                        <p:tav tm="0">
                                          <p:val>
                                            <p:strVal val="#ppt_x"/>
                                          </p:val>
                                        </p:tav>
                                        <p:tav tm="100000">
                                          <p:val>
                                            <p:strVal val="#ppt_x"/>
                                          </p:val>
                                        </p:tav>
                                      </p:tavLst>
                                    </p:anim>
                                    <p:anim calcmode="lin" valueType="num">
                                      <p:cBhvr>
                                        <p:cTn id="9" dur="750" fill="hold"/>
                                        <p:tgtEl>
                                          <p:spTgt spid="9"/>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20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grpId="0" nodeType="withEffect">
                                  <p:stCondLst>
                                    <p:cond delay="40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grpId="0" nodeType="withEffect" nodePh="1">
                                  <p:stCondLst>
                                    <p:cond delay="600"/>
                                  </p:stCondLst>
                                  <p:endCondLst>
                                    <p:cond evt="begin" delay="0">
                                      <p:tn val="16"/>
                                    </p:cond>
                                  </p:end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10" presetClass="entr" presetSubtype="0" fill="hold" nodeType="withEffect">
                                  <p:stCondLst>
                                    <p:cond delay="80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par>
                                <p:cTn id="22" presetID="10" presetClass="entr" presetSubtype="0" fill="hold" grpId="0" nodeType="withEffect">
                                  <p:stCondLst>
                                    <p:cond delay="100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par>
                                <p:cTn id="25" presetID="10" presetClass="entr" presetSubtype="0" fill="hold" grpId="0" nodeType="withEffect" nodePh="1">
                                  <p:stCondLst>
                                    <p:cond delay="1200"/>
                                  </p:stCondLst>
                                  <p:endCondLst>
                                    <p:cond evt="begin" delay="0">
                                      <p:tn val="25"/>
                                    </p:cond>
                                  </p:end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par>
                                <p:cTn id="28" presetID="10" presetClass="entr" presetSubtype="0" fill="hold" nodeType="withEffect">
                                  <p:stCondLst>
                                    <p:cond delay="140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500"/>
                                        <p:tgtEl>
                                          <p:spTgt spid="14"/>
                                        </p:tgtEl>
                                      </p:cBhvr>
                                    </p:animEffect>
                                  </p:childTnLst>
                                </p:cTn>
                              </p:par>
                              <p:par>
                                <p:cTn id="31" presetID="10" presetClass="entr" presetSubtype="0" fill="hold" grpId="0" nodeType="withEffect">
                                  <p:stCondLst>
                                    <p:cond delay="160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500"/>
                                        <p:tgtEl>
                                          <p:spTgt spid="15"/>
                                        </p:tgtEl>
                                      </p:cBhvr>
                                    </p:animEffect>
                                  </p:childTnLst>
                                </p:cTn>
                              </p:par>
                              <p:par>
                                <p:cTn id="34" presetID="10" presetClass="entr" presetSubtype="0" fill="hold" grpId="0" nodeType="withEffect" nodePh="1">
                                  <p:stCondLst>
                                    <p:cond delay="1800"/>
                                  </p:stCondLst>
                                  <p:endCondLst>
                                    <p:cond evt="begin" delay="0">
                                      <p:tn val="34"/>
                                    </p:cond>
                                  </p:endCondLst>
                                  <p:childTnLst>
                                    <p:set>
                                      <p:cBhvr>
                                        <p:cTn id="35" dur="1" fill="hold">
                                          <p:stCondLst>
                                            <p:cond delay="0"/>
                                          </p:stCondLst>
                                        </p:cTn>
                                        <p:tgtEl>
                                          <p:spTgt spid="16"/>
                                        </p:tgtEl>
                                        <p:attrNameLst>
                                          <p:attrName>style.visibility</p:attrName>
                                        </p:attrNameLst>
                                      </p:cBhvr>
                                      <p:to>
                                        <p:strVal val="visible"/>
                                      </p:to>
                                    </p:set>
                                    <p:animEffect transition="in" filter="fade">
                                      <p:cBhvr>
                                        <p:cTn id="36" dur="500"/>
                                        <p:tgtEl>
                                          <p:spTgt spid="16"/>
                                        </p:tgtEl>
                                      </p:cBhvr>
                                    </p:animEffect>
                                  </p:childTnLst>
                                </p:cTn>
                              </p:par>
                              <p:par>
                                <p:cTn id="37" presetID="10" presetClass="entr" presetSubtype="0" fill="hold" nodeType="withEffect">
                                  <p:stCondLst>
                                    <p:cond delay="200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500"/>
                                        <p:tgtEl>
                                          <p:spTgt spid="17"/>
                                        </p:tgtEl>
                                      </p:cBhvr>
                                    </p:animEffect>
                                  </p:childTnLst>
                                </p:cTn>
                              </p:par>
                              <p:par>
                                <p:cTn id="40" presetID="10" presetClass="entr" presetSubtype="0" fill="hold" grpId="0" nodeType="withEffect">
                                  <p:stCondLst>
                                    <p:cond delay="220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500"/>
                                        <p:tgtEl>
                                          <p:spTgt spid="18"/>
                                        </p:tgtEl>
                                      </p:cBhvr>
                                    </p:animEffect>
                                  </p:childTnLst>
                                </p:cTn>
                              </p:par>
                              <p:par>
                                <p:cTn id="43" presetID="10" presetClass="entr" presetSubtype="0" fill="hold" grpId="0" nodeType="withEffect" nodePh="1">
                                  <p:stCondLst>
                                    <p:cond delay="2400"/>
                                  </p:stCondLst>
                                  <p:endCondLst>
                                    <p:cond evt="begin" delay="0">
                                      <p:tn val="43"/>
                                    </p:cond>
                                  </p:endCondLst>
                                  <p:childTnLst>
                                    <p:set>
                                      <p:cBhvr>
                                        <p:cTn id="44" dur="1" fill="hold">
                                          <p:stCondLst>
                                            <p:cond delay="0"/>
                                          </p:stCondLst>
                                        </p:cTn>
                                        <p:tgtEl>
                                          <p:spTgt spid="19"/>
                                        </p:tgtEl>
                                        <p:attrNameLst>
                                          <p:attrName>style.visibility</p:attrName>
                                        </p:attrNameLst>
                                      </p:cBhvr>
                                      <p:to>
                                        <p:strVal val="visible"/>
                                      </p:to>
                                    </p:set>
                                    <p:animEffect transition="in" filter="fade">
                                      <p:cBhvr>
                                        <p:cTn id="45" dur="500"/>
                                        <p:tgtEl>
                                          <p:spTgt spid="19"/>
                                        </p:tgtEl>
                                      </p:cBhvr>
                                    </p:animEffect>
                                  </p:childTnLst>
                                </p:cTn>
                              </p:par>
                              <p:par>
                                <p:cTn id="46" presetID="10" presetClass="entr" presetSubtype="0" fill="hold" grpId="0" nodeType="withEffect">
                                  <p:stCondLst>
                                    <p:cond delay="2600"/>
                                  </p:stCondLst>
                                  <p:childTnLst>
                                    <p:set>
                                      <p:cBhvr>
                                        <p:cTn id="47" dur="1" fill="hold">
                                          <p:stCondLst>
                                            <p:cond delay="0"/>
                                          </p:stCondLst>
                                        </p:cTn>
                                        <p:tgtEl>
                                          <p:spTgt spid="20"/>
                                        </p:tgtEl>
                                        <p:attrNameLst>
                                          <p:attrName>style.visibility</p:attrName>
                                        </p:attrNameLst>
                                      </p:cBhvr>
                                      <p:to>
                                        <p:strVal val="visible"/>
                                      </p:to>
                                    </p:set>
                                    <p:animEffect transition="in" filter="fade">
                                      <p:cBhvr>
                                        <p:cTn id="48" dur="500"/>
                                        <p:tgtEl>
                                          <p:spTgt spid="20"/>
                                        </p:tgtEl>
                                      </p:cBhvr>
                                    </p:animEffect>
                                  </p:childTnLst>
                                </p:cTn>
                              </p:par>
                              <p:par>
                                <p:cTn id="49" presetID="10" presetClass="entr" presetSubtype="0" fill="hold" grpId="0" nodeType="withEffect">
                                  <p:stCondLst>
                                    <p:cond delay="2800"/>
                                  </p:stCondLst>
                                  <p:childTnLst>
                                    <p:set>
                                      <p:cBhvr>
                                        <p:cTn id="50" dur="1" fill="hold">
                                          <p:stCondLst>
                                            <p:cond delay="0"/>
                                          </p:stCondLst>
                                        </p:cTn>
                                        <p:tgtEl>
                                          <p:spTgt spid="21"/>
                                        </p:tgtEl>
                                        <p:attrNameLst>
                                          <p:attrName>style.visibility</p:attrName>
                                        </p:attrNameLst>
                                      </p:cBhvr>
                                      <p:to>
                                        <p:strVal val="visible"/>
                                      </p:to>
                                    </p:set>
                                    <p:animEffect transition="in" filter="fade">
                                      <p:cBhvr>
                                        <p:cTn id="51" dur="500"/>
                                        <p:tgtEl>
                                          <p:spTgt spid="21"/>
                                        </p:tgtEl>
                                      </p:cBhvr>
                                    </p:animEffect>
                                  </p:childTnLst>
                                </p:cTn>
                              </p:par>
                              <p:par>
                                <p:cTn id="52" presetID="10" presetClass="entr" presetSubtype="0" fill="hold" grpId="0" nodeType="withEffect">
                                  <p:stCondLst>
                                    <p:cond delay="3000"/>
                                  </p:stCondLst>
                                  <p:childTnLst>
                                    <p:set>
                                      <p:cBhvr>
                                        <p:cTn id="53" dur="1" fill="hold">
                                          <p:stCondLst>
                                            <p:cond delay="0"/>
                                          </p:stCondLst>
                                        </p:cTn>
                                        <p:tgtEl>
                                          <p:spTgt spid="22"/>
                                        </p:tgtEl>
                                        <p:attrNameLst>
                                          <p:attrName>style.visibility</p:attrName>
                                        </p:attrNameLst>
                                      </p:cBhvr>
                                      <p:to>
                                        <p:strVal val="visible"/>
                                      </p:to>
                                    </p:set>
                                    <p:animEffect transition="in" filter="fade">
                                      <p:cBhvr>
                                        <p:cTn id="54" dur="500"/>
                                        <p:tgtEl>
                                          <p:spTgt spid="22"/>
                                        </p:tgtEl>
                                      </p:cBhvr>
                                    </p:animEffect>
                                  </p:childTnLst>
                                </p:cTn>
                              </p:par>
                              <p:par>
                                <p:cTn id="55" presetID="10" presetClass="entr" presetSubtype="0" fill="hold" grpId="0" nodeType="withEffect">
                                  <p:stCondLst>
                                    <p:cond delay="3200"/>
                                  </p:stCondLst>
                                  <p:childTnLst>
                                    <p:set>
                                      <p:cBhvr>
                                        <p:cTn id="56" dur="1" fill="hold">
                                          <p:stCondLst>
                                            <p:cond delay="0"/>
                                          </p:stCondLst>
                                        </p:cTn>
                                        <p:tgtEl>
                                          <p:spTgt spid="23"/>
                                        </p:tgtEl>
                                        <p:attrNameLst>
                                          <p:attrName>style.visibility</p:attrName>
                                        </p:attrNameLst>
                                      </p:cBhvr>
                                      <p:to>
                                        <p:strVal val="visible"/>
                                      </p:to>
                                    </p:set>
                                    <p:animEffect transition="in" filter="fade">
                                      <p:cBhvr>
                                        <p:cTn id="57" dur="500"/>
                                        <p:tgtEl>
                                          <p:spTgt spid="23"/>
                                        </p:tgtEl>
                                      </p:cBhvr>
                                    </p:animEffect>
                                  </p:childTnLst>
                                </p:cTn>
                              </p:par>
                              <p:par>
                                <p:cTn id="58" presetID="10" presetClass="entr" presetSubtype="0" fill="hold" grpId="0" nodeType="withEffect">
                                  <p:stCondLst>
                                    <p:cond delay="3400"/>
                                  </p:stCondLst>
                                  <p:childTnLst>
                                    <p:set>
                                      <p:cBhvr>
                                        <p:cTn id="59" dur="1" fill="hold">
                                          <p:stCondLst>
                                            <p:cond delay="0"/>
                                          </p:stCondLst>
                                        </p:cTn>
                                        <p:tgtEl>
                                          <p:spTgt spid="24"/>
                                        </p:tgtEl>
                                        <p:attrNameLst>
                                          <p:attrName>style.visibility</p:attrName>
                                        </p:attrNameLst>
                                      </p:cBhvr>
                                      <p:to>
                                        <p:strVal val="visible"/>
                                      </p:to>
                                    </p:set>
                                    <p:animEffect transition="in" filter="fade">
                                      <p:cBhvr>
                                        <p:cTn id="60" dur="500"/>
                                        <p:tgtEl>
                                          <p:spTgt spid="24"/>
                                        </p:tgtEl>
                                      </p:cBhvr>
                                    </p:animEffect>
                                  </p:childTnLst>
                                </p:cTn>
                              </p:par>
                              <p:par>
                                <p:cTn id="61" presetID="10" presetClass="entr" presetSubtype="0" fill="hold" grpId="0" nodeType="withEffect">
                                  <p:stCondLst>
                                    <p:cond delay="3600"/>
                                  </p:stCondLst>
                                  <p:childTnLst>
                                    <p:set>
                                      <p:cBhvr>
                                        <p:cTn id="62" dur="1" fill="hold">
                                          <p:stCondLst>
                                            <p:cond delay="0"/>
                                          </p:stCondLst>
                                        </p:cTn>
                                        <p:tgtEl>
                                          <p:spTgt spid="25"/>
                                        </p:tgtEl>
                                        <p:attrNameLst>
                                          <p:attrName>style.visibility</p:attrName>
                                        </p:attrNameLst>
                                      </p:cBhvr>
                                      <p:to>
                                        <p:strVal val="visible"/>
                                      </p:to>
                                    </p:set>
                                    <p:animEffect transition="in" filter="fade">
                                      <p:cBhvr>
                                        <p:cTn id="63" dur="500"/>
                                        <p:tgtEl>
                                          <p:spTgt spid="25"/>
                                        </p:tgtEl>
                                      </p:cBhvr>
                                    </p:animEffect>
                                  </p:childTnLst>
                                </p:cTn>
                              </p:par>
                              <p:par>
                                <p:cTn id="64" presetID="10" presetClass="entr" presetSubtype="0" fill="hold" grpId="0" nodeType="withEffect">
                                  <p:stCondLst>
                                    <p:cond delay="3800"/>
                                  </p:stCondLst>
                                  <p:childTnLst>
                                    <p:set>
                                      <p:cBhvr>
                                        <p:cTn id="65" dur="1" fill="hold">
                                          <p:stCondLst>
                                            <p:cond delay="0"/>
                                          </p:stCondLst>
                                        </p:cTn>
                                        <p:tgtEl>
                                          <p:spTgt spid="26"/>
                                        </p:tgtEl>
                                        <p:attrNameLst>
                                          <p:attrName>style.visibility</p:attrName>
                                        </p:attrNameLst>
                                      </p:cBhvr>
                                      <p:to>
                                        <p:strVal val="visible"/>
                                      </p:to>
                                    </p:set>
                                    <p:animEffect transition="in" filter="fade">
                                      <p:cBhvr>
                                        <p:cTn id="66" dur="500"/>
                                        <p:tgtEl>
                                          <p:spTgt spid="26"/>
                                        </p:tgtEl>
                                      </p:cBhvr>
                                    </p:animEffect>
                                  </p:childTnLst>
                                </p:cTn>
                              </p:par>
                              <p:par>
                                <p:cTn id="67" presetID="10" presetClass="entr" presetSubtype="0" fill="hold" grpId="0" nodeType="withEffect">
                                  <p:stCondLst>
                                    <p:cond delay="4000"/>
                                  </p:stCondLst>
                                  <p:childTnLst>
                                    <p:set>
                                      <p:cBhvr>
                                        <p:cTn id="68" dur="1" fill="hold">
                                          <p:stCondLst>
                                            <p:cond delay="0"/>
                                          </p:stCondLst>
                                        </p:cTn>
                                        <p:tgtEl>
                                          <p:spTgt spid="27"/>
                                        </p:tgtEl>
                                        <p:attrNameLst>
                                          <p:attrName>style.visibility</p:attrName>
                                        </p:attrNameLst>
                                      </p:cBhvr>
                                      <p:to>
                                        <p:strVal val="visible"/>
                                      </p:to>
                                    </p:set>
                                    <p:animEffect transition="in" filter="fade">
                                      <p:cBhvr>
                                        <p:cTn id="69" dur="500"/>
                                        <p:tgtEl>
                                          <p:spTgt spid="27"/>
                                        </p:tgtEl>
                                      </p:cBhvr>
                                    </p:animEffect>
                                  </p:childTnLst>
                                </p:cTn>
                              </p:par>
                              <p:par>
                                <p:cTn id="70" presetID="10" presetClass="entr" presetSubtype="0" fill="hold" grpId="0" nodeType="withEffect">
                                  <p:stCondLst>
                                    <p:cond delay="4200"/>
                                  </p:stCondLst>
                                  <p:childTnLst>
                                    <p:set>
                                      <p:cBhvr>
                                        <p:cTn id="71" dur="1" fill="hold">
                                          <p:stCondLst>
                                            <p:cond delay="0"/>
                                          </p:stCondLst>
                                        </p:cTn>
                                        <p:tgtEl>
                                          <p:spTgt spid="28"/>
                                        </p:tgtEl>
                                        <p:attrNameLst>
                                          <p:attrName>style.visibility</p:attrName>
                                        </p:attrNameLst>
                                      </p:cBhvr>
                                      <p:to>
                                        <p:strVal val="visible"/>
                                      </p:to>
                                    </p:set>
                                    <p:animEffect transition="in" filter="fade">
                                      <p:cBhvr>
                                        <p:cTn id="72" dur="500"/>
                                        <p:tgtEl>
                                          <p:spTgt spid="28"/>
                                        </p:tgtEl>
                                      </p:cBhvr>
                                    </p:animEffect>
                                  </p:childTnLst>
                                </p:cTn>
                              </p:par>
                              <p:par>
                                <p:cTn id="73" presetID="10" presetClass="entr" presetSubtype="0" fill="hold" grpId="0" nodeType="withEffect">
                                  <p:stCondLst>
                                    <p:cond delay="4400"/>
                                  </p:stCondLst>
                                  <p:childTnLst>
                                    <p:set>
                                      <p:cBhvr>
                                        <p:cTn id="74" dur="1" fill="hold">
                                          <p:stCondLst>
                                            <p:cond delay="0"/>
                                          </p:stCondLst>
                                        </p:cTn>
                                        <p:tgtEl>
                                          <p:spTgt spid="29"/>
                                        </p:tgtEl>
                                        <p:attrNameLst>
                                          <p:attrName>style.visibility</p:attrName>
                                        </p:attrNameLst>
                                      </p:cBhvr>
                                      <p:to>
                                        <p:strVal val="visible"/>
                                      </p:to>
                                    </p:set>
                                    <p:animEffect transition="in" filter="fade">
                                      <p:cBhvr>
                                        <p:cTn id="75" dur="500"/>
                                        <p:tgtEl>
                                          <p:spTgt spid="29"/>
                                        </p:tgtEl>
                                      </p:cBhvr>
                                    </p:animEffect>
                                  </p:childTnLst>
                                </p:cTn>
                              </p:par>
                              <p:par>
                                <p:cTn id="76" presetID="10" presetClass="entr" presetSubtype="0" fill="hold" grpId="0" nodeType="withEffect">
                                  <p:stCondLst>
                                    <p:cond delay="4600"/>
                                  </p:stCondLst>
                                  <p:childTnLst>
                                    <p:set>
                                      <p:cBhvr>
                                        <p:cTn id="77" dur="1" fill="hold">
                                          <p:stCondLst>
                                            <p:cond delay="0"/>
                                          </p:stCondLst>
                                        </p:cTn>
                                        <p:tgtEl>
                                          <p:spTgt spid="30"/>
                                        </p:tgtEl>
                                        <p:attrNameLst>
                                          <p:attrName>style.visibility</p:attrName>
                                        </p:attrNameLst>
                                      </p:cBhvr>
                                      <p:to>
                                        <p:strVal val="visible"/>
                                      </p:to>
                                    </p:set>
                                    <p:animEffect transition="in" filter="fade">
                                      <p:cBhvr>
                                        <p:cTn id="78" dur="500"/>
                                        <p:tgtEl>
                                          <p:spTgt spid="30"/>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grpId="0" nodeType="clickEffect">
                                  <p:stCondLst>
                                    <p:cond delay="0"/>
                                  </p:stCondLst>
                                  <p:childTnLst>
                                    <p:set>
                                      <p:cBhvr>
                                        <p:cTn id="82" dur="1" fill="hold">
                                          <p:stCondLst>
                                            <p:cond delay="0"/>
                                          </p:stCondLst>
                                        </p:cTn>
                                        <p:tgtEl>
                                          <p:spTgt spid="31"/>
                                        </p:tgtEl>
                                        <p:attrNameLst>
                                          <p:attrName>style.visibility</p:attrName>
                                        </p:attrNameLst>
                                      </p:cBhvr>
                                      <p:to>
                                        <p:strVal val="visible"/>
                                      </p:to>
                                    </p:set>
                                    <p:animEffect transition="in" filter="fade">
                                      <p:cBhvr>
                                        <p:cTn id="8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2" grpId="0" animBg="1"/>
      <p:bldP spid="13" grpId="0" animBg="1"/>
      <p:bldP spid="15" grpId="0" animBg="1" autoUpdateAnimBg="0"/>
      <p:bldP spid="16" grpId="0" animBg="1"/>
      <p:bldP spid="18" grpId="0" animBg="1" autoUpdateAnimBg="0"/>
      <p:bldP spid="19" grpId="0" animBg="1"/>
      <p:bldP spid="20" grpId="0" animBg="1" autoUpdateAnimBg="0"/>
      <p:bldP spid="21" grpId="0" animBg="1" autoUpdateAnimBg="0"/>
      <p:bldP spid="22" grpId="0" animBg="1"/>
      <p:bldP spid="23" grpId="0" animBg="1" autoUpdateAnimBg="0"/>
      <p:bldP spid="24" grpId="0" animBg="1" autoUpdateAnimBg="0"/>
      <p:bldP spid="25" grpId="0" animBg="1" autoUpdateAnimBg="0"/>
      <p:bldP spid="26" grpId="0" animBg="1" autoUpdateAnimBg="0"/>
      <p:bldP spid="27" grpId="0" animBg="1" autoUpdateAnimBg="0"/>
      <p:bldP spid="28" grpId="0"/>
      <p:bldP spid="29" grpId="0"/>
      <p:bldP spid="30" grpId="0"/>
      <p:bldP spid="3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0413" cy="6857107"/>
          </a:xfrm>
          <a:prstGeom prst="rect">
            <a:avLst/>
          </a:prstGeom>
        </p:spPr>
      </p:pic>
      <p:grpSp>
        <p:nvGrpSpPr>
          <p:cNvPr id="16" name="组合 15"/>
          <p:cNvGrpSpPr/>
          <p:nvPr/>
        </p:nvGrpSpPr>
        <p:grpSpPr>
          <a:xfrm>
            <a:off x="5265131" y="723338"/>
            <a:ext cx="274880" cy="1640676"/>
            <a:chOff x="3073429" y="98854"/>
            <a:chExt cx="296562" cy="1770089"/>
          </a:xfrm>
          <a:solidFill>
            <a:srgbClr val="4BB43A"/>
          </a:solidFill>
        </p:grpSpPr>
        <p:cxnSp>
          <p:nvCxnSpPr>
            <p:cNvPr id="17" name="直接连接符 16"/>
            <p:cNvCxnSpPr>
              <a:cxnSpLocks/>
            </p:cNvCxnSpPr>
            <p:nvPr/>
          </p:nvCxnSpPr>
          <p:spPr>
            <a:xfrm>
              <a:off x="3221710" y="247135"/>
              <a:ext cx="0" cy="1621808"/>
            </a:xfrm>
            <a:prstGeom prst="line">
              <a:avLst/>
            </a:prstGeom>
            <a:grpFill/>
            <a:ln>
              <a:solidFill>
                <a:srgbClr val="4BB43A"/>
              </a:solidFill>
            </a:ln>
          </p:spPr>
          <p:style>
            <a:lnRef idx="1">
              <a:schemeClr val="accent1"/>
            </a:lnRef>
            <a:fillRef idx="0">
              <a:schemeClr val="accent1"/>
            </a:fillRef>
            <a:effectRef idx="0">
              <a:schemeClr val="accent1"/>
            </a:effectRef>
            <a:fontRef idx="minor">
              <a:schemeClr val="tx1"/>
            </a:fontRef>
          </p:style>
        </p:cxnSp>
        <p:sp>
          <p:nvSpPr>
            <p:cNvPr id="18" name="椭圆 17"/>
            <p:cNvSpPr/>
            <p:nvPr/>
          </p:nvSpPr>
          <p:spPr>
            <a:xfrm>
              <a:off x="3073429" y="98854"/>
              <a:ext cx="296562" cy="29656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 name="组合 18"/>
          <p:cNvGrpSpPr/>
          <p:nvPr/>
        </p:nvGrpSpPr>
        <p:grpSpPr>
          <a:xfrm>
            <a:off x="6579581" y="723338"/>
            <a:ext cx="274880" cy="1640676"/>
            <a:chOff x="3073429" y="98854"/>
            <a:chExt cx="296562" cy="1770089"/>
          </a:xfrm>
          <a:solidFill>
            <a:schemeClr val="accent1">
              <a:lumMod val="75000"/>
            </a:schemeClr>
          </a:solidFill>
        </p:grpSpPr>
        <p:cxnSp>
          <p:nvCxnSpPr>
            <p:cNvPr id="20" name="直接连接符 19"/>
            <p:cNvCxnSpPr>
              <a:cxnSpLocks/>
            </p:cNvCxnSpPr>
            <p:nvPr/>
          </p:nvCxnSpPr>
          <p:spPr>
            <a:xfrm>
              <a:off x="3221710" y="247135"/>
              <a:ext cx="0" cy="1621808"/>
            </a:xfrm>
            <a:prstGeom prst="line">
              <a:avLst/>
            </a:prstGeom>
            <a:grpFill/>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1" name="椭圆 20"/>
            <p:cNvSpPr/>
            <p:nvPr/>
          </p:nvSpPr>
          <p:spPr>
            <a:xfrm>
              <a:off x="3073429" y="98854"/>
              <a:ext cx="296562" cy="29656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矩形 22"/>
          <p:cNvSpPr/>
          <p:nvPr/>
        </p:nvSpPr>
        <p:spPr>
          <a:xfrm rot="20700000">
            <a:off x="4915020" y="1631501"/>
            <a:ext cx="1053002" cy="1053002"/>
          </a:xfrm>
          <a:prstGeom prst="rect">
            <a:avLst/>
          </a:prstGeom>
          <a:solidFill>
            <a:srgbClr val="4BB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4" name="矩形 23"/>
          <p:cNvSpPr/>
          <p:nvPr/>
        </p:nvSpPr>
        <p:spPr>
          <a:xfrm rot="20700000">
            <a:off x="6215110" y="1631501"/>
            <a:ext cx="1053002" cy="105300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sp>
        <p:nvSpPr>
          <p:cNvPr id="25" name="TextBox 4"/>
          <p:cNvSpPr txBox="1"/>
          <p:nvPr/>
        </p:nvSpPr>
        <p:spPr>
          <a:xfrm>
            <a:off x="5073044" y="1657799"/>
            <a:ext cx="797840" cy="1015663"/>
          </a:xfrm>
          <a:prstGeom prst="rect">
            <a:avLst/>
          </a:prstGeom>
          <a:noFill/>
        </p:spPr>
        <p:txBody>
          <a:bodyPr wrap="square" rtlCol="0">
            <a:spAutoFit/>
          </a:bodyPr>
          <a:lstStyle/>
          <a:p>
            <a:pPr algn="ctr"/>
            <a:r>
              <a:rPr lang="en-US" altLang="zh-CN" sz="6000" spc="600" dirty="0">
                <a:solidFill>
                  <a:schemeClr val="bg1"/>
                </a:solidFill>
                <a:latin typeface="华文新魏" panose="02010800040101010101" pitchFamily="2" charset="-122"/>
                <a:ea typeface="华文新魏" panose="02010800040101010101" pitchFamily="2" charset="-122"/>
              </a:rPr>
              <a:t>0</a:t>
            </a:r>
          </a:p>
        </p:txBody>
      </p:sp>
      <p:sp>
        <p:nvSpPr>
          <p:cNvPr id="26" name="TextBox 4"/>
          <p:cNvSpPr txBox="1"/>
          <p:nvPr/>
        </p:nvSpPr>
        <p:spPr>
          <a:xfrm>
            <a:off x="6375960" y="1657799"/>
            <a:ext cx="797840" cy="1015663"/>
          </a:xfrm>
          <a:prstGeom prst="rect">
            <a:avLst/>
          </a:prstGeom>
          <a:noFill/>
        </p:spPr>
        <p:txBody>
          <a:bodyPr wrap="square" rtlCol="0">
            <a:spAutoFit/>
          </a:bodyPr>
          <a:lstStyle/>
          <a:p>
            <a:pPr algn="ctr"/>
            <a:r>
              <a:rPr lang="en-US" altLang="zh-CN" sz="6000" spc="600" dirty="0">
                <a:solidFill>
                  <a:schemeClr val="bg1"/>
                </a:solidFill>
                <a:latin typeface="华文新魏" panose="02010800040101010101" pitchFamily="2" charset="-122"/>
                <a:ea typeface="华文新魏" panose="02010800040101010101" pitchFamily="2" charset="-122"/>
              </a:rPr>
              <a:t>2</a:t>
            </a:r>
          </a:p>
        </p:txBody>
      </p:sp>
      <p:sp>
        <p:nvSpPr>
          <p:cNvPr id="27" name="任意多边形: 形状 26"/>
          <p:cNvSpPr/>
          <p:nvPr/>
        </p:nvSpPr>
        <p:spPr>
          <a:xfrm>
            <a:off x="-135924" y="485100"/>
            <a:ext cx="12605418" cy="1161536"/>
          </a:xfrm>
          <a:custGeom>
            <a:avLst/>
            <a:gdLst>
              <a:gd name="connsiteX0" fmla="*/ 0 w 12605418"/>
              <a:gd name="connsiteY0" fmla="*/ 1161536 h 1161536"/>
              <a:gd name="connsiteX1" fmla="*/ 2780270 w 12605418"/>
              <a:gd name="connsiteY1" fmla="*/ 395417 h 1161536"/>
              <a:gd name="connsiteX2" fmla="*/ 4213654 w 12605418"/>
              <a:gd name="connsiteY2" fmla="*/ 580768 h 1161536"/>
              <a:gd name="connsiteX3" fmla="*/ 5585254 w 12605418"/>
              <a:gd name="connsiteY3" fmla="*/ 296563 h 1161536"/>
              <a:gd name="connsiteX4" fmla="*/ 6647935 w 12605418"/>
              <a:gd name="connsiteY4" fmla="*/ 506628 h 1161536"/>
              <a:gd name="connsiteX5" fmla="*/ 7970108 w 12605418"/>
              <a:gd name="connsiteY5" fmla="*/ 358346 h 1161536"/>
              <a:gd name="connsiteX6" fmla="*/ 9354065 w 12605418"/>
              <a:gd name="connsiteY6" fmla="*/ 518984 h 1161536"/>
              <a:gd name="connsiteX7" fmla="*/ 10985156 w 12605418"/>
              <a:gd name="connsiteY7" fmla="*/ 1000898 h 1161536"/>
              <a:gd name="connsiteX8" fmla="*/ 12455610 w 12605418"/>
              <a:gd name="connsiteY8" fmla="*/ 296563 h 1161536"/>
              <a:gd name="connsiteX9" fmla="*/ 12480324 w 12605418"/>
              <a:gd name="connsiteY9" fmla="*/ 0 h 1161536"/>
              <a:gd name="connsiteX0" fmla="*/ 0 w 12605418"/>
              <a:gd name="connsiteY0" fmla="*/ 1161536 h 1161536"/>
              <a:gd name="connsiteX1" fmla="*/ 2780270 w 12605418"/>
              <a:gd name="connsiteY1" fmla="*/ 395417 h 1161536"/>
              <a:gd name="connsiteX2" fmla="*/ 4213654 w 12605418"/>
              <a:gd name="connsiteY2" fmla="*/ 580768 h 1161536"/>
              <a:gd name="connsiteX3" fmla="*/ 5585254 w 12605418"/>
              <a:gd name="connsiteY3" fmla="*/ 296563 h 1161536"/>
              <a:gd name="connsiteX4" fmla="*/ 6774935 w 12605418"/>
              <a:gd name="connsiteY4" fmla="*/ 379628 h 1161536"/>
              <a:gd name="connsiteX5" fmla="*/ 7970108 w 12605418"/>
              <a:gd name="connsiteY5" fmla="*/ 358346 h 1161536"/>
              <a:gd name="connsiteX6" fmla="*/ 9354065 w 12605418"/>
              <a:gd name="connsiteY6" fmla="*/ 518984 h 1161536"/>
              <a:gd name="connsiteX7" fmla="*/ 10985156 w 12605418"/>
              <a:gd name="connsiteY7" fmla="*/ 1000898 h 1161536"/>
              <a:gd name="connsiteX8" fmla="*/ 12455610 w 12605418"/>
              <a:gd name="connsiteY8" fmla="*/ 296563 h 1161536"/>
              <a:gd name="connsiteX9" fmla="*/ 12480324 w 12605418"/>
              <a:gd name="connsiteY9" fmla="*/ 0 h 1161536"/>
              <a:gd name="connsiteX0" fmla="*/ 0 w 12605418"/>
              <a:gd name="connsiteY0" fmla="*/ 1161536 h 1161536"/>
              <a:gd name="connsiteX1" fmla="*/ 2780270 w 12605418"/>
              <a:gd name="connsiteY1" fmla="*/ 395417 h 1161536"/>
              <a:gd name="connsiteX2" fmla="*/ 4213654 w 12605418"/>
              <a:gd name="connsiteY2" fmla="*/ 580768 h 1161536"/>
              <a:gd name="connsiteX3" fmla="*/ 5585254 w 12605418"/>
              <a:gd name="connsiteY3" fmla="*/ 363238 h 1161536"/>
              <a:gd name="connsiteX4" fmla="*/ 6774935 w 12605418"/>
              <a:gd name="connsiteY4" fmla="*/ 379628 h 1161536"/>
              <a:gd name="connsiteX5" fmla="*/ 7970108 w 12605418"/>
              <a:gd name="connsiteY5" fmla="*/ 358346 h 1161536"/>
              <a:gd name="connsiteX6" fmla="*/ 9354065 w 12605418"/>
              <a:gd name="connsiteY6" fmla="*/ 518984 h 1161536"/>
              <a:gd name="connsiteX7" fmla="*/ 10985156 w 12605418"/>
              <a:gd name="connsiteY7" fmla="*/ 1000898 h 1161536"/>
              <a:gd name="connsiteX8" fmla="*/ 12455610 w 12605418"/>
              <a:gd name="connsiteY8" fmla="*/ 296563 h 1161536"/>
              <a:gd name="connsiteX9" fmla="*/ 12480324 w 12605418"/>
              <a:gd name="connsiteY9" fmla="*/ 0 h 116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605418" h="1161536">
                <a:moveTo>
                  <a:pt x="0" y="1161536"/>
                </a:moveTo>
                <a:cubicBezTo>
                  <a:pt x="1038997" y="826874"/>
                  <a:pt x="2077994" y="492212"/>
                  <a:pt x="2780270" y="395417"/>
                </a:cubicBezTo>
                <a:cubicBezTo>
                  <a:pt x="3482546" y="298622"/>
                  <a:pt x="3746157" y="586131"/>
                  <a:pt x="4213654" y="580768"/>
                </a:cubicBezTo>
                <a:cubicBezTo>
                  <a:pt x="4681151" y="575405"/>
                  <a:pt x="5158374" y="396761"/>
                  <a:pt x="5585254" y="363238"/>
                </a:cubicBezTo>
                <a:cubicBezTo>
                  <a:pt x="6012134" y="329715"/>
                  <a:pt x="6377459" y="380443"/>
                  <a:pt x="6774935" y="379628"/>
                </a:cubicBezTo>
                <a:cubicBezTo>
                  <a:pt x="7172411" y="378813"/>
                  <a:pt x="7540253" y="335120"/>
                  <a:pt x="7970108" y="358346"/>
                </a:cubicBezTo>
                <a:cubicBezTo>
                  <a:pt x="8399963" y="381572"/>
                  <a:pt x="8851557" y="411892"/>
                  <a:pt x="9354065" y="518984"/>
                </a:cubicBezTo>
                <a:cubicBezTo>
                  <a:pt x="9856573" y="626076"/>
                  <a:pt x="10468232" y="1037968"/>
                  <a:pt x="10985156" y="1000898"/>
                </a:cubicBezTo>
                <a:cubicBezTo>
                  <a:pt x="11502080" y="963828"/>
                  <a:pt x="12206415" y="463379"/>
                  <a:pt x="12455610" y="296563"/>
                </a:cubicBezTo>
                <a:cubicBezTo>
                  <a:pt x="12704805" y="129747"/>
                  <a:pt x="12592564" y="64873"/>
                  <a:pt x="12480324" y="0"/>
                </a:cubicBezTo>
              </a:path>
            </a:pathLst>
          </a:custGeom>
          <a:noFill/>
          <a:ln w="12700">
            <a:solidFill>
              <a:srgbClr val="4BB4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69"/>
          <p:cNvSpPr>
            <a:spLocks noChangeArrowheads="1"/>
          </p:cNvSpPr>
          <p:nvPr/>
        </p:nvSpPr>
        <p:spPr bwMode="auto">
          <a:xfrm>
            <a:off x="3534769" y="3022340"/>
            <a:ext cx="5137076"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buFont typeface="Arial" charset="0"/>
              <a:buNone/>
            </a:pPr>
            <a:r>
              <a:rPr lang="zh-CN" altLang="en-US" sz="5400" dirty="0">
                <a:solidFill>
                  <a:srgbClr val="4BB43A"/>
                </a:solidFill>
                <a:latin typeface="华文新魏" panose="02010800040101010101" pitchFamily="2" charset="-122"/>
                <a:ea typeface="华文新魏" panose="02010800040101010101" pitchFamily="2" charset="-122"/>
                <a:sym typeface="微软雅黑" pitchFamily="34" charset="-122"/>
              </a:rPr>
              <a:t>点击添加标题</a:t>
            </a:r>
            <a:endParaRPr lang="en-US" altLang="zh-CN" sz="5400" dirty="0">
              <a:solidFill>
                <a:srgbClr val="4BB43A"/>
              </a:solidFill>
              <a:latin typeface="华文新魏" panose="02010800040101010101" pitchFamily="2" charset="-122"/>
              <a:ea typeface="华文新魏" panose="02010800040101010101" pitchFamily="2" charset="-122"/>
              <a:sym typeface="微软雅黑" pitchFamily="34" charset="-122"/>
            </a:endParaRPr>
          </a:p>
        </p:txBody>
      </p:sp>
      <p:sp>
        <p:nvSpPr>
          <p:cNvPr id="29" name="矩形 70"/>
          <p:cNvSpPr>
            <a:spLocks noChangeArrowheads="1"/>
          </p:cNvSpPr>
          <p:nvPr/>
        </p:nvSpPr>
        <p:spPr bwMode="auto">
          <a:xfrm>
            <a:off x="2508243" y="3917935"/>
            <a:ext cx="72191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1600" dirty="0">
                <a:solidFill>
                  <a:schemeClr val="bg1">
                    <a:lumMod val="65000"/>
                  </a:schemeClr>
                </a:solidFill>
                <a:latin typeface="微软雅黑" panose="020B0503020204020204" pitchFamily="34" charset="-122"/>
                <a:ea typeface="微软雅黑" panose="020B0503020204020204" pitchFamily="34" charset="-122"/>
              </a:rPr>
              <a:t>在此处添加文字，在此处在此处添加文字在此处添加文字</a:t>
            </a:r>
          </a:p>
        </p:txBody>
      </p:sp>
      <p:cxnSp>
        <p:nvCxnSpPr>
          <p:cNvPr id="30" name="直接连接符 29"/>
          <p:cNvCxnSpPr/>
          <p:nvPr/>
        </p:nvCxnSpPr>
        <p:spPr>
          <a:xfrm>
            <a:off x="2500792" y="3580723"/>
            <a:ext cx="1456264" cy="1"/>
          </a:xfrm>
          <a:prstGeom prst="line">
            <a:avLst/>
          </a:prstGeom>
          <a:ln w="9525">
            <a:solidFill>
              <a:srgbClr val="4BB43A"/>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8231666" y="3580723"/>
            <a:ext cx="1379619" cy="1"/>
          </a:xfrm>
          <a:prstGeom prst="line">
            <a:avLst/>
          </a:prstGeom>
          <a:ln w="9525">
            <a:solidFill>
              <a:srgbClr val="4BB43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266287"/>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outHorizontal)">
                                      <p:cBhvr>
                                        <p:cTn id="7" dur="750"/>
                                        <p:tgtEl>
                                          <p:spTgt spid="9"/>
                                        </p:tgtEl>
                                      </p:cBhvr>
                                    </p:animEffect>
                                  </p:childTnLst>
                                </p:cTn>
                              </p:par>
                            </p:childTnLst>
                          </p:cTn>
                        </p:par>
                        <p:par>
                          <p:cTn id="8" fill="hold">
                            <p:stCondLst>
                              <p:cond delay="750"/>
                            </p:stCondLst>
                            <p:childTnLst>
                              <p:par>
                                <p:cTn id="9" presetID="22" presetClass="entr" presetSubtype="8"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wipe(left)">
                                      <p:cBhvr>
                                        <p:cTn id="11" dur="750"/>
                                        <p:tgtEl>
                                          <p:spTgt spid="27"/>
                                        </p:tgtEl>
                                      </p:cBhvr>
                                    </p:animEffect>
                                  </p:childTnLst>
                                </p:cTn>
                              </p:par>
                              <p:par>
                                <p:cTn id="12" presetID="2" presetClass="entr" presetSubtype="1" fill="hold" nodeType="withEffect">
                                  <p:stCondLst>
                                    <p:cond delay="250"/>
                                  </p:stCondLst>
                                  <p:childTnLst>
                                    <p:set>
                                      <p:cBhvr>
                                        <p:cTn id="13" dur="1" fill="hold">
                                          <p:stCondLst>
                                            <p:cond delay="0"/>
                                          </p:stCondLst>
                                        </p:cTn>
                                        <p:tgtEl>
                                          <p:spTgt spid="16"/>
                                        </p:tgtEl>
                                        <p:attrNameLst>
                                          <p:attrName>style.visibility</p:attrName>
                                        </p:attrNameLst>
                                      </p:cBhvr>
                                      <p:to>
                                        <p:strVal val="visible"/>
                                      </p:to>
                                    </p:set>
                                    <p:anim calcmode="lin" valueType="num">
                                      <p:cBhvr additive="base">
                                        <p:cTn id="14" dur="500" fill="hold"/>
                                        <p:tgtEl>
                                          <p:spTgt spid="16"/>
                                        </p:tgtEl>
                                        <p:attrNameLst>
                                          <p:attrName>ppt_x</p:attrName>
                                        </p:attrNameLst>
                                      </p:cBhvr>
                                      <p:tavLst>
                                        <p:tav tm="0">
                                          <p:val>
                                            <p:strVal val="#ppt_x"/>
                                          </p:val>
                                        </p:tav>
                                        <p:tav tm="100000">
                                          <p:val>
                                            <p:strVal val="#ppt_x"/>
                                          </p:val>
                                        </p:tav>
                                      </p:tavLst>
                                    </p:anim>
                                    <p:anim calcmode="lin" valueType="num">
                                      <p:cBhvr additive="base">
                                        <p:cTn id="15" dur="500" fill="hold"/>
                                        <p:tgtEl>
                                          <p:spTgt spid="16"/>
                                        </p:tgtEl>
                                        <p:attrNameLst>
                                          <p:attrName>ppt_y</p:attrName>
                                        </p:attrNameLst>
                                      </p:cBhvr>
                                      <p:tavLst>
                                        <p:tav tm="0">
                                          <p:val>
                                            <p:strVal val="0-#ppt_h/2"/>
                                          </p:val>
                                        </p:tav>
                                        <p:tav tm="100000">
                                          <p:val>
                                            <p:strVal val="#ppt_y"/>
                                          </p:val>
                                        </p:tav>
                                      </p:tavLst>
                                    </p:anim>
                                  </p:childTnLst>
                                </p:cTn>
                              </p:par>
                              <p:par>
                                <p:cTn id="16" presetID="2" presetClass="entr" presetSubtype="1" fill="hold" nodeType="withEffect">
                                  <p:stCondLst>
                                    <p:cond delay="0"/>
                                  </p:stCondLst>
                                  <p:childTnLst>
                                    <p:set>
                                      <p:cBhvr>
                                        <p:cTn id="17" dur="1" fill="hold">
                                          <p:stCondLst>
                                            <p:cond delay="0"/>
                                          </p:stCondLst>
                                        </p:cTn>
                                        <p:tgtEl>
                                          <p:spTgt spid="19"/>
                                        </p:tgtEl>
                                        <p:attrNameLst>
                                          <p:attrName>style.visibility</p:attrName>
                                        </p:attrNameLst>
                                      </p:cBhvr>
                                      <p:to>
                                        <p:strVal val="visible"/>
                                      </p:to>
                                    </p:set>
                                    <p:anim calcmode="lin" valueType="num">
                                      <p:cBhvr additive="base">
                                        <p:cTn id="18" dur="500" fill="hold"/>
                                        <p:tgtEl>
                                          <p:spTgt spid="19"/>
                                        </p:tgtEl>
                                        <p:attrNameLst>
                                          <p:attrName>ppt_x</p:attrName>
                                        </p:attrNameLst>
                                      </p:cBhvr>
                                      <p:tavLst>
                                        <p:tav tm="0">
                                          <p:val>
                                            <p:strVal val="#ppt_x"/>
                                          </p:val>
                                        </p:tav>
                                        <p:tav tm="100000">
                                          <p:val>
                                            <p:strVal val="#ppt_x"/>
                                          </p:val>
                                        </p:tav>
                                      </p:tavLst>
                                    </p:anim>
                                    <p:anim calcmode="lin" valueType="num">
                                      <p:cBhvr additive="base">
                                        <p:cTn id="19" dur="500" fill="hold"/>
                                        <p:tgtEl>
                                          <p:spTgt spid="19"/>
                                        </p:tgtEl>
                                        <p:attrNameLst>
                                          <p:attrName>ppt_y</p:attrName>
                                        </p:attrNameLst>
                                      </p:cBhvr>
                                      <p:tavLst>
                                        <p:tav tm="0">
                                          <p:val>
                                            <p:strVal val="0-#ppt_h/2"/>
                                          </p:val>
                                        </p:tav>
                                        <p:tav tm="100000">
                                          <p:val>
                                            <p:strVal val="#ppt_y"/>
                                          </p:val>
                                        </p:tav>
                                      </p:tavLst>
                                    </p:anim>
                                  </p:childTnLst>
                                </p:cTn>
                              </p:par>
                            </p:childTnLst>
                          </p:cTn>
                        </p:par>
                        <p:par>
                          <p:cTn id="20" fill="hold">
                            <p:stCondLst>
                              <p:cond delay="1500"/>
                            </p:stCondLst>
                            <p:childTnLst>
                              <p:par>
                                <p:cTn id="21" presetID="45" presetClass="entr" presetSubtype="0"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1500"/>
                                        <p:tgtEl>
                                          <p:spTgt spid="23"/>
                                        </p:tgtEl>
                                      </p:cBhvr>
                                    </p:animEffect>
                                    <p:anim calcmode="lin" valueType="num">
                                      <p:cBhvr>
                                        <p:cTn id="24" dur="1500" fill="hold"/>
                                        <p:tgtEl>
                                          <p:spTgt spid="23"/>
                                        </p:tgtEl>
                                        <p:attrNameLst>
                                          <p:attrName>ppt_w</p:attrName>
                                        </p:attrNameLst>
                                      </p:cBhvr>
                                      <p:tavLst>
                                        <p:tav tm="0" fmla="#ppt_w*sin(2.5*pi*$)">
                                          <p:val>
                                            <p:fltVal val="0"/>
                                          </p:val>
                                        </p:tav>
                                        <p:tav tm="100000">
                                          <p:val>
                                            <p:fltVal val="1"/>
                                          </p:val>
                                        </p:tav>
                                      </p:tavLst>
                                    </p:anim>
                                    <p:anim calcmode="lin" valueType="num">
                                      <p:cBhvr>
                                        <p:cTn id="25" dur="1500" fill="hold"/>
                                        <p:tgtEl>
                                          <p:spTgt spid="23"/>
                                        </p:tgtEl>
                                        <p:attrNameLst>
                                          <p:attrName>ppt_h</p:attrName>
                                        </p:attrNameLst>
                                      </p:cBhvr>
                                      <p:tavLst>
                                        <p:tav tm="0">
                                          <p:val>
                                            <p:strVal val="#ppt_h"/>
                                          </p:val>
                                        </p:tav>
                                        <p:tav tm="100000">
                                          <p:val>
                                            <p:strVal val="#ppt_h"/>
                                          </p:val>
                                        </p:tav>
                                      </p:tavLst>
                                    </p:anim>
                                  </p:childTnLst>
                                </p:cTn>
                              </p:par>
                              <p:par>
                                <p:cTn id="26" presetID="45" presetClass="entr" presetSubtype="0" fill="hold" grpId="0" nodeType="with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1500"/>
                                        <p:tgtEl>
                                          <p:spTgt spid="24"/>
                                        </p:tgtEl>
                                      </p:cBhvr>
                                    </p:animEffect>
                                    <p:anim calcmode="lin" valueType="num">
                                      <p:cBhvr>
                                        <p:cTn id="29" dur="1500" fill="hold"/>
                                        <p:tgtEl>
                                          <p:spTgt spid="24"/>
                                        </p:tgtEl>
                                        <p:attrNameLst>
                                          <p:attrName>ppt_w</p:attrName>
                                        </p:attrNameLst>
                                      </p:cBhvr>
                                      <p:tavLst>
                                        <p:tav tm="0" fmla="#ppt_w*sin(2.5*pi*$)">
                                          <p:val>
                                            <p:fltVal val="0"/>
                                          </p:val>
                                        </p:tav>
                                        <p:tav tm="100000">
                                          <p:val>
                                            <p:fltVal val="1"/>
                                          </p:val>
                                        </p:tav>
                                      </p:tavLst>
                                    </p:anim>
                                    <p:anim calcmode="lin" valueType="num">
                                      <p:cBhvr>
                                        <p:cTn id="30" dur="1500" fill="hold"/>
                                        <p:tgtEl>
                                          <p:spTgt spid="24"/>
                                        </p:tgtEl>
                                        <p:attrNameLst>
                                          <p:attrName>ppt_h</p:attrName>
                                        </p:attrNameLst>
                                      </p:cBhvr>
                                      <p:tavLst>
                                        <p:tav tm="0">
                                          <p:val>
                                            <p:strVal val="#ppt_h"/>
                                          </p:val>
                                        </p:tav>
                                        <p:tav tm="100000">
                                          <p:val>
                                            <p:strVal val="#ppt_h"/>
                                          </p:val>
                                        </p:tav>
                                      </p:tavLst>
                                    </p:anim>
                                  </p:childTnLst>
                                </p:cTn>
                              </p:par>
                            </p:childTnLst>
                          </p:cTn>
                        </p:par>
                        <p:par>
                          <p:cTn id="31" fill="hold">
                            <p:stCondLst>
                              <p:cond delay="3000"/>
                            </p:stCondLst>
                            <p:childTnLst>
                              <p:par>
                                <p:cTn id="32" presetID="42" presetClass="entr" presetSubtype="0"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250"/>
                                        <p:tgtEl>
                                          <p:spTgt spid="25"/>
                                        </p:tgtEl>
                                      </p:cBhvr>
                                    </p:animEffect>
                                    <p:anim calcmode="lin" valueType="num">
                                      <p:cBhvr>
                                        <p:cTn id="35" dur="250" fill="hold"/>
                                        <p:tgtEl>
                                          <p:spTgt spid="25"/>
                                        </p:tgtEl>
                                        <p:attrNameLst>
                                          <p:attrName>ppt_x</p:attrName>
                                        </p:attrNameLst>
                                      </p:cBhvr>
                                      <p:tavLst>
                                        <p:tav tm="0">
                                          <p:val>
                                            <p:strVal val="#ppt_x"/>
                                          </p:val>
                                        </p:tav>
                                        <p:tav tm="100000">
                                          <p:val>
                                            <p:strVal val="#ppt_x"/>
                                          </p:val>
                                        </p:tav>
                                      </p:tavLst>
                                    </p:anim>
                                    <p:anim calcmode="lin" valueType="num">
                                      <p:cBhvr>
                                        <p:cTn id="36" dur="250" fill="hold"/>
                                        <p:tgtEl>
                                          <p:spTgt spid="25"/>
                                        </p:tgtEl>
                                        <p:attrNameLst>
                                          <p:attrName>ppt_y</p:attrName>
                                        </p:attrNameLst>
                                      </p:cBhvr>
                                      <p:tavLst>
                                        <p:tav tm="0">
                                          <p:val>
                                            <p:strVal val="#ppt_y+.1"/>
                                          </p:val>
                                        </p:tav>
                                        <p:tav tm="100000">
                                          <p:val>
                                            <p:strVal val="#ppt_y"/>
                                          </p:val>
                                        </p:tav>
                                      </p:tavLst>
                                    </p:anim>
                                  </p:childTnLst>
                                </p:cTn>
                              </p:par>
                            </p:childTnLst>
                          </p:cTn>
                        </p:par>
                        <p:par>
                          <p:cTn id="37" fill="hold">
                            <p:stCondLst>
                              <p:cond delay="3250"/>
                            </p:stCondLst>
                            <p:childTnLst>
                              <p:par>
                                <p:cTn id="38" presetID="42" presetClass="entr" presetSubtype="0" fill="hold" grpId="0" nodeType="after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fade">
                                      <p:cBhvr>
                                        <p:cTn id="40" dur="250"/>
                                        <p:tgtEl>
                                          <p:spTgt spid="26"/>
                                        </p:tgtEl>
                                      </p:cBhvr>
                                    </p:animEffect>
                                    <p:anim calcmode="lin" valueType="num">
                                      <p:cBhvr>
                                        <p:cTn id="41" dur="250" fill="hold"/>
                                        <p:tgtEl>
                                          <p:spTgt spid="26"/>
                                        </p:tgtEl>
                                        <p:attrNameLst>
                                          <p:attrName>ppt_x</p:attrName>
                                        </p:attrNameLst>
                                      </p:cBhvr>
                                      <p:tavLst>
                                        <p:tav tm="0">
                                          <p:val>
                                            <p:strVal val="#ppt_x"/>
                                          </p:val>
                                        </p:tav>
                                        <p:tav tm="100000">
                                          <p:val>
                                            <p:strVal val="#ppt_x"/>
                                          </p:val>
                                        </p:tav>
                                      </p:tavLst>
                                    </p:anim>
                                    <p:anim calcmode="lin" valueType="num">
                                      <p:cBhvr>
                                        <p:cTn id="42" dur="250" fill="hold"/>
                                        <p:tgtEl>
                                          <p:spTgt spid="26"/>
                                        </p:tgtEl>
                                        <p:attrNameLst>
                                          <p:attrName>ppt_y</p:attrName>
                                        </p:attrNameLst>
                                      </p:cBhvr>
                                      <p:tavLst>
                                        <p:tav tm="0">
                                          <p:val>
                                            <p:strVal val="#ppt_y+.1"/>
                                          </p:val>
                                        </p:tav>
                                        <p:tav tm="100000">
                                          <p:val>
                                            <p:strVal val="#ppt_y"/>
                                          </p:val>
                                        </p:tav>
                                      </p:tavLst>
                                    </p:anim>
                                  </p:childTnLst>
                                </p:cTn>
                              </p:par>
                              <p:par>
                                <p:cTn id="43" presetID="22" presetClass="entr" presetSubtype="8" fill="hold" nodeType="with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wipe(left)">
                                      <p:cBhvr>
                                        <p:cTn id="45" dur="500"/>
                                        <p:tgtEl>
                                          <p:spTgt spid="30"/>
                                        </p:tgtEl>
                                      </p:cBhvr>
                                    </p:animEffect>
                                  </p:childTnLst>
                                </p:cTn>
                              </p:par>
                              <p:par>
                                <p:cTn id="46" presetID="22" presetClass="entr" presetSubtype="2" fill="hold" nodeType="withEffect">
                                  <p:stCondLst>
                                    <p:cond delay="500"/>
                                  </p:stCondLst>
                                  <p:childTnLst>
                                    <p:set>
                                      <p:cBhvr>
                                        <p:cTn id="47" dur="1" fill="hold">
                                          <p:stCondLst>
                                            <p:cond delay="0"/>
                                          </p:stCondLst>
                                        </p:cTn>
                                        <p:tgtEl>
                                          <p:spTgt spid="31"/>
                                        </p:tgtEl>
                                        <p:attrNameLst>
                                          <p:attrName>style.visibility</p:attrName>
                                        </p:attrNameLst>
                                      </p:cBhvr>
                                      <p:to>
                                        <p:strVal val="visible"/>
                                      </p:to>
                                    </p:set>
                                    <p:animEffect transition="in" filter="wipe(right)">
                                      <p:cBhvr>
                                        <p:cTn id="48" dur="500"/>
                                        <p:tgtEl>
                                          <p:spTgt spid="31"/>
                                        </p:tgtEl>
                                      </p:cBhvr>
                                    </p:animEffect>
                                  </p:childTnLst>
                                </p:cTn>
                              </p:par>
                              <p:par>
                                <p:cTn id="49" presetID="53" presetClass="entr" presetSubtype="16" fill="hold" grpId="0" nodeType="withEffect">
                                  <p:stCondLst>
                                    <p:cond delay="1000"/>
                                  </p:stCondLst>
                                  <p:childTnLst>
                                    <p:set>
                                      <p:cBhvr>
                                        <p:cTn id="50" dur="1" fill="hold">
                                          <p:stCondLst>
                                            <p:cond delay="0"/>
                                          </p:stCondLst>
                                        </p:cTn>
                                        <p:tgtEl>
                                          <p:spTgt spid="28"/>
                                        </p:tgtEl>
                                        <p:attrNameLst>
                                          <p:attrName>style.visibility</p:attrName>
                                        </p:attrNameLst>
                                      </p:cBhvr>
                                      <p:to>
                                        <p:strVal val="visible"/>
                                      </p:to>
                                    </p:set>
                                    <p:anim calcmode="lin" valueType="num">
                                      <p:cBhvr>
                                        <p:cTn id="51" dur="500" fill="hold"/>
                                        <p:tgtEl>
                                          <p:spTgt spid="28"/>
                                        </p:tgtEl>
                                        <p:attrNameLst>
                                          <p:attrName>ppt_w</p:attrName>
                                        </p:attrNameLst>
                                      </p:cBhvr>
                                      <p:tavLst>
                                        <p:tav tm="0">
                                          <p:val>
                                            <p:fltVal val="0"/>
                                          </p:val>
                                        </p:tav>
                                        <p:tav tm="100000">
                                          <p:val>
                                            <p:strVal val="#ppt_w"/>
                                          </p:val>
                                        </p:tav>
                                      </p:tavLst>
                                    </p:anim>
                                    <p:anim calcmode="lin" valueType="num">
                                      <p:cBhvr>
                                        <p:cTn id="52" dur="500" fill="hold"/>
                                        <p:tgtEl>
                                          <p:spTgt spid="28"/>
                                        </p:tgtEl>
                                        <p:attrNameLst>
                                          <p:attrName>ppt_h</p:attrName>
                                        </p:attrNameLst>
                                      </p:cBhvr>
                                      <p:tavLst>
                                        <p:tav tm="0">
                                          <p:val>
                                            <p:fltVal val="0"/>
                                          </p:val>
                                        </p:tav>
                                        <p:tav tm="100000">
                                          <p:val>
                                            <p:strVal val="#ppt_h"/>
                                          </p:val>
                                        </p:tav>
                                      </p:tavLst>
                                    </p:anim>
                                    <p:animEffect transition="in" filter="fade">
                                      <p:cBhvr>
                                        <p:cTn id="53" dur="500"/>
                                        <p:tgtEl>
                                          <p:spTgt spid="28"/>
                                        </p:tgtEl>
                                      </p:cBhvr>
                                    </p:animEffect>
                                  </p:childTnLst>
                                </p:cTn>
                              </p:par>
                              <p:par>
                                <p:cTn id="54" presetID="31" presetClass="entr" presetSubtype="0" fill="hold" grpId="0" nodeType="withEffect">
                                  <p:stCondLst>
                                    <p:cond delay="1500"/>
                                  </p:stCondLst>
                                  <p:childTnLst>
                                    <p:set>
                                      <p:cBhvr>
                                        <p:cTn id="55" dur="1" fill="hold">
                                          <p:stCondLst>
                                            <p:cond delay="0"/>
                                          </p:stCondLst>
                                        </p:cTn>
                                        <p:tgtEl>
                                          <p:spTgt spid="29"/>
                                        </p:tgtEl>
                                        <p:attrNameLst>
                                          <p:attrName>style.visibility</p:attrName>
                                        </p:attrNameLst>
                                      </p:cBhvr>
                                      <p:to>
                                        <p:strVal val="visible"/>
                                      </p:to>
                                    </p:set>
                                    <p:anim calcmode="lin" valueType="num">
                                      <p:cBhvr>
                                        <p:cTn id="56" dur="750" fill="hold"/>
                                        <p:tgtEl>
                                          <p:spTgt spid="29"/>
                                        </p:tgtEl>
                                        <p:attrNameLst>
                                          <p:attrName>ppt_w</p:attrName>
                                        </p:attrNameLst>
                                      </p:cBhvr>
                                      <p:tavLst>
                                        <p:tav tm="0">
                                          <p:val>
                                            <p:fltVal val="0"/>
                                          </p:val>
                                        </p:tav>
                                        <p:tav tm="100000">
                                          <p:val>
                                            <p:strVal val="#ppt_w"/>
                                          </p:val>
                                        </p:tav>
                                      </p:tavLst>
                                    </p:anim>
                                    <p:anim calcmode="lin" valueType="num">
                                      <p:cBhvr>
                                        <p:cTn id="57" dur="750" fill="hold"/>
                                        <p:tgtEl>
                                          <p:spTgt spid="29"/>
                                        </p:tgtEl>
                                        <p:attrNameLst>
                                          <p:attrName>ppt_h</p:attrName>
                                        </p:attrNameLst>
                                      </p:cBhvr>
                                      <p:tavLst>
                                        <p:tav tm="0">
                                          <p:val>
                                            <p:fltVal val="0"/>
                                          </p:val>
                                        </p:tav>
                                        <p:tav tm="100000">
                                          <p:val>
                                            <p:strVal val="#ppt_h"/>
                                          </p:val>
                                        </p:tav>
                                      </p:tavLst>
                                    </p:anim>
                                    <p:anim calcmode="lin" valueType="num">
                                      <p:cBhvr>
                                        <p:cTn id="58" dur="750" fill="hold"/>
                                        <p:tgtEl>
                                          <p:spTgt spid="29"/>
                                        </p:tgtEl>
                                        <p:attrNameLst>
                                          <p:attrName>style.rotation</p:attrName>
                                        </p:attrNameLst>
                                      </p:cBhvr>
                                      <p:tavLst>
                                        <p:tav tm="0">
                                          <p:val>
                                            <p:fltVal val="90"/>
                                          </p:val>
                                        </p:tav>
                                        <p:tav tm="100000">
                                          <p:val>
                                            <p:fltVal val="0"/>
                                          </p:val>
                                        </p:tav>
                                      </p:tavLst>
                                    </p:anim>
                                    <p:animEffect transition="in" filter="fade">
                                      <p:cBhvr>
                                        <p:cTn id="59" dur="75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p:bldP spid="26" grpId="0"/>
      <p:bldP spid="27" grpId="0" animBg="1"/>
      <p:bldP spid="28" grpId="0"/>
      <p:bldP spid="2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0" y="444107"/>
            <a:ext cx="12190413" cy="542861"/>
            <a:chOff x="0" y="444107"/>
            <a:chExt cx="12190413" cy="542861"/>
          </a:xfrm>
        </p:grpSpPr>
        <p:sp>
          <p:nvSpPr>
            <p:cNvPr id="11" name="Copyright Notice"/>
            <p:cNvSpPr>
              <a:spLocks/>
            </p:cNvSpPr>
            <p:nvPr/>
          </p:nvSpPr>
          <p:spPr bwMode="auto">
            <a:xfrm>
              <a:off x="4586513" y="444107"/>
              <a:ext cx="3048000" cy="373209"/>
            </a:xfrm>
            <a:prstGeom prst="rect">
              <a:avLst/>
            </a:prstGeom>
            <a:noFill/>
            <a:ln w="635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000" cap="small" dirty="0">
                  <a:solidFill>
                    <a:srgbClr val="4BB43A"/>
                  </a:solidFill>
                  <a:latin typeface="微软雅黑" panose="020B0503020204020204" pitchFamily="34" charset="-122"/>
                  <a:ea typeface="微软雅黑" panose="020B0503020204020204" pitchFamily="34" charset="-122"/>
                </a:rPr>
                <a:t>点击加入标题文字</a:t>
              </a:r>
              <a:endParaRPr lang="en-US" sz="2000" cap="small" dirty="0">
                <a:solidFill>
                  <a:srgbClr val="4BB43A"/>
                </a:solidFill>
                <a:latin typeface="微软雅黑" panose="020B0503020204020204" pitchFamily="34" charset="-122"/>
                <a:ea typeface="微软雅黑" panose="020B0503020204020204" pitchFamily="34" charset="-122"/>
              </a:endParaRPr>
            </a:p>
          </p:txBody>
        </p:sp>
        <p:cxnSp>
          <p:nvCxnSpPr>
            <p:cNvPr id="5" name="直接连接符 4"/>
            <p:cNvCxnSpPr>
              <a:cxnSpLocks/>
            </p:cNvCxnSpPr>
            <p:nvPr/>
          </p:nvCxnSpPr>
          <p:spPr>
            <a:xfrm>
              <a:off x="0" y="986968"/>
              <a:ext cx="12190413" cy="0"/>
            </a:xfrm>
            <a:prstGeom prst="line">
              <a:avLst/>
            </a:prstGeom>
            <a:ln>
              <a:solidFill>
                <a:srgbClr val="4BB43A"/>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6300083" y="2045249"/>
            <a:ext cx="4483146" cy="4099812"/>
            <a:chOff x="1570622" y="-1678699"/>
            <a:chExt cx="5134095" cy="4567944"/>
          </a:xfrm>
        </p:grpSpPr>
        <p:sp>
          <p:nvSpPr>
            <p:cNvPr id="7" name="Rectangle 56"/>
            <p:cNvSpPr/>
            <p:nvPr/>
          </p:nvSpPr>
          <p:spPr>
            <a:xfrm>
              <a:off x="1570622" y="2100442"/>
              <a:ext cx="5134095" cy="788803"/>
            </a:xfrm>
            <a:prstGeom prst="rect">
              <a:avLst/>
            </a:prstGeom>
          </p:spPr>
          <p:txBody>
            <a:bodyPr wrap="square">
              <a:spAutoFit/>
            </a:bodyPr>
            <a:lstStyle/>
            <a:p>
              <a:pPr algn="just"/>
              <a:r>
                <a:rPr lang="id-ID" sz="900" b="1" dirty="0">
                  <a:solidFill>
                    <a:schemeClr val="bg1">
                      <a:lumMod val="50000"/>
                    </a:schemeClr>
                  </a:solidFill>
                  <a:latin typeface="PT Sans" panose="020B0503020203020204" pitchFamily="34" charset="0"/>
                </a:rPr>
                <a:t>Suitable for all categories </a:t>
              </a:r>
              <a:r>
                <a:rPr lang="id-ID" sz="900" dirty="0">
                  <a:solidFill>
                    <a:schemeClr val="bg1">
                      <a:lumMod val="50000"/>
                    </a:schemeClr>
                  </a:solidFill>
                  <a:latin typeface="PT Sans" panose="020B0503020203020204" pitchFamily="34" charset="0"/>
                </a:rPr>
                <a:t>business and personal presentation, eaque ipsa quae ab illo inventore veritatis et quasi architecto beatae business and personal presentatveritatis et quasi architecto beatae business and personal presentation, eaque iae ab illo inventore veritatis et quasi architecto beatae</a:t>
              </a:r>
            </a:p>
          </p:txBody>
        </p:sp>
        <p:sp>
          <p:nvSpPr>
            <p:cNvPr id="8" name="矩形 7"/>
            <p:cNvSpPr/>
            <p:nvPr/>
          </p:nvSpPr>
          <p:spPr>
            <a:xfrm>
              <a:off x="1664007" y="-1678699"/>
              <a:ext cx="5040710" cy="3654222"/>
            </a:xfrm>
            <a:prstGeom prst="rect">
              <a:avLst/>
            </a:prstGeom>
            <a:blipFill dpi="0" rotWithShape="1">
              <a:blip r:embed="rId3"/>
              <a:srcRect/>
              <a:tile tx="0" ty="0" sx="50000" sy="5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p>
          </p:txBody>
        </p:sp>
      </p:grpSp>
      <p:grpSp>
        <p:nvGrpSpPr>
          <p:cNvPr id="2" name="组合 1"/>
          <p:cNvGrpSpPr/>
          <p:nvPr/>
        </p:nvGrpSpPr>
        <p:grpSpPr>
          <a:xfrm>
            <a:off x="1393898" y="2465710"/>
            <a:ext cx="4567221" cy="3371009"/>
            <a:chOff x="1393898" y="2465710"/>
            <a:chExt cx="4567221" cy="3371009"/>
          </a:xfrm>
        </p:grpSpPr>
        <p:sp>
          <p:nvSpPr>
            <p:cNvPr id="12" name="Rectangle 157"/>
            <p:cNvSpPr/>
            <p:nvPr/>
          </p:nvSpPr>
          <p:spPr>
            <a:xfrm>
              <a:off x="1914443" y="3548789"/>
              <a:ext cx="3909833" cy="31685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Rectangle 158"/>
            <p:cNvSpPr/>
            <p:nvPr/>
          </p:nvSpPr>
          <p:spPr>
            <a:xfrm>
              <a:off x="1914443" y="3548789"/>
              <a:ext cx="1954917" cy="316852"/>
            </a:xfrm>
            <a:prstGeom prst="rect">
              <a:avLst/>
            </a:prstGeom>
            <a:solidFill>
              <a:srgbClr val="4BB43A"/>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Content Placeholder 2"/>
            <p:cNvSpPr txBox="1"/>
            <p:nvPr/>
          </p:nvSpPr>
          <p:spPr>
            <a:xfrm>
              <a:off x="2046663" y="3567511"/>
              <a:ext cx="692638" cy="378209"/>
            </a:xfrm>
            <a:prstGeom prst="rect">
              <a:avLst/>
            </a:prstGeom>
            <a:noFill/>
          </p:spPr>
          <p:txBody>
            <a:bodyPr vert="horz" wrap="square" lIns="91441" tIns="45720" rIns="91441"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buNone/>
              </a:pPr>
              <a:r>
                <a:rPr 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50%</a:t>
              </a:r>
            </a:p>
          </p:txBody>
        </p:sp>
        <p:sp>
          <p:nvSpPr>
            <p:cNvPr id="15" name="Rectangle 160"/>
            <p:cNvSpPr/>
            <p:nvPr/>
          </p:nvSpPr>
          <p:spPr>
            <a:xfrm>
              <a:off x="1914443" y="4978909"/>
              <a:ext cx="3909833" cy="31685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Rectangle 161"/>
            <p:cNvSpPr/>
            <p:nvPr/>
          </p:nvSpPr>
          <p:spPr>
            <a:xfrm>
              <a:off x="1914443" y="4978909"/>
              <a:ext cx="1609929" cy="31685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Content Placeholder 2"/>
            <p:cNvSpPr txBox="1"/>
            <p:nvPr/>
          </p:nvSpPr>
          <p:spPr>
            <a:xfrm>
              <a:off x="2046663" y="4998931"/>
              <a:ext cx="692638" cy="378209"/>
            </a:xfrm>
            <a:prstGeom prst="rect">
              <a:avLst/>
            </a:prstGeom>
            <a:noFill/>
          </p:spPr>
          <p:txBody>
            <a:bodyPr vert="horz" wrap="square" lIns="91441" tIns="45720" rIns="91441"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buNone/>
              </a:pPr>
              <a:r>
                <a:rPr 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45%</a:t>
              </a:r>
            </a:p>
          </p:txBody>
        </p:sp>
        <p:sp>
          <p:nvSpPr>
            <p:cNvPr id="18" name="Rectangle 163"/>
            <p:cNvSpPr/>
            <p:nvPr/>
          </p:nvSpPr>
          <p:spPr>
            <a:xfrm>
              <a:off x="1914443" y="4499382"/>
              <a:ext cx="3909833" cy="31685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Rectangle 164"/>
            <p:cNvSpPr/>
            <p:nvPr/>
          </p:nvSpPr>
          <p:spPr>
            <a:xfrm>
              <a:off x="1914444" y="4499382"/>
              <a:ext cx="2913209" cy="316852"/>
            </a:xfrm>
            <a:prstGeom prst="rect">
              <a:avLst/>
            </a:prstGeom>
            <a:solidFill>
              <a:srgbClr val="4BB43A"/>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Content Placeholder 2"/>
            <p:cNvSpPr txBox="1"/>
            <p:nvPr/>
          </p:nvSpPr>
          <p:spPr>
            <a:xfrm>
              <a:off x="2046663" y="4518105"/>
              <a:ext cx="692638" cy="378209"/>
            </a:xfrm>
            <a:prstGeom prst="rect">
              <a:avLst/>
            </a:prstGeom>
            <a:noFill/>
          </p:spPr>
          <p:txBody>
            <a:bodyPr vert="horz" wrap="square" lIns="91441" tIns="45720" rIns="91441"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buNone/>
              </a:pPr>
              <a:r>
                <a:rPr 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75%</a:t>
              </a:r>
            </a:p>
          </p:txBody>
        </p:sp>
        <p:sp>
          <p:nvSpPr>
            <p:cNvPr id="21" name="Rectangle 166"/>
            <p:cNvSpPr/>
            <p:nvPr/>
          </p:nvSpPr>
          <p:spPr>
            <a:xfrm>
              <a:off x="1914443" y="4020325"/>
              <a:ext cx="3909833" cy="31685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ectangle 167"/>
            <p:cNvSpPr/>
            <p:nvPr/>
          </p:nvSpPr>
          <p:spPr>
            <a:xfrm>
              <a:off x="1914444" y="4020325"/>
              <a:ext cx="2299903" cy="31685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Content Placeholder 2"/>
            <p:cNvSpPr txBox="1"/>
            <p:nvPr/>
          </p:nvSpPr>
          <p:spPr>
            <a:xfrm>
              <a:off x="2046663" y="4039049"/>
              <a:ext cx="692638" cy="378209"/>
            </a:xfrm>
            <a:prstGeom prst="rect">
              <a:avLst/>
            </a:prstGeom>
            <a:noFill/>
          </p:spPr>
          <p:txBody>
            <a:bodyPr vert="horz" wrap="square" lIns="91441" tIns="45720" rIns="91441"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buNone/>
              </a:pPr>
              <a:r>
                <a:rPr 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62%</a:t>
              </a:r>
            </a:p>
          </p:txBody>
        </p:sp>
        <p:grpSp>
          <p:nvGrpSpPr>
            <p:cNvPr id="24" name="Group 169"/>
            <p:cNvGrpSpPr/>
            <p:nvPr/>
          </p:nvGrpSpPr>
          <p:grpSpPr>
            <a:xfrm>
              <a:off x="1431504" y="4004767"/>
              <a:ext cx="320407" cy="321016"/>
              <a:chOff x="7275629" y="3973834"/>
              <a:chExt cx="464344" cy="465138"/>
            </a:xfrm>
            <a:solidFill>
              <a:schemeClr val="accent1">
                <a:lumMod val="75000"/>
              </a:schemeClr>
            </a:solidFill>
          </p:grpSpPr>
          <p:sp>
            <p:nvSpPr>
              <p:cNvPr id="45" name="AutoShape 37"/>
              <p:cNvSpPr/>
              <p:nvPr/>
            </p:nvSpPr>
            <p:spPr bwMode="auto">
              <a:xfrm>
                <a:off x="7275629" y="401749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AutoShape 38"/>
              <p:cNvSpPr/>
              <p:nvPr/>
            </p:nvSpPr>
            <p:spPr bwMode="auto">
              <a:xfrm>
                <a:off x="7478829" y="420640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AutoShape 39"/>
              <p:cNvSpPr/>
              <p:nvPr/>
            </p:nvSpPr>
            <p:spPr bwMode="auto">
              <a:xfrm>
                <a:off x="7667742" y="397383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AutoShape 40"/>
              <p:cNvSpPr/>
              <p:nvPr/>
            </p:nvSpPr>
            <p:spPr bwMode="auto">
              <a:xfrm>
                <a:off x="7391517" y="419211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AutoShape 41"/>
              <p:cNvSpPr/>
              <p:nvPr/>
            </p:nvSpPr>
            <p:spPr bwMode="auto">
              <a:xfrm>
                <a:off x="7449460" y="429371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AutoShape 42"/>
              <p:cNvSpPr/>
              <p:nvPr/>
            </p:nvSpPr>
            <p:spPr bwMode="auto">
              <a:xfrm>
                <a:off x="7682029" y="407543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5" name="Group 176"/>
            <p:cNvGrpSpPr/>
            <p:nvPr/>
          </p:nvGrpSpPr>
          <p:grpSpPr>
            <a:xfrm>
              <a:off x="1459377" y="4987292"/>
              <a:ext cx="272268" cy="311149"/>
              <a:chOff x="9162373" y="3045147"/>
              <a:chExt cx="406400" cy="464344"/>
            </a:xfrm>
            <a:solidFill>
              <a:schemeClr val="accent1">
                <a:lumMod val="75000"/>
              </a:schemeClr>
            </a:solidFill>
          </p:grpSpPr>
          <p:sp>
            <p:nvSpPr>
              <p:cNvPr id="41" name="AutoShape 48"/>
              <p:cNvSpPr/>
              <p:nvPr/>
            </p:nvSpPr>
            <p:spPr bwMode="auto">
              <a:xfrm>
                <a:off x="9162373" y="3045147"/>
                <a:ext cx="406400"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425"/>
                    </a:moveTo>
                    <a:cubicBezTo>
                      <a:pt x="5687" y="7425"/>
                      <a:pt x="1542" y="6064"/>
                      <a:pt x="1542" y="4387"/>
                    </a:cubicBezTo>
                    <a:cubicBezTo>
                      <a:pt x="1542" y="2709"/>
                      <a:pt x="5687" y="1350"/>
                      <a:pt x="10800" y="1350"/>
                    </a:cubicBezTo>
                    <a:cubicBezTo>
                      <a:pt x="15912" y="1350"/>
                      <a:pt x="20057" y="2709"/>
                      <a:pt x="20057" y="4387"/>
                    </a:cubicBezTo>
                    <a:cubicBezTo>
                      <a:pt x="20057" y="6064"/>
                      <a:pt x="15912" y="7425"/>
                      <a:pt x="10800" y="7425"/>
                    </a:cubicBezTo>
                    <a:moveTo>
                      <a:pt x="20057" y="9112"/>
                    </a:moveTo>
                    <a:lnTo>
                      <a:pt x="20054" y="9112"/>
                    </a:lnTo>
                    <a:cubicBezTo>
                      <a:pt x="20054" y="9119"/>
                      <a:pt x="20057" y="9127"/>
                      <a:pt x="20057" y="9133"/>
                    </a:cubicBezTo>
                    <a:cubicBezTo>
                      <a:pt x="20057" y="10800"/>
                      <a:pt x="15912" y="12150"/>
                      <a:pt x="10800" y="12150"/>
                    </a:cubicBezTo>
                    <a:cubicBezTo>
                      <a:pt x="5687" y="12150"/>
                      <a:pt x="1542" y="10800"/>
                      <a:pt x="1542" y="9133"/>
                    </a:cubicBezTo>
                    <a:cubicBezTo>
                      <a:pt x="1542" y="9127"/>
                      <a:pt x="1545" y="9119"/>
                      <a:pt x="1545" y="9112"/>
                    </a:cubicBezTo>
                    <a:lnTo>
                      <a:pt x="1542" y="9112"/>
                    </a:lnTo>
                    <a:lnTo>
                      <a:pt x="1542" y="6793"/>
                    </a:lnTo>
                    <a:cubicBezTo>
                      <a:pt x="3564" y="8140"/>
                      <a:pt x="7271" y="8774"/>
                      <a:pt x="10800" y="8774"/>
                    </a:cubicBezTo>
                    <a:cubicBezTo>
                      <a:pt x="14328" y="8774"/>
                      <a:pt x="18035" y="8140"/>
                      <a:pt x="20057" y="6793"/>
                    </a:cubicBezTo>
                    <a:cubicBezTo>
                      <a:pt x="20057" y="6793"/>
                      <a:pt x="20057" y="9112"/>
                      <a:pt x="20057" y="9112"/>
                    </a:cubicBezTo>
                    <a:close/>
                    <a:moveTo>
                      <a:pt x="20057" y="13162"/>
                    </a:moveTo>
                    <a:lnTo>
                      <a:pt x="20054" y="13162"/>
                    </a:lnTo>
                    <a:cubicBezTo>
                      <a:pt x="20054" y="13169"/>
                      <a:pt x="20057" y="13177"/>
                      <a:pt x="20057" y="13183"/>
                    </a:cubicBezTo>
                    <a:cubicBezTo>
                      <a:pt x="20057" y="14850"/>
                      <a:pt x="15912" y="16200"/>
                      <a:pt x="10800" y="16200"/>
                    </a:cubicBezTo>
                    <a:cubicBezTo>
                      <a:pt x="5687" y="16200"/>
                      <a:pt x="1542" y="14850"/>
                      <a:pt x="1542" y="13183"/>
                    </a:cubicBezTo>
                    <a:cubicBezTo>
                      <a:pt x="1542" y="13177"/>
                      <a:pt x="1545" y="13169"/>
                      <a:pt x="1545" y="13162"/>
                    </a:cubicBezTo>
                    <a:lnTo>
                      <a:pt x="1542" y="13162"/>
                    </a:lnTo>
                    <a:lnTo>
                      <a:pt x="1542" y="10640"/>
                    </a:lnTo>
                    <a:cubicBezTo>
                      <a:pt x="3136" y="12077"/>
                      <a:pt x="6982" y="12825"/>
                      <a:pt x="10800" y="12825"/>
                    </a:cubicBezTo>
                    <a:cubicBezTo>
                      <a:pt x="14617" y="12825"/>
                      <a:pt x="18463" y="12077"/>
                      <a:pt x="20057" y="10640"/>
                    </a:cubicBezTo>
                    <a:cubicBezTo>
                      <a:pt x="20057" y="10640"/>
                      <a:pt x="20057" y="13162"/>
                      <a:pt x="20057" y="13162"/>
                    </a:cubicBezTo>
                    <a:close/>
                    <a:moveTo>
                      <a:pt x="20057" y="17212"/>
                    </a:moveTo>
                    <a:cubicBezTo>
                      <a:pt x="20057" y="18889"/>
                      <a:pt x="15912" y="20249"/>
                      <a:pt x="10800" y="20249"/>
                    </a:cubicBezTo>
                    <a:cubicBezTo>
                      <a:pt x="5687" y="20249"/>
                      <a:pt x="1542" y="18889"/>
                      <a:pt x="1542" y="17212"/>
                    </a:cubicBezTo>
                    <a:lnTo>
                      <a:pt x="1542" y="14690"/>
                    </a:lnTo>
                    <a:cubicBezTo>
                      <a:pt x="3136" y="16127"/>
                      <a:pt x="6982" y="16875"/>
                      <a:pt x="10800" y="16875"/>
                    </a:cubicBezTo>
                    <a:cubicBezTo>
                      <a:pt x="14617" y="16875"/>
                      <a:pt x="18463" y="16127"/>
                      <a:pt x="20057" y="14690"/>
                    </a:cubicBezTo>
                    <a:cubicBezTo>
                      <a:pt x="20057" y="14690"/>
                      <a:pt x="20057" y="17212"/>
                      <a:pt x="20057" y="17212"/>
                    </a:cubicBezTo>
                    <a:close/>
                    <a:moveTo>
                      <a:pt x="10800" y="0"/>
                    </a:moveTo>
                    <a:cubicBezTo>
                      <a:pt x="5598" y="0"/>
                      <a:pt x="0" y="1372"/>
                      <a:pt x="0" y="4387"/>
                    </a:cubicBezTo>
                    <a:lnTo>
                      <a:pt x="0" y="17212"/>
                    </a:lnTo>
                    <a:cubicBezTo>
                      <a:pt x="0" y="20226"/>
                      <a:pt x="5598" y="21599"/>
                      <a:pt x="10800" y="21599"/>
                    </a:cubicBezTo>
                    <a:cubicBezTo>
                      <a:pt x="16001" y="21599"/>
                      <a:pt x="21599" y="20226"/>
                      <a:pt x="21599" y="17212"/>
                    </a:cubicBezTo>
                    <a:lnTo>
                      <a:pt x="21599" y="4387"/>
                    </a:lnTo>
                    <a:cubicBezTo>
                      <a:pt x="21599" y="1372"/>
                      <a:pt x="16001"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AutoShape 49"/>
              <p:cNvSpPr/>
              <p:nvPr/>
            </p:nvSpPr>
            <p:spPr bwMode="auto">
              <a:xfrm>
                <a:off x="9481460" y="3407890"/>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AutoShape 50"/>
              <p:cNvSpPr/>
              <p:nvPr/>
            </p:nvSpPr>
            <p:spPr bwMode="auto">
              <a:xfrm>
                <a:off x="9481460" y="3320578"/>
                <a:ext cx="29369"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AutoShape 51"/>
              <p:cNvSpPr/>
              <p:nvPr/>
            </p:nvSpPr>
            <p:spPr bwMode="auto">
              <a:xfrm>
                <a:off x="9481460" y="3233265"/>
                <a:ext cx="29369"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6" name="Group 181"/>
            <p:cNvGrpSpPr/>
            <p:nvPr/>
          </p:nvGrpSpPr>
          <p:grpSpPr>
            <a:xfrm>
              <a:off x="1489500" y="3543775"/>
              <a:ext cx="220176" cy="321016"/>
              <a:chOff x="3582988" y="3510757"/>
              <a:chExt cx="319088" cy="465138"/>
            </a:xfrm>
            <a:solidFill>
              <a:srgbClr val="4BB43A"/>
            </a:solidFill>
          </p:grpSpPr>
          <p:sp>
            <p:nvSpPr>
              <p:cNvPr id="39"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7" name="Group 184"/>
            <p:cNvGrpSpPr/>
            <p:nvPr/>
          </p:nvGrpSpPr>
          <p:grpSpPr>
            <a:xfrm>
              <a:off x="1471920" y="4496027"/>
              <a:ext cx="240440" cy="321016"/>
              <a:chOff x="2639219" y="3510757"/>
              <a:chExt cx="348456" cy="465138"/>
            </a:xfrm>
            <a:solidFill>
              <a:srgbClr val="4BB43A"/>
            </a:solidFill>
          </p:grpSpPr>
          <p:sp>
            <p:nvSpPr>
              <p:cNvPr id="37" name="AutoShape 115"/>
              <p:cNvSpPr/>
              <p:nvPr/>
            </p:nvSpPr>
            <p:spPr bwMode="auto">
              <a:xfrm>
                <a:off x="2639219" y="3510757"/>
                <a:ext cx="348456"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AutoShape 116"/>
              <p:cNvSpPr/>
              <p:nvPr/>
            </p:nvSpPr>
            <p:spPr bwMode="auto">
              <a:xfrm>
                <a:off x="2784475" y="3786982"/>
                <a:ext cx="57944"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8" name="TextBox 187"/>
            <p:cNvSpPr txBox="1"/>
            <p:nvPr/>
          </p:nvSpPr>
          <p:spPr>
            <a:xfrm>
              <a:off x="1393898" y="2465710"/>
              <a:ext cx="2130472" cy="330437"/>
            </a:xfrm>
            <a:prstGeom prst="rect">
              <a:avLst/>
            </a:prstGeom>
            <a:noFill/>
          </p:spPr>
          <p:txBody>
            <a:bodyPr wrap="square" lIns="68568" tIns="34283" rIns="68568" bIns="34283" rtlCol="0">
              <a:spAutoFit/>
            </a:bodyPr>
            <a:lstStyle/>
            <a:p>
              <a:pPr>
                <a:lnSpc>
                  <a:spcPct val="120000"/>
                </a:lnSpc>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Rectangle 191"/>
            <p:cNvSpPr/>
            <p:nvPr/>
          </p:nvSpPr>
          <p:spPr>
            <a:xfrm>
              <a:off x="1914443" y="5437395"/>
              <a:ext cx="3909833" cy="31685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Rectangle 192"/>
            <p:cNvSpPr/>
            <p:nvPr/>
          </p:nvSpPr>
          <p:spPr>
            <a:xfrm>
              <a:off x="1914443" y="5437395"/>
              <a:ext cx="3630241" cy="316852"/>
            </a:xfrm>
            <a:prstGeom prst="rect">
              <a:avLst/>
            </a:prstGeom>
            <a:solidFill>
              <a:srgbClr val="4BB43A"/>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Content Placeholder 2"/>
            <p:cNvSpPr txBox="1"/>
            <p:nvPr/>
          </p:nvSpPr>
          <p:spPr>
            <a:xfrm>
              <a:off x="2046663" y="5456115"/>
              <a:ext cx="692638" cy="380604"/>
            </a:xfrm>
            <a:prstGeom prst="rect">
              <a:avLst/>
            </a:prstGeom>
            <a:noFill/>
          </p:spPr>
          <p:txBody>
            <a:bodyPr vert="horz" wrap="square" lIns="91441" tIns="45720" rIns="91441"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buNone/>
              </a:pPr>
              <a:r>
                <a:rPr lang="en-US" sz="11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90%</a:t>
              </a:r>
            </a:p>
          </p:txBody>
        </p:sp>
        <p:grpSp>
          <p:nvGrpSpPr>
            <p:cNvPr id="32" name="Group 194"/>
            <p:cNvGrpSpPr/>
            <p:nvPr/>
          </p:nvGrpSpPr>
          <p:grpSpPr>
            <a:xfrm>
              <a:off x="1464865" y="5451366"/>
              <a:ext cx="287043" cy="306482"/>
              <a:chOff x="9159875" y="1647825"/>
              <a:chExt cx="434975" cy="464344"/>
            </a:xfrm>
            <a:solidFill>
              <a:srgbClr val="4BB43A"/>
            </a:solidFill>
          </p:grpSpPr>
          <p:sp>
            <p:nvSpPr>
              <p:cNvPr id="34" name="AutoShape 78"/>
              <p:cNvSpPr/>
              <p:nvPr/>
            </p:nvSpPr>
            <p:spPr bwMode="auto">
              <a:xfrm>
                <a:off x="9159875" y="1647825"/>
                <a:ext cx="434975"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AutoShape 79"/>
              <p:cNvSpPr/>
              <p:nvPr/>
            </p:nvSpPr>
            <p:spPr bwMode="auto">
              <a:xfrm>
                <a:off x="9217819" y="1705769"/>
                <a:ext cx="319088" cy="290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AutoShape 80"/>
              <p:cNvSpPr/>
              <p:nvPr/>
            </p:nvSpPr>
            <p:spPr bwMode="auto">
              <a:xfrm>
                <a:off x="9391650" y="1749425"/>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170815"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3" name="TextBox 198"/>
            <p:cNvSpPr txBox="1"/>
            <p:nvPr/>
          </p:nvSpPr>
          <p:spPr>
            <a:xfrm>
              <a:off x="1424470" y="2768072"/>
              <a:ext cx="4536649" cy="456055"/>
            </a:xfrm>
            <a:prstGeom prst="rect">
              <a:avLst/>
            </a:prstGeom>
            <a:noFill/>
          </p:spPr>
          <p:txBody>
            <a:bodyPr wrap="square" lIns="68568" tIns="34283" rIns="68568" bIns="34283" rtlCol="0">
              <a:spAutoFit/>
            </a:bodyPr>
            <a:lstStyle/>
            <a:p>
              <a:pPr>
                <a:lnSpc>
                  <a:spcPct val="120000"/>
                </a:lnSpc>
              </a:pPr>
              <a:r>
                <a:rPr lang="en-US" altLang="zh-CN"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grpSp>
    </p:spTree>
    <p:extLst>
      <p:ext uri="{BB962C8B-B14F-4D97-AF65-F5344CB8AC3E}">
        <p14:creationId xmlns:p14="http://schemas.microsoft.com/office/powerpoint/2010/main" val="4093083220"/>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750"/>
                                        <p:tgtEl>
                                          <p:spTgt spid="9"/>
                                        </p:tgtEl>
                                      </p:cBhvr>
                                    </p:animEffect>
                                    <p:anim calcmode="lin" valueType="num">
                                      <p:cBhvr>
                                        <p:cTn id="8" dur="750" fill="hold"/>
                                        <p:tgtEl>
                                          <p:spTgt spid="9"/>
                                        </p:tgtEl>
                                        <p:attrNameLst>
                                          <p:attrName>ppt_x</p:attrName>
                                        </p:attrNameLst>
                                      </p:cBhvr>
                                      <p:tavLst>
                                        <p:tav tm="0">
                                          <p:val>
                                            <p:strVal val="#ppt_x"/>
                                          </p:val>
                                        </p:tav>
                                        <p:tav tm="100000">
                                          <p:val>
                                            <p:strVal val="#ppt_x"/>
                                          </p:val>
                                        </p:tav>
                                      </p:tavLst>
                                    </p:anim>
                                    <p:anim calcmode="lin" valueType="num">
                                      <p:cBhvr>
                                        <p:cTn id="9" dur="75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2" presetClass="entr" presetSubtype="8"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0-#ppt_w/2"/>
                                          </p:val>
                                        </p:tav>
                                        <p:tav tm="100000">
                                          <p:val>
                                            <p:strVal val="#ppt_x"/>
                                          </p:val>
                                        </p:tav>
                                      </p:tavLst>
                                    </p:anim>
                                    <p:anim calcmode="lin" valueType="num">
                                      <p:cBhvr additive="base">
                                        <p:cTn id="20"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0" y="444107"/>
            <a:ext cx="12190413" cy="542861"/>
            <a:chOff x="0" y="444107"/>
            <a:chExt cx="12190413" cy="542861"/>
          </a:xfrm>
        </p:grpSpPr>
        <p:sp>
          <p:nvSpPr>
            <p:cNvPr id="11" name="Copyright Notice"/>
            <p:cNvSpPr>
              <a:spLocks/>
            </p:cNvSpPr>
            <p:nvPr/>
          </p:nvSpPr>
          <p:spPr bwMode="auto">
            <a:xfrm>
              <a:off x="4586513" y="444107"/>
              <a:ext cx="3048000" cy="373209"/>
            </a:xfrm>
            <a:prstGeom prst="rect">
              <a:avLst/>
            </a:prstGeom>
            <a:noFill/>
            <a:ln w="635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000" cap="small" dirty="0">
                  <a:solidFill>
                    <a:srgbClr val="4BB43A"/>
                  </a:solidFill>
                  <a:latin typeface="微软雅黑" panose="020B0503020204020204" pitchFamily="34" charset="-122"/>
                  <a:ea typeface="微软雅黑" panose="020B0503020204020204" pitchFamily="34" charset="-122"/>
                </a:rPr>
                <a:t>点击加入标题文字</a:t>
              </a:r>
              <a:endParaRPr lang="en-US" sz="2000" cap="small" dirty="0">
                <a:solidFill>
                  <a:srgbClr val="4BB43A"/>
                </a:solidFill>
                <a:latin typeface="微软雅黑" panose="020B0503020204020204" pitchFamily="34" charset="-122"/>
                <a:ea typeface="微软雅黑" panose="020B0503020204020204" pitchFamily="34" charset="-122"/>
              </a:endParaRPr>
            </a:p>
          </p:txBody>
        </p:sp>
        <p:cxnSp>
          <p:nvCxnSpPr>
            <p:cNvPr id="5" name="直接连接符 4"/>
            <p:cNvCxnSpPr>
              <a:cxnSpLocks/>
            </p:cNvCxnSpPr>
            <p:nvPr/>
          </p:nvCxnSpPr>
          <p:spPr>
            <a:xfrm>
              <a:off x="0" y="986968"/>
              <a:ext cx="12190413" cy="0"/>
            </a:xfrm>
            <a:prstGeom prst="line">
              <a:avLst/>
            </a:prstGeom>
            <a:ln>
              <a:solidFill>
                <a:srgbClr val="4BB43A"/>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6383982" y="2347770"/>
            <a:ext cx="4876800" cy="3425464"/>
            <a:chOff x="6523264" y="2002971"/>
            <a:chExt cx="4051300" cy="2845633"/>
          </a:xfrm>
        </p:grpSpPr>
        <p:sp>
          <p:nvSpPr>
            <p:cNvPr id="7" name="矩形 79"/>
            <p:cNvSpPr>
              <a:spLocks noChangeArrowheads="1"/>
            </p:cNvSpPr>
            <p:nvPr/>
          </p:nvSpPr>
          <p:spPr bwMode="auto">
            <a:xfrm>
              <a:off x="6523264" y="2002971"/>
              <a:ext cx="1431802" cy="332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20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加入标题描述</a:t>
              </a:r>
              <a:endParaRPr lang="en-US" altLang="zh-CN" sz="20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8" name="组合 7"/>
            <p:cNvGrpSpPr>
              <a:grpSpLocks/>
            </p:cNvGrpSpPr>
            <p:nvPr/>
          </p:nvGrpSpPr>
          <p:grpSpPr bwMode="auto">
            <a:xfrm>
              <a:off x="6608989" y="4449309"/>
              <a:ext cx="3965575" cy="399295"/>
              <a:chOff x="0" y="0"/>
              <a:chExt cx="3965344" cy="399553"/>
            </a:xfrm>
          </p:grpSpPr>
          <p:sp>
            <p:nvSpPr>
              <p:cNvPr id="34" name="Freeform 10"/>
              <p:cNvSpPr>
                <a:spLocks noChangeArrowheads="1"/>
              </p:cNvSpPr>
              <p:nvPr/>
            </p:nvSpPr>
            <p:spPr bwMode="auto">
              <a:xfrm>
                <a:off x="0" y="43646"/>
                <a:ext cx="378867" cy="355907"/>
              </a:xfrm>
              <a:custGeom>
                <a:avLst/>
                <a:gdLst>
                  <a:gd name="T0" fmla="*/ 350440135 w 128"/>
                  <a:gd name="T1" fmla="*/ 1055581605 h 120"/>
                  <a:gd name="T2" fmla="*/ 105132633 w 128"/>
                  <a:gd name="T3" fmla="*/ 950022555 h 120"/>
                  <a:gd name="T4" fmla="*/ 0 w 128"/>
                  <a:gd name="T5" fmla="*/ 703720082 h 120"/>
                  <a:gd name="T6" fmla="*/ 105132633 w 128"/>
                  <a:gd name="T7" fmla="*/ 457417608 h 120"/>
                  <a:gd name="T8" fmla="*/ 508137604 w 128"/>
                  <a:gd name="T9" fmla="*/ 17593669 h 120"/>
                  <a:gd name="T10" fmla="*/ 560705401 w 128"/>
                  <a:gd name="T11" fmla="*/ 70371712 h 120"/>
                  <a:gd name="T12" fmla="*/ 148936170 w 128"/>
                  <a:gd name="T13" fmla="*/ 501401782 h 120"/>
                  <a:gd name="T14" fmla="*/ 70087435 w 128"/>
                  <a:gd name="T15" fmla="*/ 703720082 h 120"/>
                  <a:gd name="T16" fmla="*/ 148936170 w 128"/>
                  <a:gd name="T17" fmla="*/ 906041348 h 120"/>
                  <a:gd name="T18" fmla="*/ 350440135 w 128"/>
                  <a:gd name="T19" fmla="*/ 985209894 h 120"/>
                  <a:gd name="T20" fmla="*/ 551944101 w 128"/>
                  <a:gd name="T21" fmla="*/ 906041348 h 120"/>
                  <a:gd name="T22" fmla="*/ 989991311 w 128"/>
                  <a:gd name="T23" fmla="*/ 431030070 h 120"/>
                  <a:gd name="T24" fmla="*/ 1051320406 w 128"/>
                  <a:gd name="T25" fmla="*/ 281489812 h 120"/>
                  <a:gd name="T26" fmla="*/ 989991311 w 128"/>
                  <a:gd name="T27" fmla="*/ 131946588 h 120"/>
                  <a:gd name="T28" fmla="*/ 841055141 w 128"/>
                  <a:gd name="T29" fmla="*/ 70371712 h 120"/>
                  <a:gd name="T30" fmla="*/ 692118971 w 128"/>
                  <a:gd name="T31" fmla="*/ 131946588 h 120"/>
                  <a:gd name="T32" fmla="*/ 254068802 w 128"/>
                  <a:gd name="T33" fmla="*/ 606960832 h 120"/>
                  <a:gd name="T34" fmla="*/ 254068802 w 128"/>
                  <a:gd name="T35" fmla="*/ 800482297 h 120"/>
                  <a:gd name="T36" fmla="*/ 350440135 w 128"/>
                  <a:gd name="T37" fmla="*/ 844466471 h 120"/>
                  <a:gd name="T38" fmla="*/ 350440135 w 128"/>
                  <a:gd name="T39" fmla="*/ 844466471 h 120"/>
                  <a:gd name="T40" fmla="*/ 446811469 w 128"/>
                  <a:gd name="T41" fmla="*/ 800482297 h 120"/>
                  <a:gd name="T42" fmla="*/ 876100339 w 128"/>
                  <a:gd name="T43" fmla="*/ 360658358 h 120"/>
                  <a:gd name="T44" fmla="*/ 919903875 w 128"/>
                  <a:gd name="T45" fmla="*/ 413436401 h 120"/>
                  <a:gd name="T46" fmla="*/ 499376305 w 128"/>
                  <a:gd name="T47" fmla="*/ 853263305 h 120"/>
                  <a:gd name="T48" fmla="*/ 350440135 w 128"/>
                  <a:gd name="T49" fmla="*/ 914838182 h 120"/>
                  <a:gd name="T50" fmla="*/ 350440135 w 128"/>
                  <a:gd name="T51" fmla="*/ 914838182 h 120"/>
                  <a:gd name="T52" fmla="*/ 201503966 w 128"/>
                  <a:gd name="T53" fmla="*/ 853263305 h 120"/>
                  <a:gd name="T54" fmla="*/ 201503966 w 128"/>
                  <a:gd name="T55" fmla="*/ 554179824 h 120"/>
                  <a:gd name="T56" fmla="*/ 639554135 w 128"/>
                  <a:gd name="T57" fmla="*/ 79168546 h 120"/>
                  <a:gd name="T58" fmla="*/ 841055141 w 128"/>
                  <a:gd name="T59" fmla="*/ 0 h 120"/>
                  <a:gd name="T60" fmla="*/ 1042559107 w 128"/>
                  <a:gd name="T61" fmla="*/ 79168546 h 120"/>
                  <a:gd name="T62" fmla="*/ 1121407841 w 128"/>
                  <a:gd name="T63" fmla="*/ 281489812 h 120"/>
                  <a:gd name="T64" fmla="*/ 1042559107 w 128"/>
                  <a:gd name="T65" fmla="*/ 483808112 h 120"/>
                  <a:gd name="T66" fmla="*/ 595747638 w 128"/>
                  <a:gd name="T67" fmla="*/ 950022555 h 120"/>
                  <a:gd name="T68" fmla="*/ 350440135 w 128"/>
                  <a:gd name="T69" fmla="*/ 1055581605 h 12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8"/>
                  <a:gd name="T106" fmla="*/ 0 h 120"/>
                  <a:gd name="T107" fmla="*/ 128 w 128"/>
                  <a:gd name="T108" fmla="*/ 120 h 12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8" h="120">
                    <a:moveTo>
                      <a:pt x="40" y="120"/>
                    </a:moveTo>
                    <a:cubicBezTo>
                      <a:pt x="29" y="120"/>
                      <a:pt x="19" y="116"/>
                      <a:pt x="12" y="108"/>
                    </a:cubicBezTo>
                    <a:cubicBezTo>
                      <a:pt x="4" y="101"/>
                      <a:pt x="0" y="91"/>
                      <a:pt x="0" y="80"/>
                    </a:cubicBezTo>
                    <a:cubicBezTo>
                      <a:pt x="0" y="69"/>
                      <a:pt x="4" y="59"/>
                      <a:pt x="12" y="52"/>
                    </a:cubicBezTo>
                    <a:cubicBezTo>
                      <a:pt x="58" y="2"/>
                      <a:pt x="58" y="2"/>
                      <a:pt x="58" y="2"/>
                    </a:cubicBezTo>
                    <a:cubicBezTo>
                      <a:pt x="64" y="8"/>
                      <a:pt x="64" y="8"/>
                      <a:pt x="64" y="8"/>
                    </a:cubicBezTo>
                    <a:cubicBezTo>
                      <a:pt x="17" y="57"/>
                      <a:pt x="17" y="57"/>
                      <a:pt x="17" y="57"/>
                    </a:cubicBezTo>
                    <a:cubicBezTo>
                      <a:pt x="11" y="63"/>
                      <a:pt x="8" y="71"/>
                      <a:pt x="8" y="80"/>
                    </a:cubicBezTo>
                    <a:cubicBezTo>
                      <a:pt x="8" y="89"/>
                      <a:pt x="11" y="97"/>
                      <a:pt x="17" y="103"/>
                    </a:cubicBezTo>
                    <a:cubicBezTo>
                      <a:pt x="23" y="109"/>
                      <a:pt x="31" y="112"/>
                      <a:pt x="40" y="112"/>
                    </a:cubicBezTo>
                    <a:cubicBezTo>
                      <a:pt x="49" y="112"/>
                      <a:pt x="57" y="109"/>
                      <a:pt x="63" y="103"/>
                    </a:cubicBezTo>
                    <a:cubicBezTo>
                      <a:pt x="113" y="49"/>
                      <a:pt x="113" y="49"/>
                      <a:pt x="113" y="49"/>
                    </a:cubicBezTo>
                    <a:cubicBezTo>
                      <a:pt x="118" y="44"/>
                      <a:pt x="120" y="38"/>
                      <a:pt x="120" y="32"/>
                    </a:cubicBezTo>
                    <a:cubicBezTo>
                      <a:pt x="120" y="26"/>
                      <a:pt x="118" y="20"/>
                      <a:pt x="113" y="15"/>
                    </a:cubicBezTo>
                    <a:cubicBezTo>
                      <a:pt x="108" y="10"/>
                      <a:pt x="102" y="8"/>
                      <a:pt x="96" y="8"/>
                    </a:cubicBezTo>
                    <a:cubicBezTo>
                      <a:pt x="90" y="8"/>
                      <a:pt x="84" y="10"/>
                      <a:pt x="79" y="15"/>
                    </a:cubicBezTo>
                    <a:cubicBezTo>
                      <a:pt x="29" y="69"/>
                      <a:pt x="29" y="69"/>
                      <a:pt x="29" y="69"/>
                    </a:cubicBezTo>
                    <a:cubicBezTo>
                      <a:pt x="22" y="75"/>
                      <a:pt x="22" y="85"/>
                      <a:pt x="29" y="91"/>
                    </a:cubicBezTo>
                    <a:cubicBezTo>
                      <a:pt x="32" y="94"/>
                      <a:pt x="36" y="96"/>
                      <a:pt x="40" y="96"/>
                    </a:cubicBezTo>
                    <a:cubicBezTo>
                      <a:pt x="40" y="96"/>
                      <a:pt x="40" y="96"/>
                      <a:pt x="40" y="96"/>
                    </a:cubicBezTo>
                    <a:cubicBezTo>
                      <a:pt x="44" y="96"/>
                      <a:pt x="48" y="94"/>
                      <a:pt x="51" y="91"/>
                    </a:cubicBezTo>
                    <a:cubicBezTo>
                      <a:pt x="100" y="41"/>
                      <a:pt x="100" y="41"/>
                      <a:pt x="100" y="41"/>
                    </a:cubicBezTo>
                    <a:cubicBezTo>
                      <a:pt x="105" y="47"/>
                      <a:pt x="105" y="47"/>
                      <a:pt x="105" y="47"/>
                    </a:cubicBezTo>
                    <a:cubicBezTo>
                      <a:pt x="57" y="97"/>
                      <a:pt x="57" y="97"/>
                      <a:pt x="57" y="97"/>
                    </a:cubicBezTo>
                    <a:cubicBezTo>
                      <a:pt x="52" y="102"/>
                      <a:pt x="46" y="104"/>
                      <a:pt x="40" y="104"/>
                    </a:cubicBezTo>
                    <a:cubicBezTo>
                      <a:pt x="40" y="104"/>
                      <a:pt x="40" y="104"/>
                      <a:pt x="40" y="104"/>
                    </a:cubicBezTo>
                    <a:cubicBezTo>
                      <a:pt x="34" y="104"/>
                      <a:pt x="28" y="102"/>
                      <a:pt x="23" y="97"/>
                    </a:cubicBezTo>
                    <a:cubicBezTo>
                      <a:pt x="14" y="88"/>
                      <a:pt x="14" y="72"/>
                      <a:pt x="23" y="63"/>
                    </a:cubicBezTo>
                    <a:cubicBezTo>
                      <a:pt x="73" y="9"/>
                      <a:pt x="73" y="9"/>
                      <a:pt x="73" y="9"/>
                    </a:cubicBezTo>
                    <a:cubicBezTo>
                      <a:pt x="79" y="3"/>
                      <a:pt x="87" y="0"/>
                      <a:pt x="96" y="0"/>
                    </a:cubicBezTo>
                    <a:cubicBezTo>
                      <a:pt x="105" y="0"/>
                      <a:pt x="113" y="3"/>
                      <a:pt x="119" y="9"/>
                    </a:cubicBezTo>
                    <a:cubicBezTo>
                      <a:pt x="125" y="15"/>
                      <a:pt x="128" y="23"/>
                      <a:pt x="128" y="32"/>
                    </a:cubicBezTo>
                    <a:cubicBezTo>
                      <a:pt x="128" y="41"/>
                      <a:pt x="125" y="49"/>
                      <a:pt x="119" y="55"/>
                    </a:cubicBezTo>
                    <a:cubicBezTo>
                      <a:pt x="68" y="108"/>
                      <a:pt x="68" y="108"/>
                      <a:pt x="68" y="108"/>
                    </a:cubicBezTo>
                    <a:cubicBezTo>
                      <a:pt x="61" y="116"/>
                      <a:pt x="51" y="120"/>
                      <a:pt x="40" y="120"/>
                    </a:cubicBezTo>
                  </a:path>
                </a:pathLst>
              </a:custGeom>
              <a:solidFill>
                <a:schemeClr val="accent1">
                  <a:lumMod val="75000"/>
                </a:schemeClr>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sp>
            <p:nvSpPr>
              <p:cNvPr id="35" name="矩形 97"/>
              <p:cNvSpPr>
                <a:spLocks noChangeArrowheads="1"/>
              </p:cNvSpPr>
              <p:nvPr/>
            </p:nvSpPr>
            <p:spPr bwMode="auto">
              <a:xfrm>
                <a:off x="462233" y="0"/>
                <a:ext cx="3503111" cy="368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14000"/>
                  </a:lnSpc>
                  <a:spcBef>
                    <a:spcPct val="0"/>
                  </a:spcBef>
                  <a:buFont typeface="Arial" panose="020B0604020202020204" pitchFamily="34" charset="0"/>
                  <a:buNone/>
                </a:pPr>
                <a:r>
                  <a:rPr lang="en-US" altLang="zh-CN" sz="1000">
                    <a:solidFill>
                      <a:schemeClr val="bg1">
                        <a:lumMod val="50000"/>
                      </a:schemeClr>
                    </a:solidFill>
                    <a:latin typeface="Century Gothic" panose="020B0502020202020204" pitchFamily="34" charset="0"/>
                    <a:sym typeface="Arial" panose="020B0604020202020204" pitchFamily="34" charset="0"/>
                  </a:rPr>
                  <a:t>The concepts national income and national product have roughly </a:t>
                </a:r>
                <a:endParaRPr lang="zh-CN" altLang="en-US" sz="1800">
                  <a:solidFill>
                    <a:schemeClr val="bg1">
                      <a:lumMod val="50000"/>
                    </a:schemeClr>
                  </a:solidFill>
                  <a:latin typeface="Arial" panose="020B0604020202020204" pitchFamily="34" charset="0"/>
                </a:endParaRPr>
              </a:p>
            </p:txBody>
          </p:sp>
        </p:grpSp>
        <p:grpSp>
          <p:nvGrpSpPr>
            <p:cNvPr id="10" name="组合 99"/>
            <p:cNvGrpSpPr>
              <a:grpSpLocks/>
            </p:cNvGrpSpPr>
            <p:nvPr/>
          </p:nvGrpSpPr>
          <p:grpSpPr bwMode="auto">
            <a:xfrm>
              <a:off x="6621689" y="3771446"/>
              <a:ext cx="3952875" cy="390363"/>
              <a:chOff x="0" y="0"/>
              <a:chExt cx="3952717" cy="389220"/>
            </a:xfrm>
          </p:grpSpPr>
          <p:grpSp>
            <p:nvGrpSpPr>
              <p:cNvPr id="27" name="组合 108"/>
              <p:cNvGrpSpPr>
                <a:grpSpLocks/>
              </p:cNvGrpSpPr>
              <p:nvPr/>
            </p:nvGrpSpPr>
            <p:grpSpPr bwMode="auto">
              <a:xfrm>
                <a:off x="0" y="53978"/>
                <a:ext cx="378868" cy="335242"/>
                <a:chOff x="0" y="0"/>
                <a:chExt cx="261938" cy="231776"/>
              </a:xfrm>
            </p:grpSpPr>
            <p:sp>
              <p:nvSpPr>
                <p:cNvPr id="29" name="Freeform 11"/>
                <p:cNvSpPr>
                  <a:spLocks noChangeArrowheads="1"/>
                </p:cNvSpPr>
                <p:nvPr/>
              </p:nvSpPr>
              <p:spPr bwMode="auto">
                <a:xfrm>
                  <a:off x="66675" y="52388"/>
                  <a:ext cx="57150" cy="98425"/>
                </a:xfrm>
                <a:custGeom>
                  <a:avLst/>
                  <a:gdLst>
                    <a:gd name="T0" fmla="*/ 90725625 w 36"/>
                    <a:gd name="T1" fmla="*/ 156249688 h 62"/>
                    <a:gd name="T2" fmla="*/ 25201563 w 36"/>
                    <a:gd name="T3" fmla="*/ 156249688 h 62"/>
                    <a:gd name="T4" fmla="*/ 25201563 w 36"/>
                    <a:gd name="T5" fmla="*/ 131048125 h 62"/>
                    <a:gd name="T6" fmla="*/ 63003113 w 36"/>
                    <a:gd name="T7" fmla="*/ 131048125 h 62"/>
                    <a:gd name="T8" fmla="*/ 63003113 w 36"/>
                    <a:gd name="T9" fmla="*/ 25201563 h 62"/>
                    <a:gd name="T10" fmla="*/ 0 w 36"/>
                    <a:gd name="T11" fmla="*/ 25201563 h 62"/>
                    <a:gd name="T12" fmla="*/ 0 w 36"/>
                    <a:gd name="T13" fmla="*/ 0 h 62"/>
                    <a:gd name="T14" fmla="*/ 90725625 w 36"/>
                    <a:gd name="T15" fmla="*/ 0 h 62"/>
                    <a:gd name="T16" fmla="*/ 90725625 w 36"/>
                    <a:gd name="T17" fmla="*/ 156249688 h 6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6"/>
                    <a:gd name="T28" fmla="*/ 0 h 62"/>
                    <a:gd name="T29" fmla="*/ 36 w 36"/>
                    <a:gd name="T30" fmla="*/ 62 h 6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6" h="62">
                      <a:moveTo>
                        <a:pt x="36" y="62"/>
                      </a:moveTo>
                      <a:lnTo>
                        <a:pt x="10" y="62"/>
                      </a:lnTo>
                      <a:lnTo>
                        <a:pt x="10" y="52"/>
                      </a:lnTo>
                      <a:lnTo>
                        <a:pt x="25" y="52"/>
                      </a:lnTo>
                      <a:lnTo>
                        <a:pt x="25" y="10"/>
                      </a:lnTo>
                      <a:lnTo>
                        <a:pt x="0" y="10"/>
                      </a:lnTo>
                      <a:lnTo>
                        <a:pt x="0" y="0"/>
                      </a:lnTo>
                      <a:lnTo>
                        <a:pt x="36" y="0"/>
                      </a:lnTo>
                      <a:lnTo>
                        <a:pt x="36" y="62"/>
                      </a:lnTo>
                      <a:close/>
                    </a:path>
                  </a:pathLst>
                </a:custGeom>
                <a:solidFill>
                  <a:srgbClr val="4BB43A"/>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sp>
              <p:nvSpPr>
                <p:cNvPr id="30" name="Freeform 12"/>
                <p:cNvSpPr>
                  <a:spLocks noChangeArrowheads="1"/>
                </p:cNvSpPr>
                <p:nvPr/>
              </p:nvSpPr>
              <p:spPr bwMode="auto">
                <a:xfrm>
                  <a:off x="112713" y="0"/>
                  <a:ext cx="149225" cy="203200"/>
                </a:xfrm>
                <a:custGeom>
                  <a:avLst/>
                  <a:gdLst>
                    <a:gd name="T0" fmla="*/ 236894688 w 94"/>
                    <a:gd name="T1" fmla="*/ 322580000 h 128"/>
                    <a:gd name="T2" fmla="*/ 0 w 94"/>
                    <a:gd name="T3" fmla="*/ 239414050 h 128"/>
                    <a:gd name="T4" fmla="*/ 7559675 w 94"/>
                    <a:gd name="T5" fmla="*/ 214212488 h 128"/>
                    <a:gd name="T6" fmla="*/ 211693125 w 94"/>
                    <a:gd name="T7" fmla="*/ 284776863 h 128"/>
                    <a:gd name="T8" fmla="*/ 211693125 w 94"/>
                    <a:gd name="T9" fmla="*/ 37801550 h 128"/>
                    <a:gd name="T10" fmla="*/ 7559675 w 94"/>
                    <a:gd name="T11" fmla="*/ 108365925 h 128"/>
                    <a:gd name="T12" fmla="*/ 0 w 94"/>
                    <a:gd name="T13" fmla="*/ 83164363 h 128"/>
                    <a:gd name="T14" fmla="*/ 236894688 w 94"/>
                    <a:gd name="T15" fmla="*/ 0 h 128"/>
                    <a:gd name="T16" fmla="*/ 236894688 w 94"/>
                    <a:gd name="T17" fmla="*/ 322580000 h 1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4"/>
                    <a:gd name="T28" fmla="*/ 0 h 128"/>
                    <a:gd name="T29" fmla="*/ 94 w 94"/>
                    <a:gd name="T30" fmla="*/ 128 h 1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4" h="128">
                      <a:moveTo>
                        <a:pt x="94" y="128"/>
                      </a:moveTo>
                      <a:lnTo>
                        <a:pt x="0" y="95"/>
                      </a:lnTo>
                      <a:lnTo>
                        <a:pt x="3" y="85"/>
                      </a:lnTo>
                      <a:lnTo>
                        <a:pt x="84" y="113"/>
                      </a:lnTo>
                      <a:lnTo>
                        <a:pt x="84" y="15"/>
                      </a:lnTo>
                      <a:lnTo>
                        <a:pt x="3" y="43"/>
                      </a:lnTo>
                      <a:lnTo>
                        <a:pt x="0" y="33"/>
                      </a:lnTo>
                      <a:lnTo>
                        <a:pt x="94" y="0"/>
                      </a:lnTo>
                      <a:lnTo>
                        <a:pt x="94" y="128"/>
                      </a:lnTo>
                      <a:close/>
                    </a:path>
                  </a:pathLst>
                </a:custGeom>
                <a:solidFill>
                  <a:srgbClr val="4BB43A"/>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sp>
              <p:nvSpPr>
                <p:cNvPr id="31" name="Freeform 13"/>
                <p:cNvSpPr>
                  <a:spLocks noChangeArrowheads="1"/>
                </p:cNvSpPr>
                <p:nvPr/>
              </p:nvSpPr>
              <p:spPr bwMode="auto">
                <a:xfrm>
                  <a:off x="146050" y="50800"/>
                  <a:ext cx="77787" cy="42863"/>
                </a:xfrm>
                <a:custGeom>
                  <a:avLst/>
                  <a:gdLst>
                    <a:gd name="T0" fmla="*/ 5040280 w 49"/>
                    <a:gd name="T1" fmla="*/ 68045806 h 27"/>
                    <a:gd name="T2" fmla="*/ 0 w 49"/>
                    <a:gd name="T3" fmla="*/ 42843950 h 27"/>
                    <a:gd name="T4" fmla="*/ 115926442 w 49"/>
                    <a:gd name="T5" fmla="*/ 0 h 27"/>
                    <a:gd name="T6" fmla="*/ 123486069 w 49"/>
                    <a:gd name="T7" fmla="*/ 22682465 h 27"/>
                    <a:gd name="T8" fmla="*/ 5040280 w 49"/>
                    <a:gd name="T9" fmla="*/ 68045806 h 27"/>
                    <a:gd name="T10" fmla="*/ 0 60000 65536"/>
                    <a:gd name="T11" fmla="*/ 0 60000 65536"/>
                    <a:gd name="T12" fmla="*/ 0 60000 65536"/>
                    <a:gd name="T13" fmla="*/ 0 60000 65536"/>
                    <a:gd name="T14" fmla="*/ 0 60000 65536"/>
                    <a:gd name="T15" fmla="*/ 0 w 49"/>
                    <a:gd name="T16" fmla="*/ 0 h 27"/>
                    <a:gd name="T17" fmla="*/ 49 w 49"/>
                    <a:gd name="T18" fmla="*/ 27 h 27"/>
                  </a:gdLst>
                  <a:ahLst/>
                  <a:cxnLst>
                    <a:cxn ang="T10">
                      <a:pos x="T0" y="T1"/>
                    </a:cxn>
                    <a:cxn ang="T11">
                      <a:pos x="T2" y="T3"/>
                    </a:cxn>
                    <a:cxn ang="T12">
                      <a:pos x="T4" y="T5"/>
                    </a:cxn>
                    <a:cxn ang="T13">
                      <a:pos x="T6" y="T7"/>
                    </a:cxn>
                    <a:cxn ang="T14">
                      <a:pos x="T8" y="T9"/>
                    </a:cxn>
                  </a:cxnLst>
                  <a:rect l="T15" t="T16" r="T17" b="T18"/>
                  <a:pathLst>
                    <a:path w="49" h="27">
                      <a:moveTo>
                        <a:pt x="2" y="27"/>
                      </a:moveTo>
                      <a:lnTo>
                        <a:pt x="0" y="17"/>
                      </a:lnTo>
                      <a:lnTo>
                        <a:pt x="46" y="0"/>
                      </a:lnTo>
                      <a:lnTo>
                        <a:pt x="49" y="9"/>
                      </a:lnTo>
                      <a:lnTo>
                        <a:pt x="2" y="27"/>
                      </a:lnTo>
                      <a:close/>
                    </a:path>
                  </a:pathLst>
                </a:custGeom>
                <a:solidFill>
                  <a:srgbClr val="4BB43A"/>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sp>
              <p:nvSpPr>
                <p:cNvPr id="32" name="Freeform 14"/>
                <p:cNvSpPr>
                  <a:spLocks noEditPoints="1" noChangeArrowheads="1"/>
                </p:cNvSpPr>
                <p:nvPr/>
              </p:nvSpPr>
              <p:spPr bwMode="auto">
                <a:xfrm>
                  <a:off x="0" y="52388"/>
                  <a:ext cx="49212" cy="98425"/>
                </a:xfrm>
                <a:custGeom>
                  <a:avLst/>
                  <a:gdLst>
                    <a:gd name="T0" fmla="*/ 78123256 w 31"/>
                    <a:gd name="T1" fmla="*/ 156249688 h 62"/>
                    <a:gd name="T2" fmla="*/ 0 w 31"/>
                    <a:gd name="T3" fmla="*/ 156249688 h 62"/>
                    <a:gd name="T4" fmla="*/ 0 w 31"/>
                    <a:gd name="T5" fmla="*/ 0 h 62"/>
                    <a:gd name="T6" fmla="*/ 78123256 w 31"/>
                    <a:gd name="T7" fmla="*/ 0 h 62"/>
                    <a:gd name="T8" fmla="*/ 78123256 w 31"/>
                    <a:gd name="T9" fmla="*/ 156249688 h 62"/>
                    <a:gd name="T10" fmla="*/ 27720643 w 31"/>
                    <a:gd name="T11" fmla="*/ 131048125 h 62"/>
                    <a:gd name="T12" fmla="*/ 52921950 w 31"/>
                    <a:gd name="T13" fmla="*/ 131048125 h 62"/>
                    <a:gd name="T14" fmla="*/ 52921950 w 31"/>
                    <a:gd name="T15" fmla="*/ 25201563 h 62"/>
                    <a:gd name="T16" fmla="*/ 27720643 w 31"/>
                    <a:gd name="T17" fmla="*/ 25201563 h 62"/>
                    <a:gd name="T18" fmla="*/ 27720643 w 31"/>
                    <a:gd name="T19" fmla="*/ 131048125 h 6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1"/>
                    <a:gd name="T31" fmla="*/ 0 h 62"/>
                    <a:gd name="T32" fmla="*/ 31 w 31"/>
                    <a:gd name="T33" fmla="*/ 62 h 6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1" h="62">
                      <a:moveTo>
                        <a:pt x="31" y="62"/>
                      </a:moveTo>
                      <a:lnTo>
                        <a:pt x="0" y="62"/>
                      </a:lnTo>
                      <a:lnTo>
                        <a:pt x="0" y="0"/>
                      </a:lnTo>
                      <a:lnTo>
                        <a:pt x="31" y="0"/>
                      </a:lnTo>
                      <a:lnTo>
                        <a:pt x="31" y="62"/>
                      </a:lnTo>
                      <a:close/>
                      <a:moveTo>
                        <a:pt x="11" y="52"/>
                      </a:moveTo>
                      <a:lnTo>
                        <a:pt x="21" y="52"/>
                      </a:lnTo>
                      <a:lnTo>
                        <a:pt x="21" y="10"/>
                      </a:lnTo>
                      <a:lnTo>
                        <a:pt x="11" y="10"/>
                      </a:lnTo>
                      <a:lnTo>
                        <a:pt x="11" y="52"/>
                      </a:lnTo>
                      <a:close/>
                    </a:path>
                  </a:pathLst>
                </a:custGeom>
                <a:solidFill>
                  <a:srgbClr val="4BB43A"/>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sp>
              <p:nvSpPr>
                <p:cNvPr id="33" name="Freeform 15"/>
                <p:cNvSpPr>
                  <a:spLocks noChangeArrowheads="1"/>
                </p:cNvSpPr>
                <p:nvPr/>
              </p:nvSpPr>
              <p:spPr bwMode="auto">
                <a:xfrm>
                  <a:off x="33338" y="166688"/>
                  <a:ext cx="80962" cy="65088"/>
                </a:xfrm>
                <a:custGeom>
                  <a:avLst/>
                  <a:gdLst>
                    <a:gd name="T0" fmla="*/ 65548859 w 40"/>
                    <a:gd name="T1" fmla="*/ 132388992 h 32"/>
                    <a:gd name="T2" fmla="*/ 0 w 40"/>
                    <a:gd name="T3" fmla="*/ 66194496 h 32"/>
                    <a:gd name="T4" fmla="*/ 0 w 40"/>
                    <a:gd name="T5" fmla="*/ 0 h 32"/>
                    <a:gd name="T6" fmla="*/ 32773418 w 40"/>
                    <a:gd name="T7" fmla="*/ 0 h 32"/>
                    <a:gd name="T8" fmla="*/ 32773418 w 40"/>
                    <a:gd name="T9" fmla="*/ 66194496 h 32"/>
                    <a:gd name="T10" fmla="*/ 65548859 w 40"/>
                    <a:gd name="T11" fmla="*/ 99291744 h 32"/>
                    <a:gd name="T12" fmla="*/ 98322277 w 40"/>
                    <a:gd name="T13" fmla="*/ 66194496 h 32"/>
                    <a:gd name="T14" fmla="*/ 98322277 w 40"/>
                    <a:gd name="T15" fmla="*/ 0 h 32"/>
                    <a:gd name="T16" fmla="*/ 163871136 w 40"/>
                    <a:gd name="T17" fmla="*/ 0 h 32"/>
                    <a:gd name="T18" fmla="*/ 163871136 w 40"/>
                    <a:gd name="T19" fmla="*/ 33097248 h 32"/>
                    <a:gd name="T20" fmla="*/ 131097719 w 40"/>
                    <a:gd name="T21" fmla="*/ 33097248 h 32"/>
                    <a:gd name="T22" fmla="*/ 131097719 w 40"/>
                    <a:gd name="T23" fmla="*/ 66194496 h 32"/>
                    <a:gd name="T24" fmla="*/ 65548859 w 40"/>
                    <a:gd name="T25" fmla="*/ 132388992 h 3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0"/>
                    <a:gd name="T40" fmla="*/ 0 h 32"/>
                    <a:gd name="T41" fmla="*/ 40 w 40"/>
                    <a:gd name="T42" fmla="*/ 32 h 3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0" h="32">
                      <a:moveTo>
                        <a:pt x="16" y="32"/>
                      </a:moveTo>
                      <a:cubicBezTo>
                        <a:pt x="7" y="32"/>
                        <a:pt x="0" y="25"/>
                        <a:pt x="0" y="16"/>
                      </a:cubicBezTo>
                      <a:cubicBezTo>
                        <a:pt x="0" y="0"/>
                        <a:pt x="0" y="0"/>
                        <a:pt x="0" y="0"/>
                      </a:cubicBezTo>
                      <a:cubicBezTo>
                        <a:pt x="8" y="0"/>
                        <a:pt x="8" y="0"/>
                        <a:pt x="8" y="0"/>
                      </a:cubicBezTo>
                      <a:cubicBezTo>
                        <a:pt x="8" y="16"/>
                        <a:pt x="8" y="16"/>
                        <a:pt x="8" y="16"/>
                      </a:cubicBezTo>
                      <a:cubicBezTo>
                        <a:pt x="8" y="20"/>
                        <a:pt x="12" y="24"/>
                        <a:pt x="16" y="24"/>
                      </a:cubicBezTo>
                      <a:cubicBezTo>
                        <a:pt x="20" y="24"/>
                        <a:pt x="24" y="20"/>
                        <a:pt x="24" y="16"/>
                      </a:cubicBezTo>
                      <a:cubicBezTo>
                        <a:pt x="24" y="0"/>
                        <a:pt x="24" y="0"/>
                        <a:pt x="24" y="0"/>
                      </a:cubicBezTo>
                      <a:cubicBezTo>
                        <a:pt x="40" y="0"/>
                        <a:pt x="40" y="0"/>
                        <a:pt x="40" y="0"/>
                      </a:cubicBezTo>
                      <a:cubicBezTo>
                        <a:pt x="40" y="8"/>
                        <a:pt x="40" y="8"/>
                        <a:pt x="40" y="8"/>
                      </a:cubicBezTo>
                      <a:cubicBezTo>
                        <a:pt x="32" y="8"/>
                        <a:pt x="32" y="8"/>
                        <a:pt x="32" y="8"/>
                      </a:cubicBezTo>
                      <a:cubicBezTo>
                        <a:pt x="32" y="16"/>
                        <a:pt x="32" y="16"/>
                        <a:pt x="32" y="16"/>
                      </a:cubicBezTo>
                      <a:cubicBezTo>
                        <a:pt x="32" y="25"/>
                        <a:pt x="25" y="32"/>
                        <a:pt x="16" y="32"/>
                      </a:cubicBezTo>
                    </a:path>
                  </a:pathLst>
                </a:custGeom>
                <a:solidFill>
                  <a:srgbClr val="4BB43A"/>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grpSp>
          <p:sp>
            <p:nvSpPr>
              <p:cNvPr id="28" name="矩形 109"/>
              <p:cNvSpPr>
                <a:spLocks noChangeArrowheads="1"/>
              </p:cNvSpPr>
              <p:nvPr/>
            </p:nvSpPr>
            <p:spPr bwMode="auto">
              <a:xfrm>
                <a:off x="449606" y="0"/>
                <a:ext cx="3503111" cy="367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14000"/>
                  </a:lnSpc>
                  <a:spcBef>
                    <a:spcPct val="0"/>
                  </a:spcBef>
                  <a:buFont typeface="Arial" panose="020B0604020202020204" pitchFamily="34" charset="0"/>
                  <a:buNone/>
                </a:pPr>
                <a:r>
                  <a:rPr lang="en-US" altLang="zh-CN" sz="1000">
                    <a:solidFill>
                      <a:schemeClr val="bg1">
                        <a:lumMod val="50000"/>
                      </a:schemeClr>
                    </a:solidFill>
                    <a:latin typeface="Century Gothic" panose="020B0502020202020204" pitchFamily="34" charset="0"/>
                    <a:sym typeface="Arial" panose="020B0604020202020204" pitchFamily="34" charset="0"/>
                  </a:rPr>
                  <a:t>The concepts national income and national product have roughly </a:t>
                </a:r>
                <a:endParaRPr lang="zh-CN" altLang="en-US" sz="1800">
                  <a:solidFill>
                    <a:schemeClr val="bg1">
                      <a:lumMod val="50000"/>
                    </a:schemeClr>
                  </a:solidFill>
                  <a:latin typeface="Arial" panose="020B0604020202020204" pitchFamily="34" charset="0"/>
                </a:endParaRPr>
              </a:p>
            </p:txBody>
          </p:sp>
        </p:grpSp>
        <p:grpSp>
          <p:nvGrpSpPr>
            <p:cNvPr id="12" name="组合 116"/>
            <p:cNvGrpSpPr>
              <a:grpSpLocks/>
            </p:cNvGrpSpPr>
            <p:nvPr/>
          </p:nvGrpSpPr>
          <p:grpSpPr bwMode="auto">
            <a:xfrm>
              <a:off x="6620102" y="3095171"/>
              <a:ext cx="3954462" cy="409621"/>
              <a:chOff x="0" y="0"/>
              <a:chExt cx="3953864" cy="409885"/>
            </a:xfrm>
          </p:grpSpPr>
          <p:grpSp>
            <p:nvGrpSpPr>
              <p:cNvPr id="20" name="组合 125"/>
              <p:cNvGrpSpPr>
                <a:grpSpLocks/>
              </p:cNvGrpSpPr>
              <p:nvPr/>
            </p:nvGrpSpPr>
            <p:grpSpPr bwMode="auto">
              <a:xfrm>
                <a:off x="0" y="33313"/>
                <a:ext cx="355907" cy="376572"/>
                <a:chOff x="0" y="0"/>
                <a:chExt cx="246063" cy="260350"/>
              </a:xfrm>
            </p:grpSpPr>
            <p:sp>
              <p:nvSpPr>
                <p:cNvPr id="22" name="Rectangle 5"/>
                <p:cNvSpPr>
                  <a:spLocks noChangeArrowheads="1"/>
                </p:cNvSpPr>
                <p:nvPr/>
              </p:nvSpPr>
              <p:spPr bwMode="auto">
                <a:xfrm>
                  <a:off x="115888" y="39687"/>
                  <a:ext cx="15875" cy="163513"/>
                </a:xfrm>
                <a:prstGeom prst="rect">
                  <a:avLst/>
                </a:prstGeom>
                <a:solidFill>
                  <a:schemeClr val="accent1">
                    <a:lumMod val="75000"/>
                  </a:schemeClr>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chemeClr val="bg1">
                        <a:lumMod val="50000"/>
                      </a:schemeClr>
                    </a:solidFill>
                    <a:sym typeface="宋体" panose="02010600030101010101" pitchFamily="2" charset="-122"/>
                  </a:endParaRPr>
                </a:p>
              </p:txBody>
            </p:sp>
            <p:sp>
              <p:nvSpPr>
                <p:cNvPr id="23" name="Freeform 6"/>
                <p:cNvSpPr>
                  <a:spLocks noChangeArrowheads="1"/>
                </p:cNvSpPr>
                <p:nvPr/>
              </p:nvSpPr>
              <p:spPr bwMode="auto">
                <a:xfrm>
                  <a:off x="0" y="220662"/>
                  <a:ext cx="131762" cy="39688"/>
                </a:xfrm>
                <a:custGeom>
                  <a:avLst/>
                  <a:gdLst>
                    <a:gd name="T0" fmla="*/ 271269135 w 64"/>
                    <a:gd name="T1" fmla="*/ 78756867 h 20"/>
                    <a:gd name="T2" fmla="*/ 237361008 w 64"/>
                    <a:gd name="T3" fmla="*/ 78756867 h 20"/>
                    <a:gd name="T4" fmla="*/ 186496758 w 64"/>
                    <a:gd name="T5" fmla="*/ 31502350 h 20"/>
                    <a:gd name="T6" fmla="*/ 0 w 64"/>
                    <a:gd name="T7" fmla="*/ 31502350 h 20"/>
                    <a:gd name="T8" fmla="*/ 0 w 64"/>
                    <a:gd name="T9" fmla="*/ 0 h 20"/>
                    <a:gd name="T10" fmla="*/ 186496758 w 64"/>
                    <a:gd name="T11" fmla="*/ 0 h 20"/>
                    <a:gd name="T12" fmla="*/ 271269135 w 64"/>
                    <a:gd name="T13" fmla="*/ 78756867 h 20"/>
                    <a:gd name="T14" fmla="*/ 0 60000 65536"/>
                    <a:gd name="T15" fmla="*/ 0 60000 65536"/>
                    <a:gd name="T16" fmla="*/ 0 60000 65536"/>
                    <a:gd name="T17" fmla="*/ 0 60000 65536"/>
                    <a:gd name="T18" fmla="*/ 0 60000 65536"/>
                    <a:gd name="T19" fmla="*/ 0 60000 65536"/>
                    <a:gd name="T20" fmla="*/ 0 60000 65536"/>
                    <a:gd name="T21" fmla="*/ 0 w 64"/>
                    <a:gd name="T22" fmla="*/ 0 h 20"/>
                    <a:gd name="T23" fmla="*/ 64 w 64"/>
                    <a:gd name="T24" fmla="*/ 20 h 2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20">
                      <a:moveTo>
                        <a:pt x="64" y="20"/>
                      </a:moveTo>
                      <a:cubicBezTo>
                        <a:pt x="56" y="20"/>
                        <a:pt x="56" y="20"/>
                        <a:pt x="56" y="20"/>
                      </a:cubicBezTo>
                      <a:cubicBezTo>
                        <a:pt x="56" y="13"/>
                        <a:pt x="51" y="8"/>
                        <a:pt x="44" y="8"/>
                      </a:cubicBezTo>
                      <a:cubicBezTo>
                        <a:pt x="0" y="8"/>
                        <a:pt x="0" y="8"/>
                        <a:pt x="0" y="8"/>
                      </a:cubicBezTo>
                      <a:cubicBezTo>
                        <a:pt x="0" y="0"/>
                        <a:pt x="0" y="0"/>
                        <a:pt x="0" y="0"/>
                      </a:cubicBezTo>
                      <a:cubicBezTo>
                        <a:pt x="44" y="0"/>
                        <a:pt x="44" y="0"/>
                        <a:pt x="44" y="0"/>
                      </a:cubicBezTo>
                      <a:cubicBezTo>
                        <a:pt x="55" y="0"/>
                        <a:pt x="64" y="9"/>
                        <a:pt x="64" y="20"/>
                      </a:cubicBezTo>
                    </a:path>
                  </a:pathLst>
                </a:custGeom>
                <a:solidFill>
                  <a:schemeClr val="accent1">
                    <a:lumMod val="75000"/>
                  </a:schemeClr>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sp>
              <p:nvSpPr>
                <p:cNvPr id="24" name="Freeform 7"/>
                <p:cNvSpPr>
                  <a:spLocks noChangeArrowheads="1"/>
                </p:cNvSpPr>
                <p:nvPr/>
              </p:nvSpPr>
              <p:spPr bwMode="auto">
                <a:xfrm>
                  <a:off x="115888" y="220662"/>
                  <a:ext cx="130175" cy="39688"/>
                </a:xfrm>
                <a:custGeom>
                  <a:avLst/>
                  <a:gdLst>
                    <a:gd name="T0" fmla="*/ 33096994 w 64"/>
                    <a:gd name="T1" fmla="*/ 78756867 h 20"/>
                    <a:gd name="T2" fmla="*/ 0 w 64"/>
                    <a:gd name="T3" fmla="*/ 78756867 h 20"/>
                    <a:gd name="T4" fmla="*/ 82742484 w 64"/>
                    <a:gd name="T5" fmla="*/ 0 h 20"/>
                    <a:gd name="T6" fmla="*/ 264773916 w 64"/>
                    <a:gd name="T7" fmla="*/ 0 h 20"/>
                    <a:gd name="T8" fmla="*/ 264773916 w 64"/>
                    <a:gd name="T9" fmla="*/ 31502350 h 20"/>
                    <a:gd name="T10" fmla="*/ 82742484 w 64"/>
                    <a:gd name="T11" fmla="*/ 31502350 h 20"/>
                    <a:gd name="T12" fmla="*/ 33096994 w 64"/>
                    <a:gd name="T13" fmla="*/ 78756867 h 20"/>
                    <a:gd name="T14" fmla="*/ 0 60000 65536"/>
                    <a:gd name="T15" fmla="*/ 0 60000 65536"/>
                    <a:gd name="T16" fmla="*/ 0 60000 65536"/>
                    <a:gd name="T17" fmla="*/ 0 60000 65536"/>
                    <a:gd name="T18" fmla="*/ 0 60000 65536"/>
                    <a:gd name="T19" fmla="*/ 0 60000 65536"/>
                    <a:gd name="T20" fmla="*/ 0 60000 65536"/>
                    <a:gd name="T21" fmla="*/ 0 w 64"/>
                    <a:gd name="T22" fmla="*/ 0 h 20"/>
                    <a:gd name="T23" fmla="*/ 64 w 64"/>
                    <a:gd name="T24" fmla="*/ 20 h 2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20">
                      <a:moveTo>
                        <a:pt x="8" y="20"/>
                      </a:moveTo>
                      <a:cubicBezTo>
                        <a:pt x="0" y="20"/>
                        <a:pt x="0" y="20"/>
                        <a:pt x="0" y="20"/>
                      </a:cubicBezTo>
                      <a:cubicBezTo>
                        <a:pt x="0" y="9"/>
                        <a:pt x="9" y="0"/>
                        <a:pt x="20" y="0"/>
                      </a:cubicBezTo>
                      <a:cubicBezTo>
                        <a:pt x="64" y="0"/>
                        <a:pt x="64" y="0"/>
                        <a:pt x="64" y="0"/>
                      </a:cubicBezTo>
                      <a:cubicBezTo>
                        <a:pt x="64" y="8"/>
                        <a:pt x="64" y="8"/>
                        <a:pt x="64" y="8"/>
                      </a:cubicBezTo>
                      <a:cubicBezTo>
                        <a:pt x="20" y="8"/>
                        <a:pt x="20" y="8"/>
                        <a:pt x="20" y="8"/>
                      </a:cubicBezTo>
                      <a:cubicBezTo>
                        <a:pt x="13" y="8"/>
                        <a:pt x="8" y="13"/>
                        <a:pt x="8" y="20"/>
                      </a:cubicBezTo>
                    </a:path>
                  </a:pathLst>
                </a:custGeom>
                <a:solidFill>
                  <a:schemeClr val="accent1">
                    <a:lumMod val="75000"/>
                  </a:schemeClr>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sp>
              <p:nvSpPr>
                <p:cNvPr id="25" name="Freeform 8"/>
                <p:cNvSpPr>
                  <a:spLocks noChangeArrowheads="1"/>
                </p:cNvSpPr>
                <p:nvPr/>
              </p:nvSpPr>
              <p:spPr bwMode="auto">
                <a:xfrm>
                  <a:off x="0" y="0"/>
                  <a:ext cx="131762" cy="203200"/>
                </a:xfrm>
                <a:custGeom>
                  <a:avLst/>
                  <a:gdLst>
                    <a:gd name="T0" fmla="*/ 203450822 w 64"/>
                    <a:gd name="T1" fmla="*/ 412902400 h 100"/>
                    <a:gd name="T2" fmla="*/ 0 w 64"/>
                    <a:gd name="T3" fmla="*/ 412902400 h 100"/>
                    <a:gd name="T4" fmla="*/ 0 w 64"/>
                    <a:gd name="T5" fmla="*/ 0 h 100"/>
                    <a:gd name="T6" fmla="*/ 186496758 w 64"/>
                    <a:gd name="T7" fmla="*/ 0 h 100"/>
                    <a:gd name="T8" fmla="*/ 271269135 w 64"/>
                    <a:gd name="T9" fmla="*/ 82580480 h 100"/>
                    <a:gd name="T10" fmla="*/ 237361008 w 64"/>
                    <a:gd name="T11" fmla="*/ 82580480 h 100"/>
                    <a:gd name="T12" fmla="*/ 186496758 w 64"/>
                    <a:gd name="T13" fmla="*/ 33032192 h 100"/>
                    <a:gd name="T14" fmla="*/ 33908127 w 64"/>
                    <a:gd name="T15" fmla="*/ 33032192 h 100"/>
                    <a:gd name="T16" fmla="*/ 33908127 w 64"/>
                    <a:gd name="T17" fmla="*/ 379870208 h 100"/>
                    <a:gd name="T18" fmla="*/ 203450822 w 64"/>
                    <a:gd name="T19" fmla="*/ 379870208 h 100"/>
                    <a:gd name="T20" fmla="*/ 203450822 w 64"/>
                    <a:gd name="T21" fmla="*/ 412902400 h 1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4"/>
                    <a:gd name="T34" fmla="*/ 0 h 100"/>
                    <a:gd name="T35" fmla="*/ 64 w 64"/>
                    <a:gd name="T36" fmla="*/ 100 h 1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4" h="100">
                      <a:moveTo>
                        <a:pt x="48" y="100"/>
                      </a:moveTo>
                      <a:cubicBezTo>
                        <a:pt x="0" y="100"/>
                        <a:pt x="0" y="100"/>
                        <a:pt x="0" y="100"/>
                      </a:cubicBezTo>
                      <a:cubicBezTo>
                        <a:pt x="0" y="0"/>
                        <a:pt x="0" y="0"/>
                        <a:pt x="0" y="0"/>
                      </a:cubicBezTo>
                      <a:cubicBezTo>
                        <a:pt x="44" y="0"/>
                        <a:pt x="44" y="0"/>
                        <a:pt x="44" y="0"/>
                      </a:cubicBezTo>
                      <a:cubicBezTo>
                        <a:pt x="55" y="0"/>
                        <a:pt x="64" y="9"/>
                        <a:pt x="64" y="20"/>
                      </a:cubicBezTo>
                      <a:cubicBezTo>
                        <a:pt x="56" y="20"/>
                        <a:pt x="56" y="20"/>
                        <a:pt x="56" y="20"/>
                      </a:cubicBezTo>
                      <a:cubicBezTo>
                        <a:pt x="56" y="13"/>
                        <a:pt x="51" y="8"/>
                        <a:pt x="44" y="8"/>
                      </a:cubicBezTo>
                      <a:cubicBezTo>
                        <a:pt x="8" y="8"/>
                        <a:pt x="8" y="8"/>
                        <a:pt x="8" y="8"/>
                      </a:cubicBezTo>
                      <a:cubicBezTo>
                        <a:pt x="8" y="92"/>
                        <a:pt x="8" y="92"/>
                        <a:pt x="8" y="92"/>
                      </a:cubicBezTo>
                      <a:cubicBezTo>
                        <a:pt x="48" y="92"/>
                        <a:pt x="48" y="92"/>
                        <a:pt x="48" y="92"/>
                      </a:cubicBezTo>
                      <a:lnTo>
                        <a:pt x="48" y="100"/>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sp>
              <p:nvSpPr>
                <p:cNvPr id="26" name="Freeform 9"/>
                <p:cNvSpPr>
                  <a:spLocks noChangeArrowheads="1"/>
                </p:cNvSpPr>
                <p:nvPr/>
              </p:nvSpPr>
              <p:spPr bwMode="auto">
                <a:xfrm>
                  <a:off x="115888" y="0"/>
                  <a:ext cx="130175" cy="203200"/>
                </a:xfrm>
                <a:custGeom>
                  <a:avLst/>
                  <a:gdLst>
                    <a:gd name="T0" fmla="*/ 264773916 w 64"/>
                    <a:gd name="T1" fmla="*/ 412902400 h 100"/>
                    <a:gd name="T2" fmla="*/ 66193988 w 64"/>
                    <a:gd name="T3" fmla="*/ 412902400 h 100"/>
                    <a:gd name="T4" fmla="*/ 66193988 w 64"/>
                    <a:gd name="T5" fmla="*/ 379870208 h 100"/>
                    <a:gd name="T6" fmla="*/ 231676922 w 64"/>
                    <a:gd name="T7" fmla="*/ 379870208 h 100"/>
                    <a:gd name="T8" fmla="*/ 231676922 w 64"/>
                    <a:gd name="T9" fmla="*/ 33032192 h 100"/>
                    <a:gd name="T10" fmla="*/ 82742484 w 64"/>
                    <a:gd name="T11" fmla="*/ 33032192 h 100"/>
                    <a:gd name="T12" fmla="*/ 33096994 w 64"/>
                    <a:gd name="T13" fmla="*/ 82580480 h 100"/>
                    <a:gd name="T14" fmla="*/ 0 w 64"/>
                    <a:gd name="T15" fmla="*/ 82580480 h 100"/>
                    <a:gd name="T16" fmla="*/ 82742484 w 64"/>
                    <a:gd name="T17" fmla="*/ 0 h 100"/>
                    <a:gd name="T18" fmla="*/ 264773916 w 64"/>
                    <a:gd name="T19" fmla="*/ 0 h 100"/>
                    <a:gd name="T20" fmla="*/ 264773916 w 64"/>
                    <a:gd name="T21" fmla="*/ 412902400 h 1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4"/>
                    <a:gd name="T34" fmla="*/ 0 h 100"/>
                    <a:gd name="T35" fmla="*/ 64 w 64"/>
                    <a:gd name="T36" fmla="*/ 100 h 1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4" h="100">
                      <a:moveTo>
                        <a:pt x="64" y="100"/>
                      </a:moveTo>
                      <a:cubicBezTo>
                        <a:pt x="16" y="100"/>
                        <a:pt x="16" y="100"/>
                        <a:pt x="16" y="100"/>
                      </a:cubicBezTo>
                      <a:cubicBezTo>
                        <a:pt x="16" y="92"/>
                        <a:pt x="16" y="92"/>
                        <a:pt x="16" y="92"/>
                      </a:cubicBezTo>
                      <a:cubicBezTo>
                        <a:pt x="56" y="92"/>
                        <a:pt x="56" y="92"/>
                        <a:pt x="56" y="92"/>
                      </a:cubicBezTo>
                      <a:cubicBezTo>
                        <a:pt x="56" y="8"/>
                        <a:pt x="56" y="8"/>
                        <a:pt x="56" y="8"/>
                      </a:cubicBezTo>
                      <a:cubicBezTo>
                        <a:pt x="20" y="8"/>
                        <a:pt x="20" y="8"/>
                        <a:pt x="20" y="8"/>
                      </a:cubicBezTo>
                      <a:cubicBezTo>
                        <a:pt x="13" y="8"/>
                        <a:pt x="8" y="13"/>
                        <a:pt x="8" y="20"/>
                      </a:cubicBezTo>
                      <a:cubicBezTo>
                        <a:pt x="0" y="20"/>
                        <a:pt x="0" y="20"/>
                        <a:pt x="0" y="20"/>
                      </a:cubicBezTo>
                      <a:cubicBezTo>
                        <a:pt x="0" y="9"/>
                        <a:pt x="9" y="0"/>
                        <a:pt x="20" y="0"/>
                      </a:cubicBezTo>
                      <a:cubicBezTo>
                        <a:pt x="64" y="0"/>
                        <a:pt x="64" y="0"/>
                        <a:pt x="64" y="0"/>
                      </a:cubicBezTo>
                      <a:lnTo>
                        <a:pt x="64" y="100"/>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grpSp>
          <p:sp>
            <p:nvSpPr>
              <p:cNvPr id="21" name="矩形 126"/>
              <p:cNvSpPr>
                <a:spLocks noChangeArrowheads="1"/>
              </p:cNvSpPr>
              <p:nvPr/>
            </p:nvSpPr>
            <p:spPr bwMode="auto">
              <a:xfrm>
                <a:off x="450753" y="0"/>
                <a:ext cx="3503111" cy="368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14000"/>
                  </a:lnSpc>
                  <a:spcBef>
                    <a:spcPct val="0"/>
                  </a:spcBef>
                  <a:buFont typeface="Arial" panose="020B0604020202020204" pitchFamily="34" charset="0"/>
                  <a:buNone/>
                </a:pPr>
                <a:r>
                  <a:rPr lang="en-US" altLang="zh-CN" sz="1000">
                    <a:solidFill>
                      <a:schemeClr val="bg1">
                        <a:lumMod val="50000"/>
                      </a:schemeClr>
                    </a:solidFill>
                    <a:latin typeface="Century Gothic" panose="020B0502020202020204" pitchFamily="34" charset="0"/>
                    <a:sym typeface="Arial" panose="020B0604020202020204" pitchFamily="34" charset="0"/>
                  </a:rPr>
                  <a:t>The concepts national income and national product have roughly </a:t>
                </a:r>
                <a:endParaRPr lang="zh-CN" altLang="en-US" sz="1800">
                  <a:solidFill>
                    <a:schemeClr val="bg1">
                      <a:lumMod val="50000"/>
                    </a:schemeClr>
                  </a:solidFill>
                  <a:latin typeface="Arial" panose="020B0604020202020204" pitchFamily="34" charset="0"/>
                </a:endParaRPr>
              </a:p>
            </p:txBody>
          </p:sp>
        </p:grpSp>
        <p:grpSp>
          <p:nvGrpSpPr>
            <p:cNvPr id="13" name="组合 133"/>
            <p:cNvGrpSpPr>
              <a:grpSpLocks/>
            </p:cNvGrpSpPr>
            <p:nvPr/>
          </p:nvGrpSpPr>
          <p:grpSpPr bwMode="auto">
            <a:xfrm>
              <a:off x="6613752" y="2417309"/>
              <a:ext cx="3960812" cy="407326"/>
              <a:chOff x="0" y="0"/>
              <a:chExt cx="3960750" cy="407589"/>
            </a:xfrm>
          </p:grpSpPr>
          <p:grpSp>
            <p:nvGrpSpPr>
              <p:cNvPr id="14" name="组合 142"/>
              <p:cNvGrpSpPr>
                <a:grpSpLocks/>
              </p:cNvGrpSpPr>
              <p:nvPr/>
            </p:nvGrpSpPr>
            <p:grpSpPr bwMode="auto">
              <a:xfrm>
                <a:off x="0" y="35609"/>
                <a:ext cx="371979" cy="371980"/>
                <a:chOff x="0" y="0"/>
                <a:chExt cx="257175" cy="257176"/>
              </a:xfrm>
            </p:grpSpPr>
            <p:sp>
              <p:nvSpPr>
                <p:cNvPr id="16" name="Freeform 16"/>
                <p:cNvSpPr>
                  <a:spLocks noChangeArrowheads="1"/>
                </p:cNvSpPr>
                <p:nvPr/>
              </p:nvSpPr>
              <p:spPr bwMode="auto">
                <a:xfrm>
                  <a:off x="30162" y="150813"/>
                  <a:ext cx="195262" cy="106363"/>
                </a:xfrm>
                <a:custGeom>
                  <a:avLst/>
                  <a:gdLst>
                    <a:gd name="T0" fmla="*/ 309977631 w 123"/>
                    <a:gd name="T1" fmla="*/ 168852056 h 67"/>
                    <a:gd name="T2" fmla="*/ 0 w 123"/>
                    <a:gd name="T3" fmla="*/ 168852056 h 67"/>
                    <a:gd name="T4" fmla="*/ 0 w 123"/>
                    <a:gd name="T5" fmla="*/ 0 h 67"/>
                    <a:gd name="T6" fmla="*/ 25201498 w 123"/>
                    <a:gd name="T7" fmla="*/ 0 h 67"/>
                    <a:gd name="T8" fmla="*/ 25201498 w 123"/>
                    <a:gd name="T9" fmla="*/ 143650375 h 67"/>
                    <a:gd name="T10" fmla="*/ 284776133 w 123"/>
                    <a:gd name="T11" fmla="*/ 143650375 h 67"/>
                    <a:gd name="T12" fmla="*/ 284776133 w 123"/>
                    <a:gd name="T13" fmla="*/ 0 h 67"/>
                    <a:gd name="T14" fmla="*/ 309977631 w 123"/>
                    <a:gd name="T15" fmla="*/ 0 h 67"/>
                    <a:gd name="T16" fmla="*/ 309977631 w 123"/>
                    <a:gd name="T17" fmla="*/ 168852056 h 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3"/>
                    <a:gd name="T28" fmla="*/ 0 h 67"/>
                    <a:gd name="T29" fmla="*/ 123 w 123"/>
                    <a:gd name="T30" fmla="*/ 67 h 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3" h="67">
                      <a:moveTo>
                        <a:pt x="123" y="67"/>
                      </a:moveTo>
                      <a:lnTo>
                        <a:pt x="0" y="67"/>
                      </a:lnTo>
                      <a:lnTo>
                        <a:pt x="0" y="0"/>
                      </a:lnTo>
                      <a:lnTo>
                        <a:pt x="10" y="0"/>
                      </a:lnTo>
                      <a:lnTo>
                        <a:pt x="10" y="57"/>
                      </a:lnTo>
                      <a:lnTo>
                        <a:pt x="113" y="57"/>
                      </a:lnTo>
                      <a:lnTo>
                        <a:pt x="113" y="0"/>
                      </a:lnTo>
                      <a:lnTo>
                        <a:pt x="123" y="0"/>
                      </a:lnTo>
                      <a:lnTo>
                        <a:pt x="123" y="67"/>
                      </a:lnTo>
                      <a:close/>
                    </a:path>
                  </a:pathLst>
                </a:custGeom>
                <a:solidFill>
                  <a:srgbClr val="4BB43A"/>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sp>
              <p:nvSpPr>
                <p:cNvPr id="17" name="Freeform 17"/>
                <p:cNvSpPr>
                  <a:spLocks noChangeArrowheads="1"/>
                </p:cNvSpPr>
                <p:nvPr/>
              </p:nvSpPr>
              <p:spPr bwMode="auto">
                <a:xfrm>
                  <a:off x="0" y="0"/>
                  <a:ext cx="257175" cy="149225"/>
                </a:xfrm>
                <a:custGeom>
                  <a:avLst/>
                  <a:gdLst>
                    <a:gd name="T0" fmla="*/ 388104063 w 162"/>
                    <a:gd name="T1" fmla="*/ 236894688 h 94"/>
                    <a:gd name="T2" fmla="*/ 204133450 w 162"/>
                    <a:gd name="T3" fmla="*/ 37801550 h 94"/>
                    <a:gd name="T4" fmla="*/ 17640300 w 162"/>
                    <a:gd name="T5" fmla="*/ 236894688 h 94"/>
                    <a:gd name="T6" fmla="*/ 0 w 162"/>
                    <a:gd name="T7" fmla="*/ 216733438 h 94"/>
                    <a:gd name="T8" fmla="*/ 204133450 w 162"/>
                    <a:gd name="T9" fmla="*/ 0 h 94"/>
                    <a:gd name="T10" fmla="*/ 408265313 w 162"/>
                    <a:gd name="T11" fmla="*/ 216733438 h 94"/>
                    <a:gd name="T12" fmla="*/ 388104063 w 162"/>
                    <a:gd name="T13" fmla="*/ 236894688 h 94"/>
                    <a:gd name="T14" fmla="*/ 0 60000 65536"/>
                    <a:gd name="T15" fmla="*/ 0 60000 65536"/>
                    <a:gd name="T16" fmla="*/ 0 60000 65536"/>
                    <a:gd name="T17" fmla="*/ 0 60000 65536"/>
                    <a:gd name="T18" fmla="*/ 0 60000 65536"/>
                    <a:gd name="T19" fmla="*/ 0 60000 65536"/>
                    <a:gd name="T20" fmla="*/ 0 60000 65536"/>
                    <a:gd name="T21" fmla="*/ 0 w 162"/>
                    <a:gd name="T22" fmla="*/ 0 h 94"/>
                    <a:gd name="T23" fmla="*/ 162 w 162"/>
                    <a:gd name="T24" fmla="*/ 94 h 9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2" h="94">
                      <a:moveTo>
                        <a:pt x="154" y="94"/>
                      </a:moveTo>
                      <a:lnTo>
                        <a:pt x="81" y="15"/>
                      </a:lnTo>
                      <a:lnTo>
                        <a:pt x="7" y="94"/>
                      </a:lnTo>
                      <a:lnTo>
                        <a:pt x="0" y="86"/>
                      </a:lnTo>
                      <a:lnTo>
                        <a:pt x="81" y="0"/>
                      </a:lnTo>
                      <a:lnTo>
                        <a:pt x="162" y="86"/>
                      </a:lnTo>
                      <a:lnTo>
                        <a:pt x="154" y="94"/>
                      </a:lnTo>
                      <a:close/>
                    </a:path>
                  </a:pathLst>
                </a:custGeom>
                <a:solidFill>
                  <a:srgbClr val="4BB43A"/>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sp>
              <p:nvSpPr>
                <p:cNvPr id="18" name="Freeform 18"/>
                <p:cNvSpPr>
                  <a:spLocks noChangeArrowheads="1"/>
                </p:cNvSpPr>
                <p:nvPr/>
              </p:nvSpPr>
              <p:spPr bwMode="auto">
                <a:xfrm>
                  <a:off x="95250" y="150813"/>
                  <a:ext cx="65087" cy="73025"/>
                </a:xfrm>
                <a:custGeom>
                  <a:avLst/>
                  <a:gdLst>
                    <a:gd name="T0" fmla="*/ 103324819 w 41"/>
                    <a:gd name="T1" fmla="*/ 115927188 h 46"/>
                    <a:gd name="T2" fmla="*/ 78123450 w 41"/>
                    <a:gd name="T3" fmla="*/ 115927188 h 46"/>
                    <a:gd name="T4" fmla="*/ 78123450 w 41"/>
                    <a:gd name="T5" fmla="*/ 25201563 h 46"/>
                    <a:gd name="T6" fmla="*/ 25201369 w 41"/>
                    <a:gd name="T7" fmla="*/ 25201563 h 46"/>
                    <a:gd name="T8" fmla="*/ 25201369 w 41"/>
                    <a:gd name="T9" fmla="*/ 115927188 h 46"/>
                    <a:gd name="T10" fmla="*/ 0 w 41"/>
                    <a:gd name="T11" fmla="*/ 115927188 h 46"/>
                    <a:gd name="T12" fmla="*/ 0 w 41"/>
                    <a:gd name="T13" fmla="*/ 0 h 46"/>
                    <a:gd name="T14" fmla="*/ 103324819 w 41"/>
                    <a:gd name="T15" fmla="*/ 0 h 46"/>
                    <a:gd name="T16" fmla="*/ 103324819 w 41"/>
                    <a:gd name="T17" fmla="*/ 115927188 h 4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1"/>
                    <a:gd name="T28" fmla="*/ 0 h 46"/>
                    <a:gd name="T29" fmla="*/ 41 w 41"/>
                    <a:gd name="T30" fmla="*/ 46 h 4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1" h="46">
                      <a:moveTo>
                        <a:pt x="41" y="46"/>
                      </a:moveTo>
                      <a:lnTo>
                        <a:pt x="31" y="46"/>
                      </a:lnTo>
                      <a:lnTo>
                        <a:pt x="31" y="10"/>
                      </a:lnTo>
                      <a:lnTo>
                        <a:pt x="10" y="10"/>
                      </a:lnTo>
                      <a:lnTo>
                        <a:pt x="10" y="46"/>
                      </a:lnTo>
                      <a:lnTo>
                        <a:pt x="0" y="46"/>
                      </a:lnTo>
                      <a:lnTo>
                        <a:pt x="0" y="0"/>
                      </a:lnTo>
                      <a:lnTo>
                        <a:pt x="41" y="0"/>
                      </a:lnTo>
                      <a:lnTo>
                        <a:pt x="41" y="46"/>
                      </a:lnTo>
                      <a:close/>
                    </a:path>
                  </a:pathLst>
                </a:custGeom>
                <a:solidFill>
                  <a:srgbClr val="4BB43A"/>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sp>
              <p:nvSpPr>
                <p:cNvPr id="19" name="Freeform 19"/>
                <p:cNvSpPr>
                  <a:spLocks noEditPoints="1" noChangeArrowheads="1"/>
                </p:cNvSpPr>
                <p:nvPr/>
              </p:nvSpPr>
              <p:spPr bwMode="auto">
                <a:xfrm>
                  <a:off x="95250" y="69850"/>
                  <a:ext cx="65087" cy="65088"/>
                </a:xfrm>
                <a:custGeom>
                  <a:avLst/>
                  <a:gdLst>
                    <a:gd name="T0" fmla="*/ 66193479 w 32"/>
                    <a:gd name="T1" fmla="*/ 132388992 h 32"/>
                    <a:gd name="T2" fmla="*/ 0 w 32"/>
                    <a:gd name="T3" fmla="*/ 66194496 h 32"/>
                    <a:gd name="T4" fmla="*/ 66193479 w 32"/>
                    <a:gd name="T5" fmla="*/ 0 h 32"/>
                    <a:gd name="T6" fmla="*/ 132384924 w 32"/>
                    <a:gd name="T7" fmla="*/ 66194496 h 32"/>
                    <a:gd name="T8" fmla="*/ 66193479 w 32"/>
                    <a:gd name="T9" fmla="*/ 132388992 h 32"/>
                    <a:gd name="T10" fmla="*/ 66193479 w 32"/>
                    <a:gd name="T11" fmla="*/ 33097248 h 32"/>
                    <a:gd name="T12" fmla="*/ 33096740 w 32"/>
                    <a:gd name="T13" fmla="*/ 66194496 h 32"/>
                    <a:gd name="T14" fmla="*/ 66193479 w 32"/>
                    <a:gd name="T15" fmla="*/ 99291744 h 32"/>
                    <a:gd name="T16" fmla="*/ 99288185 w 32"/>
                    <a:gd name="T17" fmla="*/ 66194496 h 32"/>
                    <a:gd name="T18" fmla="*/ 66193479 w 32"/>
                    <a:gd name="T19" fmla="*/ 33097248 h 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2"/>
                    <a:gd name="T31" fmla="*/ 0 h 32"/>
                    <a:gd name="T32" fmla="*/ 32 w 32"/>
                    <a:gd name="T33" fmla="*/ 32 h 3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solidFill>
                  <a:srgbClr val="4BB43A"/>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grpSp>
          <p:sp>
            <p:nvSpPr>
              <p:cNvPr id="15" name="矩形 143"/>
              <p:cNvSpPr>
                <a:spLocks noChangeArrowheads="1"/>
              </p:cNvSpPr>
              <p:nvPr/>
            </p:nvSpPr>
            <p:spPr bwMode="auto">
              <a:xfrm>
                <a:off x="457639" y="0"/>
                <a:ext cx="3503111" cy="368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14000"/>
                  </a:lnSpc>
                  <a:spcBef>
                    <a:spcPct val="0"/>
                  </a:spcBef>
                  <a:buFont typeface="Arial" panose="020B0604020202020204" pitchFamily="34" charset="0"/>
                  <a:buNone/>
                </a:pPr>
                <a:r>
                  <a:rPr lang="en-US" altLang="zh-CN" sz="1000" dirty="0">
                    <a:solidFill>
                      <a:schemeClr val="bg1">
                        <a:lumMod val="50000"/>
                      </a:schemeClr>
                    </a:solidFill>
                    <a:latin typeface="Century Gothic" panose="020B0502020202020204" pitchFamily="34" charset="0"/>
                    <a:sym typeface="Arial" panose="020B0604020202020204" pitchFamily="34" charset="0"/>
                  </a:rPr>
                  <a:t>The concepts national income and national product have roughly </a:t>
                </a:r>
                <a:endParaRPr lang="zh-CN" altLang="en-US" sz="1800" dirty="0">
                  <a:solidFill>
                    <a:schemeClr val="bg1">
                      <a:lumMod val="50000"/>
                    </a:schemeClr>
                  </a:solidFill>
                  <a:latin typeface="Arial" panose="020B0604020202020204" pitchFamily="34" charset="0"/>
                </a:endParaRPr>
              </a:p>
            </p:txBody>
          </p:sp>
        </p:grpSp>
      </p:grpSp>
      <p:grpSp>
        <p:nvGrpSpPr>
          <p:cNvPr id="36" name="组合 35"/>
          <p:cNvGrpSpPr/>
          <p:nvPr/>
        </p:nvGrpSpPr>
        <p:grpSpPr>
          <a:xfrm>
            <a:off x="1416203" y="2449468"/>
            <a:ext cx="4470572" cy="3323766"/>
            <a:chOff x="1608931" y="2371532"/>
            <a:chExt cx="3954462" cy="2940050"/>
          </a:xfrm>
        </p:grpSpPr>
        <p:sp>
          <p:nvSpPr>
            <p:cNvPr id="37" name="Rectangle 6"/>
            <p:cNvSpPr/>
            <p:nvPr/>
          </p:nvSpPr>
          <p:spPr>
            <a:xfrm>
              <a:off x="1608931" y="3892357"/>
              <a:ext cx="1927225" cy="1419225"/>
            </a:xfrm>
            <a:prstGeom prst="rect">
              <a:avLst/>
            </a:prstGeom>
            <a:solidFill>
              <a:srgbClr val="4BB43A"/>
            </a:solidFill>
            <a:ln w="25400" cap="flat" cmpd="sng" algn="ctr">
              <a:noFill/>
              <a:prstDash val="solid"/>
            </a:ln>
            <a:effectLst/>
          </p:spPr>
          <p:txBody>
            <a:bodyPr anchor="ctr"/>
            <a:lstStyle/>
            <a:p>
              <a:pPr algn="ctr" defTabSz="1217295" eaLnBrk="1" fontAlgn="auto" hangingPunct="1">
                <a:spcBef>
                  <a:spcPts val="0"/>
                </a:spcBef>
                <a:spcAft>
                  <a:spcPts val="0"/>
                </a:spcAft>
                <a:defRPr/>
              </a:pPr>
              <a:endParaRPr lang="en-US" sz="3190" kern="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8" name="Group 49"/>
            <p:cNvGrpSpPr/>
            <p:nvPr/>
          </p:nvGrpSpPr>
          <p:grpSpPr>
            <a:xfrm>
              <a:off x="2271609" y="4250560"/>
              <a:ext cx="582159" cy="583155"/>
              <a:chOff x="5440198" y="4112768"/>
              <a:chExt cx="366057" cy="366675"/>
            </a:xfrm>
            <a:solidFill>
              <a:sysClr val="window" lastClr="FFFFFF"/>
            </a:solidFill>
          </p:grpSpPr>
          <p:sp>
            <p:nvSpPr>
              <p:cNvPr id="55" name="AutoShape 18"/>
              <p:cNvSpPr/>
              <p:nvPr/>
            </p:nvSpPr>
            <p:spPr bwMode="auto">
              <a:xfrm>
                <a:off x="5440198" y="4112768"/>
                <a:ext cx="366057" cy="3666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799"/>
                    </a:moveTo>
                    <a:cubicBezTo>
                      <a:pt x="20249" y="20048"/>
                      <a:pt x="20048" y="20249"/>
                      <a:pt x="19799" y="20249"/>
                    </a:cubicBezTo>
                    <a:lnTo>
                      <a:pt x="1800" y="20249"/>
                    </a:lnTo>
                    <a:cubicBezTo>
                      <a:pt x="1551" y="20249"/>
                      <a:pt x="1349" y="20048"/>
                      <a:pt x="1349" y="19799"/>
                    </a:cubicBezTo>
                    <a:lnTo>
                      <a:pt x="1349" y="3824"/>
                    </a:lnTo>
                    <a:cubicBezTo>
                      <a:pt x="1349" y="3576"/>
                      <a:pt x="1551" y="3375"/>
                      <a:pt x="1800" y="3375"/>
                    </a:cubicBezTo>
                    <a:lnTo>
                      <a:pt x="4724" y="3375"/>
                    </a:lnTo>
                    <a:lnTo>
                      <a:pt x="4724" y="4725"/>
                    </a:lnTo>
                    <a:cubicBezTo>
                      <a:pt x="4724" y="5098"/>
                      <a:pt x="5027" y="5400"/>
                      <a:pt x="5399" y="5400"/>
                    </a:cubicBezTo>
                    <a:cubicBezTo>
                      <a:pt x="5772" y="5400"/>
                      <a:pt x="6074" y="5098"/>
                      <a:pt x="6074" y="4725"/>
                    </a:cubicBezTo>
                    <a:lnTo>
                      <a:pt x="6074" y="3375"/>
                    </a:lnTo>
                    <a:lnTo>
                      <a:pt x="10124" y="3375"/>
                    </a:lnTo>
                    <a:lnTo>
                      <a:pt x="10124" y="4725"/>
                    </a:lnTo>
                    <a:cubicBezTo>
                      <a:pt x="10124" y="5098"/>
                      <a:pt x="10427" y="5400"/>
                      <a:pt x="10800" y="5400"/>
                    </a:cubicBezTo>
                    <a:cubicBezTo>
                      <a:pt x="11172" y="5400"/>
                      <a:pt x="11474" y="5098"/>
                      <a:pt x="11474" y="4725"/>
                    </a:cubicBezTo>
                    <a:lnTo>
                      <a:pt x="11474" y="3375"/>
                    </a:lnTo>
                    <a:lnTo>
                      <a:pt x="15524" y="3375"/>
                    </a:lnTo>
                    <a:lnTo>
                      <a:pt x="15524" y="4725"/>
                    </a:lnTo>
                    <a:cubicBezTo>
                      <a:pt x="15524" y="5098"/>
                      <a:pt x="15827" y="5400"/>
                      <a:pt x="16199" y="5400"/>
                    </a:cubicBezTo>
                    <a:cubicBezTo>
                      <a:pt x="16572" y="5400"/>
                      <a:pt x="16874" y="5098"/>
                      <a:pt x="16874" y="4725"/>
                    </a:cubicBezTo>
                    <a:lnTo>
                      <a:pt x="16874" y="3375"/>
                    </a:lnTo>
                    <a:lnTo>
                      <a:pt x="19799" y="3375"/>
                    </a:lnTo>
                    <a:cubicBezTo>
                      <a:pt x="20048" y="3375"/>
                      <a:pt x="20249" y="3576"/>
                      <a:pt x="20249" y="3824"/>
                    </a:cubicBezTo>
                    <a:cubicBezTo>
                      <a:pt x="20249" y="3824"/>
                      <a:pt x="20249" y="19799"/>
                      <a:pt x="20249" y="19799"/>
                    </a:cubicBezTo>
                    <a:close/>
                    <a:moveTo>
                      <a:pt x="19799" y="2025"/>
                    </a:moveTo>
                    <a:lnTo>
                      <a:pt x="16874" y="2025"/>
                    </a:lnTo>
                    <a:lnTo>
                      <a:pt x="16874" y="675"/>
                    </a:lnTo>
                    <a:cubicBezTo>
                      <a:pt x="16874" y="301"/>
                      <a:pt x="16572" y="0"/>
                      <a:pt x="16199" y="0"/>
                    </a:cubicBezTo>
                    <a:cubicBezTo>
                      <a:pt x="15827" y="0"/>
                      <a:pt x="15524" y="301"/>
                      <a:pt x="15524" y="675"/>
                    </a:cubicBezTo>
                    <a:lnTo>
                      <a:pt x="15524" y="2025"/>
                    </a:lnTo>
                    <a:lnTo>
                      <a:pt x="11474" y="2025"/>
                    </a:lnTo>
                    <a:lnTo>
                      <a:pt x="11474" y="675"/>
                    </a:lnTo>
                    <a:cubicBezTo>
                      <a:pt x="11474" y="301"/>
                      <a:pt x="11172" y="0"/>
                      <a:pt x="10800" y="0"/>
                    </a:cubicBezTo>
                    <a:cubicBezTo>
                      <a:pt x="10427" y="0"/>
                      <a:pt x="10124" y="301"/>
                      <a:pt x="10124" y="675"/>
                    </a:cubicBezTo>
                    <a:lnTo>
                      <a:pt x="10124" y="2025"/>
                    </a:lnTo>
                    <a:lnTo>
                      <a:pt x="6074" y="2025"/>
                    </a:lnTo>
                    <a:lnTo>
                      <a:pt x="6074" y="675"/>
                    </a:lnTo>
                    <a:cubicBezTo>
                      <a:pt x="6074" y="301"/>
                      <a:pt x="5772" y="0"/>
                      <a:pt x="5399" y="0"/>
                    </a:cubicBezTo>
                    <a:cubicBezTo>
                      <a:pt x="5027" y="0"/>
                      <a:pt x="4724" y="301"/>
                      <a:pt x="4724" y="675"/>
                    </a:cubicBezTo>
                    <a:lnTo>
                      <a:pt x="4724" y="2025"/>
                    </a:lnTo>
                    <a:lnTo>
                      <a:pt x="1800" y="2025"/>
                    </a:lnTo>
                    <a:cubicBezTo>
                      <a:pt x="805" y="2025"/>
                      <a:pt x="0" y="2830"/>
                      <a:pt x="0" y="3824"/>
                    </a:cubicBezTo>
                    <a:lnTo>
                      <a:pt x="0" y="19799"/>
                    </a:lnTo>
                    <a:cubicBezTo>
                      <a:pt x="0" y="20793"/>
                      <a:pt x="805" y="21599"/>
                      <a:pt x="1800" y="21599"/>
                    </a:cubicBezTo>
                    <a:lnTo>
                      <a:pt x="19799" y="21599"/>
                    </a:lnTo>
                    <a:cubicBezTo>
                      <a:pt x="20794" y="21599"/>
                      <a:pt x="21600" y="20793"/>
                      <a:pt x="21600" y="19799"/>
                    </a:cubicBezTo>
                    <a:lnTo>
                      <a:pt x="21600" y="3824"/>
                    </a:lnTo>
                    <a:cubicBezTo>
                      <a:pt x="21600" y="2830"/>
                      <a:pt x="20794" y="2025"/>
                      <a:pt x="19799" y="202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56" name="AutoShape 19"/>
              <p:cNvSpPr/>
              <p:nvPr/>
            </p:nvSpPr>
            <p:spPr bwMode="auto">
              <a:xfrm>
                <a:off x="5520287" y="4250429"/>
                <a:ext cx="45679"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57" name="AutoShape 20"/>
              <p:cNvSpPr/>
              <p:nvPr/>
            </p:nvSpPr>
            <p:spPr bwMode="auto">
              <a:xfrm>
                <a:off x="5520291" y="4307371"/>
                <a:ext cx="45679"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58" name="AutoShape 21"/>
              <p:cNvSpPr/>
              <p:nvPr/>
            </p:nvSpPr>
            <p:spPr bwMode="auto">
              <a:xfrm>
                <a:off x="5520299" y="4364938"/>
                <a:ext cx="45679"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59" name="AutoShape 22"/>
              <p:cNvSpPr/>
              <p:nvPr/>
            </p:nvSpPr>
            <p:spPr bwMode="auto">
              <a:xfrm>
                <a:off x="5600394" y="4364939"/>
                <a:ext cx="45679"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60" name="AutoShape 23"/>
              <p:cNvSpPr/>
              <p:nvPr/>
            </p:nvSpPr>
            <p:spPr bwMode="auto">
              <a:xfrm>
                <a:off x="5600394" y="4307372"/>
                <a:ext cx="45679"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61" name="AutoShape 24"/>
              <p:cNvSpPr/>
              <p:nvPr/>
            </p:nvSpPr>
            <p:spPr bwMode="auto">
              <a:xfrm>
                <a:off x="5600388" y="4250425"/>
                <a:ext cx="45679"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62" name="AutoShape 25"/>
              <p:cNvSpPr/>
              <p:nvPr/>
            </p:nvSpPr>
            <p:spPr bwMode="auto">
              <a:xfrm>
                <a:off x="5680449" y="4364934"/>
                <a:ext cx="45678"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63" name="AutoShape 26"/>
              <p:cNvSpPr/>
              <p:nvPr/>
            </p:nvSpPr>
            <p:spPr bwMode="auto">
              <a:xfrm>
                <a:off x="5680411" y="4307381"/>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64" name="AutoShape 27"/>
              <p:cNvSpPr/>
              <p:nvPr/>
            </p:nvSpPr>
            <p:spPr bwMode="auto">
              <a:xfrm>
                <a:off x="5680378" y="4250439"/>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sp>
          <p:nvSpPr>
            <p:cNvPr id="39" name="Rectangle 4"/>
            <p:cNvSpPr/>
            <p:nvPr/>
          </p:nvSpPr>
          <p:spPr>
            <a:xfrm>
              <a:off x="1608931" y="2371532"/>
              <a:ext cx="1927225" cy="1419225"/>
            </a:xfrm>
            <a:prstGeom prst="rect">
              <a:avLst/>
            </a:prstGeom>
            <a:solidFill>
              <a:schemeClr val="accent1">
                <a:lumMod val="75000"/>
              </a:schemeClr>
            </a:solidFill>
            <a:ln w="25400" cap="flat" cmpd="sng" algn="ctr">
              <a:noFill/>
              <a:prstDash val="solid"/>
            </a:ln>
            <a:effectLst/>
          </p:spPr>
          <p:txBody>
            <a:bodyPr anchor="ctr"/>
            <a:lstStyle/>
            <a:p>
              <a:pPr algn="ctr" defTabSz="1217295" eaLnBrk="1" fontAlgn="auto" hangingPunct="1">
                <a:spcBef>
                  <a:spcPts val="0"/>
                </a:spcBef>
                <a:spcAft>
                  <a:spcPts val="0"/>
                </a:spcAft>
                <a:defRPr/>
              </a:pPr>
              <a:endParaRPr lang="en-US" sz="3190" kern="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0" name="Group 50"/>
            <p:cNvGrpSpPr/>
            <p:nvPr/>
          </p:nvGrpSpPr>
          <p:grpSpPr>
            <a:xfrm>
              <a:off x="2246544" y="2805954"/>
              <a:ext cx="632290" cy="632292"/>
              <a:chOff x="6172189" y="2647962"/>
              <a:chExt cx="366049" cy="366052"/>
            </a:xfrm>
            <a:solidFill>
              <a:sysClr val="window" lastClr="FFFFFF"/>
            </a:solidFill>
          </p:grpSpPr>
          <p:sp>
            <p:nvSpPr>
              <p:cNvPr id="51" name="AutoShape 52"/>
              <p:cNvSpPr/>
              <p:nvPr/>
            </p:nvSpPr>
            <p:spPr bwMode="auto">
              <a:xfrm>
                <a:off x="6172189" y="2647962"/>
                <a:ext cx="366049" cy="366052"/>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52" name="AutoShape 53"/>
              <p:cNvSpPr/>
              <p:nvPr/>
            </p:nvSpPr>
            <p:spPr bwMode="auto">
              <a:xfrm>
                <a:off x="6309850" y="2773734"/>
                <a:ext cx="98865" cy="102619"/>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53" name="AutoShape 54"/>
              <p:cNvSpPr/>
              <p:nvPr/>
            </p:nvSpPr>
            <p:spPr bwMode="auto">
              <a:xfrm>
                <a:off x="6297963" y="2899504"/>
                <a:ext cx="55690" cy="58192"/>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54" name="AutoShape 55"/>
              <p:cNvSpPr/>
              <p:nvPr/>
            </p:nvSpPr>
            <p:spPr bwMode="auto">
              <a:xfrm>
                <a:off x="6355540" y="2704891"/>
                <a:ext cx="56315" cy="58818"/>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sp>
          <p:nvSpPr>
            <p:cNvPr id="41" name="Rectangle 5"/>
            <p:cNvSpPr/>
            <p:nvPr/>
          </p:nvSpPr>
          <p:spPr>
            <a:xfrm>
              <a:off x="3637756" y="2371532"/>
              <a:ext cx="1925637" cy="1419225"/>
            </a:xfrm>
            <a:prstGeom prst="rect">
              <a:avLst/>
            </a:prstGeom>
            <a:solidFill>
              <a:srgbClr val="4BB43A"/>
            </a:solidFill>
            <a:ln w="25400" cap="flat" cmpd="sng" algn="ctr">
              <a:noFill/>
              <a:prstDash val="solid"/>
            </a:ln>
            <a:effectLst/>
          </p:spPr>
          <p:txBody>
            <a:bodyPr anchor="ctr"/>
            <a:lstStyle/>
            <a:p>
              <a:pPr algn="ctr" defTabSz="1217295" eaLnBrk="1" fontAlgn="auto" hangingPunct="1">
                <a:spcBef>
                  <a:spcPts val="0"/>
                </a:spcBef>
                <a:spcAft>
                  <a:spcPts val="0"/>
                </a:spcAft>
                <a:defRPr/>
              </a:pPr>
              <a:endParaRPr lang="en-US" sz="3190" kern="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2" name="Group 51"/>
            <p:cNvGrpSpPr/>
            <p:nvPr/>
          </p:nvGrpSpPr>
          <p:grpSpPr>
            <a:xfrm>
              <a:off x="4415910" y="2830933"/>
              <a:ext cx="400051" cy="583154"/>
              <a:chOff x="2519833" y="3383819"/>
              <a:chExt cx="251543" cy="366677"/>
            </a:xfrm>
            <a:solidFill>
              <a:sysClr val="window" lastClr="FFFFFF"/>
            </a:solidFill>
          </p:grpSpPr>
          <p:sp>
            <p:nvSpPr>
              <p:cNvPr id="49" name="AutoShape 113"/>
              <p:cNvSpPr/>
              <p:nvPr/>
            </p:nvSpPr>
            <p:spPr bwMode="auto">
              <a:xfrm>
                <a:off x="2519833" y="3383819"/>
                <a:ext cx="251543" cy="36667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50" name="AutoShape 114"/>
              <p:cNvSpPr/>
              <p:nvPr/>
            </p:nvSpPr>
            <p:spPr bwMode="auto">
              <a:xfrm>
                <a:off x="2576770" y="3441373"/>
                <a:ext cx="74461" cy="744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sp>
          <p:nvSpPr>
            <p:cNvPr id="43" name="Rectangle 7"/>
            <p:cNvSpPr/>
            <p:nvPr/>
          </p:nvSpPr>
          <p:spPr>
            <a:xfrm>
              <a:off x="3637756" y="3892357"/>
              <a:ext cx="1925637" cy="1419225"/>
            </a:xfrm>
            <a:prstGeom prst="rect">
              <a:avLst/>
            </a:prstGeom>
            <a:solidFill>
              <a:schemeClr val="accent1">
                <a:lumMod val="75000"/>
              </a:schemeClr>
            </a:solidFill>
            <a:ln w="25400" cap="flat" cmpd="sng" algn="ctr">
              <a:noFill/>
              <a:prstDash val="solid"/>
            </a:ln>
            <a:effectLst/>
          </p:spPr>
          <p:txBody>
            <a:bodyPr anchor="ctr"/>
            <a:lstStyle/>
            <a:p>
              <a:pPr algn="ctr" defTabSz="1217295" eaLnBrk="1" fontAlgn="auto" hangingPunct="1">
                <a:spcBef>
                  <a:spcPts val="0"/>
                </a:spcBef>
                <a:spcAft>
                  <a:spcPts val="0"/>
                </a:spcAft>
                <a:defRPr/>
              </a:pPr>
              <a:endParaRPr lang="en-US" sz="3190" kern="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4" name="Group 52"/>
            <p:cNvGrpSpPr/>
            <p:nvPr/>
          </p:nvGrpSpPr>
          <p:grpSpPr>
            <a:xfrm>
              <a:off x="4305579" y="4250639"/>
              <a:ext cx="509516" cy="582159"/>
              <a:chOff x="288485" y="2651705"/>
              <a:chExt cx="320374" cy="366050"/>
            </a:xfrm>
            <a:solidFill>
              <a:sysClr val="window" lastClr="FFFFFF"/>
            </a:solidFill>
          </p:grpSpPr>
          <p:sp>
            <p:nvSpPr>
              <p:cNvPr id="45" name="AutoShape 131"/>
              <p:cNvSpPr/>
              <p:nvPr/>
            </p:nvSpPr>
            <p:spPr bwMode="auto">
              <a:xfrm>
                <a:off x="288485" y="2651705"/>
                <a:ext cx="320374" cy="3660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57" y="5400"/>
                    </a:moveTo>
                    <a:lnTo>
                      <a:pt x="20057" y="6075"/>
                    </a:lnTo>
                    <a:lnTo>
                      <a:pt x="1542" y="6075"/>
                    </a:lnTo>
                    <a:lnTo>
                      <a:pt x="1542" y="5400"/>
                    </a:lnTo>
                    <a:lnTo>
                      <a:pt x="1542" y="4725"/>
                    </a:lnTo>
                    <a:cubicBezTo>
                      <a:pt x="1542" y="4352"/>
                      <a:pt x="1887" y="4050"/>
                      <a:pt x="2314" y="4050"/>
                    </a:cubicBezTo>
                    <a:lnTo>
                      <a:pt x="19285" y="4050"/>
                    </a:lnTo>
                    <a:cubicBezTo>
                      <a:pt x="19712" y="4050"/>
                      <a:pt x="20057" y="4352"/>
                      <a:pt x="20057" y="4725"/>
                    </a:cubicBezTo>
                    <a:cubicBezTo>
                      <a:pt x="20057" y="4725"/>
                      <a:pt x="20057" y="5400"/>
                      <a:pt x="20057" y="5400"/>
                    </a:cubicBezTo>
                    <a:close/>
                    <a:moveTo>
                      <a:pt x="18514" y="18900"/>
                    </a:moveTo>
                    <a:cubicBezTo>
                      <a:pt x="18514" y="19644"/>
                      <a:pt x="17822" y="20249"/>
                      <a:pt x="16971" y="20249"/>
                    </a:cubicBezTo>
                    <a:lnTo>
                      <a:pt x="4628" y="20249"/>
                    </a:lnTo>
                    <a:cubicBezTo>
                      <a:pt x="3777" y="20249"/>
                      <a:pt x="3085" y="19644"/>
                      <a:pt x="3085" y="18900"/>
                    </a:cubicBezTo>
                    <a:lnTo>
                      <a:pt x="3085" y="7425"/>
                    </a:lnTo>
                    <a:lnTo>
                      <a:pt x="18514" y="7425"/>
                    </a:lnTo>
                    <a:cubicBezTo>
                      <a:pt x="18514" y="7425"/>
                      <a:pt x="18514" y="18900"/>
                      <a:pt x="18514" y="18900"/>
                    </a:cubicBezTo>
                    <a:close/>
                    <a:moveTo>
                      <a:pt x="6171" y="2025"/>
                    </a:moveTo>
                    <a:cubicBezTo>
                      <a:pt x="6171" y="1652"/>
                      <a:pt x="6516" y="1350"/>
                      <a:pt x="6942" y="1350"/>
                    </a:cubicBezTo>
                    <a:lnTo>
                      <a:pt x="14657" y="1350"/>
                    </a:lnTo>
                    <a:cubicBezTo>
                      <a:pt x="15083" y="1350"/>
                      <a:pt x="15428" y="1652"/>
                      <a:pt x="15428" y="2025"/>
                    </a:cubicBezTo>
                    <a:lnTo>
                      <a:pt x="15428" y="2700"/>
                    </a:lnTo>
                    <a:lnTo>
                      <a:pt x="6171" y="2700"/>
                    </a:lnTo>
                    <a:cubicBezTo>
                      <a:pt x="6171" y="2700"/>
                      <a:pt x="6171" y="2025"/>
                      <a:pt x="6171" y="2025"/>
                    </a:cubicBezTo>
                    <a:close/>
                    <a:moveTo>
                      <a:pt x="21585" y="4601"/>
                    </a:moveTo>
                    <a:cubicBezTo>
                      <a:pt x="21511" y="3541"/>
                      <a:pt x="20516" y="2700"/>
                      <a:pt x="19285" y="2700"/>
                    </a:cubicBezTo>
                    <a:lnTo>
                      <a:pt x="16971" y="2700"/>
                    </a:lnTo>
                    <a:lnTo>
                      <a:pt x="16971" y="2025"/>
                    </a:lnTo>
                    <a:cubicBezTo>
                      <a:pt x="16971" y="906"/>
                      <a:pt x="15935" y="0"/>
                      <a:pt x="14657" y="0"/>
                    </a:cubicBezTo>
                    <a:lnTo>
                      <a:pt x="6942" y="0"/>
                    </a:lnTo>
                    <a:cubicBezTo>
                      <a:pt x="5664" y="0"/>
                      <a:pt x="4628" y="906"/>
                      <a:pt x="4628" y="2025"/>
                    </a:cubicBezTo>
                    <a:lnTo>
                      <a:pt x="4628" y="2700"/>
                    </a:lnTo>
                    <a:lnTo>
                      <a:pt x="2314" y="2700"/>
                    </a:lnTo>
                    <a:cubicBezTo>
                      <a:pt x="1083" y="2700"/>
                      <a:pt x="88" y="3541"/>
                      <a:pt x="14" y="4601"/>
                    </a:cubicBezTo>
                    <a:lnTo>
                      <a:pt x="0" y="4601"/>
                    </a:lnTo>
                    <a:lnTo>
                      <a:pt x="0" y="5400"/>
                    </a:lnTo>
                    <a:lnTo>
                      <a:pt x="0" y="6075"/>
                    </a:lnTo>
                    <a:cubicBezTo>
                      <a:pt x="0" y="6820"/>
                      <a:pt x="691" y="7425"/>
                      <a:pt x="1542" y="7425"/>
                    </a:cubicBezTo>
                    <a:lnTo>
                      <a:pt x="1542" y="18900"/>
                    </a:lnTo>
                    <a:cubicBezTo>
                      <a:pt x="1542" y="20391"/>
                      <a:pt x="2924" y="21599"/>
                      <a:pt x="4628" y="21599"/>
                    </a:cubicBezTo>
                    <a:lnTo>
                      <a:pt x="16971" y="21599"/>
                    </a:lnTo>
                    <a:cubicBezTo>
                      <a:pt x="18675" y="21599"/>
                      <a:pt x="20057" y="20391"/>
                      <a:pt x="20057" y="18900"/>
                    </a:cubicBezTo>
                    <a:lnTo>
                      <a:pt x="20057" y="7425"/>
                    </a:lnTo>
                    <a:cubicBezTo>
                      <a:pt x="20908" y="7425"/>
                      <a:pt x="21599" y="6820"/>
                      <a:pt x="21599" y="6075"/>
                    </a:cubicBezTo>
                    <a:lnTo>
                      <a:pt x="21599" y="5400"/>
                    </a:lnTo>
                    <a:lnTo>
                      <a:pt x="21599" y="4601"/>
                    </a:lnTo>
                    <a:cubicBezTo>
                      <a:pt x="21599" y="4601"/>
                      <a:pt x="21585" y="4601"/>
                      <a:pt x="21585" y="4601"/>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46" name="AutoShape 132"/>
              <p:cNvSpPr/>
              <p:nvPr/>
            </p:nvSpPr>
            <p:spPr bwMode="auto">
              <a:xfrm>
                <a:off x="357313" y="2800003"/>
                <a:ext cx="45678" cy="1720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47" name="AutoShape 133"/>
              <p:cNvSpPr/>
              <p:nvPr/>
            </p:nvSpPr>
            <p:spPr bwMode="auto">
              <a:xfrm>
                <a:off x="426145" y="2800001"/>
                <a:ext cx="45678" cy="1720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48" name="AutoShape 134"/>
              <p:cNvSpPr/>
              <p:nvPr/>
            </p:nvSpPr>
            <p:spPr bwMode="auto">
              <a:xfrm>
                <a:off x="494347" y="2800003"/>
                <a:ext cx="45678" cy="1720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grpSp>
    </p:spTree>
    <p:extLst>
      <p:ext uri="{BB962C8B-B14F-4D97-AF65-F5344CB8AC3E}">
        <p14:creationId xmlns:p14="http://schemas.microsoft.com/office/powerpoint/2010/main" val="1107525972"/>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750"/>
                                        <p:tgtEl>
                                          <p:spTgt spid="9"/>
                                        </p:tgtEl>
                                      </p:cBhvr>
                                    </p:animEffect>
                                    <p:anim calcmode="lin" valueType="num">
                                      <p:cBhvr>
                                        <p:cTn id="8" dur="750" fill="hold"/>
                                        <p:tgtEl>
                                          <p:spTgt spid="9"/>
                                        </p:tgtEl>
                                        <p:attrNameLst>
                                          <p:attrName>ppt_x</p:attrName>
                                        </p:attrNameLst>
                                      </p:cBhvr>
                                      <p:tavLst>
                                        <p:tav tm="0">
                                          <p:val>
                                            <p:strVal val="#ppt_x"/>
                                          </p:val>
                                        </p:tav>
                                        <p:tav tm="100000">
                                          <p:val>
                                            <p:strVal val="#ppt_x"/>
                                          </p:val>
                                        </p:tav>
                                      </p:tavLst>
                                    </p:anim>
                                    <p:anim calcmode="lin" valueType="num">
                                      <p:cBhvr>
                                        <p:cTn id="9" dur="75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2"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1+#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childTnLst>
                          </p:cTn>
                        </p:par>
                        <p:par>
                          <p:cTn id="15" fill="hold">
                            <p:stCondLst>
                              <p:cond delay="1250"/>
                            </p:stCondLst>
                            <p:childTnLst>
                              <p:par>
                                <p:cTn id="16" presetID="2" presetClass="entr" presetSubtype="8" fill="hold" nodeType="afterEffect">
                                  <p:stCondLst>
                                    <p:cond delay="0"/>
                                  </p:stCondLst>
                                  <p:childTnLst>
                                    <p:set>
                                      <p:cBhvr>
                                        <p:cTn id="17" dur="1" fill="hold">
                                          <p:stCondLst>
                                            <p:cond delay="0"/>
                                          </p:stCondLst>
                                        </p:cTn>
                                        <p:tgtEl>
                                          <p:spTgt spid="36"/>
                                        </p:tgtEl>
                                        <p:attrNameLst>
                                          <p:attrName>style.visibility</p:attrName>
                                        </p:attrNameLst>
                                      </p:cBhvr>
                                      <p:to>
                                        <p:strVal val="visible"/>
                                      </p:to>
                                    </p:set>
                                    <p:anim calcmode="lin" valueType="num">
                                      <p:cBhvr additive="base">
                                        <p:cTn id="18" dur="500" fill="hold"/>
                                        <p:tgtEl>
                                          <p:spTgt spid="36"/>
                                        </p:tgtEl>
                                        <p:attrNameLst>
                                          <p:attrName>ppt_x</p:attrName>
                                        </p:attrNameLst>
                                      </p:cBhvr>
                                      <p:tavLst>
                                        <p:tav tm="0">
                                          <p:val>
                                            <p:strVal val="0-#ppt_w/2"/>
                                          </p:val>
                                        </p:tav>
                                        <p:tav tm="100000">
                                          <p:val>
                                            <p:strVal val="#ppt_x"/>
                                          </p:val>
                                        </p:tav>
                                      </p:tavLst>
                                    </p:anim>
                                    <p:anim calcmode="lin" valueType="num">
                                      <p:cBhvr additive="base">
                                        <p:cTn id="19" dur="50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0" y="444107"/>
            <a:ext cx="12190413" cy="542861"/>
            <a:chOff x="0" y="444107"/>
            <a:chExt cx="12190413" cy="542861"/>
          </a:xfrm>
        </p:grpSpPr>
        <p:sp>
          <p:nvSpPr>
            <p:cNvPr id="11" name="Copyright Notice"/>
            <p:cNvSpPr>
              <a:spLocks/>
            </p:cNvSpPr>
            <p:nvPr/>
          </p:nvSpPr>
          <p:spPr bwMode="auto">
            <a:xfrm>
              <a:off x="4586513" y="444107"/>
              <a:ext cx="3048000" cy="373209"/>
            </a:xfrm>
            <a:prstGeom prst="rect">
              <a:avLst/>
            </a:prstGeom>
            <a:noFill/>
            <a:ln w="635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000" cap="small" dirty="0">
                  <a:solidFill>
                    <a:srgbClr val="4BB43A"/>
                  </a:solidFill>
                  <a:latin typeface="微软雅黑" panose="020B0503020204020204" pitchFamily="34" charset="-122"/>
                  <a:ea typeface="微软雅黑" panose="020B0503020204020204" pitchFamily="34" charset="-122"/>
                </a:rPr>
                <a:t>点击加入标题文字</a:t>
              </a:r>
              <a:endParaRPr lang="en-US" sz="2000" cap="small" dirty="0">
                <a:solidFill>
                  <a:srgbClr val="4BB43A"/>
                </a:solidFill>
                <a:latin typeface="微软雅黑" panose="020B0503020204020204" pitchFamily="34" charset="-122"/>
                <a:ea typeface="微软雅黑" panose="020B0503020204020204" pitchFamily="34" charset="-122"/>
              </a:endParaRPr>
            </a:p>
          </p:txBody>
        </p:sp>
        <p:cxnSp>
          <p:nvCxnSpPr>
            <p:cNvPr id="5" name="直接连接符 4"/>
            <p:cNvCxnSpPr>
              <a:cxnSpLocks/>
            </p:cNvCxnSpPr>
            <p:nvPr/>
          </p:nvCxnSpPr>
          <p:spPr>
            <a:xfrm>
              <a:off x="0" y="986968"/>
              <a:ext cx="12190413" cy="0"/>
            </a:xfrm>
            <a:prstGeom prst="line">
              <a:avLst/>
            </a:prstGeom>
            <a:ln>
              <a:solidFill>
                <a:srgbClr val="4BB43A"/>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7465189" y="2245849"/>
            <a:ext cx="3757794" cy="3385176"/>
            <a:chOff x="3211191" y="2064296"/>
            <a:chExt cx="2641600" cy="2379662"/>
          </a:xfrm>
        </p:grpSpPr>
        <p:sp>
          <p:nvSpPr>
            <p:cNvPr id="7" name="Freeform 8"/>
            <p:cNvSpPr>
              <a:spLocks/>
            </p:cNvSpPr>
            <p:nvPr/>
          </p:nvSpPr>
          <p:spPr bwMode="auto">
            <a:xfrm>
              <a:off x="3211191" y="2064296"/>
              <a:ext cx="1158875" cy="1128712"/>
            </a:xfrm>
            <a:custGeom>
              <a:avLst/>
              <a:gdLst>
                <a:gd name="T0" fmla="*/ 275 w 913"/>
                <a:gd name="T1" fmla="*/ 0 h 735"/>
                <a:gd name="T2" fmla="*/ 636 w 913"/>
                <a:gd name="T3" fmla="*/ 0 h 735"/>
                <a:gd name="T4" fmla="*/ 637 w 913"/>
                <a:gd name="T5" fmla="*/ 0 h 735"/>
                <a:gd name="T6" fmla="*/ 638 w 913"/>
                <a:gd name="T7" fmla="*/ 0 h 735"/>
                <a:gd name="T8" fmla="*/ 911 w 913"/>
                <a:gd name="T9" fmla="*/ 273 h 735"/>
                <a:gd name="T10" fmla="*/ 913 w 913"/>
                <a:gd name="T11" fmla="*/ 735 h 735"/>
                <a:gd name="T12" fmla="*/ 677 w 913"/>
                <a:gd name="T13" fmla="*/ 557 h 735"/>
                <a:gd name="T14" fmla="*/ 275 w 913"/>
                <a:gd name="T15" fmla="*/ 550 h 735"/>
                <a:gd name="T16" fmla="*/ 0 w 913"/>
                <a:gd name="T17" fmla="*/ 275 h 735"/>
                <a:gd name="T18" fmla="*/ 275 w 913"/>
                <a:gd name="T19" fmla="*/ 0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3" h="735">
                  <a:moveTo>
                    <a:pt x="275" y="0"/>
                  </a:moveTo>
                  <a:cubicBezTo>
                    <a:pt x="636" y="0"/>
                    <a:pt x="636" y="0"/>
                    <a:pt x="636" y="0"/>
                  </a:cubicBezTo>
                  <a:cubicBezTo>
                    <a:pt x="636" y="0"/>
                    <a:pt x="637" y="0"/>
                    <a:pt x="637" y="0"/>
                  </a:cubicBezTo>
                  <a:cubicBezTo>
                    <a:pt x="637" y="0"/>
                    <a:pt x="638" y="0"/>
                    <a:pt x="638" y="0"/>
                  </a:cubicBezTo>
                  <a:cubicBezTo>
                    <a:pt x="789" y="0"/>
                    <a:pt x="911" y="122"/>
                    <a:pt x="911" y="273"/>
                  </a:cubicBezTo>
                  <a:cubicBezTo>
                    <a:pt x="911" y="424"/>
                    <a:pt x="913" y="735"/>
                    <a:pt x="913" y="735"/>
                  </a:cubicBezTo>
                  <a:cubicBezTo>
                    <a:pt x="913" y="735"/>
                    <a:pt x="844" y="582"/>
                    <a:pt x="677" y="557"/>
                  </a:cubicBezTo>
                  <a:cubicBezTo>
                    <a:pt x="656" y="554"/>
                    <a:pt x="275" y="550"/>
                    <a:pt x="275" y="550"/>
                  </a:cubicBezTo>
                  <a:cubicBezTo>
                    <a:pt x="123" y="550"/>
                    <a:pt x="0" y="427"/>
                    <a:pt x="0" y="275"/>
                  </a:cubicBezTo>
                  <a:cubicBezTo>
                    <a:pt x="0" y="123"/>
                    <a:pt x="123" y="0"/>
                    <a:pt x="275" y="0"/>
                  </a:cubicBezTo>
                </a:path>
              </a:pathLst>
            </a:custGeom>
            <a:solidFill>
              <a:schemeClr val="accent1">
                <a:lumMod val="75000"/>
              </a:schemeClr>
            </a:solidFill>
            <a:ln>
              <a:noFill/>
            </a:ln>
            <a:effectLst/>
          </p:spPr>
          <p:txBody>
            <a:bodyPr lIns="68580" tIns="34290" rIns="68580" bIns="3429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AU" sz="2200" b="0" i="0" u="none" strike="noStrike" kern="0" cap="none" spc="0" normalizeH="0" baseline="0" noProof="0" dirty="0">
                  <a:ln>
                    <a:noFill/>
                  </a:ln>
                  <a:solidFill>
                    <a:srgbClr val="FFFFFF"/>
                  </a:solidFill>
                  <a:effectLst/>
                  <a:uLnTx/>
                  <a:uFillTx/>
                  <a:latin typeface="Roboto Bold" charset="0"/>
                </a:rPr>
                <a:t>02</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2200" b="0" i="0" u="none" strike="noStrike" kern="0" cap="none" spc="0" normalizeH="0" baseline="0" noProof="0" dirty="0">
                <a:ln>
                  <a:noFill/>
                </a:ln>
                <a:solidFill>
                  <a:srgbClr val="FFFFFF"/>
                </a:solidFill>
                <a:effectLst/>
                <a:uLnTx/>
                <a:uFillTx/>
                <a:latin typeface="Roboto Bold" charset="0"/>
              </a:endParaRPr>
            </a:p>
          </p:txBody>
        </p:sp>
        <p:sp>
          <p:nvSpPr>
            <p:cNvPr id="8" name="Freeform 9"/>
            <p:cNvSpPr>
              <a:spLocks/>
            </p:cNvSpPr>
            <p:nvPr/>
          </p:nvSpPr>
          <p:spPr bwMode="auto">
            <a:xfrm>
              <a:off x="3211191" y="3021558"/>
              <a:ext cx="1158875" cy="1128713"/>
            </a:xfrm>
            <a:custGeom>
              <a:avLst/>
              <a:gdLst>
                <a:gd name="T0" fmla="*/ 275 w 913"/>
                <a:gd name="T1" fmla="*/ 0 h 735"/>
                <a:gd name="T2" fmla="*/ 636 w 913"/>
                <a:gd name="T3" fmla="*/ 0 h 735"/>
                <a:gd name="T4" fmla="*/ 637 w 913"/>
                <a:gd name="T5" fmla="*/ 0 h 735"/>
                <a:gd name="T6" fmla="*/ 638 w 913"/>
                <a:gd name="T7" fmla="*/ 0 h 735"/>
                <a:gd name="T8" fmla="*/ 911 w 913"/>
                <a:gd name="T9" fmla="*/ 273 h 735"/>
                <a:gd name="T10" fmla="*/ 913 w 913"/>
                <a:gd name="T11" fmla="*/ 735 h 735"/>
                <a:gd name="T12" fmla="*/ 677 w 913"/>
                <a:gd name="T13" fmla="*/ 557 h 735"/>
                <a:gd name="T14" fmla="*/ 275 w 913"/>
                <a:gd name="T15" fmla="*/ 550 h 735"/>
                <a:gd name="T16" fmla="*/ 0 w 913"/>
                <a:gd name="T17" fmla="*/ 275 h 735"/>
                <a:gd name="T18" fmla="*/ 275 w 913"/>
                <a:gd name="T19" fmla="*/ 0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3" h="735">
                  <a:moveTo>
                    <a:pt x="275" y="0"/>
                  </a:moveTo>
                  <a:cubicBezTo>
                    <a:pt x="636" y="0"/>
                    <a:pt x="636" y="0"/>
                    <a:pt x="636" y="0"/>
                  </a:cubicBezTo>
                  <a:cubicBezTo>
                    <a:pt x="636" y="0"/>
                    <a:pt x="637" y="0"/>
                    <a:pt x="637" y="0"/>
                  </a:cubicBezTo>
                  <a:cubicBezTo>
                    <a:pt x="637" y="0"/>
                    <a:pt x="638" y="0"/>
                    <a:pt x="638" y="0"/>
                  </a:cubicBezTo>
                  <a:cubicBezTo>
                    <a:pt x="789" y="0"/>
                    <a:pt x="911" y="122"/>
                    <a:pt x="911" y="273"/>
                  </a:cubicBezTo>
                  <a:cubicBezTo>
                    <a:pt x="911" y="424"/>
                    <a:pt x="913" y="735"/>
                    <a:pt x="913" y="735"/>
                  </a:cubicBezTo>
                  <a:cubicBezTo>
                    <a:pt x="913" y="735"/>
                    <a:pt x="844" y="582"/>
                    <a:pt x="677" y="557"/>
                  </a:cubicBezTo>
                  <a:cubicBezTo>
                    <a:pt x="656" y="554"/>
                    <a:pt x="275" y="550"/>
                    <a:pt x="275" y="550"/>
                  </a:cubicBezTo>
                  <a:cubicBezTo>
                    <a:pt x="123" y="550"/>
                    <a:pt x="0" y="427"/>
                    <a:pt x="0" y="275"/>
                  </a:cubicBezTo>
                  <a:cubicBezTo>
                    <a:pt x="0" y="123"/>
                    <a:pt x="123" y="0"/>
                    <a:pt x="275" y="0"/>
                  </a:cubicBezTo>
                </a:path>
              </a:pathLst>
            </a:custGeom>
            <a:solidFill>
              <a:srgbClr val="4BB43A"/>
            </a:solidFill>
            <a:ln>
              <a:noFill/>
            </a:ln>
            <a:effectLst/>
          </p:spPr>
          <p:txBody>
            <a:bodyPr lIns="68580" tIns="34290" rIns="68580" bIns="3429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AU" sz="2600" b="0" i="0" u="none" strike="noStrike" kern="0" cap="none" spc="0" normalizeH="0" baseline="0" noProof="0" dirty="0">
                  <a:ln>
                    <a:noFill/>
                  </a:ln>
                  <a:solidFill>
                    <a:srgbClr val="FFFFFF"/>
                  </a:solidFill>
                  <a:effectLst/>
                  <a:uLnTx/>
                  <a:uFillTx/>
                  <a:latin typeface="Roboto Bold" charset="0"/>
                </a:rPr>
                <a:t>01</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2600" b="0" i="0" u="none" strike="noStrike" kern="0" cap="none" spc="0" normalizeH="0" baseline="0" noProof="0" dirty="0">
                <a:ln>
                  <a:noFill/>
                </a:ln>
                <a:solidFill>
                  <a:srgbClr val="FFFFFF"/>
                </a:solidFill>
                <a:effectLst/>
                <a:uLnTx/>
                <a:uFillTx/>
                <a:latin typeface="Roboto Bold" charset="0"/>
              </a:endParaRPr>
            </a:p>
          </p:txBody>
        </p:sp>
        <p:sp>
          <p:nvSpPr>
            <p:cNvPr id="10" name="Freeform 10"/>
            <p:cNvSpPr>
              <a:spLocks/>
            </p:cNvSpPr>
            <p:nvPr/>
          </p:nvSpPr>
          <p:spPr bwMode="auto">
            <a:xfrm>
              <a:off x="4392291" y="3023146"/>
              <a:ext cx="1460500" cy="1420812"/>
            </a:xfrm>
            <a:custGeom>
              <a:avLst/>
              <a:gdLst>
                <a:gd name="T0" fmla="*/ 1020384 w 1151"/>
                <a:gd name="T1" fmla="*/ 0 h 926"/>
                <a:gd name="T2" fmla="*/ 442928 w 1151"/>
                <a:gd name="T3" fmla="*/ 0 h 926"/>
                <a:gd name="T4" fmla="*/ 441659 w 1151"/>
                <a:gd name="T5" fmla="*/ 0 h 926"/>
                <a:gd name="T6" fmla="*/ 440390 w 1151"/>
                <a:gd name="T7" fmla="*/ 0 h 926"/>
                <a:gd name="T8" fmla="*/ 3807 w 1151"/>
                <a:gd name="T9" fmla="*/ 529890 h 926"/>
                <a:gd name="T10" fmla="*/ 0 w 1151"/>
                <a:gd name="T11" fmla="*/ 1422256 h 926"/>
                <a:gd name="T12" fmla="*/ 378202 w 1151"/>
                <a:gd name="T13" fmla="*/ 1079747 h 926"/>
                <a:gd name="T14" fmla="*/ 1020384 w 1151"/>
                <a:gd name="T15" fmla="*/ 1064388 h 926"/>
                <a:gd name="T16" fmla="*/ 1460774 w 1151"/>
                <a:gd name="T17" fmla="*/ 532962 h 926"/>
                <a:gd name="T18" fmla="*/ 1020384 w 1151"/>
                <a:gd name="T19" fmla="*/ 0 h 9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51"/>
                <a:gd name="T31" fmla="*/ 0 h 926"/>
                <a:gd name="T32" fmla="*/ 1151 w 1151"/>
                <a:gd name="T33" fmla="*/ 926 h 9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51" h="926">
                  <a:moveTo>
                    <a:pt x="804" y="0"/>
                  </a:moveTo>
                  <a:cubicBezTo>
                    <a:pt x="349" y="0"/>
                    <a:pt x="349" y="0"/>
                    <a:pt x="349" y="0"/>
                  </a:cubicBezTo>
                  <a:cubicBezTo>
                    <a:pt x="349" y="0"/>
                    <a:pt x="348" y="0"/>
                    <a:pt x="348" y="0"/>
                  </a:cubicBezTo>
                  <a:cubicBezTo>
                    <a:pt x="348" y="0"/>
                    <a:pt x="347" y="0"/>
                    <a:pt x="347" y="0"/>
                  </a:cubicBezTo>
                  <a:cubicBezTo>
                    <a:pt x="157" y="0"/>
                    <a:pt x="3" y="154"/>
                    <a:pt x="3" y="345"/>
                  </a:cubicBezTo>
                  <a:cubicBezTo>
                    <a:pt x="3" y="535"/>
                    <a:pt x="0" y="926"/>
                    <a:pt x="0" y="926"/>
                  </a:cubicBezTo>
                  <a:cubicBezTo>
                    <a:pt x="0" y="926"/>
                    <a:pt x="88" y="734"/>
                    <a:pt x="298" y="703"/>
                  </a:cubicBezTo>
                  <a:cubicBezTo>
                    <a:pt x="325" y="699"/>
                    <a:pt x="804" y="693"/>
                    <a:pt x="804" y="693"/>
                  </a:cubicBezTo>
                  <a:cubicBezTo>
                    <a:pt x="996" y="693"/>
                    <a:pt x="1151" y="538"/>
                    <a:pt x="1151" y="347"/>
                  </a:cubicBezTo>
                  <a:cubicBezTo>
                    <a:pt x="1151" y="155"/>
                    <a:pt x="996" y="0"/>
                    <a:pt x="804" y="0"/>
                  </a:cubicBezTo>
                </a:path>
              </a:pathLst>
            </a:custGeom>
            <a:solidFill>
              <a:schemeClr val="accent1">
                <a:lumMod val="75000"/>
              </a:schemeClr>
            </a:solidFill>
            <a:ln>
              <a:noFill/>
            </a:ln>
            <a:effectLst/>
            <a:extLst/>
          </p:spPr>
          <p:txBody>
            <a:bodyPr lIns="68580" tIns="34290" rIns="68580" bIns="3429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AU" sz="3000" b="0" i="0" u="none" strike="noStrike" kern="0" cap="none" spc="0" normalizeH="0" baseline="0" noProof="0" dirty="0">
                  <a:ln>
                    <a:noFill/>
                  </a:ln>
                  <a:solidFill>
                    <a:srgbClr val="FFFFFF"/>
                  </a:solidFill>
                  <a:effectLst/>
                  <a:uLnTx/>
                  <a:uFillTx/>
                  <a:latin typeface="Roboto Bold" charset="0"/>
                </a:rPr>
                <a:t>04</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3000" b="0" i="0" u="none" strike="noStrike" kern="0" cap="none" spc="0" normalizeH="0" baseline="0" noProof="0" dirty="0">
                <a:ln>
                  <a:noFill/>
                </a:ln>
                <a:solidFill>
                  <a:srgbClr val="FFFFFF"/>
                </a:solidFill>
                <a:effectLst/>
                <a:uLnTx/>
                <a:uFillTx/>
                <a:latin typeface="Roboto Bold" charset="0"/>
              </a:endParaRPr>
            </a:p>
          </p:txBody>
        </p:sp>
        <p:sp>
          <p:nvSpPr>
            <p:cNvPr id="12" name="Freeform 5"/>
            <p:cNvSpPr>
              <a:spLocks/>
            </p:cNvSpPr>
            <p:nvPr/>
          </p:nvSpPr>
          <p:spPr bwMode="auto">
            <a:xfrm>
              <a:off x="4392291" y="2064296"/>
              <a:ext cx="1160462" cy="1128712"/>
            </a:xfrm>
            <a:custGeom>
              <a:avLst/>
              <a:gdLst>
                <a:gd name="T0" fmla="*/ 639 w 914"/>
                <a:gd name="T1" fmla="*/ 0 h 735"/>
                <a:gd name="T2" fmla="*/ 277 w 914"/>
                <a:gd name="T3" fmla="*/ 0 h 735"/>
                <a:gd name="T4" fmla="*/ 276 w 914"/>
                <a:gd name="T5" fmla="*/ 0 h 735"/>
                <a:gd name="T6" fmla="*/ 275 w 914"/>
                <a:gd name="T7" fmla="*/ 0 h 735"/>
                <a:gd name="T8" fmla="*/ 2 w 914"/>
                <a:gd name="T9" fmla="*/ 273 h 735"/>
                <a:gd name="T10" fmla="*/ 0 w 914"/>
                <a:gd name="T11" fmla="*/ 735 h 735"/>
                <a:gd name="T12" fmla="*/ 237 w 914"/>
                <a:gd name="T13" fmla="*/ 557 h 735"/>
                <a:gd name="T14" fmla="*/ 639 w 914"/>
                <a:gd name="T15" fmla="*/ 550 h 735"/>
                <a:gd name="T16" fmla="*/ 914 w 914"/>
                <a:gd name="T17" fmla="*/ 275 h 735"/>
                <a:gd name="T18" fmla="*/ 639 w 914"/>
                <a:gd name="T19" fmla="*/ 0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4" h="735">
                  <a:moveTo>
                    <a:pt x="639" y="0"/>
                  </a:moveTo>
                  <a:cubicBezTo>
                    <a:pt x="277" y="0"/>
                    <a:pt x="277" y="0"/>
                    <a:pt x="277" y="0"/>
                  </a:cubicBezTo>
                  <a:cubicBezTo>
                    <a:pt x="277" y="0"/>
                    <a:pt x="277" y="0"/>
                    <a:pt x="276" y="0"/>
                  </a:cubicBezTo>
                  <a:cubicBezTo>
                    <a:pt x="276" y="0"/>
                    <a:pt x="276" y="0"/>
                    <a:pt x="275" y="0"/>
                  </a:cubicBezTo>
                  <a:cubicBezTo>
                    <a:pt x="125" y="0"/>
                    <a:pt x="2" y="122"/>
                    <a:pt x="2" y="273"/>
                  </a:cubicBezTo>
                  <a:cubicBezTo>
                    <a:pt x="2" y="424"/>
                    <a:pt x="0" y="735"/>
                    <a:pt x="0" y="735"/>
                  </a:cubicBezTo>
                  <a:cubicBezTo>
                    <a:pt x="0" y="735"/>
                    <a:pt x="70" y="582"/>
                    <a:pt x="237" y="557"/>
                  </a:cubicBezTo>
                  <a:cubicBezTo>
                    <a:pt x="258" y="554"/>
                    <a:pt x="639" y="550"/>
                    <a:pt x="639" y="550"/>
                  </a:cubicBezTo>
                  <a:cubicBezTo>
                    <a:pt x="790" y="550"/>
                    <a:pt x="914" y="427"/>
                    <a:pt x="914" y="275"/>
                  </a:cubicBezTo>
                  <a:cubicBezTo>
                    <a:pt x="914" y="123"/>
                    <a:pt x="790" y="0"/>
                    <a:pt x="639" y="0"/>
                  </a:cubicBezTo>
                </a:path>
              </a:pathLst>
            </a:custGeom>
            <a:solidFill>
              <a:srgbClr val="4BB43A"/>
            </a:solidFill>
            <a:ln>
              <a:noFill/>
            </a:ln>
            <a:effectLst/>
          </p:spPr>
          <p:txBody>
            <a:bodyPr lIns="68580" tIns="34290" rIns="68580" bIns="3429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AU" sz="2200" b="0" i="0" u="none" strike="noStrike" kern="0" cap="none" spc="0" normalizeH="0" baseline="0" noProof="0" dirty="0">
                  <a:ln>
                    <a:noFill/>
                  </a:ln>
                  <a:solidFill>
                    <a:srgbClr val="FFFFFF"/>
                  </a:solidFill>
                  <a:effectLst/>
                  <a:uLnTx/>
                  <a:uFillTx/>
                  <a:latin typeface="Roboto Bold" charset="0"/>
                </a:rPr>
                <a:t>03</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2200" b="0" i="0" u="none" strike="noStrike" kern="0" cap="none" spc="0" normalizeH="0" baseline="0" noProof="0" dirty="0">
                <a:ln>
                  <a:noFill/>
                </a:ln>
                <a:solidFill>
                  <a:srgbClr val="FFFFFF"/>
                </a:solidFill>
                <a:effectLst/>
                <a:uLnTx/>
                <a:uFillTx/>
                <a:latin typeface="Roboto Bold" charset="0"/>
              </a:endParaRPr>
            </a:p>
          </p:txBody>
        </p:sp>
      </p:grpSp>
      <p:sp>
        <p:nvSpPr>
          <p:cNvPr id="13" name="椭圆 12"/>
          <p:cNvSpPr/>
          <p:nvPr/>
        </p:nvSpPr>
        <p:spPr>
          <a:xfrm>
            <a:off x="1556975" y="2308492"/>
            <a:ext cx="576622" cy="576785"/>
          </a:xfrm>
          <a:prstGeom prst="ellipse">
            <a:avLst/>
          </a:prstGeom>
          <a:solidFill>
            <a:srgbClr val="4BB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Impact MT Std" pitchFamily="34" charset="0"/>
                <a:ea typeface="微软雅黑" pitchFamily="34" charset="-122"/>
              </a:rPr>
              <a:t>1</a:t>
            </a:r>
            <a:endParaRPr lang="zh-CN" altLang="en-US" sz="1600" dirty="0">
              <a:latin typeface="Impact MT Std" pitchFamily="34" charset="0"/>
              <a:ea typeface="微软雅黑" pitchFamily="34" charset="-122"/>
            </a:endParaRPr>
          </a:p>
        </p:txBody>
      </p:sp>
      <p:cxnSp>
        <p:nvCxnSpPr>
          <p:cNvPr id="14" name="直接连接符 13"/>
          <p:cNvCxnSpPr/>
          <p:nvPr/>
        </p:nvCxnSpPr>
        <p:spPr>
          <a:xfrm>
            <a:off x="2121413" y="2575224"/>
            <a:ext cx="1007039" cy="0"/>
          </a:xfrm>
          <a:prstGeom prst="line">
            <a:avLst/>
          </a:prstGeom>
          <a:ln w="6350">
            <a:solidFill>
              <a:schemeClr val="bg1">
                <a:lumMod val="6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5" name="标题 11"/>
          <p:cNvSpPr txBox="1">
            <a:spLocks/>
          </p:cNvSpPr>
          <p:nvPr/>
        </p:nvSpPr>
        <p:spPr>
          <a:xfrm>
            <a:off x="3150954" y="2354636"/>
            <a:ext cx="3865930"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2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6" name="椭圆 15"/>
          <p:cNvSpPr/>
          <p:nvPr/>
        </p:nvSpPr>
        <p:spPr>
          <a:xfrm>
            <a:off x="1556976" y="3240444"/>
            <a:ext cx="576622" cy="576785"/>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Impact MT Std" pitchFamily="34" charset="0"/>
                <a:ea typeface="微软雅黑" pitchFamily="34" charset="-122"/>
              </a:rPr>
              <a:t>2</a:t>
            </a:r>
            <a:endParaRPr lang="zh-CN" altLang="en-US" sz="1600" dirty="0">
              <a:latin typeface="Impact MT Std" pitchFamily="34" charset="0"/>
              <a:ea typeface="微软雅黑" pitchFamily="34" charset="-122"/>
            </a:endParaRPr>
          </a:p>
        </p:txBody>
      </p:sp>
      <p:cxnSp>
        <p:nvCxnSpPr>
          <p:cNvPr id="17" name="直接连接符 16"/>
          <p:cNvCxnSpPr/>
          <p:nvPr/>
        </p:nvCxnSpPr>
        <p:spPr>
          <a:xfrm>
            <a:off x="2121414" y="3507176"/>
            <a:ext cx="1007039" cy="0"/>
          </a:xfrm>
          <a:prstGeom prst="line">
            <a:avLst/>
          </a:prstGeom>
          <a:ln w="6350">
            <a:solidFill>
              <a:schemeClr val="bg1">
                <a:lumMod val="6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8" name="标题 11"/>
          <p:cNvSpPr txBox="1">
            <a:spLocks/>
          </p:cNvSpPr>
          <p:nvPr/>
        </p:nvSpPr>
        <p:spPr>
          <a:xfrm>
            <a:off x="3150955" y="3286588"/>
            <a:ext cx="3865930"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2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椭圆 18"/>
          <p:cNvSpPr/>
          <p:nvPr/>
        </p:nvSpPr>
        <p:spPr>
          <a:xfrm>
            <a:off x="1556976" y="4155742"/>
            <a:ext cx="576622" cy="576785"/>
          </a:xfrm>
          <a:prstGeom prst="ellipse">
            <a:avLst/>
          </a:prstGeom>
          <a:solidFill>
            <a:srgbClr val="4BB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Impact MT Std" pitchFamily="34" charset="0"/>
                <a:ea typeface="微软雅黑" pitchFamily="34" charset="-122"/>
              </a:rPr>
              <a:t>3</a:t>
            </a:r>
            <a:endParaRPr lang="zh-CN" altLang="en-US" sz="1600" dirty="0">
              <a:latin typeface="Impact MT Std" pitchFamily="34" charset="0"/>
              <a:ea typeface="微软雅黑" pitchFamily="34" charset="-122"/>
            </a:endParaRPr>
          </a:p>
        </p:txBody>
      </p:sp>
      <p:cxnSp>
        <p:nvCxnSpPr>
          <p:cNvPr id="20" name="直接连接符 19"/>
          <p:cNvCxnSpPr/>
          <p:nvPr/>
        </p:nvCxnSpPr>
        <p:spPr>
          <a:xfrm>
            <a:off x="2121414" y="4422474"/>
            <a:ext cx="1007039" cy="0"/>
          </a:xfrm>
          <a:prstGeom prst="line">
            <a:avLst/>
          </a:prstGeom>
          <a:ln w="6350">
            <a:solidFill>
              <a:schemeClr val="bg1">
                <a:lumMod val="6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21" name="标题 11"/>
          <p:cNvSpPr txBox="1">
            <a:spLocks/>
          </p:cNvSpPr>
          <p:nvPr/>
        </p:nvSpPr>
        <p:spPr>
          <a:xfrm>
            <a:off x="3150955" y="4201886"/>
            <a:ext cx="3865930"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2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2" name="椭圆 21"/>
          <p:cNvSpPr/>
          <p:nvPr/>
        </p:nvSpPr>
        <p:spPr>
          <a:xfrm>
            <a:off x="1556977" y="5054240"/>
            <a:ext cx="576622" cy="576785"/>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Impact MT Std" pitchFamily="34" charset="0"/>
                <a:ea typeface="微软雅黑" pitchFamily="34" charset="-122"/>
              </a:rPr>
              <a:t>4</a:t>
            </a:r>
            <a:endParaRPr lang="zh-CN" altLang="en-US" sz="1600" dirty="0">
              <a:latin typeface="Impact MT Std" pitchFamily="34" charset="0"/>
              <a:ea typeface="微软雅黑" pitchFamily="34" charset="-122"/>
            </a:endParaRPr>
          </a:p>
        </p:txBody>
      </p:sp>
      <p:cxnSp>
        <p:nvCxnSpPr>
          <p:cNvPr id="23" name="直接连接符 22"/>
          <p:cNvCxnSpPr/>
          <p:nvPr/>
        </p:nvCxnSpPr>
        <p:spPr>
          <a:xfrm>
            <a:off x="2121415" y="5320972"/>
            <a:ext cx="1007039" cy="0"/>
          </a:xfrm>
          <a:prstGeom prst="line">
            <a:avLst/>
          </a:prstGeom>
          <a:ln w="6350">
            <a:solidFill>
              <a:schemeClr val="bg1">
                <a:lumMod val="6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24" name="标题 11"/>
          <p:cNvSpPr txBox="1">
            <a:spLocks/>
          </p:cNvSpPr>
          <p:nvPr/>
        </p:nvSpPr>
        <p:spPr>
          <a:xfrm>
            <a:off x="3150956" y="5100384"/>
            <a:ext cx="3865930"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2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676047714"/>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750"/>
                                        <p:tgtEl>
                                          <p:spTgt spid="9"/>
                                        </p:tgtEl>
                                      </p:cBhvr>
                                    </p:animEffect>
                                    <p:anim calcmode="lin" valueType="num">
                                      <p:cBhvr>
                                        <p:cTn id="8" dur="750" fill="hold"/>
                                        <p:tgtEl>
                                          <p:spTgt spid="9"/>
                                        </p:tgtEl>
                                        <p:attrNameLst>
                                          <p:attrName>ppt_x</p:attrName>
                                        </p:attrNameLst>
                                      </p:cBhvr>
                                      <p:tavLst>
                                        <p:tav tm="0">
                                          <p:val>
                                            <p:strVal val="#ppt_x"/>
                                          </p:val>
                                        </p:tav>
                                        <p:tav tm="100000">
                                          <p:val>
                                            <p:strVal val="#ppt_x"/>
                                          </p:val>
                                        </p:tav>
                                      </p:tavLst>
                                    </p:anim>
                                    <p:anim calcmode="lin" valueType="num">
                                      <p:cBhvr>
                                        <p:cTn id="9" dur="75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8"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0-#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childTnLst>
                          </p:cTn>
                        </p:par>
                        <p:par>
                          <p:cTn id="15" fill="hold">
                            <p:stCondLst>
                              <p:cond delay="1250"/>
                            </p:stCondLst>
                            <p:childTnLst>
                              <p:par>
                                <p:cTn id="16" presetID="10" presetClass="entr" presetSubtype="0"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childTnLst>
                          </p:cTn>
                        </p:par>
                        <p:par>
                          <p:cTn id="19" fill="hold">
                            <p:stCondLst>
                              <p:cond delay="1750"/>
                            </p:stCondLst>
                            <p:childTnLst>
                              <p:par>
                                <p:cTn id="20" presetID="22" presetClass="entr" presetSubtype="8" fill="hold"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left)">
                                      <p:cBhvr>
                                        <p:cTn id="22" dur="500"/>
                                        <p:tgtEl>
                                          <p:spTgt spid="14"/>
                                        </p:tgtEl>
                                      </p:cBhvr>
                                    </p:animEffect>
                                  </p:childTnLst>
                                </p:cTn>
                              </p:par>
                            </p:childTnLst>
                          </p:cTn>
                        </p:par>
                        <p:par>
                          <p:cTn id="23" fill="hold">
                            <p:stCondLst>
                              <p:cond delay="2250"/>
                            </p:stCondLst>
                            <p:childTnLst>
                              <p:par>
                                <p:cTn id="24" presetID="53" presetClass="entr" presetSubtype="16"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p:cTn id="26" dur="500" fill="hold"/>
                                        <p:tgtEl>
                                          <p:spTgt spid="15"/>
                                        </p:tgtEl>
                                        <p:attrNameLst>
                                          <p:attrName>ppt_w</p:attrName>
                                        </p:attrNameLst>
                                      </p:cBhvr>
                                      <p:tavLst>
                                        <p:tav tm="0">
                                          <p:val>
                                            <p:fltVal val="0"/>
                                          </p:val>
                                        </p:tav>
                                        <p:tav tm="100000">
                                          <p:val>
                                            <p:strVal val="#ppt_w"/>
                                          </p:val>
                                        </p:tav>
                                      </p:tavLst>
                                    </p:anim>
                                    <p:anim calcmode="lin" valueType="num">
                                      <p:cBhvr>
                                        <p:cTn id="27" dur="500" fill="hold"/>
                                        <p:tgtEl>
                                          <p:spTgt spid="15"/>
                                        </p:tgtEl>
                                        <p:attrNameLst>
                                          <p:attrName>ppt_h</p:attrName>
                                        </p:attrNameLst>
                                      </p:cBhvr>
                                      <p:tavLst>
                                        <p:tav tm="0">
                                          <p:val>
                                            <p:fltVal val="0"/>
                                          </p:val>
                                        </p:tav>
                                        <p:tav tm="100000">
                                          <p:val>
                                            <p:strVal val="#ppt_h"/>
                                          </p:val>
                                        </p:tav>
                                      </p:tavLst>
                                    </p:anim>
                                    <p:animEffect transition="in" filter="fade">
                                      <p:cBhvr>
                                        <p:cTn id="28" dur="500"/>
                                        <p:tgtEl>
                                          <p:spTgt spid="15"/>
                                        </p:tgtEl>
                                      </p:cBhvr>
                                    </p:animEffect>
                                  </p:childTnLst>
                                </p:cTn>
                              </p:par>
                            </p:childTnLst>
                          </p:cTn>
                        </p:par>
                        <p:par>
                          <p:cTn id="29" fill="hold">
                            <p:stCondLst>
                              <p:cond delay="2750"/>
                            </p:stCondLst>
                            <p:childTnLst>
                              <p:par>
                                <p:cTn id="30" presetID="10" presetClass="entr" presetSubtype="0"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par>
                          <p:cTn id="33" fill="hold">
                            <p:stCondLst>
                              <p:cond delay="3250"/>
                            </p:stCondLst>
                            <p:childTnLst>
                              <p:par>
                                <p:cTn id="34" presetID="22" presetClass="entr" presetSubtype="8" fill="hold" nodeType="after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wipe(left)">
                                      <p:cBhvr>
                                        <p:cTn id="36" dur="500"/>
                                        <p:tgtEl>
                                          <p:spTgt spid="17"/>
                                        </p:tgtEl>
                                      </p:cBhvr>
                                    </p:animEffect>
                                  </p:childTnLst>
                                </p:cTn>
                              </p:par>
                            </p:childTnLst>
                          </p:cTn>
                        </p:par>
                        <p:par>
                          <p:cTn id="37" fill="hold">
                            <p:stCondLst>
                              <p:cond delay="3750"/>
                            </p:stCondLst>
                            <p:childTnLst>
                              <p:par>
                                <p:cTn id="38" presetID="53" presetClass="entr" presetSubtype="16" fill="hold" grpId="0" nodeType="afterEffect">
                                  <p:stCondLst>
                                    <p:cond delay="0"/>
                                  </p:stCondLst>
                                  <p:childTnLst>
                                    <p:set>
                                      <p:cBhvr>
                                        <p:cTn id="39" dur="1" fill="hold">
                                          <p:stCondLst>
                                            <p:cond delay="0"/>
                                          </p:stCondLst>
                                        </p:cTn>
                                        <p:tgtEl>
                                          <p:spTgt spid="18"/>
                                        </p:tgtEl>
                                        <p:attrNameLst>
                                          <p:attrName>style.visibility</p:attrName>
                                        </p:attrNameLst>
                                      </p:cBhvr>
                                      <p:to>
                                        <p:strVal val="visible"/>
                                      </p:to>
                                    </p:set>
                                    <p:anim calcmode="lin" valueType="num">
                                      <p:cBhvr>
                                        <p:cTn id="40" dur="500" fill="hold"/>
                                        <p:tgtEl>
                                          <p:spTgt spid="18"/>
                                        </p:tgtEl>
                                        <p:attrNameLst>
                                          <p:attrName>ppt_w</p:attrName>
                                        </p:attrNameLst>
                                      </p:cBhvr>
                                      <p:tavLst>
                                        <p:tav tm="0">
                                          <p:val>
                                            <p:fltVal val="0"/>
                                          </p:val>
                                        </p:tav>
                                        <p:tav tm="100000">
                                          <p:val>
                                            <p:strVal val="#ppt_w"/>
                                          </p:val>
                                        </p:tav>
                                      </p:tavLst>
                                    </p:anim>
                                    <p:anim calcmode="lin" valueType="num">
                                      <p:cBhvr>
                                        <p:cTn id="41" dur="500" fill="hold"/>
                                        <p:tgtEl>
                                          <p:spTgt spid="18"/>
                                        </p:tgtEl>
                                        <p:attrNameLst>
                                          <p:attrName>ppt_h</p:attrName>
                                        </p:attrNameLst>
                                      </p:cBhvr>
                                      <p:tavLst>
                                        <p:tav tm="0">
                                          <p:val>
                                            <p:fltVal val="0"/>
                                          </p:val>
                                        </p:tav>
                                        <p:tav tm="100000">
                                          <p:val>
                                            <p:strVal val="#ppt_h"/>
                                          </p:val>
                                        </p:tav>
                                      </p:tavLst>
                                    </p:anim>
                                    <p:animEffect transition="in" filter="fade">
                                      <p:cBhvr>
                                        <p:cTn id="42" dur="500"/>
                                        <p:tgtEl>
                                          <p:spTgt spid="18"/>
                                        </p:tgtEl>
                                      </p:cBhvr>
                                    </p:animEffect>
                                  </p:childTnLst>
                                </p:cTn>
                              </p:par>
                            </p:childTnLst>
                          </p:cTn>
                        </p:par>
                        <p:par>
                          <p:cTn id="43" fill="hold">
                            <p:stCondLst>
                              <p:cond delay="4250"/>
                            </p:stCondLst>
                            <p:childTnLst>
                              <p:par>
                                <p:cTn id="44" presetID="10" presetClass="entr" presetSubtype="0" fill="hold" grpId="0" nodeType="after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fade">
                                      <p:cBhvr>
                                        <p:cTn id="46" dur="500"/>
                                        <p:tgtEl>
                                          <p:spTgt spid="19"/>
                                        </p:tgtEl>
                                      </p:cBhvr>
                                    </p:animEffect>
                                  </p:childTnLst>
                                </p:cTn>
                              </p:par>
                            </p:childTnLst>
                          </p:cTn>
                        </p:par>
                        <p:par>
                          <p:cTn id="47" fill="hold">
                            <p:stCondLst>
                              <p:cond delay="4750"/>
                            </p:stCondLst>
                            <p:childTnLst>
                              <p:par>
                                <p:cTn id="48" presetID="22" presetClass="entr" presetSubtype="8" fill="hold" nodeType="after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wipe(left)">
                                      <p:cBhvr>
                                        <p:cTn id="50" dur="500"/>
                                        <p:tgtEl>
                                          <p:spTgt spid="20"/>
                                        </p:tgtEl>
                                      </p:cBhvr>
                                    </p:animEffect>
                                  </p:childTnLst>
                                </p:cTn>
                              </p:par>
                            </p:childTnLst>
                          </p:cTn>
                        </p:par>
                        <p:par>
                          <p:cTn id="51" fill="hold">
                            <p:stCondLst>
                              <p:cond delay="5250"/>
                            </p:stCondLst>
                            <p:childTnLst>
                              <p:par>
                                <p:cTn id="52" presetID="53" presetClass="entr" presetSubtype="16" fill="hold" grpId="0" nodeType="afterEffect">
                                  <p:stCondLst>
                                    <p:cond delay="0"/>
                                  </p:stCondLst>
                                  <p:childTnLst>
                                    <p:set>
                                      <p:cBhvr>
                                        <p:cTn id="53" dur="1" fill="hold">
                                          <p:stCondLst>
                                            <p:cond delay="0"/>
                                          </p:stCondLst>
                                        </p:cTn>
                                        <p:tgtEl>
                                          <p:spTgt spid="21"/>
                                        </p:tgtEl>
                                        <p:attrNameLst>
                                          <p:attrName>style.visibility</p:attrName>
                                        </p:attrNameLst>
                                      </p:cBhvr>
                                      <p:to>
                                        <p:strVal val="visible"/>
                                      </p:to>
                                    </p:set>
                                    <p:anim calcmode="lin" valueType="num">
                                      <p:cBhvr>
                                        <p:cTn id="54" dur="500" fill="hold"/>
                                        <p:tgtEl>
                                          <p:spTgt spid="21"/>
                                        </p:tgtEl>
                                        <p:attrNameLst>
                                          <p:attrName>ppt_w</p:attrName>
                                        </p:attrNameLst>
                                      </p:cBhvr>
                                      <p:tavLst>
                                        <p:tav tm="0">
                                          <p:val>
                                            <p:fltVal val="0"/>
                                          </p:val>
                                        </p:tav>
                                        <p:tav tm="100000">
                                          <p:val>
                                            <p:strVal val="#ppt_w"/>
                                          </p:val>
                                        </p:tav>
                                      </p:tavLst>
                                    </p:anim>
                                    <p:anim calcmode="lin" valueType="num">
                                      <p:cBhvr>
                                        <p:cTn id="55" dur="500" fill="hold"/>
                                        <p:tgtEl>
                                          <p:spTgt spid="21"/>
                                        </p:tgtEl>
                                        <p:attrNameLst>
                                          <p:attrName>ppt_h</p:attrName>
                                        </p:attrNameLst>
                                      </p:cBhvr>
                                      <p:tavLst>
                                        <p:tav tm="0">
                                          <p:val>
                                            <p:fltVal val="0"/>
                                          </p:val>
                                        </p:tav>
                                        <p:tav tm="100000">
                                          <p:val>
                                            <p:strVal val="#ppt_h"/>
                                          </p:val>
                                        </p:tav>
                                      </p:tavLst>
                                    </p:anim>
                                    <p:animEffect transition="in" filter="fade">
                                      <p:cBhvr>
                                        <p:cTn id="56" dur="500"/>
                                        <p:tgtEl>
                                          <p:spTgt spid="21"/>
                                        </p:tgtEl>
                                      </p:cBhvr>
                                    </p:animEffect>
                                  </p:childTnLst>
                                </p:cTn>
                              </p:par>
                            </p:childTnLst>
                          </p:cTn>
                        </p:par>
                        <p:par>
                          <p:cTn id="57" fill="hold">
                            <p:stCondLst>
                              <p:cond delay="5750"/>
                            </p:stCondLst>
                            <p:childTnLst>
                              <p:par>
                                <p:cTn id="58" presetID="10" presetClass="entr" presetSubtype="0" fill="hold" grpId="0" nodeType="afterEffect">
                                  <p:stCondLst>
                                    <p:cond delay="0"/>
                                  </p:stCondLst>
                                  <p:childTnLst>
                                    <p:set>
                                      <p:cBhvr>
                                        <p:cTn id="59" dur="1" fill="hold">
                                          <p:stCondLst>
                                            <p:cond delay="0"/>
                                          </p:stCondLst>
                                        </p:cTn>
                                        <p:tgtEl>
                                          <p:spTgt spid="22"/>
                                        </p:tgtEl>
                                        <p:attrNameLst>
                                          <p:attrName>style.visibility</p:attrName>
                                        </p:attrNameLst>
                                      </p:cBhvr>
                                      <p:to>
                                        <p:strVal val="visible"/>
                                      </p:to>
                                    </p:set>
                                    <p:animEffect transition="in" filter="fade">
                                      <p:cBhvr>
                                        <p:cTn id="60" dur="500"/>
                                        <p:tgtEl>
                                          <p:spTgt spid="22"/>
                                        </p:tgtEl>
                                      </p:cBhvr>
                                    </p:animEffect>
                                  </p:childTnLst>
                                </p:cTn>
                              </p:par>
                            </p:childTnLst>
                          </p:cTn>
                        </p:par>
                        <p:par>
                          <p:cTn id="61" fill="hold">
                            <p:stCondLst>
                              <p:cond delay="6250"/>
                            </p:stCondLst>
                            <p:childTnLst>
                              <p:par>
                                <p:cTn id="62" presetID="22" presetClass="entr" presetSubtype="8" fill="hold" nodeType="after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wipe(left)">
                                      <p:cBhvr>
                                        <p:cTn id="64" dur="500"/>
                                        <p:tgtEl>
                                          <p:spTgt spid="23"/>
                                        </p:tgtEl>
                                      </p:cBhvr>
                                    </p:animEffect>
                                  </p:childTnLst>
                                </p:cTn>
                              </p:par>
                            </p:childTnLst>
                          </p:cTn>
                        </p:par>
                        <p:par>
                          <p:cTn id="65" fill="hold">
                            <p:stCondLst>
                              <p:cond delay="6750"/>
                            </p:stCondLst>
                            <p:childTnLst>
                              <p:par>
                                <p:cTn id="66" presetID="53" presetClass="entr" presetSubtype="16" fill="hold" grpId="0" nodeType="afterEffect">
                                  <p:stCondLst>
                                    <p:cond delay="0"/>
                                  </p:stCondLst>
                                  <p:childTnLst>
                                    <p:set>
                                      <p:cBhvr>
                                        <p:cTn id="67" dur="1" fill="hold">
                                          <p:stCondLst>
                                            <p:cond delay="0"/>
                                          </p:stCondLst>
                                        </p:cTn>
                                        <p:tgtEl>
                                          <p:spTgt spid="24"/>
                                        </p:tgtEl>
                                        <p:attrNameLst>
                                          <p:attrName>style.visibility</p:attrName>
                                        </p:attrNameLst>
                                      </p:cBhvr>
                                      <p:to>
                                        <p:strVal val="visible"/>
                                      </p:to>
                                    </p:set>
                                    <p:anim calcmode="lin" valueType="num">
                                      <p:cBhvr>
                                        <p:cTn id="68" dur="500" fill="hold"/>
                                        <p:tgtEl>
                                          <p:spTgt spid="24"/>
                                        </p:tgtEl>
                                        <p:attrNameLst>
                                          <p:attrName>ppt_w</p:attrName>
                                        </p:attrNameLst>
                                      </p:cBhvr>
                                      <p:tavLst>
                                        <p:tav tm="0">
                                          <p:val>
                                            <p:fltVal val="0"/>
                                          </p:val>
                                        </p:tav>
                                        <p:tav tm="100000">
                                          <p:val>
                                            <p:strVal val="#ppt_w"/>
                                          </p:val>
                                        </p:tav>
                                      </p:tavLst>
                                    </p:anim>
                                    <p:anim calcmode="lin" valueType="num">
                                      <p:cBhvr>
                                        <p:cTn id="69" dur="500" fill="hold"/>
                                        <p:tgtEl>
                                          <p:spTgt spid="24"/>
                                        </p:tgtEl>
                                        <p:attrNameLst>
                                          <p:attrName>ppt_h</p:attrName>
                                        </p:attrNameLst>
                                      </p:cBhvr>
                                      <p:tavLst>
                                        <p:tav tm="0">
                                          <p:val>
                                            <p:fltVal val="0"/>
                                          </p:val>
                                        </p:tav>
                                        <p:tav tm="100000">
                                          <p:val>
                                            <p:strVal val="#ppt_h"/>
                                          </p:val>
                                        </p:tav>
                                      </p:tavLst>
                                    </p:anim>
                                    <p:animEffect transition="in" filter="fade">
                                      <p:cBhvr>
                                        <p:cTn id="7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p:bldP spid="16" grpId="0" animBg="1"/>
      <p:bldP spid="18" grpId="0"/>
      <p:bldP spid="19" grpId="0" animBg="1"/>
      <p:bldP spid="21" grpId="0"/>
      <p:bldP spid="22" grpId="0" animBg="1"/>
      <p:bldP spid="2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0" y="444107"/>
            <a:ext cx="12190413" cy="542861"/>
            <a:chOff x="0" y="444107"/>
            <a:chExt cx="12190413" cy="542861"/>
          </a:xfrm>
        </p:grpSpPr>
        <p:sp>
          <p:nvSpPr>
            <p:cNvPr id="11" name="Copyright Notice"/>
            <p:cNvSpPr>
              <a:spLocks/>
            </p:cNvSpPr>
            <p:nvPr/>
          </p:nvSpPr>
          <p:spPr bwMode="auto">
            <a:xfrm>
              <a:off x="4586513" y="444107"/>
              <a:ext cx="3048000" cy="373209"/>
            </a:xfrm>
            <a:prstGeom prst="rect">
              <a:avLst/>
            </a:prstGeom>
            <a:noFill/>
            <a:ln w="635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000" cap="small" dirty="0">
                  <a:solidFill>
                    <a:srgbClr val="4BB43A"/>
                  </a:solidFill>
                  <a:latin typeface="微软雅黑" panose="020B0503020204020204" pitchFamily="34" charset="-122"/>
                  <a:ea typeface="微软雅黑" panose="020B0503020204020204" pitchFamily="34" charset="-122"/>
                </a:rPr>
                <a:t>点击加入标题文字</a:t>
              </a:r>
              <a:endParaRPr lang="en-US" sz="2000" cap="small" dirty="0">
                <a:solidFill>
                  <a:srgbClr val="4BB43A"/>
                </a:solidFill>
                <a:latin typeface="微软雅黑" panose="020B0503020204020204" pitchFamily="34" charset="-122"/>
                <a:ea typeface="微软雅黑" panose="020B0503020204020204" pitchFamily="34" charset="-122"/>
              </a:endParaRPr>
            </a:p>
          </p:txBody>
        </p:sp>
        <p:cxnSp>
          <p:nvCxnSpPr>
            <p:cNvPr id="5" name="直接连接符 4"/>
            <p:cNvCxnSpPr>
              <a:cxnSpLocks/>
            </p:cNvCxnSpPr>
            <p:nvPr/>
          </p:nvCxnSpPr>
          <p:spPr>
            <a:xfrm>
              <a:off x="0" y="986968"/>
              <a:ext cx="12190413" cy="0"/>
            </a:xfrm>
            <a:prstGeom prst="line">
              <a:avLst/>
            </a:prstGeom>
            <a:ln>
              <a:solidFill>
                <a:srgbClr val="4BB43A"/>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flipH="1">
            <a:off x="6522126" y="2155782"/>
            <a:ext cx="4382886" cy="3701471"/>
            <a:chOff x="8747036" y="2319451"/>
            <a:chExt cx="2800778" cy="3294281"/>
          </a:xfrm>
        </p:grpSpPr>
        <p:grpSp>
          <p:nvGrpSpPr>
            <p:cNvPr id="7" name="组合 6"/>
            <p:cNvGrpSpPr/>
            <p:nvPr/>
          </p:nvGrpSpPr>
          <p:grpSpPr>
            <a:xfrm>
              <a:off x="8747036" y="2319451"/>
              <a:ext cx="2800778" cy="3294281"/>
              <a:chOff x="812800" y="1410749"/>
              <a:chExt cx="3384329" cy="3980658"/>
            </a:xfrm>
          </p:grpSpPr>
          <p:sp>
            <p:nvSpPr>
              <p:cNvPr id="10" name="矩形 9"/>
              <p:cNvSpPr/>
              <p:nvPr/>
            </p:nvSpPr>
            <p:spPr>
              <a:xfrm>
                <a:off x="812801" y="1410749"/>
                <a:ext cx="3384327" cy="498721"/>
              </a:xfrm>
              <a:prstGeom prst="rect">
                <a:avLst/>
              </a:prstGeom>
              <a:solidFill>
                <a:srgbClr val="4BB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0"/>
                  </a:spcBef>
                  <a:spcAft>
                    <a:spcPts val="0"/>
                  </a:spcAft>
                </a:pPr>
                <a:r>
                  <a:rPr lang="zh-CN" altLang="en-US" sz="24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altLang="zh-CN" sz="24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2" name="Content Placeholder 2"/>
              <p:cNvSpPr txBox="1">
                <a:spLocks/>
              </p:cNvSpPr>
              <p:nvPr/>
            </p:nvSpPr>
            <p:spPr>
              <a:xfrm>
                <a:off x="812801" y="2016975"/>
                <a:ext cx="3384328" cy="131389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90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en-US" altLang="zh-CN" sz="900" b="1"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3" name="Content Placeholder 2"/>
              <p:cNvSpPr txBox="1">
                <a:spLocks/>
              </p:cNvSpPr>
              <p:nvPr/>
            </p:nvSpPr>
            <p:spPr>
              <a:xfrm>
                <a:off x="812800" y="4300930"/>
                <a:ext cx="3384328" cy="1090477"/>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90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修改文字内容，也可以直接复制你的内容到此。请替换文字修改文字内容，也可以直接复制你的内容到此。请替换文字内容，添加相关标题，修改文字内容，也可以直接复制你的内容到此。</a:t>
                </a:r>
                <a:endParaRPr lang="en-US" altLang="zh-CN" sz="900" b="1"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sp>
          <p:nvSpPr>
            <p:cNvPr id="8" name="矩形 7"/>
            <p:cNvSpPr/>
            <p:nvPr/>
          </p:nvSpPr>
          <p:spPr>
            <a:xfrm>
              <a:off x="8747036" y="4173820"/>
              <a:ext cx="2800777" cy="41272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0"/>
                </a:spcBef>
                <a:spcAft>
                  <a:spcPts val="0"/>
                </a:spcAft>
              </a:pPr>
              <a:r>
                <a:rPr lang="zh-CN" altLang="en-US" sz="24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altLang="zh-CN" sz="24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grpSp>
        <p:nvGrpSpPr>
          <p:cNvPr id="2" name="组合 1"/>
          <p:cNvGrpSpPr/>
          <p:nvPr/>
        </p:nvGrpSpPr>
        <p:grpSpPr>
          <a:xfrm>
            <a:off x="1470707" y="2155782"/>
            <a:ext cx="4629012" cy="3701471"/>
            <a:chOff x="1624375" y="2222509"/>
            <a:chExt cx="4365338" cy="3490631"/>
          </a:xfrm>
        </p:grpSpPr>
        <p:grpSp>
          <p:nvGrpSpPr>
            <p:cNvPr id="14" name="组合 13"/>
            <p:cNvGrpSpPr/>
            <p:nvPr/>
          </p:nvGrpSpPr>
          <p:grpSpPr>
            <a:xfrm>
              <a:off x="1624378" y="4647357"/>
              <a:ext cx="4365335" cy="1065783"/>
              <a:chOff x="8680943" y="4528241"/>
              <a:chExt cx="3175594" cy="1203946"/>
            </a:xfrm>
          </p:grpSpPr>
          <p:sp>
            <p:nvSpPr>
              <p:cNvPr id="15" name="圆角矩形 32"/>
              <p:cNvSpPr/>
              <p:nvPr/>
            </p:nvSpPr>
            <p:spPr>
              <a:xfrm>
                <a:off x="8680943" y="4528241"/>
                <a:ext cx="3175594" cy="1203946"/>
              </a:xfrm>
              <a:prstGeom prst="roundRect">
                <a:avLst>
                  <a:gd name="adj" fmla="val 5669"/>
                </a:avLst>
              </a:prstGeom>
              <a:noFill/>
              <a:ln>
                <a:solidFill>
                  <a:srgbClr val="4BB4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400">
                  <a:solidFill>
                    <a:schemeClr val="bg1">
                      <a:lumMod val="65000"/>
                    </a:schemeClr>
                  </a:solidFill>
                  <a:latin typeface="微软雅黑" pitchFamily="34" charset="-122"/>
                  <a:ea typeface="微软雅黑" pitchFamily="34" charset="-122"/>
                </a:endParaRPr>
              </a:p>
            </p:txBody>
          </p:sp>
          <p:grpSp>
            <p:nvGrpSpPr>
              <p:cNvPr id="16" name="组合 2"/>
              <p:cNvGrpSpPr/>
              <p:nvPr/>
            </p:nvGrpSpPr>
            <p:grpSpPr>
              <a:xfrm>
                <a:off x="8758313" y="4652087"/>
                <a:ext cx="3087646" cy="973862"/>
                <a:chOff x="429718" y="3741111"/>
                <a:chExt cx="2142574" cy="675783"/>
              </a:xfrm>
            </p:grpSpPr>
            <p:sp>
              <p:nvSpPr>
                <p:cNvPr id="17" name="TextBox 24"/>
                <p:cNvSpPr txBox="1"/>
                <p:nvPr/>
              </p:nvSpPr>
              <p:spPr>
                <a:xfrm>
                  <a:off x="1104826" y="3741111"/>
                  <a:ext cx="792358" cy="289511"/>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lgn="ctr">
                    <a:defRPr/>
                  </a:pPr>
                  <a:r>
                    <a:rPr lang="zh-CN" altLang="en-US" sz="1800" dirty="0">
                      <a:solidFill>
                        <a:schemeClr val="bg1">
                          <a:lumMod val="65000"/>
                        </a:schemeClr>
                      </a:solidFill>
                    </a:rPr>
                    <a:t>点击添加标题</a:t>
                  </a:r>
                  <a:endParaRPr lang="en-US" altLang="zh-CN" sz="1800" dirty="0">
                    <a:solidFill>
                      <a:schemeClr val="bg1">
                        <a:lumMod val="65000"/>
                      </a:schemeClr>
                    </a:solidFill>
                  </a:endParaRPr>
                </a:p>
              </p:txBody>
            </p:sp>
            <p:sp>
              <p:nvSpPr>
                <p:cNvPr id="18" name="矩形 95"/>
                <p:cNvSpPr/>
                <p:nvPr/>
              </p:nvSpPr>
              <p:spPr>
                <a:xfrm>
                  <a:off x="429718" y="4041938"/>
                  <a:ext cx="2142574" cy="374956"/>
                </a:xfrm>
                <a:prstGeom prst="rect">
                  <a:avLst/>
                </a:prstGeom>
              </p:spPr>
              <p:txBody>
                <a:bodyPr wrap="square">
                  <a:spAutoFit/>
                </a:bodyPr>
                <a:lstStyle/>
                <a:p>
                  <a:pPr algn="ctr">
                    <a:lnSpc>
                      <a:spcPct val="114000"/>
                    </a:lnSpc>
                  </a:pPr>
                  <a:r>
                    <a:rPr lang="zh-CN" altLang="en-US" sz="1100" dirty="0">
                      <a:solidFill>
                        <a:schemeClr val="bg1">
                          <a:lumMod val="65000"/>
                        </a:schemeClr>
                      </a:solidFill>
                      <a:latin typeface="微软雅黑" pitchFamily="34" charset="-122"/>
                      <a:ea typeface="微软雅黑" pitchFamily="34" charset="-122"/>
                    </a:rPr>
                    <a:t>轻点此处输入文字内容，</a:t>
                  </a:r>
                  <a:r>
                    <a:rPr lang="en-US" altLang="zh-CN" sz="1100" dirty="0">
                      <a:solidFill>
                        <a:schemeClr val="bg1">
                          <a:lumMod val="65000"/>
                        </a:schemeClr>
                      </a:solidFill>
                      <a:latin typeface="微软雅黑" pitchFamily="34" charset="-122"/>
                      <a:ea typeface="微软雅黑" pitchFamily="34" charset="-122"/>
                    </a:rPr>
                    <a:t>PPT</a:t>
                  </a:r>
                  <a:r>
                    <a:rPr lang="zh-CN" altLang="en-US" sz="1100" dirty="0">
                      <a:solidFill>
                        <a:schemeClr val="bg1">
                          <a:lumMod val="65000"/>
                        </a:schemeClr>
                      </a:solidFill>
                      <a:latin typeface="微软雅黑" pitchFamily="34" charset="-122"/>
                      <a:ea typeface="微软雅黑" pitchFamily="34" charset="-122"/>
                    </a:rPr>
                    <a:t>模板所有文字图片都可编辑，数据图表都可以修改颜色大小形状</a:t>
                  </a:r>
                </a:p>
              </p:txBody>
            </p:sp>
          </p:grpSp>
        </p:grpSp>
        <p:sp>
          <p:nvSpPr>
            <p:cNvPr id="19" name="矩形 18"/>
            <p:cNvSpPr/>
            <p:nvPr/>
          </p:nvSpPr>
          <p:spPr>
            <a:xfrm>
              <a:off x="1624375" y="2222509"/>
              <a:ext cx="4365337" cy="2290785"/>
            </a:xfrm>
            <a:prstGeom prst="rect">
              <a:avLst/>
            </a:prstGeom>
            <a:blipFill dpi="0" rotWithShape="1">
              <a:blip r:embed="rId3"/>
              <a:srcRect/>
              <a:tile tx="0" ty="0" sx="50000" sy="50000" flip="none" algn="ctr"/>
            </a:blipFill>
            <a:ln w="12700" cap="flat" cmpd="sng" algn="ctr">
              <a:noFill/>
              <a:prstDash val="solid"/>
              <a:miter lim="800000"/>
            </a:ln>
            <a:effectLst/>
          </p:spPr>
          <p:txBody>
            <a:bodyPr lIns="100774" tIns="50388" rIns="100774" bIns="50388" anchor="ctr"/>
            <a:lstStyle/>
            <a:p>
              <a:pPr algn="ctr">
                <a:lnSpc>
                  <a:spcPct val="130000"/>
                </a:lnSpc>
                <a:defRPr/>
              </a:pPr>
              <a:endParaRPr lang="zh-CN" altLang="en-US" sz="1400" kern="0" dirty="0">
                <a:solidFill>
                  <a:srgbClr val="F9F9F9"/>
                </a:solidFill>
                <a:latin typeface="微软雅黑" pitchFamily="34" charset="-122"/>
                <a:ea typeface="微软雅黑" pitchFamily="34" charset="-122"/>
              </a:endParaRPr>
            </a:p>
          </p:txBody>
        </p:sp>
      </p:grpSp>
    </p:spTree>
    <p:extLst>
      <p:ext uri="{BB962C8B-B14F-4D97-AF65-F5344CB8AC3E}">
        <p14:creationId xmlns:p14="http://schemas.microsoft.com/office/powerpoint/2010/main" val="3645802970"/>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750"/>
                                        <p:tgtEl>
                                          <p:spTgt spid="9"/>
                                        </p:tgtEl>
                                      </p:cBhvr>
                                    </p:animEffect>
                                    <p:anim calcmode="lin" valueType="num">
                                      <p:cBhvr>
                                        <p:cTn id="8" dur="750" fill="hold"/>
                                        <p:tgtEl>
                                          <p:spTgt spid="9"/>
                                        </p:tgtEl>
                                        <p:attrNameLst>
                                          <p:attrName>ppt_x</p:attrName>
                                        </p:attrNameLst>
                                      </p:cBhvr>
                                      <p:tavLst>
                                        <p:tav tm="0">
                                          <p:val>
                                            <p:strVal val="#ppt_x"/>
                                          </p:val>
                                        </p:tav>
                                        <p:tav tm="100000">
                                          <p:val>
                                            <p:strVal val="#ppt_x"/>
                                          </p:val>
                                        </p:tav>
                                      </p:tavLst>
                                    </p:anim>
                                    <p:anim calcmode="lin" valueType="num">
                                      <p:cBhvr>
                                        <p:cTn id="9" dur="75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2" presetClass="entr" presetSubtype="8"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0-#ppt_w/2"/>
                                          </p:val>
                                        </p:tav>
                                        <p:tav tm="100000">
                                          <p:val>
                                            <p:strVal val="#ppt_x"/>
                                          </p:val>
                                        </p:tav>
                                      </p:tavLst>
                                    </p:anim>
                                    <p:anim calcmode="lin" valueType="num">
                                      <p:cBhvr additive="base">
                                        <p:cTn id="20"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0" y="444107"/>
            <a:ext cx="12190413" cy="542861"/>
            <a:chOff x="0" y="444107"/>
            <a:chExt cx="12190413" cy="542861"/>
          </a:xfrm>
        </p:grpSpPr>
        <p:sp>
          <p:nvSpPr>
            <p:cNvPr id="11" name="Copyright Notice"/>
            <p:cNvSpPr>
              <a:spLocks/>
            </p:cNvSpPr>
            <p:nvPr/>
          </p:nvSpPr>
          <p:spPr bwMode="auto">
            <a:xfrm>
              <a:off x="4586513" y="444107"/>
              <a:ext cx="3048000" cy="373209"/>
            </a:xfrm>
            <a:prstGeom prst="rect">
              <a:avLst/>
            </a:prstGeom>
            <a:noFill/>
            <a:ln w="635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000" cap="small" dirty="0">
                  <a:solidFill>
                    <a:srgbClr val="4BB43A"/>
                  </a:solidFill>
                  <a:latin typeface="微软雅黑" panose="020B0503020204020204" pitchFamily="34" charset="-122"/>
                  <a:ea typeface="微软雅黑" panose="020B0503020204020204" pitchFamily="34" charset="-122"/>
                </a:rPr>
                <a:t>点击加入标题文字</a:t>
              </a:r>
              <a:endParaRPr lang="en-US" sz="2000" cap="small" dirty="0">
                <a:solidFill>
                  <a:srgbClr val="4BB43A"/>
                </a:solidFill>
                <a:latin typeface="微软雅黑" panose="020B0503020204020204" pitchFamily="34" charset="-122"/>
                <a:ea typeface="微软雅黑" panose="020B0503020204020204" pitchFamily="34" charset="-122"/>
              </a:endParaRPr>
            </a:p>
          </p:txBody>
        </p:sp>
        <p:cxnSp>
          <p:nvCxnSpPr>
            <p:cNvPr id="5" name="直接连接符 4"/>
            <p:cNvCxnSpPr>
              <a:cxnSpLocks/>
            </p:cNvCxnSpPr>
            <p:nvPr/>
          </p:nvCxnSpPr>
          <p:spPr>
            <a:xfrm>
              <a:off x="0" y="986968"/>
              <a:ext cx="12190413" cy="0"/>
            </a:xfrm>
            <a:prstGeom prst="line">
              <a:avLst/>
            </a:prstGeom>
            <a:ln>
              <a:solidFill>
                <a:srgbClr val="4BB43A"/>
              </a:solidFill>
            </a:ln>
          </p:spPr>
          <p:style>
            <a:lnRef idx="1">
              <a:schemeClr val="accent1"/>
            </a:lnRef>
            <a:fillRef idx="0">
              <a:schemeClr val="accent1"/>
            </a:fillRef>
            <a:effectRef idx="0">
              <a:schemeClr val="accent1"/>
            </a:effectRef>
            <a:fontRef idx="minor">
              <a:schemeClr val="tx1"/>
            </a:fontRef>
          </p:style>
        </p:cxnSp>
      </p:grpSp>
      <p:sp>
        <p:nvSpPr>
          <p:cNvPr id="13" name="AutoShape 36"/>
          <p:cNvSpPr>
            <a:spLocks noChangeArrowheads="1"/>
          </p:cNvSpPr>
          <p:nvPr/>
        </p:nvSpPr>
        <p:spPr bwMode="auto">
          <a:xfrm>
            <a:off x="1620722" y="3095625"/>
            <a:ext cx="1839913" cy="549275"/>
          </a:xfrm>
          <a:custGeom>
            <a:avLst/>
            <a:gdLst>
              <a:gd name="T0" fmla="*/ 2147483646 w 21600"/>
              <a:gd name="T1" fmla="*/ 177553805 h 21600"/>
              <a:gd name="T2" fmla="*/ 2147483646 w 21600"/>
              <a:gd name="T3" fmla="*/ 177553805 h 21600"/>
              <a:gd name="T4" fmla="*/ 2147483646 w 21600"/>
              <a:gd name="T5" fmla="*/ 177553805 h 21600"/>
              <a:gd name="T6" fmla="*/ 2147483646 w 21600"/>
              <a:gd name="T7" fmla="*/ 177553805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r" eaLnBrk="1" hangingPunct="1">
              <a:lnSpc>
                <a:spcPct val="120000"/>
              </a:lnSpc>
              <a:spcBef>
                <a:spcPts val="900"/>
              </a:spcBef>
            </a:pPr>
            <a:r>
              <a:rPr lang="en-US" altLang="zh-CN" sz="800">
                <a:solidFill>
                  <a:srgbClr val="A6A6A6"/>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10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AutoShape 37"/>
          <p:cNvSpPr>
            <a:spLocks noChangeArrowheads="1"/>
          </p:cNvSpPr>
          <p:nvPr/>
        </p:nvSpPr>
        <p:spPr bwMode="auto">
          <a:xfrm>
            <a:off x="2069985" y="2797175"/>
            <a:ext cx="1392237" cy="239713"/>
          </a:xfrm>
          <a:custGeom>
            <a:avLst/>
            <a:gdLst>
              <a:gd name="T0" fmla="*/ 2147483646 w 21600"/>
              <a:gd name="T1" fmla="*/ 14846403 h 21600"/>
              <a:gd name="T2" fmla="*/ 2147483646 w 21600"/>
              <a:gd name="T3" fmla="*/ 14846403 h 21600"/>
              <a:gd name="T4" fmla="*/ 2147483646 w 21600"/>
              <a:gd name="T5" fmla="*/ 14846403 h 21600"/>
              <a:gd name="T6" fmla="*/ 2147483646 w 21600"/>
              <a:gd name="T7" fmla="*/ 1484640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0091" tIns="20091" rIns="20091" bIns="20091" anchor="ctr"/>
          <a:lstStyle/>
          <a:p>
            <a:pPr algn="r" eaLnBrk="1" hangingPunct="1">
              <a:lnSpc>
                <a:spcPct val="120000"/>
              </a:lnSpc>
            </a:pPr>
            <a:r>
              <a:rPr lang="zh-CN" altLang="en-US" sz="1400">
                <a:solidFill>
                  <a:srgbClr val="A6A6A6"/>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AutoShape 38"/>
          <p:cNvSpPr/>
          <p:nvPr/>
        </p:nvSpPr>
        <p:spPr bwMode="auto">
          <a:xfrm>
            <a:off x="3571760" y="2838450"/>
            <a:ext cx="228600" cy="2286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4BB43A"/>
          </a:solidFill>
          <a:ln w="25400" cap="flat" cmpd="sng">
            <a:solidFill>
              <a:srgbClr val="000000">
                <a:alpha val="0"/>
              </a:srgbClr>
            </a:solidFill>
            <a:prstDash val="solid"/>
            <a:miter lim="0"/>
          </a:ln>
          <a:effectLst/>
        </p:spPr>
        <p:txBody>
          <a:bodyPr lIns="0" tIns="0" rIns="0" bIns="0" anchor="ctr"/>
          <a:lstStyle/>
          <a:p>
            <a:pPr algn="r" defTabSz="307975" eaLnBrk="1" hangingPunct="1">
              <a:lnSpc>
                <a:spcPct val="120000"/>
              </a:lnSpc>
              <a:defRPr/>
            </a:pPr>
            <a:endParaRPr lang="es-ES" sz="2110" noProof="1">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16" name="AutoShape 39"/>
          <p:cNvSpPr>
            <a:spLocks noChangeArrowheads="1"/>
          </p:cNvSpPr>
          <p:nvPr/>
        </p:nvSpPr>
        <p:spPr bwMode="auto">
          <a:xfrm>
            <a:off x="8893060" y="3095625"/>
            <a:ext cx="1789112" cy="549275"/>
          </a:xfrm>
          <a:custGeom>
            <a:avLst/>
            <a:gdLst>
              <a:gd name="T0" fmla="*/ 2147483646 w 21600"/>
              <a:gd name="T1" fmla="*/ 177553805 h 21600"/>
              <a:gd name="T2" fmla="*/ 2147483646 w 21600"/>
              <a:gd name="T3" fmla="*/ 177553805 h 21600"/>
              <a:gd name="T4" fmla="*/ 2147483646 w 21600"/>
              <a:gd name="T5" fmla="*/ 177553805 h 21600"/>
              <a:gd name="T6" fmla="*/ 2147483646 w 21600"/>
              <a:gd name="T7" fmla="*/ 177553805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eaLnBrk="1" hangingPunct="1">
              <a:lnSpc>
                <a:spcPct val="120000"/>
              </a:lnSpc>
              <a:spcBef>
                <a:spcPts val="900"/>
              </a:spcBef>
            </a:pPr>
            <a:r>
              <a:rPr lang="en-US" altLang="zh-CN" sz="800">
                <a:solidFill>
                  <a:srgbClr val="A6A6A6"/>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10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AutoShape 40"/>
          <p:cNvSpPr>
            <a:spLocks noChangeArrowheads="1"/>
          </p:cNvSpPr>
          <p:nvPr/>
        </p:nvSpPr>
        <p:spPr bwMode="auto">
          <a:xfrm>
            <a:off x="8885122" y="2797175"/>
            <a:ext cx="1430338" cy="268288"/>
          </a:xfrm>
          <a:custGeom>
            <a:avLst/>
            <a:gdLst>
              <a:gd name="T0" fmla="*/ 2147483646 w 21600"/>
              <a:gd name="T1" fmla="*/ 20792382 h 21600"/>
              <a:gd name="T2" fmla="*/ 2147483646 w 21600"/>
              <a:gd name="T3" fmla="*/ 20792382 h 21600"/>
              <a:gd name="T4" fmla="*/ 2147483646 w 21600"/>
              <a:gd name="T5" fmla="*/ 20792382 h 21600"/>
              <a:gd name="T6" fmla="*/ 2147483646 w 21600"/>
              <a:gd name="T7" fmla="*/ 20792382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0091" tIns="20091" rIns="20091" bIns="20091" anchor="ctr"/>
          <a:lstStyle/>
          <a:p>
            <a:pPr eaLnBrk="1" hangingPunct="1">
              <a:lnSpc>
                <a:spcPct val="120000"/>
              </a:lnSpc>
            </a:pPr>
            <a:r>
              <a:rPr lang="zh-CN" altLang="en-US" sz="1400">
                <a:solidFill>
                  <a:srgbClr val="A6A6A6"/>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AutoShape 41"/>
          <p:cNvSpPr/>
          <p:nvPr/>
        </p:nvSpPr>
        <p:spPr bwMode="auto">
          <a:xfrm>
            <a:off x="8599372" y="2838450"/>
            <a:ext cx="227013" cy="2286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1">
              <a:lumMod val="75000"/>
            </a:schemeClr>
          </a:solidFill>
          <a:ln w="25400" cap="flat" cmpd="sng">
            <a:solidFill>
              <a:srgbClr val="000000">
                <a:alpha val="0"/>
              </a:srgbClr>
            </a:solidFill>
            <a:prstDash val="solid"/>
            <a:miter lim="0"/>
          </a:ln>
          <a:effectLst/>
        </p:spPr>
        <p:txBody>
          <a:bodyPr lIns="0" tIns="0" rIns="0" bIns="0" anchor="ctr"/>
          <a:lstStyle/>
          <a:p>
            <a:pPr defTabSz="307975" eaLnBrk="1" hangingPunct="1">
              <a:lnSpc>
                <a:spcPct val="120000"/>
              </a:lnSpc>
              <a:defRPr/>
            </a:pPr>
            <a:endParaRPr lang="es-ES" sz="2110" noProof="1">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19" name="AutoShape 48"/>
          <p:cNvSpPr>
            <a:spLocks noChangeArrowheads="1"/>
          </p:cNvSpPr>
          <p:nvPr/>
        </p:nvSpPr>
        <p:spPr bwMode="auto">
          <a:xfrm>
            <a:off x="1622310" y="4883150"/>
            <a:ext cx="1839912" cy="549275"/>
          </a:xfrm>
          <a:custGeom>
            <a:avLst/>
            <a:gdLst>
              <a:gd name="T0" fmla="*/ 2147483646 w 21600"/>
              <a:gd name="T1" fmla="*/ 177553805 h 21600"/>
              <a:gd name="T2" fmla="*/ 2147483646 w 21600"/>
              <a:gd name="T3" fmla="*/ 177553805 h 21600"/>
              <a:gd name="T4" fmla="*/ 2147483646 w 21600"/>
              <a:gd name="T5" fmla="*/ 177553805 h 21600"/>
              <a:gd name="T6" fmla="*/ 2147483646 w 21600"/>
              <a:gd name="T7" fmla="*/ 177553805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r" eaLnBrk="1" hangingPunct="1">
              <a:lnSpc>
                <a:spcPct val="120000"/>
              </a:lnSpc>
              <a:spcBef>
                <a:spcPts val="900"/>
              </a:spcBef>
            </a:pPr>
            <a:r>
              <a:rPr lang="en-US" altLang="zh-CN" sz="800">
                <a:solidFill>
                  <a:srgbClr val="A6A6A6"/>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10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AutoShape 49"/>
          <p:cNvSpPr>
            <a:spLocks noChangeArrowheads="1"/>
          </p:cNvSpPr>
          <p:nvPr/>
        </p:nvSpPr>
        <p:spPr bwMode="auto">
          <a:xfrm>
            <a:off x="2071572" y="4584700"/>
            <a:ext cx="1390650" cy="241300"/>
          </a:xfrm>
          <a:custGeom>
            <a:avLst/>
            <a:gdLst>
              <a:gd name="T0" fmla="*/ 2147483646 w 21600"/>
              <a:gd name="T1" fmla="*/ 15043636 h 21600"/>
              <a:gd name="T2" fmla="*/ 2147483646 w 21600"/>
              <a:gd name="T3" fmla="*/ 15043636 h 21600"/>
              <a:gd name="T4" fmla="*/ 2147483646 w 21600"/>
              <a:gd name="T5" fmla="*/ 15043636 h 21600"/>
              <a:gd name="T6" fmla="*/ 2147483646 w 21600"/>
              <a:gd name="T7" fmla="*/ 1504363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0091" tIns="20091" rIns="20091" bIns="20091" anchor="ctr"/>
          <a:lstStyle/>
          <a:p>
            <a:pPr algn="r" eaLnBrk="1" hangingPunct="1">
              <a:lnSpc>
                <a:spcPct val="120000"/>
              </a:lnSpc>
            </a:pPr>
            <a:r>
              <a:rPr lang="zh-CN" altLang="en-US" sz="1400">
                <a:solidFill>
                  <a:srgbClr val="A6A6A6"/>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AutoShape 50"/>
          <p:cNvSpPr/>
          <p:nvPr/>
        </p:nvSpPr>
        <p:spPr bwMode="auto">
          <a:xfrm>
            <a:off x="3573347" y="4625975"/>
            <a:ext cx="228600" cy="2286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1">
              <a:lumMod val="75000"/>
            </a:schemeClr>
          </a:solidFill>
          <a:ln w="25400" cap="flat" cmpd="sng">
            <a:solidFill>
              <a:srgbClr val="000000">
                <a:alpha val="0"/>
              </a:srgbClr>
            </a:solidFill>
            <a:prstDash val="solid"/>
            <a:miter lim="0"/>
          </a:ln>
          <a:effectLst/>
        </p:spPr>
        <p:txBody>
          <a:bodyPr lIns="0" tIns="0" rIns="0" bIns="0" anchor="ctr"/>
          <a:lstStyle/>
          <a:p>
            <a:pPr algn="r" defTabSz="307975" eaLnBrk="1" hangingPunct="1">
              <a:lnSpc>
                <a:spcPct val="120000"/>
              </a:lnSpc>
              <a:defRPr/>
            </a:pPr>
            <a:endParaRPr lang="es-ES" sz="2110" noProof="1">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22" name="AutoShape 51"/>
          <p:cNvSpPr>
            <a:spLocks noChangeArrowheads="1"/>
          </p:cNvSpPr>
          <p:nvPr/>
        </p:nvSpPr>
        <p:spPr bwMode="auto">
          <a:xfrm>
            <a:off x="8864485" y="4883150"/>
            <a:ext cx="1787525" cy="549275"/>
          </a:xfrm>
          <a:custGeom>
            <a:avLst/>
            <a:gdLst>
              <a:gd name="T0" fmla="*/ 2147483646 w 21600"/>
              <a:gd name="T1" fmla="*/ 177553805 h 21600"/>
              <a:gd name="T2" fmla="*/ 2147483646 w 21600"/>
              <a:gd name="T3" fmla="*/ 177553805 h 21600"/>
              <a:gd name="T4" fmla="*/ 2147483646 w 21600"/>
              <a:gd name="T5" fmla="*/ 177553805 h 21600"/>
              <a:gd name="T6" fmla="*/ 2147483646 w 21600"/>
              <a:gd name="T7" fmla="*/ 177553805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eaLnBrk="1" hangingPunct="1">
              <a:lnSpc>
                <a:spcPct val="120000"/>
              </a:lnSpc>
              <a:spcBef>
                <a:spcPts val="900"/>
              </a:spcBef>
            </a:pPr>
            <a:r>
              <a:rPr lang="en-US" altLang="zh-CN" sz="800">
                <a:solidFill>
                  <a:srgbClr val="A6A6A6"/>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10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AutoShape 52"/>
          <p:cNvSpPr>
            <a:spLocks noChangeArrowheads="1"/>
          </p:cNvSpPr>
          <p:nvPr/>
        </p:nvSpPr>
        <p:spPr bwMode="auto">
          <a:xfrm>
            <a:off x="8856547" y="4584700"/>
            <a:ext cx="1430338" cy="269875"/>
          </a:xfrm>
          <a:custGeom>
            <a:avLst/>
            <a:gdLst>
              <a:gd name="T0" fmla="*/ 2147483646 w 21600"/>
              <a:gd name="T1" fmla="*/ 21039105 h 21600"/>
              <a:gd name="T2" fmla="*/ 2147483646 w 21600"/>
              <a:gd name="T3" fmla="*/ 21039105 h 21600"/>
              <a:gd name="T4" fmla="*/ 2147483646 w 21600"/>
              <a:gd name="T5" fmla="*/ 21039105 h 21600"/>
              <a:gd name="T6" fmla="*/ 2147483646 w 21600"/>
              <a:gd name="T7" fmla="*/ 21039105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0091" tIns="20091" rIns="20091" bIns="20091" anchor="ctr"/>
          <a:lstStyle/>
          <a:p>
            <a:pPr eaLnBrk="1" hangingPunct="1">
              <a:lnSpc>
                <a:spcPct val="120000"/>
              </a:lnSpc>
            </a:pPr>
            <a:r>
              <a:rPr lang="zh-CN" altLang="en-US" sz="1400">
                <a:solidFill>
                  <a:srgbClr val="A6A6A6"/>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AutoShape 53"/>
          <p:cNvSpPr/>
          <p:nvPr/>
        </p:nvSpPr>
        <p:spPr bwMode="auto">
          <a:xfrm>
            <a:off x="8570797" y="4625975"/>
            <a:ext cx="227013" cy="2286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4BB43A"/>
          </a:solidFill>
          <a:ln w="25400" cap="flat" cmpd="sng">
            <a:solidFill>
              <a:srgbClr val="000000">
                <a:alpha val="0"/>
              </a:srgbClr>
            </a:solidFill>
            <a:prstDash val="solid"/>
            <a:miter lim="0"/>
          </a:ln>
          <a:effectLst/>
        </p:spPr>
        <p:txBody>
          <a:bodyPr lIns="0" tIns="0" rIns="0" bIns="0" anchor="ctr"/>
          <a:lstStyle/>
          <a:p>
            <a:pPr defTabSz="307975" eaLnBrk="1" hangingPunct="1">
              <a:lnSpc>
                <a:spcPct val="120000"/>
              </a:lnSpc>
              <a:defRPr/>
            </a:pPr>
            <a:endParaRPr lang="es-ES" sz="2110" noProof="1">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grpSp>
        <p:nvGrpSpPr>
          <p:cNvPr id="25" name="组合 24"/>
          <p:cNvGrpSpPr/>
          <p:nvPr/>
        </p:nvGrpSpPr>
        <p:grpSpPr>
          <a:xfrm>
            <a:off x="4590893" y="2295248"/>
            <a:ext cx="3340920" cy="3340920"/>
            <a:chOff x="2601227" y="2771221"/>
            <a:chExt cx="2241550" cy="2241550"/>
          </a:xfrm>
        </p:grpSpPr>
        <p:sp>
          <p:nvSpPr>
            <p:cNvPr id="26" name="Freeform 22"/>
            <p:cNvSpPr/>
            <p:nvPr/>
          </p:nvSpPr>
          <p:spPr bwMode="auto">
            <a:xfrm>
              <a:off x="3774389" y="2771221"/>
              <a:ext cx="1068388" cy="1281113"/>
            </a:xfrm>
            <a:custGeom>
              <a:avLst/>
              <a:gdLst>
                <a:gd name="T0" fmla="*/ 0 w 285"/>
                <a:gd name="T1" fmla="*/ 0 h 342"/>
                <a:gd name="T2" fmla="*/ 0 w 285"/>
                <a:gd name="T3" fmla="*/ 68 h 342"/>
                <a:gd name="T4" fmla="*/ 52 w 285"/>
                <a:gd name="T5" fmla="*/ 143 h 342"/>
                <a:gd name="T6" fmla="*/ 0 w 285"/>
                <a:gd name="T7" fmla="*/ 217 h 342"/>
                <a:gd name="T8" fmla="*/ 0 w 285"/>
                <a:gd name="T9" fmla="*/ 285 h 342"/>
                <a:gd name="T10" fmla="*/ 86 w 285"/>
                <a:gd name="T11" fmla="*/ 285 h 342"/>
                <a:gd name="T12" fmla="*/ 142 w 285"/>
                <a:gd name="T13" fmla="*/ 342 h 342"/>
                <a:gd name="T14" fmla="*/ 199 w 285"/>
                <a:gd name="T15" fmla="*/ 285 h 342"/>
                <a:gd name="T16" fmla="*/ 285 w 285"/>
                <a:gd name="T17" fmla="*/ 285 h 342"/>
                <a:gd name="T18" fmla="*/ 285 w 285"/>
                <a:gd name="T19" fmla="*/ 0 h 342"/>
                <a:gd name="T20" fmla="*/ 0 w 285"/>
                <a:gd name="T21" fmla="*/ 0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5" h="342">
                  <a:moveTo>
                    <a:pt x="0" y="0"/>
                  </a:moveTo>
                  <a:cubicBezTo>
                    <a:pt x="0" y="68"/>
                    <a:pt x="0" y="68"/>
                    <a:pt x="0" y="68"/>
                  </a:cubicBezTo>
                  <a:cubicBezTo>
                    <a:pt x="30" y="79"/>
                    <a:pt x="52" y="108"/>
                    <a:pt x="52" y="143"/>
                  </a:cubicBezTo>
                  <a:cubicBezTo>
                    <a:pt x="52" y="177"/>
                    <a:pt x="30" y="206"/>
                    <a:pt x="0" y="217"/>
                  </a:cubicBezTo>
                  <a:cubicBezTo>
                    <a:pt x="0" y="285"/>
                    <a:pt x="0" y="285"/>
                    <a:pt x="0" y="285"/>
                  </a:cubicBezTo>
                  <a:cubicBezTo>
                    <a:pt x="86" y="285"/>
                    <a:pt x="86" y="285"/>
                    <a:pt x="86" y="285"/>
                  </a:cubicBezTo>
                  <a:cubicBezTo>
                    <a:pt x="86" y="316"/>
                    <a:pt x="111" y="342"/>
                    <a:pt x="142" y="342"/>
                  </a:cubicBezTo>
                  <a:cubicBezTo>
                    <a:pt x="173" y="342"/>
                    <a:pt x="199" y="316"/>
                    <a:pt x="199" y="285"/>
                  </a:cubicBezTo>
                  <a:cubicBezTo>
                    <a:pt x="285" y="285"/>
                    <a:pt x="285" y="285"/>
                    <a:pt x="285" y="285"/>
                  </a:cubicBezTo>
                  <a:cubicBezTo>
                    <a:pt x="285" y="0"/>
                    <a:pt x="285" y="0"/>
                    <a:pt x="285" y="0"/>
                  </a:cubicBezTo>
                  <a:lnTo>
                    <a:pt x="0" y="0"/>
                  </a:lnTo>
                  <a:close/>
                </a:path>
              </a:pathLst>
            </a:custGeom>
            <a:solidFill>
              <a:schemeClr val="accent1">
                <a:lumMod val="75000"/>
              </a:schemeClr>
            </a:solidFill>
            <a:ln w="6350">
              <a:noFill/>
            </a:ln>
          </p:spPr>
          <p:txBody>
            <a:bodyPr/>
            <a:lstStyle/>
            <a:p>
              <a:endParaRPr lang="zh-CN" altLang="en-US">
                <a:latin typeface="Impact" panose="020B0806030902050204" pitchFamily="34" charset="0"/>
              </a:endParaRPr>
            </a:p>
          </p:txBody>
        </p:sp>
        <p:sp>
          <p:nvSpPr>
            <p:cNvPr id="27" name="Freeform 23"/>
            <p:cNvSpPr/>
            <p:nvPr/>
          </p:nvSpPr>
          <p:spPr bwMode="auto">
            <a:xfrm>
              <a:off x="3561664" y="3944384"/>
              <a:ext cx="1281113" cy="1068387"/>
            </a:xfrm>
            <a:custGeom>
              <a:avLst/>
              <a:gdLst>
                <a:gd name="T0" fmla="*/ 274 w 342"/>
                <a:gd name="T1" fmla="*/ 0 h 285"/>
                <a:gd name="T2" fmla="*/ 199 w 342"/>
                <a:gd name="T3" fmla="*/ 52 h 285"/>
                <a:gd name="T4" fmla="*/ 124 w 342"/>
                <a:gd name="T5" fmla="*/ 0 h 285"/>
                <a:gd name="T6" fmla="*/ 57 w 342"/>
                <a:gd name="T7" fmla="*/ 0 h 285"/>
                <a:gd name="T8" fmla="*/ 57 w 342"/>
                <a:gd name="T9" fmla="*/ 86 h 285"/>
                <a:gd name="T10" fmla="*/ 0 w 342"/>
                <a:gd name="T11" fmla="*/ 142 h 285"/>
                <a:gd name="T12" fmla="*/ 57 w 342"/>
                <a:gd name="T13" fmla="*/ 199 h 285"/>
                <a:gd name="T14" fmla="*/ 57 w 342"/>
                <a:gd name="T15" fmla="*/ 285 h 285"/>
                <a:gd name="T16" fmla="*/ 342 w 342"/>
                <a:gd name="T17" fmla="*/ 285 h 285"/>
                <a:gd name="T18" fmla="*/ 342 w 342"/>
                <a:gd name="T19" fmla="*/ 0 h 285"/>
                <a:gd name="T20" fmla="*/ 274 w 342"/>
                <a:gd name="T21" fmla="*/ 0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2" h="285">
                  <a:moveTo>
                    <a:pt x="274" y="0"/>
                  </a:moveTo>
                  <a:cubicBezTo>
                    <a:pt x="263" y="30"/>
                    <a:pt x="234" y="52"/>
                    <a:pt x="199" y="52"/>
                  </a:cubicBezTo>
                  <a:cubicBezTo>
                    <a:pt x="165" y="52"/>
                    <a:pt x="136" y="30"/>
                    <a:pt x="124" y="0"/>
                  </a:cubicBezTo>
                  <a:cubicBezTo>
                    <a:pt x="57" y="0"/>
                    <a:pt x="57" y="0"/>
                    <a:pt x="57" y="0"/>
                  </a:cubicBezTo>
                  <a:cubicBezTo>
                    <a:pt x="57" y="86"/>
                    <a:pt x="57" y="86"/>
                    <a:pt x="57" y="86"/>
                  </a:cubicBezTo>
                  <a:cubicBezTo>
                    <a:pt x="25" y="86"/>
                    <a:pt x="0" y="111"/>
                    <a:pt x="0" y="142"/>
                  </a:cubicBezTo>
                  <a:cubicBezTo>
                    <a:pt x="0" y="173"/>
                    <a:pt x="25" y="199"/>
                    <a:pt x="57" y="199"/>
                  </a:cubicBezTo>
                  <a:cubicBezTo>
                    <a:pt x="57" y="285"/>
                    <a:pt x="57" y="285"/>
                    <a:pt x="57" y="285"/>
                  </a:cubicBezTo>
                  <a:cubicBezTo>
                    <a:pt x="342" y="285"/>
                    <a:pt x="342" y="285"/>
                    <a:pt x="342" y="285"/>
                  </a:cubicBezTo>
                  <a:cubicBezTo>
                    <a:pt x="342" y="0"/>
                    <a:pt x="342" y="0"/>
                    <a:pt x="342" y="0"/>
                  </a:cubicBezTo>
                  <a:lnTo>
                    <a:pt x="274" y="0"/>
                  </a:lnTo>
                  <a:close/>
                </a:path>
              </a:pathLst>
            </a:custGeom>
            <a:solidFill>
              <a:srgbClr val="4BB43A"/>
            </a:solidFill>
            <a:ln>
              <a:noFill/>
            </a:ln>
          </p:spPr>
          <p:txBody>
            <a:bodyPr/>
            <a:lstStyle/>
            <a:p>
              <a:endParaRPr lang="zh-CN" altLang="en-US" dirty="0">
                <a:latin typeface="Impact" panose="020B0806030902050204" pitchFamily="34" charset="0"/>
              </a:endParaRPr>
            </a:p>
          </p:txBody>
        </p:sp>
        <p:sp>
          <p:nvSpPr>
            <p:cNvPr id="28" name="Freeform 24"/>
            <p:cNvSpPr/>
            <p:nvPr/>
          </p:nvSpPr>
          <p:spPr bwMode="auto">
            <a:xfrm>
              <a:off x="2601227" y="3730071"/>
              <a:ext cx="1068387" cy="1282700"/>
            </a:xfrm>
            <a:custGeom>
              <a:avLst/>
              <a:gdLst>
                <a:gd name="T0" fmla="*/ 285 w 285"/>
                <a:gd name="T1" fmla="*/ 124 h 342"/>
                <a:gd name="T2" fmla="*/ 285 w 285"/>
                <a:gd name="T3" fmla="*/ 57 h 342"/>
                <a:gd name="T4" fmla="*/ 199 w 285"/>
                <a:gd name="T5" fmla="*/ 57 h 342"/>
                <a:gd name="T6" fmla="*/ 142 w 285"/>
                <a:gd name="T7" fmla="*/ 0 h 342"/>
                <a:gd name="T8" fmla="*/ 86 w 285"/>
                <a:gd name="T9" fmla="*/ 57 h 342"/>
                <a:gd name="T10" fmla="*/ 0 w 285"/>
                <a:gd name="T11" fmla="*/ 57 h 342"/>
                <a:gd name="T12" fmla="*/ 0 w 285"/>
                <a:gd name="T13" fmla="*/ 342 h 342"/>
                <a:gd name="T14" fmla="*/ 285 w 285"/>
                <a:gd name="T15" fmla="*/ 342 h 342"/>
                <a:gd name="T16" fmla="*/ 285 w 285"/>
                <a:gd name="T17" fmla="*/ 274 h 342"/>
                <a:gd name="T18" fmla="*/ 233 w 285"/>
                <a:gd name="T19" fmla="*/ 199 h 342"/>
                <a:gd name="T20" fmla="*/ 285 w 285"/>
                <a:gd name="T21" fmla="*/ 124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5" h="342">
                  <a:moveTo>
                    <a:pt x="285" y="124"/>
                  </a:moveTo>
                  <a:cubicBezTo>
                    <a:pt x="285" y="57"/>
                    <a:pt x="285" y="57"/>
                    <a:pt x="285" y="57"/>
                  </a:cubicBezTo>
                  <a:cubicBezTo>
                    <a:pt x="199" y="57"/>
                    <a:pt x="199" y="57"/>
                    <a:pt x="199" y="57"/>
                  </a:cubicBezTo>
                  <a:cubicBezTo>
                    <a:pt x="199" y="25"/>
                    <a:pt x="174" y="0"/>
                    <a:pt x="142" y="0"/>
                  </a:cubicBezTo>
                  <a:cubicBezTo>
                    <a:pt x="111" y="0"/>
                    <a:pt x="86" y="25"/>
                    <a:pt x="86" y="57"/>
                  </a:cubicBezTo>
                  <a:cubicBezTo>
                    <a:pt x="0" y="57"/>
                    <a:pt x="0" y="57"/>
                    <a:pt x="0" y="57"/>
                  </a:cubicBezTo>
                  <a:cubicBezTo>
                    <a:pt x="0" y="342"/>
                    <a:pt x="0" y="342"/>
                    <a:pt x="0" y="342"/>
                  </a:cubicBezTo>
                  <a:cubicBezTo>
                    <a:pt x="285" y="342"/>
                    <a:pt x="285" y="342"/>
                    <a:pt x="285" y="342"/>
                  </a:cubicBezTo>
                  <a:cubicBezTo>
                    <a:pt x="285" y="274"/>
                    <a:pt x="285" y="274"/>
                    <a:pt x="285" y="274"/>
                  </a:cubicBezTo>
                  <a:cubicBezTo>
                    <a:pt x="255" y="263"/>
                    <a:pt x="233" y="234"/>
                    <a:pt x="233" y="199"/>
                  </a:cubicBezTo>
                  <a:cubicBezTo>
                    <a:pt x="233" y="165"/>
                    <a:pt x="255" y="136"/>
                    <a:pt x="285" y="124"/>
                  </a:cubicBezTo>
                  <a:close/>
                </a:path>
              </a:pathLst>
            </a:custGeom>
            <a:solidFill>
              <a:schemeClr val="accent1">
                <a:lumMod val="75000"/>
              </a:schemeClr>
            </a:solidFill>
            <a:ln w="6350">
              <a:noFill/>
            </a:ln>
          </p:spPr>
          <p:txBody>
            <a:bodyPr/>
            <a:lstStyle/>
            <a:p>
              <a:endParaRPr lang="zh-CN" altLang="en-US">
                <a:latin typeface="Impact" panose="020B0806030902050204" pitchFamily="34" charset="0"/>
              </a:endParaRPr>
            </a:p>
          </p:txBody>
        </p:sp>
        <p:sp>
          <p:nvSpPr>
            <p:cNvPr id="29" name="Freeform 25"/>
            <p:cNvSpPr/>
            <p:nvPr/>
          </p:nvSpPr>
          <p:spPr bwMode="auto">
            <a:xfrm>
              <a:off x="2601227" y="2771221"/>
              <a:ext cx="1277937" cy="1068388"/>
            </a:xfrm>
            <a:custGeom>
              <a:avLst/>
              <a:gdLst>
                <a:gd name="T0" fmla="*/ 217 w 341"/>
                <a:gd name="T1" fmla="*/ 285 h 285"/>
                <a:gd name="T2" fmla="*/ 285 w 341"/>
                <a:gd name="T3" fmla="*/ 285 h 285"/>
                <a:gd name="T4" fmla="*/ 285 w 341"/>
                <a:gd name="T5" fmla="*/ 199 h 285"/>
                <a:gd name="T6" fmla="*/ 341 w 341"/>
                <a:gd name="T7" fmla="*/ 143 h 285"/>
                <a:gd name="T8" fmla="*/ 285 w 341"/>
                <a:gd name="T9" fmla="*/ 86 h 285"/>
                <a:gd name="T10" fmla="*/ 285 w 341"/>
                <a:gd name="T11" fmla="*/ 0 h 285"/>
                <a:gd name="T12" fmla="*/ 0 w 341"/>
                <a:gd name="T13" fmla="*/ 0 h 285"/>
                <a:gd name="T14" fmla="*/ 0 w 341"/>
                <a:gd name="T15" fmla="*/ 285 h 285"/>
                <a:gd name="T16" fmla="*/ 68 w 341"/>
                <a:gd name="T17" fmla="*/ 285 h 285"/>
                <a:gd name="T18" fmla="*/ 142 w 341"/>
                <a:gd name="T19" fmla="*/ 233 h 285"/>
                <a:gd name="T20" fmla="*/ 217 w 341"/>
                <a:gd name="T21"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1" h="285">
                  <a:moveTo>
                    <a:pt x="217" y="285"/>
                  </a:moveTo>
                  <a:cubicBezTo>
                    <a:pt x="285" y="285"/>
                    <a:pt x="285" y="285"/>
                    <a:pt x="285" y="285"/>
                  </a:cubicBezTo>
                  <a:cubicBezTo>
                    <a:pt x="285" y="199"/>
                    <a:pt x="285" y="199"/>
                    <a:pt x="285" y="199"/>
                  </a:cubicBezTo>
                  <a:cubicBezTo>
                    <a:pt x="316" y="199"/>
                    <a:pt x="341" y="174"/>
                    <a:pt x="341" y="143"/>
                  </a:cubicBezTo>
                  <a:cubicBezTo>
                    <a:pt x="341" y="111"/>
                    <a:pt x="316" y="86"/>
                    <a:pt x="285" y="86"/>
                  </a:cubicBezTo>
                  <a:cubicBezTo>
                    <a:pt x="285" y="0"/>
                    <a:pt x="285" y="0"/>
                    <a:pt x="285" y="0"/>
                  </a:cubicBezTo>
                  <a:cubicBezTo>
                    <a:pt x="0" y="0"/>
                    <a:pt x="0" y="0"/>
                    <a:pt x="0" y="0"/>
                  </a:cubicBezTo>
                  <a:cubicBezTo>
                    <a:pt x="0" y="285"/>
                    <a:pt x="0" y="285"/>
                    <a:pt x="0" y="285"/>
                  </a:cubicBezTo>
                  <a:cubicBezTo>
                    <a:pt x="68" y="285"/>
                    <a:pt x="68" y="285"/>
                    <a:pt x="68" y="285"/>
                  </a:cubicBezTo>
                  <a:cubicBezTo>
                    <a:pt x="79" y="255"/>
                    <a:pt x="108" y="233"/>
                    <a:pt x="142" y="233"/>
                  </a:cubicBezTo>
                  <a:cubicBezTo>
                    <a:pt x="177" y="233"/>
                    <a:pt x="206" y="255"/>
                    <a:pt x="217" y="285"/>
                  </a:cubicBezTo>
                  <a:close/>
                </a:path>
              </a:pathLst>
            </a:custGeom>
            <a:solidFill>
              <a:srgbClr val="4BB43A"/>
            </a:solidFill>
            <a:ln>
              <a:noFill/>
            </a:ln>
          </p:spPr>
          <p:txBody>
            <a:bodyPr/>
            <a:lstStyle/>
            <a:p>
              <a:endParaRPr lang="zh-CN" altLang="en-US" dirty="0">
                <a:latin typeface="Impact" panose="020B0806030902050204" pitchFamily="34" charset="0"/>
              </a:endParaRPr>
            </a:p>
          </p:txBody>
        </p:sp>
        <p:sp>
          <p:nvSpPr>
            <p:cNvPr id="30" name="矩形 29"/>
            <p:cNvSpPr/>
            <p:nvPr/>
          </p:nvSpPr>
          <p:spPr>
            <a:xfrm>
              <a:off x="2817207" y="3025563"/>
              <a:ext cx="636425" cy="4501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latin typeface="Impact" panose="020B0806030902050204" pitchFamily="34" charset="0"/>
                </a:rPr>
                <a:t>01</a:t>
              </a:r>
              <a:endParaRPr lang="zh-CN" altLang="en-US" sz="3200" b="1" dirty="0">
                <a:latin typeface="Impact" panose="020B0806030902050204" pitchFamily="34" charset="0"/>
              </a:endParaRPr>
            </a:p>
          </p:txBody>
        </p:sp>
        <p:sp>
          <p:nvSpPr>
            <p:cNvPr id="31" name="矩形 30"/>
            <p:cNvSpPr/>
            <p:nvPr/>
          </p:nvSpPr>
          <p:spPr>
            <a:xfrm>
              <a:off x="4050646" y="3031135"/>
              <a:ext cx="636425" cy="4501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solidFill>
                    <a:schemeClr val="bg1"/>
                  </a:solidFill>
                  <a:latin typeface="Impact" panose="020B0806030902050204" pitchFamily="34" charset="0"/>
                </a:rPr>
                <a:t>02</a:t>
              </a:r>
              <a:endParaRPr lang="zh-CN" altLang="en-US" sz="3200" b="1" dirty="0">
                <a:solidFill>
                  <a:schemeClr val="bg1"/>
                </a:solidFill>
                <a:latin typeface="Impact" panose="020B0806030902050204" pitchFamily="34" charset="0"/>
              </a:endParaRPr>
            </a:p>
          </p:txBody>
        </p:sp>
        <p:sp>
          <p:nvSpPr>
            <p:cNvPr id="32" name="矩形 31"/>
            <p:cNvSpPr/>
            <p:nvPr/>
          </p:nvSpPr>
          <p:spPr>
            <a:xfrm>
              <a:off x="2817206" y="4253494"/>
              <a:ext cx="636425" cy="4501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solidFill>
                    <a:schemeClr val="bg1"/>
                  </a:solidFill>
                  <a:latin typeface="Impact" panose="020B0806030902050204" pitchFamily="34" charset="0"/>
                </a:rPr>
                <a:t>03</a:t>
              </a:r>
              <a:endParaRPr lang="zh-CN" altLang="en-US" sz="3200" b="1" dirty="0">
                <a:solidFill>
                  <a:schemeClr val="bg1"/>
                </a:solidFill>
                <a:latin typeface="Impact" panose="020B0806030902050204" pitchFamily="34" charset="0"/>
              </a:endParaRPr>
            </a:p>
          </p:txBody>
        </p:sp>
        <p:sp>
          <p:nvSpPr>
            <p:cNvPr id="33" name="矩形 32"/>
            <p:cNvSpPr/>
            <p:nvPr/>
          </p:nvSpPr>
          <p:spPr>
            <a:xfrm>
              <a:off x="3993626" y="4253494"/>
              <a:ext cx="636425" cy="4501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latin typeface="Impact" panose="020B0806030902050204" pitchFamily="34" charset="0"/>
                </a:rPr>
                <a:t>04</a:t>
              </a:r>
              <a:endParaRPr lang="zh-CN" altLang="en-US" sz="3200" b="1" dirty="0">
                <a:latin typeface="Impact" panose="020B0806030902050204" pitchFamily="34" charset="0"/>
              </a:endParaRPr>
            </a:p>
          </p:txBody>
        </p:sp>
      </p:grpSp>
    </p:spTree>
    <p:extLst>
      <p:ext uri="{BB962C8B-B14F-4D97-AF65-F5344CB8AC3E}">
        <p14:creationId xmlns:p14="http://schemas.microsoft.com/office/powerpoint/2010/main" val="2640604557"/>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750"/>
                                        <p:tgtEl>
                                          <p:spTgt spid="9"/>
                                        </p:tgtEl>
                                      </p:cBhvr>
                                    </p:animEffect>
                                    <p:anim calcmode="lin" valueType="num">
                                      <p:cBhvr>
                                        <p:cTn id="8" dur="750" fill="hold"/>
                                        <p:tgtEl>
                                          <p:spTgt spid="9"/>
                                        </p:tgtEl>
                                        <p:attrNameLst>
                                          <p:attrName>ppt_x</p:attrName>
                                        </p:attrNameLst>
                                      </p:cBhvr>
                                      <p:tavLst>
                                        <p:tav tm="0">
                                          <p:val>
                                            <p:strVal val="#ppt_x"/>
                                          </p:val>
                                        </p:tav>
                                        <p:tav tm="100000">
                                          <p:val>
                                            <p:strVal val="#ppt_x"/>
                                          </p:val>
                                        </p:tav>
                                      </p:tavLst>
                                    </p:anim>
                                    <p:anim calcmode="lin" valueType="num">
                                      <p:cBhvr>
                                        <p:cTn id="9" dur="75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8" fill="hold"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additive="base">
                                        <p:cTn id="13" dur="500" fill="hold"/>
                                        <p:tgtEl>
                                          <p:spTgt spid="25"/>
                                        </p:tgtEl>
                                        <p:attrNameLst>
                                          <p:attrName>ppt_x</p:attrName>
                                        </p:attrNameLst>
                                      </p:cBhvr>
                                      <p:tavLst>
                                        <p:tav tm="0">
                                          <p:val>
                                            <p:strVal val="0-#ppt_w/2"/>
                                          </p:val>
                                        </p:tav>
                                        <p:tav tm="100000">
                                          <p:val>
                                            <p:strVal val="#ppt_x"/>
                                          </p:val>
                                        </p:tav>
                                      </p:tavLst>
                                    </p:anim>
                                    <p:anim calcmode="lin" valueType="num">
                                      <p:cBhvr additive="base">
                                        <p:cTn id="14" dur="500" fill="hold"/>
                                        <p:tgtEl>
                                          <p:spTgt spid="25"/>
                                        </p:tgtEl>
                                        <p:attrNameLst>
                                          <p:attrName>ppt_y</p:attrName>
                                        </p:attrNameLst>
                                      </p:cBhvr>
                                      <p:tavLst>
                                        <p:tav tm="0">
                                          <p:val>
                                            <p:strVal val="#ppt_y"/>
                                          </p:val>
                                        </p:tav>
                                        <p:tav tm="100000">
                                          <p:val>
                                            <p:strVal val="#ppt_y"/>
                                          </p:val>
                                        </p:tav>
                                      </p:tavLst>
                                    </p:anim>
                                  </p:childTnLst>
                                </p:cTn>
                              </p:par>
                            </p:childTnLst>
                          </p:cTn>
                        </p:par>
                        <p:par>
                          <p:cTn id="15" fill="hold">
                            <p:stCondLst>
                              <p:cond delay="1250"/>
                            </p:stCondLst>
                            <p:childTnLst>
                              <p:par>
                                <p:cTn id="16" presetID="2" presetClass="entr" presetSubtype="8" fill="hold" grpId="0" nodeType="after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p:cTn id="18" dur="250" fill="hold"/>
                                        <p:tgtEl>
                                          <p:spTgt spid="14"/>
                                        </p:tgtEl>
                                        <p:attrNameLst>
                                          <p:attrName>ppt_x</p:attrName>
                                        </p:attrNameLst>
                                      </p:cBhvr>
                                      <p:tavLst>
                                        <p:tav tm="0">
                                          <p:val>
                                            <p:strVal val="0-#ppt_w/2"/>
                                          </p:val>
                                        </p:tav>
                                        <p:tav tm="100000">
                                          <p:val>
                                            <p:strVal val="#ppt_x"/>
                                          </p:val>
                                        </p:tav>
                                      </p:tavLst>
                                    </p:anim>
                                    <p:anim calcmode="lin" valueType="num">
                                      <p:cBhvr>
                                        <p:cTn id="19" dur="250" fill="hold"/>
                                        <p:tgtEl>
                                          <p:spTgt spid="14"/>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8"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p:cTn id="23" dur="250" fill="hold"/>
                                        <p:tgtEl>
                                          <p:spTgt spid="13"/>
                                        </p:tgtEl>
                                        <p:attrNameLst>
                                          <p:attrName>ppt_x</p:attrName>
                                        </p:attrNameLst>
                                      </p:cBhvr>
                                      <p:tavLst>
                                        <p:tav tm="0">
                                          <p:val>
                                            <p:strVal val="0-#ppt_w/2"/>
                                          </p:val>
                                        </p:tav>
                                        <p:tav tm="100000">
                                          <p:val>
                                            <p:strVal val="#ppt_x"/>
                                          </p:val>
                                        </p:tav>
                                      </p:tavLst>
                                    </p:anim>
                                    <p:anim calcmode="lin" valueType="num">
                                      <p:cBhvr>
                                        <p:cTn id="24" dur="250" fill="hold"/>
                                        <p:tgtEl>
                                          <p:spTgt spid="13"/>
                                        </p:tgtEl>
                                        <p:attrNameLst>
                                          <p:attrName>ppt_y</p:attrName>
                                        </p:attrNameLst>
                                      </p:cBhvr>
                                      <p:tavLst>
                                        <p:tav tm="0">
                                          <p:val>
                                            <p:strVal val="#ppt_y"/>
                                          </p:val>
                                        </p:tav>
                                        <p:tav tm="100000">
                                          <p:val>
                                            <p:strVal val="#ppt_y"/>
                                          </p:val>
                                        </p:tav>
                                      </p:tavLst>
                                    </p:anim>
                                  </p:childTnLst>
                                </p:cTn>
                              </p:par>
                            </p:childTnLst>
                          </p:cTn>
                        </p:par>
                        <p:par>
                          <p:cTn id="25" fill="hold">
                            <p:stCondLst>
                              <p:cond delay="1750"/>
                            </p:stCondLst>
                            <p:childTnLst>
                              <p:par>
                                <p:cTn id="26" presetID="9" presetClass="entr" presetSubtype="0" fill="hold"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dissolve">
                                      <p:cBhvr>
                                        <p:cTn id="28" dur="250"/>
                                        <p:tgtEl>
                                          <p:spTgt spid="15"/>
                                        </p:tgtEl>
                                      </p:cBhvr>
                                    </p:animEffect>
                                  </p:childTnLst>
                                </p:cTn>
                              </p:par>
                            </p:childTnLst>
                          </p:cTn>
                        </p:par>
                        <p:par>
                          <p:cTn id="29" fill="hold">
                            <p:stCondLst>
                              <p:cond delay="2000"/>
                            </p:stCondLst>
                            <p:childTnLst>
                              <p:par>
                                <p:cTn id="30" presetID="2" presetClass="entr" presetSubtype="2" fill="hold" grpId="0" nodeType="after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p:cTn id="32" dur="250" fill="hold"/>
                                        <p:tgtEl>
                                          <p:spTgt spid="17"/>
                                        </p:tgtEl>
                                        <p:attrNameLst>
                                          <p:attrName>ppt_x</p:attrName>
                                        </p:attrNameLst>
                                      </p:cBhvr>
                                      <p:tavLst>
                                        <p:tav tm="0">
                                          <p:val>
                                            <p:strVal val="1+#ppt_w/2"/>
                                          </p:val>
                                        </p:tav>
                                        <p:tav tm="100000">
                                          <p:val>
                                            <p:strVal val="#ppt_x"/>
                                          </p:val>
                                        </p:tav>
                                      </p:tavLst>
                                    </p:anim>
                                    <p:anim calcmode="lin" valueType="num">
                                      <p:cBhvr>
                                        <p:cTn id="33" dur="250" fill="hold"/>
                                        <p:tgtEl>
                                          <p:spTgt spid="17"/>
                                        </p:tgtEl>
                                        <p:attrNameLst>
                                          <p:attrName>ppt_y</p:attrName>
                                        </p:attrNameLst>
                                      </p:cBhvr>
                                      <p:tavLst>
                                        <p:tav tm="0">
                                          <p:val>
                                            <p:strVal val="#ppt_y"/>
                                          </p:val>
                                        </p:tav>
                                        <p:tav tm="100000">
                                          <p:val>
                                            <p:strVal val="#ppt_y"/>
                                          </p:val>
                                        </p:tav>
                                      </p:tavLst>
                                    </p:anim>
                                  </p:childTnLst>
                                </p:cTn>
                              </p:par>
                            </p:childTnLst>
                          </p:cTn>
                        </p:par>
                        <p:par>
                          <p:cTn id="34" fill="hold">
                            <p:stCondLst>
                              <p:cond delay="2250"/>
                            </p:stCondLst>
                            <p:childTnLst>
                              <p:par>
                                <p:cTn id="35" presetID="2" presetClass="entr" presetSubtype="2"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p:cTn id="37" dur="250" fill="hold"/>
                                        <p:tgtEl>
                                          <p:spTgt spid="16"/>
                                        </p:tgtEl>
                                        <p:attrNameLst>
                                          <p:attrName>ppt_x</p:attrName>
                                        </p:attrNameLst>
                                      </p:cBhvr>
                                      <p:tavLst>
                                        <p:tav tm="0">
                                          <p:val>
                                            <p:strVal val="1+#ppt_w/2"/>
                                          </p:val>
                                        </p:tav>
                                        <p:tav tm="100000">
                                          <p:val>
                                            <p:strVal val="#ppt_x"/>
                                          </p:val>
                                        </p:tav>
                                      </p:tavLst>
                                    </p:anim>
                                    <p:anim calcmode="lin" valueType="num">
                                      <p:cBhvr>
                                        <p:cTn id="38" dur="250" fill="hold"/>
                                        <p:tgtEl>
                                          <p:spTgt spid="16"/>
                                        </p:tgtEl>
                                        <p:attrNameLst>
                                          <p:attrName>ppt_y</p:attrName>
                                        </p:attrNameLst>
                                      </p:cBhvr>
                                      <p:tavLst>
                                        <p:tav tm="0">
                                          <p:val>
                                            <p:strVal val="#ppt_y"/>
                                          </p:val>
                                        </p:tav>
                                        <p:tav tm="100000">
                                          <p:val>
                                            <p:strVal val="#ppt_y"/>
                                          </p:val>
                                        </p:tav>
                                      </p:tavLst>
                                    </p:anim>
                                  </p:childTnLst>
                                </p:cTn>
                              </p:par>
                            </p:childTnLst>
                          </p:cTn>
                        </p:par>
                        <p:par>
                          <p:cTn id="39" fill="hold">
                            <p:stCondLst>
                              <p:cond delay="2500"/>
                            </p:stCondLst>
                            <p:childTnLst>
                              <p:par>
                                <p:cTn id="40" presetID="9" presetClass="entr" presetSubtype="0" fill="hold" nodeType="after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dissolve">
                                      <p:cBhvr>
                                        <p:cTn id="42" dur="250"/>
                                        <p:tgtEl>
                                          <p:spTgt spid="18"/>
                                        </p:tgtEl>
                                      </p:cBhvr>
                                    </p:animEffect>
                                  </p:childTnLst>
                                </p:cTn>
                              </p:par>
                            </p:childTnLst>
                          </p:cTn>
                        </p:par>
                        <p:par>
                          <p:cTn id="43" fill="hold">
                            <p:stCondLst>
                              <p:cond delay="2750"/>
                            </p:stCondLst>
                            <p:childTnLst>
                              <p:par>
                                <p:cTn id="44" presetID="2" presetClass="entr" presetSubtype="8" fill="hold" grpId="0" nodeType="afterEffect">
                                  <p:stCondLst>
                                    <p:cond delay="0"/>
                                  </p:stCondLst>
                                  <p:childTnLst>
                                    <p:set>
                                      <p:cBhvr>
                                        <p:cTn id="45" dur="1" fill="hold">
                                          <p:stCondLst>
                                            <p:cond delay="0"/>
                                          </p:stCondLst>
                                        </p:cTn>
                                        <p:tgtEl>
                                          <p:spTgt spid="20"/>
                                        </p:tgtEl>
                                        <p:attrNameLst>
                                          <p:attrName>style.visibility</p:attrName>
                                        </p:attrNameLst>
                                      </p:cBhvr>
                                      <p:to>
                                        <p:strVal val="visible"/>
                                      </p:to>
                                    </p:set>
                                    <p:anim calcmode="lin" valueType="num">
                                      <p:cBhvr>
                                        <p:cTn id="46" dur="250" fill="hold"/>
                                        <p:tgtEl>
                                          <p:spTgt spid="20"/>
                                        </p:tgtEl>
                                        <p:attrNameLst>
                                          <p:attrName>ppt_x</p:attrName>
                                        </p:attrNameLst>
                                      </p:cBhvr>
                                      <p:tavLst>
                                        <p:tav tm="0">
                                          <p:val>
                                            <p:strVal val="0-#ppt_w/2"/>
                                          </p:val>
                                        </p:tav>
                                        <p:tav tm="100000">
                                          <p:val>
                                            <p:strVal val="#ppt_x"/>
                                          </p:val>
                                        </p:tav>
                                      </p:tavLst>
                                    </p:anim>
                                    <p:anim calcmode="lin" valueType="num">
                                      <p:cBhvr>
                                        <p:cTn id="47" dur="250" fill="hold"/>
                                        <p:tgtEl>
                                          <p:spTgt spid="20"/>
                                        </p:tgtEl>
                                        <p:attrNameLst>
                                          <p:attrName>ppt_y</p:attrName>
                                        </p:attrNameLst>
                                      </p:cBhvr>
                                      <p:tavLst>
                                        <p:tav tm="0">
                                          <p:val>
                                            <p:strVal val="#ppt_y"/>
                                          </p:val>
                                        </p:tav>
                                        <p:tav tm="100000">
                                          <p:val>
                                            <p:strVal val="#ppt_y"/>
                                          </p:val>
                                        </p:tav>
                                      </p:tavLst>
                                    </p:anim>
                                  </p:childTnLst>
                                </p:cTn>
                              </p:par>
                            </p:childTnLst>
                          </p:cTn>
                        </p:par>
                        <p:par>
                          <p:cTn id="48" fill="hold">
                            <p:stCondLst>
                              <p:cond delay="3000"/>
                            </p:stCondLst>
                            <p:childTnLst>
                              <p:par>
                                <p:cTn id="49" presetID="2" presetClass="entr" presetSubtype="8" fill="hold" grpId="0" nodeType="afterEffect">
                                  <p:stCondLst>
                                    <p:cond delay="0"/>
                                  </p:stCondLst>
                                  <p:childTnLst>
                                    <p:set>
                                      <p:cBhvr>
                                        <p:cTn id="50" dur="1" fill="hold">
                                          <p:stCondLst>
                                            <p:cond delay="0"/>
                                          </p:stCondLst>
                                        </p:cTn>
                                        <p:tgtEl>
                                          <p:spTgt spid="19"/>
                                        </p:tgtEl>
                                        <p:attrNameLst>
                                          <p:attrName>style.visibility</p:attrName>
                                        </p:attrNameLst>
                                      </p:cBhvr>
                                      <p:to>
                                        <p:strVal val="visible"/>
                                      </p:to>
                                    </p:set>
                                    <p:anim calcmode="lin" valueType="num">
                                      <p:cBhvr>
                                        <p:cTn id="51" dur="250" fill="hold"/>
                                        <p:tgtEl>
                                          <p:spTgt spid="19"/>
                                        </p:tgtEl>
                                        <p:attrNameLst>
                                          <p:attrName>ppt_x</p:attrName>
                                        </p:attrNameLst>
                                      </p:cBhvr>
                                      <p:tavLst>
                                        <p:tav tm="0">
                                          <p:val>
                                            <p:strVal val="0-#ppt_w/2"/>
                                          </p:val>
                                        </p:tav>
                                        <p:tav tm="100000">
                                          <p:val>
                                            <p:strVal val="#ppt_x"/>
                                          </p:val>
                                        </p:tav>
                                      </p:tavLst>
                                    </p:anim>
                                    <p:anim calcmode="lin" valueType="num">
                                      <p:cBhvr>
                                        <p:cTn id="52" dur="250" fill="hold"/>
                                        <p:tgtEl>
                                          <p:spTgt spid="19"/>
                                        </p:tgtEl>
                                        <p:attrNameLst>
                                          <p:attrName>ppt_y</p:attrName>
                                        </p:attrNameLst>
                                      </p:cBhvr>
                                      <p:tavLst>
                                        <p:tav tm="0">
                                          <p:val>
                                            <p:strVal val="#ppt_y"/>
                                          </p:val>
                                        </p:tav>
                                        <p:tav tm="100000">
                                          <p:val>
                                            <p:strVal val="#ppt_y"/>
                                          </p:val>
                                        </p:tav>
                                      </p:tavLst>
                                    </p:anim>
                                  </p:childTnLst>
                                </p:cTn>
                              </p:par>
                            </p:childTnLst>
                          </p:cTn>
                        </p:par>
                        <p:par>
                          <p:cTn id="53" fill="hold">
                            <p:stCondLst>
                              <p:cond delay="3250"/>
                            </p:stCondLst>
                            <p:childTnLst>
                              <p:par>
                                <p:cTn id="54" presetID="9" presetClass="entr" presetSubtype="0" fill="hold" nodeType="afterEffect">
                                  <p:stCondLst>
                                    <p:cond delay="0"/>
                                  </p:stCondLst>
                                  <p:childTnLst>
                                    <p:set>
                                      <p:cBhvr>
                                        <p:cTn id="55" dur="1" fill="hold">
                                          <p:stCondLst>
                                            <p:cond delay="0"/>
                                          </p:stCondLst>
                                        </p:cTn>
                                        <p:tgtEl>
                                          <p:spTgt spid="21"/>
                                        </p:tgtEl>
                                        <p:attrNameLst>
                                          <p:attrName>style.visibility</p:attrName>
                                        </p:attrNameLst>
                                      </p:cBhvr>
                                      <p:to>
                                        <p:strVal val="visible"/>
                                      </p:to>
                                    </p:set>
                                    <p:animEffect transition="in" filter="dissolve">
                                      <p:cBhvr>
                                        <p:cTn id="56" dur="250"/>
                                        <p:tgtEl>
                                          <p:spTgt spid="21"/>
                                        </p:tgtEl>
                                      </p:cBhvr>
                                    </p:animEffect>
                                  </p:childTnLst>
                                </p:cTn>
                              </p:par>
                            </p:childTnLst>
                          </p:cTn>
                        </p:par>
                        <p:par>
                          <p:cTn id="57" fill="hold">
                            <p:stCondLst>
                              <p:cond delay="3500"/>
                            </p:stCondLst>
                            <p:childTnLst>
                              <p:par>
                                <p:cTn id="58" presetID="2" presetClass="entr" presetSubtype="2" fill="hold" grpId="0" nodeType="afterEffect">
                                  <p:stCondLst>
                                    <p:cond delay="0"/>
                                  </p:stCondLst>
                                  <p:childTnLst>
                                    <p:set>
                                      <p:cBhvr>
                                        <p:cTn id="59" dur="1" fill="hold">
                                          <p:stCondLst>
                                            <p:cond delay="0"/>
                                          </p:stCondLst>
                                        </p:cTn>
                                        <p:tgtEl>
                                          <p:spTgt spid="23"/>
                                        </p:tgtEl>
                                        <p:attrNameLst>
                                          <p:attrName>style.visibility</p:attrName>
                                        </p:attrNameLst>
                                      </p:cBhvr>
                                      <p:to>
                                        <p:strVal val="visible"/>
                                      </p:to>
                                    </p:set>
                                    <p:anim calcmode="lin" valueType="num">
                                      <p:cBhvr>
                                        <p:cTn id="60" dur="250" fill="hold"/>
                                        <p:tgtEl>
                                          <p:spTgt spid="23"/>
                                        </p:tgtEl>
                                        <p:attrNameLst>
                                          <p:attrName>ppt_x</p:attrName>
                                        </p:attrNameLst>
                                      </p:cBhvr>
                                      <p:tavLst>
                                        <p:tav tm="0">
                                          <p:val>
                                            <p:strVal val="1+#ppt_w/2"/>
                                          </p:val>
                                        </p:tav>
                                        <p:tav tm="100000">
                                          <p:val>
                                            <p:strVal val="#ppt_x"/>
                                          </p:val>
                                        </p:tav>
                                      </p:tavLst>
                                    </p:anim>
                                    <p:anim calcmode="lin" valueType="num">
                                      <p:cBhvr>
                                        <p:cTn id="61" dur="250" fill="hold"/>
                                        <p:tgtEl>
                                          <p:spTgt spid="23"/>
                                        </p:tgtEl>
                                        <p:attrNameLst>
                                          <p:attrName>ppt_y</p:attrName>
                                        </p:attrNameLst>
                                      </p:cBhvr>
                                      <p:tavLst>
                                        <p:tav tm="0">
                                          <p:val>
                                            <p:strVal val="#ppt_y"/>
                                          </p:val>
                                        </p:tav>
                                        <p:tav tm="100000">
                                          <p:val>
                                            <p:strVal val="#ppt_y"/>
                                          </p:val>
                                        </p:tav>
                                      </p:tavLst>
                                    </p:anim>
                                  </p:childTnLst>
                                </p:cTn>
                              </p:par>
                            </p:childTnLst>
                          </p:cTn>
                        </p:par>
                        <p:par>
                          <p:cTn id="62" fill="hold">
                            <p:stCondLst>
                              <p:cond delay="3750"/>
                            </p:stCondLst>
                            <p:childTnLst>
                              <p:par>
                                <p:cTn id="63" presetID="2" presetClass="entr" presetSubtype="2" fill="hold" grpId="0" nodeType="afterEffect">
                                  <p:stCondLst>
                                    <p:cond delay="0"/>
                                  </p:stCondLst>
                                  <p:childTnLst>
                                    <p:set>
                                      <p:cBhvr>
                                        <p:cTn id="64" dur="1" fill="hold">
                                          <p:stCondLst>
                                            <p:cond delay="0"/>
                                          </p:stCondLst>
                                        </p:cTn>
                                        <p:tgtEl>
                                          <p:spTgt spid="22"/>
                                        </p:tgtEl>
                                        <p:attrNameLst>
                                          <p:attrName>style.visibility</p:attrName>
                                        </p:attrNameLst>
                                      </p:cBhvr>
                                      <p:to>
                                        <p:strVal val="visible"/>
                                      </p:to>
                                    </p:set>
                                    <p:anim calcmode="lin" valueType="num">
                                      <p:cBhvr>
                                        <p:cTn id="65" dur="250" fill="hold"/>
                                        <p:tgtEl>
                                          <p:spTgt spid="22"/>
                                        </p:tgtEl>
                                        <p:attrNameLst>
                                          <p:attrName>ppt_x</p:attrName>
                                        </p:attrNameLst>
                                      </p:cBhvr>
                                      <p:tavLst>
                                        <p:tav tm="0">
                                          <p:val>
                                            <p:strVal val="1+#ppt_w/2"/>
                                          </p:val>
                                        </p:tav>
                                        <p:tav tm="100000">
                                          <p:val>
                                            <p:strVal val="#ppt_x"/>
                                          </p:val>
                                        </p:tav>
                                      </p:tavLst>
                                    </p:anim>
                                    <p:anim calcmode="lin" valueType="num">
                                      <p:cBhvr>
                                        <p:cTn id="66" dur="250" fill="hold"/>
                                        <p:tgtEl>
                                          <p:spTgt spid="22"/>
                                        </p:tgtEl>
                                        <p:attrNameLst>
                                          <p:attrName>ppt_y</p:attrName>
                                        </p:attrNameLst>
                                      </p:cBhvr>
                                      <p:tavLst>
                                        <p:tav tm="0">
                                          <p:val>
                                            <p:strVal val="#ppt_y"/>
                                          </p:val>
                                        </p:tav>
                                        <p:tav tm="100000">
                                          <p:val>
                                            <p:strVal val="#ppt_y"/>
                                          </p:val>
                                        </p:tav>
                                      </p:tavLst>
                                    </p:anim>
                                  </p:childTnLst>
                                </p:cTn>
                              </p:par>
                            </p:childTnLst>
                          </p:cTn>
                        </p:par>
                        <p:par>
                          <p:cTn id="67" fill="hold">
                            <p:stCondLst>
                              <p:cond delay="4000"/>
                            </p:stCondLst>
                            <p:childTnLst>
                              <p:par>
                                <p:cTn id="68" presetID="9" presetClass="entr" presetSubtype="0" fill="hold" nodeType="afterEffect">
                                  <p:stCondLst>
                                    <p:cond delay="0"/>
                                  </p:stCondLst>
                                  <p:childTnLst>
                                    <p:set>
                                      <p:cBhvr>
                                        <p:cTn id="69" dur="1" fill="hold">
                                          <p:stCondLst>
                                            <p:cond delay="0"/>
                                          </p:stCondLst>
                                        </p:cTn>
                                        <p:tgtEl>
                                          <p:spTgt spid="24"/>
                                        </p:tgtEl>
                                        <p:attrNameLst>
                                          <p:attrName>style.visibility</p:attrName>
                                        </p:attrNameLst>
                                      </p:cBhvr>
                                      <p:to>
                                        <p:strVal val="visible"/>
                                      </p:to>
                                    </p:set>
                                    <p:animEffect transition="in" filter="dissolve">
                                      <p:cBhvr>
                                        <p:cTn id="70" dur="25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6" grpId="0"/>
      <p:bldP spid="17" grpId="0"/>
      <p:bldP spid="19" grpId="0"/>
      <p:bldP spid="20" grpId="0"/>
      <p:bldP spid="22" grpId="0"/>
      <p:bldP spid="2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0413" cy="6857107"/>
          </a:xfrm>
          <a:prstGeom prst="rect">
            <a:avLst/>
          </a:prstGeom>
        </p:spPr>
      </p:pic>
      <p:grpSp>
        <p:nvGrpSpPr>
          <p:cNvPr id="16" name="组合 15"/>
          <p:cNvGrpSpPr/>
          <p:nvPr/>
        </p:nvGrpSpPr>
        <p:grpSpPr>
          <a:xfrm>
            <a:off x="5265131" y="723338"/>
            <a:ext cx="274880" cy="1640676"/>
            <a:chOff x="3073429" y="98854"/>
            <a:chExt cx="296562" cy="1770089"/>
          </a:xfrm>
          <a:solidFill>
            <a:srgbClr val="4BB43A"/>
          </a:solidFill>
        </p:grpSpPr>
        <p:cxnSp>
          <p:nvCxnSpPr>
            <p:cNvPr id="17" name="直接连接符 16"/>
            <p:cNvCxnSpPr>
              <a:cxnSpLocks/>
            </p:cNvCxnSpPr>
            <p:nvPr/>
          </p:nvCxnSpPr>
          <p:spPr>
            <a:xfrm>
              <a:off x="3221710" y="247135"/>
              <a:ext cx="0" cy="1621808"/>
            </a:xfrm>
            <a:prstGeom prst="line">
              <a:avLst/>
            </a:prstGeom>
            <a:grpFill/>
            <a:ln>
              <a:solidFill>
                <a:srgbClr val="4BB43A"/>
              </a:solidFill>
            </a:ln>
          </p:spPr>
          <p:style>
            <a:lnRef idx="1">
              <a:schemeClr val="accent1"/>
            </a:lnRef>
            <a:fillRef idx="0">
              <a:schemeClr val="accent1"/>
            </a:fillRef>
            <a:effectRef idx="0">
              <a:schemeClr val="accent1"/>
            </a:effectRef>
            <a:fontRef idx="minor">
              <a:schemeClr val="tx1"/>
            </a:fontRef>
          </p:style>
        </p:cxnSp>
        <p:sp>
          <p:nvSpPr>
            <p:cNvPr id="18" name="椭圆 17"/>
            <p:cNvSpPr/>
            <p:nvPr/>
          </p:nvSpPr>
          <p:spPr>
            <a:xfrm>
              <a:off x="3073429" y="98854"/>
              <a:ext cx="296562" cy="29656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 name="组合 18"/>
          <p:cNvGrpSpPr/>
          <p:nvPr/>
        </p:nvGrpSpPr>
        <p:grpSpPr>
          <a:xfrm>
            <a:off x="6579581" y="723338"/>
            <a:ext cx="274880" cy="1640676"/>
            <a:chOff x="3073429" y="98854"/>
            <a:chExt cx="296562" cy="1770089"/>
          </a:xfrm>
          <a:solidFill>
            <a:schemeClr val="accent1">
              <a:lumMod val="75000"/>
            </a:schemeClr>
          </a:solidFill>
        </p:grpSpPr>
        <p:cxnSp>
          <p:nvCxnSpPr>
            <p:cNvPr id="20" name="直接连接符 19"/>
            <p:cNvCxnSpPr>
              <a:cxnSpLocks/>
            </p:cNvCxnSpPr>
            <p:nvPr/>
          </p:nvCxnSpPr>
          <p:spPr>
            <a:xfrm>
              <a:off x="3221710" y="247135"/>
              <a:ext cx="0" cy="1621808"/>
            </a:xfrm>
            <a:prstGeom prst="line">
              <a:avLst/>
            </a:prstGeom>
            <a:grpFill/>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1" name="椭圆 20"/>
            <p:cNvSpPr/>
            <p:nvPr/>
          </p:nvSpPr>
          <p:spPr>
            <a:xfrm>
              <a:off x="3073429" y="98854"/>
              <a:ext cx="296562" cy="29656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矩形 22"/>
          <p:cNvSpPr/>
          <p:nvPr/>
        </p:nvSpPr>
        <p:spPr>
          <a:xfrm rot="20700000">
            <a:off x="4915020" y="1631501"/>
            <a:ext cx="1053002" cy="1053002"/>
          </a:xfrm>
          <a:prstGeom prst="rect">
            <a:avLst/>
          </a:prstGeom>
          <a:solidFill>
            <a:srgbClr val="4BB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4" name="矩形 23"/>
          <p:cNvSpPr/>
          <p:nvPr/>
        </p:nvSpPr>
        <p:spPr>
          <a:xfrm rot="20700000">
            <a:off x="6215110" y="1631501"/>
            <a:ext cx="1053002" cy="105300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sp>
        <p:nvSpPr>
          <p:cNvPr id="25" name="TextBox 4"/>
          <p:cNvSpPr txBox="1"/>
          <p:nvPr/>
        </p:nvSpPr>
        <p:spPr>
          <a:xfrm>
            <a:off x="5073044" y="1657799"/>
            <a:ext cx="797840" cy="1015663"/>
          </a:xfrm>
          <a:prstGeom prst="rect">
            <a:avLst/>
          </a:prstGeom>
          <a:noFill/>
        </p:spPr>
        <p:txBody>
          <a:bodyPr wrap="square" rtlCol="0">
            <a:spAutoFit/>
          </a:bodyPr>
          <a:lstStyle/>
          <a:p>
            <a:pPr algn="ctr"/>
            <a:r>
              <a:rPr lang="en-US" altLang="zh-CN" sz="6000" spc="600" dirty="0">
                <a:solidFill>
                  <a:schemeClr val="bg1"/>
                </a:solidFill>
                <a:latin typeface="华文新魏" panose="02010800040101010101" pitchFamily="2" charset="-122"/>
                <a:ea typeface="华文新魏" panose="02010800040101010101" pitchFamily="2" charset="-122"/>
              </a:rPr>
              <a:t>0</a:t>
            </a:r>
          </a:p>
        </p:txBody>
      </p:sp>
      <p:sp>
        <p:nvSpPr>
          <p:cNvPr id="26" name="TextBox 4"/>
          <p:cNvSpPr txBox="1"/>
          <p:nvPr/>
        </p:nvSpPr>
        <p:spPr>
          <a:xfrm>
            <a:off x="6375960" y="1657799"/>
            <a:ext cx="797840" cy="1015663"/>
          </a:xfrm>
          <a:prstGeom prst="rect">
            <a:avLst/>
          </a:prstGeom>
          <a:noFill/>
        </p:spPr>
        <p:txBody>
          <a:bodyPr wrap="square" rtlCol="0">
            <a:spAutoFit/>
          </a:bodyPr>
          <a:lstStyle/>
          <a:p>
            <a:pPr algn="ctr"/>
            <a:r>
              <a:rPr lang="en-US" altLang="zh-CN" sz="6000" spc="600" dirty="0">
                <a:solidFill>
                  <a:schemeClr val="bg1"/>
                </a:solidFill>
                <a:latin typeface="华文新魏" panose="02010800040101010101" pitchFamily="2" charset="-122"/>
                <a:ea typeface="华文新魏" panose="02010800040101010101" pitchFamily="2" charset="-122"/>
              </a:rPr>
              <a:t>3</a:t>
            </a:r>
          </a:p>
        </p:txBody>
      </p:sp>
      <p:sp>
        <p:nvSpPr>
          <p:cNvPr id="27" name="任意多边形: 形状 26"/>
          <p:cNvSpPr/>
          <p:nvPr/>
        </p:nvSpPr>
        <p:spPr>
          <a:xfrm>
            <a:off x="-135924" y="485100"/>
            <a:ext cx="12605418" cy="1161536"/>
          </a:xfrm>
          <a:custGeom>
            <a:avLst/>
            <a:gdLst>
              <a:gd name="connsiteX0" fmla="*/ 0 w 12605418"/>
              <a:gd name="connsiteY0" fmla="*/ 1161536 h 1161536"/>
              <a:gd name="connsiteX1" fmla="*/ 2780270 w 12605418"/>
              <a:gd name="connsiteY1" fmla="*/ 395417 h 1161536"/>
              <a:gd name="connsiteX2" fmla="*/ 4213654 w 12605418"/>
              <a:gd name="connsiteY2" fmla="*/ 580768 h 1161536"/>
              <a:gd name="connsiteX3" fmla="*/ 5585254 w 12605418"/>
              <a:gd name="connsiteY3" fmla="*/ 296563 h 1161536"/>
              <a:gd name="connsiteX4" fmla="*/ 6647935 w 12605418"/>
              <a:gd name="connsiteY4" fmla="*/ 506628 h 1161536"/>
              <a:gd name="connsiteX5" fmla="*/ 7970108 w 12605418"/>
              <a:gd name="connsiteY5" fmla="*/ 358346 h 1161536"/>
              <a:gd name="connsiteX6" fmla="*/ 9354065 w 12605418"/>
              <a:gd name="connsiteY6" fmla="*/ 518984 h 1161536"/>
              <a:gd name="connsiteX7" fmla="*/ 10985156 w 12605418"/>
              <a:gd name="connsiteY7" fmla="*/ 1000898 h 1161536"/>
              <a:gd name="connsiteX8" fmla="*/ 12455610 w 12605418"/>
              <a:gd name="connsiteY8" fmla="*/ 296563 h 1161536"/>
              <a:gd name="connsiteX9" fmla="*/ 12480324 w 12605418"/>
              <a:gd name="connsiteY9" fmla="*/ 0 h 1161536"/>
              <a:gd name="connsiteX0" fmla="*/ 0 w 12605418"/>
              <a:gd name="connsiteY0" fmla="*/ 1161536 h 1161536"/>
              <a:gd name="connsiteX1" fmla="*/ 2780270 w 12605418"/>
              <a:gd name="connsiteY1" fmla="*/ 395417 h 1161536"/>
              <a:gd name="connsiteX2" fmla="*/ 4213654 w 12605418"/>
              <a:gd name="connsiteY2" fmla="*/ 580768 h 1161536"/>
              <a:gd name="connsiteX3" fmla="*/ 5585254 w 12605418"/>
              <a:gd name="connsiteY3" fmla="*/ 296563 h 1161536"/>
              <a:gd name="connsiteX4" fmla="*/ 6774935 w 12605418"/>
              <a:gd name="connsiteY4" fmla="*/ 379628 h 1161536"/>
              <a:gd name="connsiteX5" fmla="*/ 7970108 w 12605418"/>
              <a:gd name="connsiteY5" fmla="*/ 358346 h 1161536"/>
              <a:gd name="connsiteX6" fmla="*/ 9354065 w 12605418"/>
              <a:gd name="connsiteY6" fmla="*/ 518984 h 1161536"/>
              <a:gd name="connsiteX7" fmla="*/ 10985156 w 12605418"/>
              <a:gd name="connsiteY7" fmla="*/ 1000898 h 1161536"/>
              <a:gd name="connsiteX8" fmla="*/ 12455610 w 12605418"/>
              <a:gd name="connsiteY8" fmla="*/ 296563 h 1161536"/>
              <a:gd name="connsiteX9" fmla="*/ 12480324 w 12605418"/>
              <a:gd name="connsiteY9" fmla="*/ 0 h 1161536"/>
              <a:gd name="connsiteX0" fmla="*/ 0 w 12605418"/>
              <a:gd name="connsiteY0" fmla="*/ 1161536 h 1161536"/>
              <a:gd name="connsiteX1" fmla="*/ 2780270 w 12605418"/>
              <a:gd name="connsiteY1" fmla="*/ 395417 h 1161536"/>
              <a:gd name="connsiteX2" fmla="*/ 4213654 w 12605418"/>
              <a:gd name="connsiteY2" fmla="*/ 580768 h 1161536"/>
              <a:gd name="connsiteX3" fmla="*/ 5585254 w 12605418"/>
              <a:gd name="connsiteY3" fmla="*/ 363238 h 1161536"/>
              <a:gd name="connsiteX4" fmla="*/ 6774935 w 12605418"/>
              <a:gd name="connsiteY4" fmla="*/ 379628 h 1161536"/>
              <a:gd name="connsiteX5" fmla="*/ 7970108 w 12605418"/>
              <a:gd name="connsiteY5" fmla="*/ 358346 h 1161536"/>
              <a:gd name="connsiteX6" fmla="*/ 9354065 w 12605418"/>
              <a:gd name="connsiteY6" fmla="*/ 518984 h 1161536"/>
              <a:gd name="connsiteX7" fmla="*/ 10985156 w 12605418"/>
              <a:gd name="connsiteY7" fmla="*/ 1000898 h 1161536"/>
              <a:gd name="connsiteX8" fmla="*/ 12455610 w 12605418"/>
              <a:gd name="connsiteY8" fmla="*/ 296563 h 1161536"/>
              <a:gd name="connsiteX9" fmla="*/ 12480324 w 12605418"/>
              <a:gd name="connsiteY9" fmla="*/ 0 h 116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605418" h="1161536">
                <a:moveTo>
                  <a:pt x="0" y="1161536"/>
                </a:moveTo>
                <a:cubicBezTo>
                  <a:pt x="1038997" y="826874"/>
                  <a:pt x="2077994" y="492212"/>
                  <a:pt x="2780270" y="395417"/>
                </a:cubicBezTo>
                <a:cubicBezTo>
                  <a:pt x="3482546" y="298622"/>
                  <a:pt x="3746157" y="586131"/>
                  <a:pt x="4213654" y="580768"/>
                </a:cubicBezTo>
                <a:cubicBezTo>
                  <a:pt x="4681151" y="575405"/>
                  <a:pt x="5158374" y="396761"/>
                  <a:pt x="5585254" y="363238"/>
                </a:cubicBezTo>
                <a:cubicBezTo>
                  <a:pt x="6012134" y="329715"/>
                  <a:pt x="6377459" y="380443"/>
                  <a:pt x="6774935" y="379628"/>
                </a:cubicBezTo>
                <a:cubicBezTo>
                  <a:pt x="7172411" y="378813"/>
                  <a:pt x="7540253" y="335120"/>
                  <a:pt x="7970108" y="358346"/>
                </a:cubicBezTo>
                <a:cubicBezTo>
                  <a:pt x="8399963" y="381572"/>
                  <a:pt x="8851557" y="411892"/>
                  <a:pt x="9354065" y="518984"/>
                </a:cubicBezTo>
                <a:cubicBezTo>
                  <a:pt x="9856573" y="626076"/>
                  <a:pt x="10468232" y="1037968"/>
                  <a:pt x="10985156" y="1000898"/>
                </a:cubicBezTo>
                <a:cubicBezTo>
                  <a:pt x="11502080" y="963828"/>
                  <a:pt x="12206415" y="463379"/>
                  <a:pt x="12455610" y="296563"/>
                </a:cubicBezTo>
                <a:cubicBezTo>
                  <a:pt x="12704805" y="129747"/>
                  <a:pt x="12592564" y="64873"/>
                  <a:pt x="12480324" y="0"/>
                </a:cubicBezTo>
              </a:path>
            </a:pathLst>
          </a:custGeom>
          <a:noFill/>
          <a:ln w="12700">
            <a:solidFill>
              <a:srgbClr val="4BB4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69"/>
          <p:cNvSpPr>
            <a:spLocks noChangeArrowheads="1"/>
          </p:cNvSpPr>
          <p:nvPr/>
        </p:nvSpPr>
        <p:spPr bwMode="auto">
          <a:xfrm>
            <a:off x="3534769" y="3022340"/>
            <a:ext cx="5137076"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buFont typeface="Arial" charset="0"/>
              <a:buNone/>
            </a:pPr>
            <a:r>
              <a:rPr lang="zh-CN" altLang="en-US" sz="5400" dirty="0">
                <a:solidFill>
                  <a:srgbClr val="4BB43A"/>
                </a:solidFill>
                <a:latin typeface="华文新魏" panose="02010800040101010101" pitchFamily="2" charset="-122"/>
                <a:ea typeface="华文新魏" panose="02010800040101010101" pitchFamily="2" charset="-122"/>
                <a:sym typeface="微软雅黑" pitchFamily="34" charset="-122"/>
              </a:rPr>
              <a:t>点击添加标题</a:t>
            </a:r>
            <a:endParaRPr lang="en-US" altLang="zh-CN" sz="5400" dirty="0">
              <a:solidFill>
                <a:srgbClr val="4BB43A"/>
              </a:solidFill>
              <a:latin typeface="华文新魏" panose="02010800040101010101" pitchFamily="2" charset="-122"/>
              <a:ea typeface="华文新魏" panose="02010800040101010101" pitchFamily="2" charset="-122"/>
              <a:sym typeface="微软雅黑" pitchFamily="34" charset="-122"/>
            </a:endParaRPr>
          </a:p>
        </p:txBody>
      </p:sp>
      <p:sp>
        <p:nvSpPr>
          <p:cNvPr id="29" name="矩形 70"/>
          <p:cNvSpPr>
            <a:spLocks noChangeArrowheads="1"/>
          </p:cNvSpPr>
          <p:nvPr/>
        </p:nvSpPr>
        <p:spPr bwMode="auto">
          <a:xfrm>
            <a:off x="2508243" y="3917935"/>
            <a:ext cx="72191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1600" dirty="0">
                <a:solidFill>
                  <a:schemeClr val="bg1">
                    <a:lumMod val="65000"/>
                  </a:schemeClr>
                </a:solidFill>
                <a:latin typeface="微软雅黑" panose="020B0503020204020204" pitchFamily="34" charset="-122"/>
                <a:ea typeface="微软雅黑" panose="020B0503020204020204" pitchFamily="34" charset="-122"/>
              </a:rPr>
              <a:t>在此处添加文字，在此处在此处添加文字在此处添加文字</a:t>
            </a:r>
          </a:p>
        </p:txBody>
      </p:sp>
      <p:cxnSp>
        <p:nvCxnSpPr>
          <p:cNvPr id="30" name="直接连接符 29"/>
          <p:cNvCxnSpPr/>
          <p:nvPr/>
        </p:nvCxnSpPr>
        <p:spPr>
          <a:xfrm>
            <a:off x="2500792" y="3580723"/>
            <a:ext cx="1456264" cy="1"/>
          </a:xfrm>
          <a:prstGeom prst="line">
            <a:avLst/>
          </a:prstGeom>
          <a:ln w="9525">
            <a:solidFill>
              <a:srgbClr val="4BB43A"/>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8231666" y="3580723"/>
            <a:ext cx="1379619" cy="1"/>
          </a:xfrm>
          <a:prstGeom prst="line">
            <a:avLst/>
          </a:prstGeom>
          <a:ln w="9525">
            <a:solidFill>
              <a:srgbClr val="4BB43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3121318"/>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outHorizontal)">
                                      <p:cBhvr>
                                        <p:cTn id="7" dur="750"/>
                                        <p:tgtEl>
                                          <p:spTgt spid="9"/>
                                        </p:tgtEl>
                                      </p:cBhvr>
                                    </p:animEffect>
                                  </p:childTnLst>
                                </p:cTn>
                              </p:par>
                            </p:childTnLst>
                          </p:cTn>
                        </p:par>
                        <p:par>
                          <p:cTn id="8" fill="hold">
                            <p:stCondLst>
                              <p:cond delay="750"/>
                            </p:stCondLst>
                            <p:childTnLst>
                              <p:par>
                                <p:cTn id="9" presetID="22" presetClass="entr" presetSubtype="8"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wipe(left)">
                                      <p:cBhvr>
                                        <p:cTn id="11" dur="750"/>
                                        <p:tgtEl>
                                          <p:spTgt spid="27"/>
                                        </p:tgtEl>
                                      </p:cBhvr>
                                    </p:animEffect>
                                  </p:childTnLst>
                                </p:cTn>
                              </p:par>
                              <p:par>
                                <p:cTn id="12" presetID="2" presetClass="entr" presetSubtype="1" fill="hold" nodeType="withEffect">
                                  <p:stCondLst>
                                    <p:cond delay="250"/>
                                  </p:stCondLst>
                                  <p:childTnLst>
                                    <p:set>
                                      <p:cBhvr>
                                        <p:cTn id="13" dur="1" fill="hold">
                                          <p:stCondLst>
                                            <p:cond delay="0"/>
                                          </p:stCondLst>
                                        </p:cTn>
                                        <p:tgtEl>
                                          <p:spTgt spid="16"/>
                                        </p:tgtEl>
                                        <p:attrNameLst>
                                          <p:attrName>style.visibility</p:attrName>
                                        </p:attrNameLst>
                                      </p:cBhvr>
                                      <p:to>
                                        <p:strVal val="visible"/>
                                      </p:to>
                                    </p:set>
                                    <p:anim calcmode="lin" valueType="num">
                                      <p:cBhvr additive="base">
                                        <p:cTn id="14" dur="500" fill="hold"/>
                                        <p:tgtEl>
                                          <p:spTgt spid="16"/>
                                        </p:tgtEl>
                                        <p:attrNameLst>
                                          <p:attrName>ppt_x</p:attrName>
                                        </p:attrNameLst>
                                      </p:cBhvr>
                                      <p:tavLst>
                                        <p:tav tm="0">
                                          <p:val>
                                            <p:strVal val="#ppt_x"/>
                                          </p:val>
                                        </p:tav>
                                        <p:tav tm="100000">
                                          <p:val>
                                            <p:strVal val="#ppt_x"/>
                                          </p:val>
                                        </p:tav>
                                      </p:tavLst>
                                    </p:anim>
                                    <p:anim calcmode="lin" valueType="num">
                                      <p:cBhvr additive="base">
                                        <p:cTn id="15" dur="500" fill="hold"/>
                                        <p:tgtEl>
                                          <p:spTgt spid="16"/>
                                        </p:tgtEl>
                                        <p:attrNameLst>
                                          <p:attrName>ppt_y</p:attrName>
                                        </p:attrNameLst>
                                      </p:cBhvr>
                                      <p:tavLst>
                                        <p:tav tm="0">
                                          <p:val>
                                            <p:strVal val="0-#ppt_h/2"/>
                                          </p:val>
                                        </p:tav>
                                        <p:tav tm="100000">
                                          <p:val>
                                            <p:strVal val="#ppt_y"/>
                                          </p:val>
                                        </p:tav>
                                      </p:tavLst>
                                    </p:anim>
                                  </p:childTnLst>
                                </p:cTn>
                              </p:par>
                              <p:par>
                                <p:cTn id="16" presetID="2" presetClass="entr" presetSubtype="1" fill="hold" nodeType="withEffect">
                                  <p:stCondLst>
                                    <p:cond delay="0"/>
                                  </p:stCondLst>
                                  <p:childTnLst>
                                    <p:set>
                                      <p:cBhvr>
                                        <p:cTn id="17" dur="1" fill="hold">
                                          <p:stCondLst>
                                            <p:cond delay="0"/>
                                          </p:stCondLst>
                                        </p:cTn>
                                        <p:tgtEl>
                                          <p:spTgt spid="19"/>
                                        </p:tgtEl>
                                        <p:attrNameLst>
                                          <p:attrName>style.visibility</p:attrName>
                                        </p:attrNameLst>
                                      </p:cBhvr>
                                      <p:to>
                                        <p:strVal val="visible"/>
                                      </p:to>
                                    </p:set>
                                    <p:anim calcmode="lin" valueType="num">
                                      <p:cBhvr additive="base">
                                        <p:cTn id="18" dur="500" fill="hold"/>
                                        <p:tgtEl>
                                          <p:spTgt spid="19"/>
                                        </p:tgtEl>
                                        <p:attrNameLst>
                                          <p:attrName>ppt_x</p:attrName>
                                        </p:attrNameLst>
                                      </p:cBhvr>
                                      <p:tavLst>
                                        <p:tav tm="0">
                                          <p:val>
                                            <p:strVal val="#ppt_x"/>
                                          </p:val>
                                        </p:tav>
                                        <p:tav tm="100000">
                                          <p:val>
                                            <p:strVal val="#ppt_x"/>
                                          </p:val>
                                        </p:tav>
                                      </p:tavLst>
                                    </p:anim>
                                    <p:anim calcmode="lin" valueType="num">
                                      <p:cBhvr additive="base">
                                        <p:cTn id="19" dur="500" fill="hold"/>
                                        <p:tgtEl>
                                          <p:spTgt spid="19"/>
                                        </p:tgtEl>
                                        <p:attrNameLst>
                                          <p:attrName>ppt_y</p:attrName>
                                        </p:attrNameLst>
                                      </p:cBhvr>
                                      <p:tavLst>
                                        <p:tav tm="0">
                                          <p:val>
                                            <p:strVal val="0-#ppt_h/2"/>
                                          </p:val>
                                        </p:tav>
                                        <p:tav tm="100000">
                                          <p:val>
                                            <p:strVal val="#ppt_y"/>
                                          </p:val>
                                        </p:tav>
                                      </p:tavLst>
                                    </p:anim>
                                  </p:childTnLst>
                                </p:cTn>
                              </p:par>
                            </p:childTnLst>
                          </p:cTn>
                        </p:par>
                        <p:par>
                          <p:cTn id="20" fill="hold">
                            <p:stCondLst>
                              <p:cond delay="1500"/>
                            </p:stCondLst>
                            <p:childTnLst>
                              <p:par>
                                <p:cTn id="21" presetID="45" presetClass="entr" presetSubtype="0"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1500"/>
                                        <p:tgtEl>
                                          <p:spTgt spid="23"/>
                                        </p:tgtEl>
                                      </p:cBhvr>
                                    </p:animEffect>
                                    <p:anim calcmode="lin" valueType="num">
                                      <p:cBhvr>
                                        <p:cTn id="24" dur="1500" fill="hold"/>
                                        <p:tgtEl>
                                          <p:spTgt spid="23"/>
                                        </p:tgtEl>
                                        <p:attrNameLst>
                                          <p:attrName>ppt_w</p:attrName>
                                        </p:attrNameLst>
                                      </p:cBhvr>
                                      <p:tavLst>
                                        <p:tav tm="0" fmla="#ppt_w*sin(2.5*pi*$)">
                                          <p:val>
                                            <p:fltVal val="0"/>
                                          </p:val>
                                        </p:tav>
                                        <p:tav tm="100000">
                                          <p:val>
                                            <p:fltVal val="1"/>
                                          </p:val>
                                        </p:tav>
                                      </p:tavLst>
                                    </p:anim>
                                    <p:anim calcmode="lin" valueType="num">
                                      <p:cBhvr>
                                        <p:cTn id="25" dur="1500" fill="hold"/>
                                        <p:tgtEl>
                                          <p:spTgt spid="23"/>
                                        </p:tgtEl>
                                        <p:attrNameLst>
                                          <p:attrName>ppt_h</p:attrName>
                                        </p:attrNameLst>
                                      </p:cBhvr>
                                      <p:tavLst>
                                        <p:tav tm="0">
                                          <p:val>
                                            <p:strVal val="#ppt_h"/>
                                          </p:val>
                                        </p:tav>
                                        <p:tav tm="100000">
                                          <p:val>
                                            <p:strVal val="#ppt_h"/>
                                          </p:val>
                                        </p:tav>
                                      </p:tavLst>
                                    </p:anim>
                                  </p:childTnLst>
                                </p:cTn>
                              </p:par>
                              <p:par>
                                <p:cTn id="26" presetID="45" presetClass="entr" presetSubtype="0" fill="hold" grpId="0" nodeType="with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1500"/>
                                        <p:tgtEl>
                                          <p:spTgt spid="24"/>
                                        </p:tgtEl>
                                      </p:cBhvr>
                                    </p:animEffect>
                                    <p:anim calcmode="lin" valueType="num">
                                      <p:cBhvr>
                                        <p:cTn id="29" dur="1500" fill="hold"/>
                                        <p:tgtEl>
                                          <p:spTgt spid="24"/>
                                        </p:tgtEl>
                                        <p:attrNameLst>
                                          <p:attrName>ppt_w</p:attrName>
                                        </p:attrNameLst>
                                      </p:cBhvr>
                                      <p:tavLst>
                                        <p:tav tm="0" fmla="#ppt_w*sin(2.5*pi*$)">
                                          <p:val>
                                            <p:fltVal val="0"/>
                                          </p:val>
                                        </p:tav>
                                        <p:tav tm="100000">
                                          <p:val>
                                            <p:fltVal val="1"/>
                                          </p:val>
                                        </p:tav>
                                      </p:tavLst>
                                    </p:anim>
                                    <p:anim calcmode="lin" valueType="num">
                                      <p:cBhvr>
                                        <p:cTn id="30" dur="1500" fill="hold"/>
                                        <p:tgtEl>
                                          <p:spTgt spid="24"/>
                                        </p:tgtEl>
                                        <p:attrNameLst>
                                          <p:attrName>ppt_h</p:attrName>
                                        </p:attrNameLst>
                                      </p:cBhvr>
                                      <p:tavLst>
                                        <p:tav tm="0">
                                          <p:val>
                                            <p:strVal val="#ppt_h"/>
                                          </p:val>
                                        </p:tav>
                                        <p:tav tm="100000">
                                          <p:val>
                                            <p:strVal val="#ppt_h"/>
                                          </p:val>
                                        </p:tav>
                                      </p:tavLst>
                                    </p:anim>
                                  </p:childTnLst>
                                </p:cTn>
                              </p:par>
                            </p:childTnLst>
                          </p:cTn>
                        </p:par>
                        <p:par>
                          <p:cTn id="31" fill="hold">
                            <p:stCondLst>
                              <p:cond delay="3000"/>
                            </p:stCondLst>
                            <p:childTnLst>
                              <p:par>
                                <p:cTn id="32" presetID="42" presetClass="entr" presetSubtype="0"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250"/>
                                        <p:tgtEl>
                                          <p:spTgt spid="25"/>
                                        </p:tgtEl>
                                      </p:cBhvr>
                                    </p:animEffect>
                                    <p:anim calcmode="lin" valueType="num">
                                      <p:cBhvr>
                                        <p:cTn id="35" dur="250" fill="hold"/>
                                        <p:tgtEl>
                                          <p:spTgt spid="25"/>
                                        </p:tgtEl>
                                        <p:attrNameLst>
                                          <p:attrName>ppt_x</p:attrName>
                                        </p:attrNameLst>
                                      </p:cBhvr>
                                      <p:tavLst>
                                        <p:tav tm="0">
                                          <p:val>
                                            <p:strVal val="#ppt_x"/>
                                          </p:val>
                                        </p:tav>
                                        <p:tav tm="100000">
                                          <p:val>
                                            <p:strVal val="#ppt_x"/>
                                          </p:val>
                                        </p:tav>
                                      </p:tavLst>
                                    </p:anim>
                                    <p:anim calcmode="lin" valueType="num">
                                      <p:cBhvr>
                                        <p:cTn id="36" dur="250" fill="hold"/>
                                        <p:tgtEl>
                                          <p:spTgt spid="25"/>
                                        </p:tgtEl>
                                        <p:attrNameLst>
                                          <p:attrName>ppt_y</p:attrName>
                                        </p:attrNameLst>
                                      </p:cBhvr>
                                      <p:tavLst>
                                        <p:tav tm="0">
                                          <p:val>
                                            <p:strVal val="#ppt_y+.1"/>
                                          </p:val>
                                        </p:tav>
                                        <p:tav tm="100000">
                                          <p:val>
                                            <p:strVal val="#ppt_y"/>
                                          </p:val>
                                        </p:tav>
                                      </p:tavLst>
                                    </p:anim>
                                  </p:childTnLst>
                                </p:cTn>
                              </p:par>
                            </p:childTnLst>
                          </p:cTn>
                        </p:par>
                        <p:par>
                          <p:cTn id="37" fill="hold">
                            <p:stCondLst>
                              <p:cond delay="3250"/>
                            </p:stCondLst>
                            <p:childTnLst>
                              <p:par>
                                <p:cTn id="38" presetID="42" presetClass="entr" presetSubtype="0" fill="hold" grpId="0" nodeType="after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fade">
                                      <p:cBhvr>
                                        <p:cTn id="40" dur="250"/>
                                        <p:tgtEl>
                                          <p:spTgt spid="26"/>
                                        </p:tgtEl>
                                      </p:cBhvr>
                                    </p:animEffect>
                                    <p:anim calcmode="lin" valueType="num">
                                      <p:cBhvr>
                                        <p:cTn id="41" dur="250" fill="hold"/>
                                        <p:tgtEl>
                                          <p:spTgt spid="26"/>
                                        </p:tgtEl>
                                        <p:attrNameLst>
                                          <p:attrName>ppt_x</p:attrName>
                                        </p:attrNameLst>
                                      </p:cBhvr>
                                      <p:tavLst>
                                        <p:tav tm="0">
                                          <p:val>
                                            <p:strVal val="#ppt_x"/>
                                          </p:val>
                                        </p:tav>
                                        <p:tav tm="100000">
                                          <p:val>
                                            <p:strVal val="#ppt_x"/>
                                          </p:val>
                                        </p:tav>
                                      </p:tavLst>
                                    </p:anim>
                                    <p:anim calcmode="lin" valueType="num">
                                      <p:cBhvr>
                                        <p:cTn id="42" dur="250" fill="hold"/>
                                        <p:tgtEl>
                                          <p:spTgt spid="26"/>
                                        </p:tgtEl>
                                        <p:attrNameLst>
                                          <p:attrName>ppt_y</p:attrName>
                                        </p:attrNameLst>
                                      </p:cBhvr>
                                      <p:tavLst>
                                        <p:tav tm="0">
                                          <p:val>
                                            <p:strVal val="#ppt_y+.1"/>
                                          </p:val>
                                        </p:tav>
                                        <p:tav tm="100000">
                                          <p:val>
                                            <p:strVal val="#ppt_y"/>
                                          </p:val>
                                        </p:tav>
                                      </p:tavLst>
                                    </p:anim>
                                  </p:childTnLst>
                                </p:cTn>
                              </p:par>
                              <p:par>
                                <p:cTn id="43" presetID="22" presetClass="entr" presetSubtype="8" fill="hold" nodeType="with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wipe(left)">
                                      <p:cBhvr>
                                        <p:cTn id="45" dur="500"/>
                                        <p:tgtEl>
                                          <p:spTgt spid="30"/>
                                        </p:tgtEl>
                                      </p:cBhvr>
                                    </p:animEffect>
                                  </p:childTnLst>
                                </p:cTn>
                              </p:par>
                              <p:par>
                                <p:cTn id="46" presetID="22" presetClass="entr" presetSubtype="2" fill="hold" nodeType="withEffect">
                                  <p:stCondLst>
                                    <p:cond delay="500"/>
                                  </p:stCondLst>
                                  <p:childTnLst>
                                    <p:set>
                                      <p:cBhvr>
                                        <p:cTn id="47" dur="1" fill="hold">
                                          <p:stCondLst>
                                            <p:cond delay="0"/>
                                          </p:stCondLst>
                                        </p:cTn>
                                        <p:tgtEl>
                                          <p:spTgt spid="31"/>
                                        </p:tgtEl>
                                        <p:attrNameLst>
                                          <p:attrName>style.visibility</p:attrName>
                                        </p:attrNameLst>
                                      </p:cBhvr>
                                      <p:to>
                                        <p:strVal val="visible"/>
                                      </p:to>
                                    </p:set>
                                    <p:animEffect transition="in" filter="wipe(right)">
                                      <p:cBhvr>
                                        <p:cTn id="48" dur="500"/>
                                        <p:tgtEl>
                                          <p:spTgt spid="31"/>
                                        </p:tgtEl>
                                      </p:cBhvr>
                                    </p:animEffect>
                                  </p:childTnLst>
                                </p:cTn>
                              </p:par>
                              <p:par>
                                <p:cTn id="49" presetID="53" presetClass="entr" presetSubtype="16" fill="hold" grpId="0" nodeType="withEffect">
                                  <p:stCondLst>
                                    <p:cond delay="1000"/>
                                  </p:stCondLst>
                                  <p:childTnLst>
                                    <p:set>
                                      <p:cBhvr>
                                        <p:cTn id="50" dur="1" fill="hold">
                                          <p:stCondLst>
                                            <p:cond delay="0"/>
                                          </p:stCondLst>
                                        </p:cTn>
                                        <p:tgtEl>
                                          <p:spTgt spid="28"/>
                                        </p:tgtEl>
                                        <p:attrNameLst>
                                          <p:attrName>style.visibility</p:attrName>
                                        </p:attrNameLst>
                                      </p:cBhvr>
                                      <p:to>
                                        <p:strVal val="visible"/>
                                      </p:to>
                                    </p:set>
                                    <p:anim calcmode="lin" valueType="num">
                                      <p:cBhvr>
                                        <p:cTn id="51" dur="500" fill="hold"/>
                                        <p:tgtEl>
                                          <p:spTgt spid="28"/>
                                        </p:tgtEl>
                                        <p:attrNameLst>
                                          <p:attrName>ppt_w</p:attrName>
                                        </p:attrNameLst>
                                      </p:cBhvr>
                                      <p:tavLst>
                                        <p:tav tm="0">
                                          <p:val>
                                            <p:fltVal val="0"/>
                                          </p:val>
                                        </p:tav>
                                        <p:tav tm="100000">
                                          <p:val>
                                            <p:strVal val="#ppt_w"/>
                                          </p:val>
                                        </p:tav>
                                      </p:tavLst>
                                    </p:anim>
                                    <p:anim calcmode="lin" valueType="num">
                                      <p:cBhvr>
                                        <p:cTn id="52" dur="500" fill="hold"/>
                                        <p:tgtEl>
                                          <p:spTgt spid="28"/>
                                        </p:tgtEl>
                                        <p:attrNameLst>
                                          <p:attrName>ppt_h</p:attrName>
                                        </p:attrNameLst>
                                      </p:cBhvr>
                                      <p:tavLst>
                                        <p:tav tm="0">
                                          <p:val>
                                            <p:fltVal val="0"/>
                                          </p:val>
                                        </p:tav>
                                        <p:tav tm="100000">
                                          <p:val>
                                            <p:strVal val="#ppt_h"/>
                                          </p:val>
                                        </p:tav>
                                      </p:tavLst>
                                    </p:anim>
                                    <p:animEffect transition="in" filter="fade">
                                      <p:cBhvr>
                                        <p:cTn id="53" dur="500"/>
                                        <p:tgtEl>
                                          <p:spTgt spid="28"/>
                                        </p:tgtEl>
                                      </p:cBhvr>
                                    </p:animEffect>
                                  </p:childTnLst>
                                </p:cTn>
                              </p:par>
                              <p:par>
                                <p:cTn id="54" presetID="31" presetClass="entr" presetSubtype="0" fill="hold" grpId="0" nodeType="withEffect">
                                  <p:stCondLst>
                                    <p:cond delay="1500"/>
                                  </p:stCondLst>
                                  <p:childTnLst>
                                    <p:set>
                                      <p:cBhvr>
                                        <p:cTn id="55" dur="1" fill="hold">
                                          <p:stCondLst>
                                            <p:cond delay="0"/>
                                          </p:stCondLst>
                                        </p:cTn>
                                        <p:tgtEl>
                                          <p:spTgt spid="29"/>
                                        </p:tgtEl>
                                        <p:attrNameLst>
                                          <p:attrName>style.visibility</p:attrName>
                                        </p:attrNameLst>
                                      </p:cBhvr>
                                      <p:to>
                                        <p:strVal val="visible"/>
                                      </p:to>
                                    </p:set>
                                    <p:anim calcmode="lin" valueType="num">
                                      <p:cBhvr>
                                        <p:cTn id="56" dur="750" fill="hold"/>
                                        <p:tgtEl>
                                          <p:spTgt spid="29"/>
                                        </p:tgtEl>
                                        <p:attrNameLst>
                                          <p:attrName>ppt_w</p:attrName>
                                        </p:attrNameLst>
                                      </p:cBhvr>
                                      <p:tavLst>
                                        <p:tav tm="0">
                                          <p:val>
                                            <p:fltVal val="0"/>
                                          </p:val>
                                        </p:tav>
                                        <p:tav tm="100000">
                                          <p:val>
                                            <p:strVal val="#ppt_w"/>
                                          </p:val>
                                        </p:tav>
                                      </p:tavLst>
                                    </p:anim>
                                    <p:anim calcmode="lin" valueType="num">
                                      <p:cBhvr>
                                        <p:cTn id="57" dur="750" fill="hold"/>
                                        <p:tgtEl>
                                          <p:spTgt spid="29"/>
                                        </p:tgtEl>
                                        <p:attrNameLst>
                                          <p:attrName>ppt_h</p:attrName>
                                        </p:attrNameLst>
                                      </p:cBhvr>
                                      <p:tavLst>
                                        <p:tav tm="0">
                                          <p:val>
                                            <p:fltVal val="0"/>
                                          </p:val>
                                        </p:tav>
                                        <p:tav tm="100000">
                                          <p:val>
                                            <p:strVal val="#ppt_h"/>
                                          </p:val>
                                        </p:tav>
                                      </p:tavLst>
                                    </p:anim>
                                    <p:anim calcmode="lin" valueType="num">
                                      <p:cBhvr>
                                        <p:cTn id="58" dur="750" fill="hold"/>
                                        <p:tgtEl>
                                          <p:spTgt spid="29"/>
                                        </p:tgtEl>
                                        <p:attrNameLst>
                                          <p:attrName>style.rotation</p:attrName>
                                        </p:attrNameLst>
                                      </p:cBhvr>
                                      <p:tavLst>
                                        <p:tav tm="0">
                                          <p:val>
                                            <p:fltVal val="90"/>
                                          </p:val>
                                        </p:tav>
                                        <p:tav tm="100000">
                                          <p:val>
                                            <p:fltVal val="0"/>
                                          </p:val>
                                        </p:tav>
                                      </p:tavLst>
                                    </p:anim>
                                    <p:animEffect transition="in" filter="fade">
                                      <p:cBhvr>
                                        <p:cTn id="59" dur="75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p:bldP spid="26" grpId="0"/>
      <p:bldP spid="27" grpId="0" animBg="1"/>
      <p:bldP spid="28" grpId="0"/>
      <p:bldP spid="2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0" y="444107"/>
            <a:ext cx="12190413" cy="542861"/>
            <a:chOff x="0" y="444107"/>
            <a:chExt cx="12190413" cy="542861"/>
          </a:xfrm>
        </p:grpSpPr>
        <p:sp>
          <p:nvSpPr>
            <p:cNvPr id="11" name="Copyright Notice"/>
            <p:cNvSpPr>
              <a:spLocks/>
            </p:cNvSpPr>
            <p:nvPr/>
          </p:nvSpPr>
          <p:spPr bwMode="auto">
            <a:xfrm>
              <a:off x="4586513" y="444107"/>
              <a:ext cx="3048000" cy="373209"/>
            </a:xfrm>
            <a:prstGeom prst="rect">
              <a:avLst/>
            </a:prstGeom>
            <a:noFill/>
            <a:ln w="635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000" cap="small" dirty="0">
                  <a:solidFill>
                    <a:srgbClr val="4BB43A"/>
                  </a:solidFill>
                  <a:latin typeface="微软雅黑" panose="020B0503020204020204" pitchFamily="34" charset="-122"/>
                  <a:ea typeface="微软雅黑" panose="020B0503020204020204" pitchFamily="34" charset="-122"/>
                </a:rPr>
                <a:t>点击加入标题文字</a:t>
              </a:r>
              <a:endParaRPr lang="en-US" sz="2000" cap="small" dirty="0">
                <a:solidFill>
                  <a:srgbClr val="4BB43A"/>
                </a:solidFill>
                <a:latin typeface="微软雅黑" panose="020B0503020204020204" pitchFamily="34" charset="-122"/>
                <a:ea typeface="微软雅黑" panose="020B0503020204020204" pitchFamily="34" charset="-122"/>
              </a:endParaRPr>
            </a:p>
          </p:txBody>
        </p:sp>
        <p:cxnSp>
          <p:nvCxnSpPr>
            <p:cNvPr id="5" name="直接连接符 4"/>
            <p:cNvCxnSpPr>
              <a:cxnSpLocks/>
            </p:cNvCxnSpPr>
            <p:nvPr/>
          </p:nvCxnSpPr>
          <p:spPr>
            <a:xfrm>
              <a:off x="0" y="986968"/>
              <a:ext cx="12190413" cy="0"/>
            </a:xfrm>
            <a:prstGeom prst="line">
              <a:avLst/>
            </a:prstGeom>
            <a:ln>
              <a:solidFill>
                <a:srgbClr val="4BB43A"/>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1310017" y="1677754"/>
            <a:ext cx="4602685" cy="3642215"/>
            <a:chOff x="6408665" y="1809469"/>
            <a:chExt cx="2672855" cy="3427744"/>
          </a:xfrm>
        </p:grpSpPr>
        <p:sp>
          <p:nvSpPr>
            <p:cNvPr id="7" name="矩形 6"/>
            <p:cNvSpPr/>
            <p:nvPr/>
          </p:nvSpPr>
          <p:spPr>
            <a:xfrm>
              <a:off x="6408665" y="1809469"/>
              <a:ext cx="2672855" cy="2158862"/>
            </a:xfrm>
            <a:prstGeom prst="rect">
              <a:avLst/>
            </a:prstGeom>
            <a:blipFill dpi="0" rotWithShape="1">
              <a:blip r:embed="rId7">
                <a:extLst>
                  <a:ext uri="{BEBA8EAE-BF5A-486C-A8C5-ECC9F3942E4B}">
                    <a14:imgProps xmlns:a14="http://schemas.microsoft.com/office/drawing/2010/main">
                      <a14:imgLayer r:embed="rId8">
                        <a14:imgEffect>
                          <a14:brightnessContrast bright="22000"/>
                        </a14:imgEffect>
                      </a14:imgLayer>
                    </a14:imgProps>
                  </a:ext>
                </a:extLst>
              </a:blip>
              <a:srcRect/>
              <a:tile tx="0" ty="0" sx="50000" sy="50000" flip="none" algn="ctr"/>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sz="1600">
                <a:solidFill>
                  <a:prstClr val="white"/>
                </a:solidFill>
                <a:latin typeface="Calibri"/>
                <a:ea typeface="宋体"/>
              </a:endParaRPr>
            </a:p>
          </p:txBody>
        </p:sp>
        <p:sp>
          <p:nvSpPr>
            <p:cNvPr id="8" name="矩形 7"/>
            <p:cNvSpPr/>
            <p:nvPr/>
          </p:nvSpPr>
          <p:spPr>
            <a:xfrm>
              <a:off x="6408665" y="3965646"/>
              <a:ext cx="2672855" cy="336229"/>
            </a:xfrm>
            <a:prstGeom prst="rect">
              <a:avLst/>
            </a:prstGeom>
            <a:solidFill>
              <a:srgbClr val="4BB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0" name="文本框 4"/>
            <p:cNvSpPr txBox="1"/>
            <p:nvPr/>
          </p:nvSpPr>
          <p:spPr>
            <a:xfrm>
              <a:off x="6714937" y="3944803"/>
              <a:ext cx="1942228" cy="322648"/>
            </a:xfrm>
            <a:prstGeom prst="rect">
              <a:avLst/>
            </a:prstGeom>
            <a:noFill/>
          </p:spPr>
          <p:txBody>
            <a:bodyPr wrap="square" lIns="91424" tIns="45712" rIns="91424" bIns="45712" rtlCol="0">
              <a:spAutoFit/>
            </a:bodyPr>
            <a:lstStyle/>
            <a:p>
              <a:pPr algn="ctr" defTabSz="457106">
                <a:lnSpc>
                  <a:spcPct val="130000"/>
                </a:lnSpc>
              </a:pPr>
              <a:r>
                <a:rPr lang="zh-CN" altLang="en-US" sz="1400" dirty="0">
                  <a:solidFill>
                    <a:schemeClr val="bg1"/>
                  </a:solidFill>
                  <a:latin typeface="Century Gothic"/>
                  <a:ea typeface="微软雅黑" panose="020B0503020204020204" pitchFamily="34" charset="-122"/>
                </a:rPr>
                <a:t>添加标题</a:t>
              </a:r>
              <a:endParaRPr lang="en-US" altLang="zh-CN" sz="1400" dirty="0">
                <a:solidFill>
                  <a:schemeClr val="bg1"/>
                </a:solidFill>
                <a:latin typeface="Century Gothic"/>
                <a:ea typeface="微软雅黑" panose="020B0503020204020204" pitchFamily="34" charset="-122"/>
              </a:endParaRPr>
            </a:p>
          </p:txBody>
        </p:sp>
        <p:grpSp>
          <p:nvGrpSpPr>
            <p:cNvPr id="12" name="组合 11"/>
            <p:cNvGrpSpPr/>
            <p:nvPr/>
          </p:nvGrpSpPr>
          <p:grpSpPr>
            <a:xfrm>
              <a:off x="6418733" y="4470046"/>
              <a:ext cx="2193621" cy="767167"/>
              <a:chOff x="1770533" y="4700356"/>
              <a:chExt cx="2193621" cy="767167"/>
            </a:xfrm>
          </p:grpSpPr>
          <p:sp>
            <p:nvSpPr>
              <p:cNvPr id="13" name="出品 26"/>
              <p:cNvSpPr txBox="1"/>
              <p:nvPr>
                <p:custDataLst>
                  <p:tags r:id="rId3"/>
                </p:custDataLst>
              </p:nvPr>
            </p:nvSpPr>
            <p:spPr>
              <a:xfrm>
                <a:off x="1770533" y="4700356"/>
                <a:ext cx="679776" cy="293329"/>
              </a:xfrm>
              <a:prstGeom prst="rect">
                <a:avLst/>
              </a:prstGeom>
              <a:noFill/>
            </p:spPr>
            <p:txBody>
              <a:bodyPr wrap="none" rtlCol="0">
                <a:spAutoFit/>
              </a:bodyPr>
              <a:lstStyle/>
              <a:p>
                <a:r>
                  <a:rPr lang="en-US" altLang="zh-CN" sz="1600" b="1" dirty="0">
                    <a:solidFill>
                      <a:schemeClr val="bg1">
                        <a:lumMod val="50000"/>
                      </a:schemeClr>
                    </a:solidFill>
                    <a:latin typeface="微软雅黑" panose="020B0503020204020204" pitchFamily="34" charset="-122"/>
                    <a:ea typeface="微软雅黑" panose="020B0503020204020204" pitchFamily="34" charset="-122"/>
                  </a:rPr>
                  <a:t>KEYWORD</a:t>
                </a:r>
                <a:endParaRPr lang="zh-CN" altLang="en-US" sz="16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4" name="品 15"/>
              <p:cNvSpPr txBox="1"/>
              <p:nvPr>
                <p:custDataLst>
                  <p:tags r:id="rId4"/>
                </p:custDataLst>
              </p:nvPr>
            </p:nvSpPr>
            <p:spPr>
              <a:xfrm>
                <a:off x="1770535" y="4971733"/>
                <a:ext cx="2193619" cy="495790"/>
              </a:xfrm>
              <a:prstGeom prst="rect">
                <a:avLst/>
              </a:prstGeom>
              <a:noFill/>
            </p:spPr>
            <p:txBody>
              <a:bodyPr wrap="square" rtlCol="0">
                <a:spAutoFit/>
              </a:bodyPr>
              <a:lstStyle/>
              <a:p>
                <a:pPr>
                  <a:lnSpc>
                    <a:spcPct val="150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这里输入简单的文字概述这里输入简单字概述这里输入简单简单的文字概述这里输这里输入简单的文字概述这里输入简单字概述</a:t>
                </a:r>
              </a:p>
            </p:txBody>
          </p:sp>
        </p:grpSp>
      </p:grpSp>
      <p:grpSp>
        <p:nvGrpSpPr>
          <p:cNvPr id="15" name="组合 14"/>
          <p:cNvGrpSpPr/>
          <p:nvPr/>
        </p:nvGrpSpPr>
        <p:grpSpPr>
          <a:xfrm>
            <a:off x="6131458" y="1677754"/>
            <a:ext cx="4602685" cy="3642215"/>
            <a:chOff x="6408665" y="1809469"/>
            <a:chExt cx="2672855" cy="3427744"/>
          </a:xfrm>
        </p:grpSpPr>
        <p:sp>
          <p:nvSpPr>
            <p:cNvPr id="16" name="矩形 15"/>
            <p:cNvSpPr/>
            <p:nvPr/>
          </p:nvSpPr>
          <p:spPr>
            <a:xfrm>
              <a:off x="6408665" y="1809469"/>
              <a:ext cx="2672855" cy="2158862"/>
            </a:xfrm>
            <a:prstGeom prst="rect">
              <a:avLst/>
            </a:prstGeom>
            <a:blipFill dpi="0" rotWithShape="1">
              <a:blip r:embed="rId9" cstate="print"/>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sz="1600">
                <a:solidFill>
                  <a:prstClr val="white"/>
                </a:solidFill>
                <a:latin typeface="Calibri"/>
                <a:ea typeface="宋体"/>
              </a:endParaRPr>
            </a:p>
          </p:txBody>
        </p:sp>
        <p:sp>
          <p:nvSpPr>
            <p:cNvPr id="17" name="矩形 16"/>
            <p:cNvSpPr/>
            <p:nvPr/>
          </p:nvSpPr>
          <p:spPr>
            <a:xfrm>
              <a:off x="6408665" y="3965646"/>
              <a:ext cx="2672855" cy="33622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8" name="文本框 4"/>
            <p:cNvSpPr txBox="1"/>
            <p:nvPr/>
          </p:nvSpPr>
          <p:spPr>
            <a:xfrm>
              <a:off x="6714937" y="3944803"/>
              <a:ext cx="1942228" cy="322648"/>
            </a:xfrm>
            <a:prstGeom prst="rect">
              <a:avLst/>
            </a:prstGeom>
            <a:noFill/>
          </p:spPr>
          <p:txBody>
            <a:bodyPr wrap="square" lIns="91424" tIns="45712" rIns="91424" bIns="45712" rtlCol="0">
              <a:spAutoFit/>
            </a:bodyPr>
            <a:lstStyle/>
            <a:p>
              <a:pPr algn="ctr" defTabSz="457106">
                <a:lnSpc>
                  <a:spcPct val="130000"/>
                </a:lnSpc>
              </a:pPr>
              <a:r>
                <a:rPr lang="zh-CN" altLang="en-US" sz="1400" dirty="0">
                  <a:solidFill>
                    <a:schemeClr val="bg1"/>
                  </a:solidFill>
                  <a:latin typeface="Century Gothic"/>
                  <a:ea typeface="微软雅黑" panose="020B0503020204020204" pitchFamily="34" charset="-122"/>
                </a:rPr>
                <a:t>添加标题</a:t>
              </a:r>
              <a:endParaRPr lang="en-US" altLang="zh-CN" sz="1400" dirty="0">
                <a:solidFill>
                  <a:schemeClr val="bg1"/>
                </a:solidFill>
                <a:latin typeface="Century Gothic"/>
                <a:ea typeface="微软雅黑" panose="020B0503020204020204" pitchFamily="34" charset="-122"/>
              </a:endParaRPr>
            </a:p>
          </p:txBody>
        </p:sp>
        <p:grpSp>
          <p:nvGrpSpPr>
            <p:cNvPr id="19" name="组合 18"/>
            <p:cNvGrpSpPr/>
            <p:nvPr/>
          </p:nvGrpSpPr>
          <p:grpSpPr>
            <a:xfrm>
              <a:off x="6418733" y="4470046"/>
              <a:ext cx="2193621" cy="767167"/>
              <a:chOff x="1770533" y="4700356"/>
              <a:chExt cx="2193621" cy="767167"/>
            </a:xfrm>
          </p:grpSpPr>
          <p:sp>
            <p:nvSpPr>
              <p:cNvPr id="20" name="出品 26"/>
              <p:cNvSpPr txBox="1"/>
              <p:nvPr>
                <p:custDataLst>
                  <p:tags r:id="rId1"/>
                </p:custDataLst>
              </p:nvPr>
            </p:nvSpPr>
            <p:spPr>
              <a:xfrm>
                <a:off x="1770533" y="4700356"/>
                <a:ext cx="679776" cy="293329"/>
              </a:xfrm>
              <a:prstGeom prst="rect">
                <a:avLst/>
              </a:prstGeom>
              <a:noFill/>
            </p:spPr>
            <p:txBody>
              <a:bodyPr wrap="none" rtlCol="0">
                <a:spAutoFit/>
              </a:bodyPr>
              <a:lstStyle/>
              <a:p>
                <a:r>
                  <a:rPr lang="en-US" altLang="zh-CN" sz="1600" b="1" dirty="0">
                    <a:solidFill>
                      <a:schemeClr val="bg1">
                        <a:lumMod val="50000"/>
                      </a:schemeClr>
                    </a:solidFill>
                    <a:latin typeface="微软雅黑" panose="020B0503020204020204" pitchFamily="34" charset="-122"/>
                    <a:ea typeface="微软雅黑" panose="020B0503020204020204" pitchFamily="34" charset="-122"/>
                  </a:rPr>
                  <a:t>KEYWORD</a:t>
                </a:r>
                <a:endParaRPr lang="zh-CN" altLang="en-US" sz="16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品 15"/>
              <p:cNvSpPr txBox="1"/>
              <p:nvPr>
                <p:custDataLst>
                  <p:tags r:id="rId2"/>
                </p:custDataLst>
              </p:nvPr>
            </p:nvSpPr>
            <p:spPr>
              <a:xfrm>
                <a:off x="1770535" y="4971733"/>
                <a:ext cx="2193619" cy="495790"/>
              </a:xfrm>
              <a:prstGeom prst="rect">
                <a:avLst/>
              </a:prstGeom>
              <a:noFill/>
            </p:spPr>
            <p:txBody>
              <a:bodyPr wrap="square" rtlCol="0">
                <a:spAutoFit/>
              </a:bodyPr>
              <a:lstStyle/>
              <a:p>
                <a:pPr>
                  <a:lnSpc>
                    <a:spcPct val="150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这里输入简单的文字概述这里输入简单字概述这里输入简单简单的文字概述这里输这里输入简单的文字概述这里输入简单字概述</a:t>
                </a:r>
              </a:p>
            </p:txBody>
          </p:sp>
        </p:grpSp>
      </p:grpSp>
      <p:sp>
        <p:nvSpPr>
          <p:cNvPr id="22" name="Footer Text"/>
          <p:cNvSpPr txBox="1"/>
          <p:nvPr/>
        </p:nvSpPr>
        <p:spPr>
          <a:xfrm>
            <a:off x="783935" y="5744170"/>
            <a:ext cx="10911745" cy="135037"/>
          </a:xfrm>
          <a:prstGeom prst="rect">
            <a:avLst/>
          </a:prstGeom>
          <a:noFill/>
        </p:spPr>
        <p:txBody>
          <a:bodyPr wrap="square" lIns="0" tIns="0" rIns="0" bIns="0" rtlCol="0">
            <a:spAutoFit/>
          </a:bodyPr>
          <a:lstStyle/>
          <a:p>
            <a:pPr>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800" dirty="0" err="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23" name="Straight Line buttom"/>
          <p:cNvCxnSpPr/>
          <p:nvPr/>
        </p:nvCxnSpPr>
        <p:spPr>
          <a:xfrm>
            <a:off x="775137" y="5556515"/>
            <a:ext cx="10929338" cy="0"/>
          </a:xfrm>
          <a:prstGeom prst="line">
            <a:avLst/>
          </a:prstGeom>
          <a:ln w="19050">
            <a:solidFill>
              <a:schemeClr val="tx1">
                <a:lumMod val="50000"/>
                <a:lumOff val="50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52123943"/>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750"/>
                                        <p:tgtEl>
                                          <p:spTgt spid="9"/>
                                        </p:tgtEl>
                                      </p:cBhvr>
                                    </p:animEffect>
                                    <p:anim calcmode="lin" valueType="num">
                                      <p:cBhvr>
                                        <p:cTn id="8" dur="750" fill="hold"/>
                                        <p:tgtEl>
                                          <p:spTgt spid="9"/>
                                        </p:tgtEl>
                                        <p:attrNameLst>
                                          <p:attrName>ppt_x</p:attrName>
                                        </p:attrNameLst>
                                      </p:cBhvr>
                                      <p:tavLst>
                                        <p:tav tm="0">
                                          <p:val>
                                            <p:strVal val="#ppt_x"/>
                                          </p:val>
                                        </p:tav>
                                        <p:tav tm="100000">
                                          <p:val>
                                            <p:strVal val="#ppt_x"/>
                                          </p:val>
                                        </p:tav>
                                      </p:tavLst>
                                    </p:anim>
                                    <p:anim calcmode="lin" valueType="num">
                                      <p:cBhvr>
                                        <p:cTn id="9" dur="75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2"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1+#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childTnLst>
                          </p:cTn>
                        </p:par>
                        <p:par>
                          <p:cTn id="15" fill="hold">
                            <p:stCondLst>
                              <p:cond delay="1250"/>
                            </p:stCondLst>
                            <p:childTnLst>
                              <p:par>
                                <p:cTn id="16" presetID="2" presetClass="entr" presetSubtype="2" fill="hold"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additive="base">
                                        <p:cTn id="18" dur="500" fill="hold"/>
                                        <p:tgtEl>
                                          <p:spTgt spid="15"/>
                                        </p:tgtEl>
                                        <p:attrNameLst>
                                          <p:attrName>ppt_x</p:attrName>
                                        </p:attrNameLst>
                                      </p:cBhvr>
                                      <p:tavLst>
                                        <p:tav tm="0">
                                          <p:val>
                                            <p:strVal val="1+#ppt_w/2"/>
                                          </p:val>
                                        </p:tav>
                                        <p:tav tm="100000">
                                          <p:val>
                                            <p:strVal val="#ppt_x"/>
                                          </p:val>
                                        </p:tav>
                                      </p:tavLst>
                                    </p:anim>
                                    <p:anim calcmode="lin" valueType="num">
                                      <p:cBhvr additive="base">
                                        <p:cTn id="19" dur="500" fill="hold"/>
                                        <p:tgtEl>
                                          <p:spTgt spid="15"/>
                                        </p:tgtEl>
                                        <p:attrNameLst>
                                          <p:attrName>ppt_y</p:attrName>
                                        </p:attrNameLst>
                                      </p:cBhvr>
                                      <p:tavLst>
                                        <p:tav tm="0">
                                          <p:val>
                                            <p:strVal val="#ppt_y"/>
                                          </p:val>
                                        </p:tav>
                                        <p:tav tm="100000">
                                          <p:val>
                                            <p:strVal val="#ppt_y"/>
                                          </p:val>
                                        </p:tav>
                                      </p:tavLst>
                                    </p:anim>
                                  </p:childTnLst>
                                </p:cTn>
                              </p:par>
                            </p:childTnLst>
                          </p:cTn>
                        </p:par>
                        <p:par>
                          <p:cTn id="20" fill="hold">
                            <p:stCondLst>
                              <p:cond delay="1750"/>
                            </p:stCondLst>
                            <p:childTnLst>
                              <p:par>
                                <p:cTn id="21" presetID="13" presetClass="entr" presetSubtype="16" fill="hold"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plus(in)">
                                      <p:cBhvr>
                                        <p:cTn id="23" dur="500"/>
                                        <p:tgtEl>
                                          <p:spTgt spid="23"/>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0" y="444107"/>
            <a:ext cx="12190413" cy="542861"/>
            <a:chOff x="0" y="444107"/>
            <a:chExt cx="12190413" cy="542861"/>
          </a:xfrm>
        </p:grpSpPr>
        <p:sp>
          <p:nvSpPr>
            <p:cNvPr id="11" name="Copyright Notice"/>
            <p:cNvSpPr>
              <a:spLocks/>
            </p:cNvSpPr>
            <p:nvPr/>
          </p:nvSpPr>
          <p:spPr bwMode="auto">
            <a:xfrm>
              <a:off x="4586513" y="444107"/>
              <a:ext cx="3048000" cy="373209"/>
            </a:xfrm>
            <a:prstGeom prst="rect">
              <a:avLst/>
            </a:prstGeom>
            <a:noFill/>
            <a:ln w="635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000" cap="small" dirty="0">
                  <a:solidFill>
                    <a:srgbClr val="4BB43A"/>
                  </a:solidFill>
                  <a:latin typeface="微软雅黑" panose="020B0503020204020204" pitchFamily="34" charset="-122"/>
                  <a:ea typeface="微软雅黑" panose="020B0503020204020204" pitchFamily="34" charset="-122"/>
                </a:rPr>
                <a:t>点击加入标题文字</a:t>
              </a:r>
              <a:endParaRPr lang="en-US" sz="2000" cap="small" dirty="0">
                <a:solidFill>
                  <a:srgbClr val="4BB43A"/>
                </a:solidFill>
                <a:latin typeface="微软雅黑" panose="020B0503020204020204" pitchFamily="34" charset="-122"/>
                <a:ea typeface="微软雅黑" panose="020B0503020204020204" pitchFamily="34" charset="-122"/>
              </a:endParaRPr>
            </a:p>
          </p:txBody>
        </p:sp>
        <p:cxnSp>
          <p:nvCxnSpPr>
            <p:cNvPr id="5" name="直接连接符 4"/>
            <p:cNvCxnSpPr>
              <a:cxnSpLocks/>
            </p:cNvCxnSpPr>
            <p:nvPr/>
          </p:nvCxnSpPr>
          <p:spPr>
            <a:xfrm>
              <a:off x="0" y="986968"/>
              <a:ext cx="12190413" cy="0"/>
            </a:xfrm>
            <a:prstGeom prst="line">
              <a:avLst/>
            </a:prstGeom>
            <a:ln>
              <a:solidFill>
                <a:srgbClr val="4BB43A"/>
              </a:solidFill>
            </a:ln>
          </p:spPr>
          <p:style>
            <a:lnRef idx="1">
              <a:schemeClr val="accent1"/>
            </a:lnRef>
            <a:fillRef idx="0">
              <a:schemeClr val="accent1"/>
            </a:fillRef>
            <a:effectRef idx="0">
              <a:schemeClr val="accent1"/>
            </a:effectRef>
            <a:fontRef idx="minor">
              <a:schemeClr val="tx1"/>
            </a:fontRef>
          </p:style>
        </p:cxnSp>
      </p:grpSp>
      <p:grpSp>
        <p:nvGrpSpPr>
          <p:cNvPr id="6" name="Group 12"/>
          <p:cNvGrpSpPr>
            <a:grpSpLocks/>
          </p:cNvGrpSpPr>
          <p:nvPr/>
        </p:nvGrpSpPr>
        <p:grpSpPr bwMode="auto">
          <a:xfrm>
            <a:off x="7342377" y="2368715"/>
            <a:ext cx="3753086" cy="3743340"/>
            <a:chOff x="1023776" y="1932475"/>
            <a:chExt cx="2781691" cy="3201396"/>
          </a:xfrm>
        </p:grpSpPr>
        <p:sp>
          <p:nvSpPr>
            <p:cNvPr id="7" name="Text Placeholder 32"/>
            <p:cNvSpPr txBox="1"/>
            <p:nvPr/>
          </p:nvSpPr>
          <p:spPr>
            <a:xfrm>
              <a:off x="1023776" y="3879815"/>
              <a:ext cx="2781691" cy="1254056"/>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Font typeface="Arial" panose="020B0604020202020204" pitchFamily="34" charset="0"/>
                <a:buNone/>
                <a:defRPr/>
              </a:pPr>
              <a:r>
                <a:rPr lang="en-US" altLang="zh-CN" sz="900" noProof="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directly.Please replace text, click add relevant headline, modify the text content, also can copy your content to this directly.Please replace text, click add relevant headline, modify the text content, also can copy your content to this directly.</a:t>
              </a:r>
              <a:endParaRPr lang="en-AU" altLang="zh-CN" sz="900" noProof="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Text Placeholder 33"/>
            <p:cNvSpPr txBox="1"/>
            <p:nvPr/>
          </p:nvSpPr>
          <p:spPr>
            <a:xfrm>
              <a:off x="1023776" y="2329573"/>
              <a:ext cx="2781691" cy="1254056"/>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Font typeface="Arial" panose="020B0604020202020204" pitchFamily="34" charset="0"/>
                <a:buNone/>
                <a:defRPr/>
              </a:pPr>
              <a:r>
                <a:rPr lang="en-US" altLang="zh-CN" sz="900" noProof="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directly.Please replace text, click add relevant headline, modify the text content, also can copy your content to this directly.Please replace text, click add relevant headline, modify the text content, also can copy your content to this directly.</a:t>
              </a:r>
              <a:endParaRPr lang="en-AU" altLang="zh-CN" sz="900" noProof="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15"/>
            <p:cNvSpPr txBox="1">
              <a:spLocks noChangeArrowheads="1"/>
            </p:cNvSpPr>
            <p:nvPr/>
          </p:nvSpPr>
          <p:spPr bwMode="auto">
            <a:xfrm>
              <a:off x="1023777" y="1932475"/>
              <a:ext cx="2420840" cy="442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eaLnBrk="1" hangingPunct="1">
                <a:lnSpc>
                  <a:spcPct val="120000"/>
                </a:lnSpc>
              </a:pPr>
              <a:r>
                <a:rPr lang="zh-CN" altLang="en-US" sz="2400">
                  <a:solidFill>
                    <a:srgbClr val="A6A6A6"/>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altLang="en-US" sz="24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2" name="Line 5"/>
          <p:cNvSpPr>
            <a:spLocks noChangeShapeType="1"/>
          </p:cNvSpPr>
          <p:nvPr/>
        </p:nvSpPr>
        <p:spPr bwMode="auto">
          <a:xfrm flipV="1">
            <a:off x="1284005" y="5037673"/>
            <a:ext cx="5582522" cy="0"/>
          </a:xfrm>
          <a:prstGeom prst="line">
            <a:avLst/>
          </a:prstGeom>
          <a:noFill/>
          <a:ln w="38100">
            <a:solidFill>
              <a:schemeClr val="bg1">
                <a:lumMod val="65000"/>
              </a:schemeClr>
            </a:solidFill>
            <a:prstDash val="dash"/>
            <a:round/>
            <a:headEnd type="diamond" w="med" len="med"/>
            <a:tailEnd type="diamond" w="med" len="med"/>
          </a:ln>
          <a:extLst>
            <a:ext uri="{909E8E84-426E-40DD-AFC4-6F175D3DCCD1}">
              <a14:hiddenFill xmlns:a14="http://schemas.microsoft.com/office/drawing/2010/main">
                <a:noFill/>
              </a14:hiddenFill>
            </a:ext>
          </a:extLst>
        </p:spPr>
        <p:txBody>
          <a:bodyPr lIns="0" tIns="0" rIns="0" bIns="0" anchor="ctr"/>
          <a:lstStyle/>
          <a:p>
            <a:pPr algn="ctr"/>
            <a:endParaRPr lang="zh-CN" altLang="en-US" sz="9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AutoShape 6"/>
          <p:cNvSpPr>
            <a:spLocks/>
          </p:cNvSpPr>
          <p:nvPr/>
        </p:nvSpPr>
        <p:spPr bwMode="auto">
          <a:xfrm>
            <a:off x="2458407" y="2250143"/>
            <a:ext cx="447676" cy="323820"/>
          </a:xfrm>
          <a:custGeom>
            <a:avLst/>
            <a:gdLst>
              <a:gd name="T0" fmla="*/ 476250 w 21600"/>
              <a:gd name="T1" fmla="*/ 344488 h 21600"/>
              <a:gd name="T2" fmla="*/ 476250 w 21600"/>
              <a:gd name="T3" fmla="*/ 344488 h 21600"/>
              <a:gd name="T4" fmla="*/ 476250 w 21600"/>
              <a:gd name="T5" fmla="*/ 344488 h 21600"/>
              <a:gd name="T6" fmla="*/ 476250 w 21600"/>
              <a:gd name="T7" fmla="*/ 344488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es-ES" altLang="zh-CN" sz="14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80%</a:t>
            </a:r>
          </a:p>
        </p:txBody>
      </p:sp>
      <p:sp>
        <p:nvSpPr>
          <p:cNvPr id="14" name="AutoShape 7"/>
          <p:cNvSpPr>
            <a:spLocks/>
          </p:cNvSpPr>
          <p:nvPr/>
        </p:nvSpPr>
        <p:spPr bwMode="auto">
          <a:xfrm>
            <a:off x="1717504" y="2999255"/>
            <a:ext cx="446931" cy="323820"/>
          </a:xfrm>
          <a:custGeom>
            <a:avLst/>
            <a:gdLst>
              <a:gd name="T0" fmla="*/ 475457 w 21600"/>
              <a:gd name="T1" fmla="*/ 344488 h 21600"/>
              <a:gd name="T2" fmla="*/ 475457 w 21600"/>
              <a:gd name="T3" fmla="*/ 344488 h 21600"/>
              <a:gd name="T4" fmla="*/ 475457 w 21600"/>
              <a:gd name="T5" fmla="*/ 344488 h 21600"/>
              <a:gd name="T6" fmla="*/ 475457 w 21600"/>
              <a:gd name="T7" fmla="*/ 344488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es-ES" altLang="zh-CN" sz="14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45%</a:t>
            </a:r>
          </a:p>
        </p:txBody>
      </p:sp>
      <p:sp>
        <p:nvSpPr>
          <p:cNvPr id="15" name="AutoShape 8"/>
          <p:cNvSpPr>
            <a:spLocks/>
          </p:cNvSpPr>
          <p:nvPr/>
        </p:nvSpPr>
        <p:spPr bwMode="auto">
          <a:xfrm>
            <a:off x="3200059" y="3458124"/>
            <a:ext cx="447676" cy="323820"/>
          </a:xfrm>
          <a:custGeom>
            <a:avLst/>
            <a:gdLst>
              <a:gd name="T0" fmla="*/ 476250 w 21600"/>
              <a:gd name="T1" fmla="*/ 344488 h 21600"/>
              <a:gd name="T2" fmla="*/ 476250 w 21600"/>
              <a:gd name="T3" fmla="*/ 344488 h 21600"/>
              <a:gd name="T4" fmla="*/ 476250 w 21600"/>
              <a:gd name="T5" fmla="*/ 344488 h 21600"/>
              <a:gd name="T6" fmla="*/ 476250 w 21600"/>
              <a:gd name="T7" fmla="*/ 344488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es-ES" altLang="zh-CN" sz="14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25%</a:t>
            </a:r>
          </a:p>
        </p:txBody>
      </p:sp>
      <p:sp>
        <p:nvSpPr>
          <p:cNvPr id="16" name="AutoShape 9"/>
          <p:cNvSpPr>
            <a:spLocks/>
          </p:cNvSpPr>
          <p:nvPr/>
        </p:nvSpPr>
        <p:spPr bwMode="auto">
          <a:xfrm>
            <a:off x="3997668" y="2598585"/>
            <a:ext cx="447676" cy="324565"/>
          </a:xfrm>
          <a:custGeom>
            <a:avLst/>
            <a:gdLst>
              <a:gd name="T0" fmla="*/ 476250 w 21600"/>
              <a:gd name="T1" fmla="*/ 345281 h 21600"/>
              <a:gd name="T2" fmla="*/ 476250 w 21600"/>
              <a:gd name="T3" fmla="*/ 345281 h 21600"/>
              <a:gd name="T4" fmla="*/ 476250 w 21600"/>
              <a:gd name="T5" fmla="*/ 345281 h 21600"/>
              <a:gd name="T6" fmla="*/ 476250 w 21600"/>
              <a:gd name="T7" fmla="*/ 345281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es-ES" altLang="zh-CN" sz="14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70%</a:t>
            </a:r>
          </a:p>
        </p:txBody>
      </p:sp>
      <p:sp>
        <p:nvSpPr>
          <p:cNvPr id="17" name="AutoShape 10"/>
          <p:cNvSpPr>
            <a:spLocks/>
          </p:cNvSpPr>
          <p:nvPr/>
        </p:nvSpPr>
        <p:spPr bwMode="auto">
          <a:xfrm>
            <a:off x="4682612" y="3058945"/>
            <a:ext cx="447676" cy="323820"/>
          </a:xfrm>
          <a:custGeom>
            <a:avLst/>
            <a:gdLst>
              <a:gd name="T0" fmla="*/ 476250 w 21600"/>
              <a:gd name="T1" fmla="*/ 344488 h 21600"/>
              <a:gd name="T2" fmla="*/ 476250 w 21600"/>
              <a:gd name="T3" fmla="*/ 344488 h 21600"/>
              <a:gd name="T4" fmla="*/ 476250 w 21600"/>
              <a:gd name="T5" fmla="*/ 344488 h 21600"/>
              <a:gd name="T6" fmla="*/ 476250 w 21600"/>
              <a:gd name="T7" fmla="*/ 344488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es-ES" altLang="zh-CN" sz="14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35%</a:t>
            </a:r>
          </a:p>
        </p:txBody>
      </p:sp>
      <p:sp>
        <p:nvSpPr>
          <p:cNvPr id="18" name="AutoShape 11"/>
          <p:cNvSpPr>
            <a:spLocks/>
          </p:cNvSpPr>
          <p:nvPr/>
        </p:nvSpPr>
        <p:spPr bwMode="auto">
          <a:xfrm>
            <a:off x="2255905" y="5321892"/>
            <a:ext cx="839254" cy="179932"/>
          </a:xfrm>
          <a:custGeom>
            <a:avLst/>
            <a:gdLst>
              <a:gd name="T0" fmla="*/ 669925 w 21600"/>
              <a:gd name="T1" fmla="*/ 245269 h 21600"/>
              <a:gd name="T2" fmla="*/ 669925 w 21600"/>
              <a:gd name="T3" fmla="*/ 245269 h 21600"/>
              <a:gd name="T4" fmla="*/ 669925 w 21600"/>
              <a:gd name="T5" fmla="*/ 245269 h 21600"/>
              <a:gd name="T6" fmla="*/ 669925 w 21600"/>
              <a:gd name="T7" fmla="*/ 245269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zh-CN" altLang="en-US"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s-ES" altLang="zh-CN"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AutoShape 12"/>
          <p:cNvSpPr>
            <a:spLocks/>
          </p:cNvSpPr>
          <p:nvPr/>
        </p:nvSpPr>
        <p:spPr bwMode="auto">
          <a:xfrm>
            <a:off x="1526192" y="5321892"/>
            <a:ext cx="839254" cy="179932"/>
          </a:xfrm>
          <a:custGeom>
            <a:avLst/>
            <a:gdLst>
              <a:gd name="T0" fmla="*/ 669925 w 21600"/>
              <a:gd name="T1" fmla="*/ 245269 h 21600"/>
              <a:gd name="T2" fmla="*/ 669925 w 21600"/>
              <a:gd name="T3" fmla="*/ 245269 h 21600"/>
              <a:gd name="T4" fmla="*/ 669925 w 21600"/>
              <a:gd name="T5" fmla="*/ 245269 h 21600"/>
              <a:gd name="T6" fmla="*/ 669925 w 21600"/>
              <a:gd name="T7" fmla="*/ 245269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zh-CN" altLang="en-US"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s-ES" altLang="zh-CN"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AutoShape 13"/>
          <p:cNvSpPr>
            <a:spLocks/>
          </p:cNvSpPr>
          <p:nvPr/>
        </p:nvSpPr>
        <p:spPr bwMode="auto">
          <a:xfrm>
            <a:off x="2996809" y="5321892"/>
            <a:ext cx="839254" cy="179932"/>
          </a:xfrm>
          <a:custGeom>
            <a:avLst/>
            <a:gdLst>
              <a:gd name="T0" fmla="*/ 669925 w 21600"/>
              <a:gd name="T1" fmla="*/ 245269 h 21600"/>
              <a:gd name="T2" fmla="*/ 669925 w 21600"/>
              <a:gd name="T3" fmla="*/ 245269 h 21600"/>
              <a:gd name="T4" fmla="*/ 669925 w 21600"/>
              <a:gd name="T5" fmla="*/ 245269 h 21600"/>
              <a:gd name="T6" fmla="*/ 669925 w 21600"/>
              <a:gd name="T7" fmla="*/ 245269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zh-CN" altLang="en-US"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s-ES" altLang="zh-CN"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AutoShape 14"/>
          <p:cNvSpPr>
            <a:spLocks/>
          </p:cNvSpPr>
          <p:nvPr/>
        </p:nvSpPr>
        <p:spPr bwMode="auto">
          <a:xfrm>
            <a:off x="3734728" y="5321892"/>
            <a:ext cx="839254" cy="179932"/>
          </a:xfrm>
          <a:custGeom>
            <a:avLst/>
            <a:gdLst>
              <a:gd name="T0" fmla="*/ 669925 w 21600"/>
              <a:gd name="T1" fmla="*/ 245269 h 21600"/>
              <a:gd name="T2" fmla="*/ 669925 w 21600"/>
              <a:gd name="T3" fmla="*/ 245269 h 21600"/>
              <a:gd name="T4" fmla="*/ 669925 w 21600"/>
              <a:gd name="T5" fmla="*/ 245269 h 21600"/>
              <a:gd name="T6" fmla="*/ 669925 w 21600"/>
              <a:gd name="T7" fmla="*/ 245269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zh-CN" altLang="en-US"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s-ES" altLang="zh-CN"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AutoShape 15"/>
          <p:cNvSpPr>
            <a:spLocks/>
          </p:cNvSpPr>
          <p:nvPr/>
        </p:nvSpPr>
        <p:spPr bwMode="auto">
          <a:xfrm>
            <a:off x="4480109" y="5321892"/>
            <a:ext cx="839254" cy="179932"/>
          </a:xfrm>
          <a:custGeom>
            <a:avLst/>
            <a:gdLst>
              <a:gd name="T0" fmla="*/ 669925 w 21600"/>
              <a:gd name="T1" fmla="*/ 245269 h 21600"/>
              <a:gd name="T2" fmla="*/ 669925 w 21600"/>
              <a:gd name="T3" fmla="*/ 245269 h 21600"/>
              <a:gd name="T4" fmla="*/ 669925 w 21600"/>
              <a:gd name="T5" fmla="*/ 245269 h 21600"/>
              <a:gd name="T6" fmla="*/ 669925 w 21600"/>
              <a:gd name="T7" fmla="*/ 245269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zh-CN" altLang="en-US"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s-ES" altLang="zh-CN"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AutoShape 16"/>
          <p:cNvSpPr>
            <a:spLocks/>
          </p:cNvSpPr>
          <p:nvPr/>
        </p:nvSpPr>
        <p:spPr bwMode="auto">
          <a:xfrm>
            <a:off x="5385464" y="2595601"/>
            <a:ext cx="447676" cy="323820"/>
          </a:xfrm>
          <a:custGeom>
            <a:avLst/>
            <a:gdLst>
              <a:gd name="T0" fmla="*/ 476250 w 21600"/>
              <a:gd name="T1" fmla="*/ 344488 h 21600"/>
              <a:gd name="T2" fmla="*/ 476250 w 21600"/>
              <a:gd name="T3" fmla="*/ 344488 h 21600"/>
              <a:gd name="T4" fmla="*/ 476250 w 21600"/>
              <a:gd name="T5" fmla="*/ 344488 h 21600"/>
              <a:gd name="T6" fmla="*/ 476250 w 21600"/>
              <a:gd name="T7" fmla="*/ 344488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es-ES" altLang="zh-CN" sz="14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70%</a:t>
            </a:r>
          </a:p>
        </p:txBody>
      </p:sp>
      <p:sp>
        <p:nvSpPr>
          <p:cNvPr id="24" name="AutoShape 17"/>
          <p:cNvSpPr>
            <a:spLocks/>
          </p:cNvSpPr>
          <p:nvPr/>
        </p:nvSpPr>
        <p:spPr bwMode="auto">
          <a:xfrm>
            <a:off x="5205469" y="5318161"/>
            <a:ext cx="838259" cy="179932"/>
          </a:xfrm>
          <a:custGeom>
            <a:avLst/>
            <a:gdLst>
              <a:gd name="T0" fmla="*/ 669131 w 21600"/>
              <a:gd name="T1" fmla="*/ 245269 h 21600"/>
              <a:gd name="T2" fmla="*/ 669131 w 21600"/>
              <a:gd name="T3" fmla="*/ 245269 h 21600"/>
              <a:gd name="T4" fmla="*/ 669131 w 21600"/>
              <a:gd name="T5" fmla="*/ 245269 h 21600"/>
              <a:gd name="T6" fmla="*/ 669131 w 21600"/>
              <a:gd name="T7" fmla="*/ 245269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zh-CN" altLang="en-US"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s-ES" altLang="zh-CN"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AutoShape 18"/>
          <p:cNvSpPr>
            <a:spLocks/>
          </p:cNvSpPr>
          <p:nvPr/>
        </p:nvSpPr>
        <p:spPr bwMode="auto">
          <a:xfrm>
            <a:off x="1745858" y="3420818"/>
            <a:ext cx="387241" cy="1757128"/>
          </a:xfrm>
          <a:prstGeom prst="roundRect">
            <a:avLst>
              <a:gd name="adj" fmla="val 50000"/>
            </a:avLst>
          </a:prstGeom>
          <a:solidFill>
            <a:schemeClr val="accent1">
              <a:lumMod val="75000"/>
            </a:schemeClr>
          </a:solidFill>
          <a:ln w="25400" cap="flat" cmpd="sng">
            <a:solidFill>
              <a:srgbClr val="000000">
                <a:alpha val="0"/>
              </a:srgbClr>
            </a:solidFill>
            <a:prstDash val="solid"/>
            <a:miter lim="0"/>
            <a:headEnd/>
            <a:tailEnd/>
          </a:ln>
          <a:effectLst/>
          <a:extLst/>
        </p:spPr>
        <p:txBody>
          <a:bodyPr lIns="0" tIns="0" rIns="0" bIns="0" anchor="ctr"/>
          <a:lstStyle/>
          <a:p>
            <a:pPr algn="ctr" defTabSz="274566">
              <a:lnSpc>
                <a:spcPct val="120000"/>
              </a:lnSpc>
              <a:defRPr/>
            </a:pPr>
            <a:endParaRPr lang="es-ES" sz="800">
              <a:solidFill>
                <a:schemeClr val="bg1">
                  <a:lumMod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AutoShape 19"/>
          <p:cNvSpPr>
            <a:spLocks/>
          </p:cNvSpPr>
          <p:nvPr/>
        </p:nvSpPr>
        <p:spPr bwMode="auto">
          <a:xfrm>
            <a:off x="2487507" y="2569486"/>
            <a:ext cx="387241" cy="2608459"/>
          </a:xfrm>
          <a:prstGeom prst="roundRect">
            <a:avLst>
              <a:gd name="adj" fmla="val 50000"/>
            </a:avLst>
          </a:prstGeom>
          <a:solidFill>
            <a:srgbClr val="4BB43A"/>
          </a:solidFill>
          <a:ln w="25400" cap="flat" cmpd="sng">
            <a:solidFill>
              <a:srgbClr val="000000">
                <a:alpha val="0"/>
              </a:srgbClr>
            </a:solidFill>
            <a:prstDash val="solid"/>
            <a:miter lim="0"/>
            <a:headEnd/>
            <a:tailEnd/>
          </a:ln>
          <a:effectLst/>
          <a:extLst/>
        </p:spPr>
        <p:txBody>
          <a:bodyPr lIns="0" tIns="0" rIns="0" bIns="0" anchor="ctr"/>
          <a:lstStyle/>
          <a:p>
            <a:pPr algn="ctr" defTabSz="274566">
              <a:lnSpc>
                <a:spcPct val="120000"/>
              </a:lnSpc>
              <a:defRPr/>
            </a:pPr>
            <a:endParaRPr lang="es-ES" sz="800">
              <a:solidFill>
                <a:schemeClr val="bg1">
                  <a:lumMod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AutoShape 20"/>
          <p:cNvSpPr>
            <a:spLocks/>
          </p:cNvSpPr>
          <p:nvPr/>
        </p:nvSpPr>
        <p:spPr bwMode="auto">
          <a:xfrm>
            <a:off x="3229157" y="3878940"/>
            <a:ext cx="387241" cy="1299007"/>
          </a:xfrm>
          <a:prstGeom prst="roundRect">
            <a:avLst>
              <a:gd name="adj" fmla="val 50000"/>
            </a:avLst>
          </a:prstGeom>
          <a:solidFill>
            <a:schemeClr val="accent1">
              <a:lumMod val="75000"/>
            </a:schemeClr>
          </a:solidFill>
          <a:ln w="25400" cap="flat" cmpd="sng">
            <a:solidFill>
              <a:srgbClr val="000000">
                <a:alpha val="0"/>
              </a:srgbClr>
            </a:solidFill>
            <a:prstDash val="solid"/>
            <a:miter lim="0"/>
            <a:headEnd/>
            <a:tailEnd/>
          </a:ln>
          <a:effectLst/>
          <a:extLst/>
        </p:spPr>
        <p:txBody>
          <a:bodyPr lIns="0" tIns="0" rIns="0" bIns="0" anchor="ctr"/>
          <a:lstStyle/>
          <a:p>
            <a:pPr algn="ctr" defTabSz="274566">
              <a:lnSpc>
                <a:spcPct val="120000"/>
              </a:lnSpc>
              <a:defRPr/>
            </a:pPr>
            <a:endParaRPr lang="es-ES" sz="800">
              <a:solidFill>
                <a:schemeClr val="bg1">
                  <a:lumMod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AutoShape 21"/>
          <p:cNvSpPr>
            <a:spLocks/>
          </p:cNvSpPr>
          <p:nvPr/>
        </p:nvSpPr>
        <p:spPr bwMode="auto">
          <a:xfrm>
            <a:off x="3970806" y="2994779"/>
            <a:ext cx="387241" cy="2183168"/>
          </a:xfrm>
          <a:prstGeom prst="roundRect">
            <a:avLst>
              <a:gd name="adj" fmla="val 50000"/>
            </a:avLst>
          </a:prstGeom>
          <a:solidFill>
            <a:srgbClr val="4BB43A"/>
          </a:solidFill>
          <a:ln w="25400" cap="flat" cmpd="sng">
            <a:solidFill>
              <a:srgbClr val="000000">
                <a:alpha val="0"/>
              </a:srgbClr>
            </a:solidFill>
            <a:prstDash val="solid"/>
            <a:miter lim="0"/>
            <a:headEnd/>
            <a:tailEnd/>
          </a:ln>
          <a:effectLst/>
          <a:extLst/>
        </p:spPr>
        <p:txBody>
          <a:bodyPr lIns="0" tIns="0" rIns="0" bIns="0" anchor="ctr"/>
          <a:lstStyle/>
          <a:p>
            <a:pPr algn="ctr" defTabSz="274566">
              <a:lnSpc>
                <a:spcPct val="120000"/>
              </a:lnSpc>
              <a:defRPr/>
            </a:pPr>
            <a:endParaRPr lang="es-ES" sz="800">
              <a:solidFill>
                <a:schemeClr val="bg1">
                  <a:lumMod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AutoShape 22"/>
          <p:cNvSpPr>
            <a:spLocks/>
          </p:cNvSpPr>
          <p:nvPr/>
        </p:nvSpPr>
        <p:spPr bwMode="auto">
          <a:xfrm>
            <a:off x="4713205" y="3420818"/>
            <a:ext cx="386494" cy="1757128"/>
          </a:xfrm>
          <a:prstGeom prst="roundRect">
            <a:avLst>
              <a:gd name="adj" fmla="val 50000"/>
            </a:avLst>
          </a:prstGeom>
          <a:solidFill>
            <a:schemeClr val="accent1">
              <a:lumMod val="75000"/>
            </a:schemeClr>
          </a:solidFill>
          <a:ln w="25400" cap="flat" cmpd="sng">
            <a:solidFill>
              <a:srgbClr val="000000">
                <a:alpha val="0"/>
              </a:srgbClr>
            </a:solidFill>
            <a:prstDash val="solid"/>
            <a:miter lim="0"/>
            <a:headEnd/>
            <a:tailEnd/>
          </a:ln>
          <a:effectLst/>
          <a:extLst/>
        </p:spPr>
        <p:txBody>
          <a:bodyPr lIns="0" tIns="0" rIns="0" bIns="0" anchor="ctr"/>
          <a:lstStyle/>
          <a:p>
            <a:pPr algn="ctr" defTabSz="274566">
              <a:lnSpc>
                <a:spcPct val="120000"/>
              </a:lnSpc>
              <a:defRPr/>
            </a:pPr>
            <a:endParaRPr lang="es-ES" sz="800">
              <a:solidFill>
                <a:schemeClr val="bg1">
                  <a:lumMod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AutoShape 23"/>
          <p:cNvSpPr>
            <a:spLocks/>
          </p:cNvSpPr>
          <p:nvPr/>
        </p:nvSpPr>
        <p:spPr bwMode="auto">
          <a:xfrm>
            <a:off x="5417548" y="2983588"/>
            <a:ext cx="386494" cy="2183168"/>
          </a:xfrm>
          <a:prstGeom prst="roundRect">
            <a:avLst>
              <a:gd name="adj" fmla="val 50000"/>
            </a:avLst>
          </a:prstGeom>
          <a:solidFill>
            <a:srgbClr val="4BB43A"/>
          </a:solidFill>
          <a:ln w="25400" cap="flat" cmpd="sng">
            <a:solidFill>
              <a:srgbClr val="000000">
                <a:alpha val="0"/>
              </a:srgbClr>
            </a:solidFill>
            <a:prstDash val="solid"/>
            <a:miter lim="0"/>
            <a:headEnd/>
            <a:tailEnd/>
          </a:ln>
          <a:effectLst/>
          <a:extLst/>
        </p:spPr>
        <p:txBody>
          <a:bodyPr lIns="0" tIns="0" rIns="0" bIns="0" anchor="ctr"/>
          <a:lstStyle/>
          <a:p>
            <a:pPr algn="ctr" defTabSz="274566">
              <a:lnSpc>
                <a:spcPct val="120000"/>
              </a:lnSpc>
              <a:defRPr/>
            </a:pPr>
            <a:endParaRPr lang="es-ES" sz="800">
              <a:solidFill>
                <a:schemeClr val="bg1">
                  <a:lumMod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AutoShape 24"/>
          <p:cNvSpPr>
            <a:spLocks/>
          </p:cNvSpPr>
          <p:nvPr/>
        </p:nvSpPr>
        <p:spPr bwMode="auto">
          <a:xfrm>
            <a:off x="6230080" y="3420818"/>
            <a:ext cx="386494" cy="1757128"/>
          </a:xfrm>
          <a:prstGeom prst="roundRect">
            <a:avLst>
              <a:gd name="adj" fmla="val 50000"/>
            </a:avLst>
          </a:prstGeom>
          <a:solidFill>
            <a:schemeClr val="accent1">
              <a:lumMod val="75000"/>
            </a:schemeClr>
          </a:solidFill>
          <a:ln w="25400" cap="flat" cmpd="sng">
            <a:solidFill>
              <a:srgbClr val="000000">
                <a:alpha val="0"/>
              </a:srgbClr>
            </a:solidFill>
            <a:prstDash val="solid"/>
            <a:miter lim="0"/>
            <a:headEnd/>
            <a:tailEnd/>
          </a:ln>
          <a:effectLst/>
          <a:extLst/>
        </p:spPr>
        <p:txBody>
          <a:bodyPr lIns="0" tIns="0" rIns="0" bIns="0" anchor="ctr"/>
          <a:lstStyle/>
          <a:p>
            <a:pPr algn="ctr" defTabSz="274566">
              <a:lnSpc>
                <a:spcPct val="120000"/>
              </a:lnSpc>
              <a:defRPr/>
            </a:pPr>
            <a:endParaRPr lang="es-ES" sz="800">
              <a:solidFill>
                <a:schemeClr val="bg1">
                  <a:lumMod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AutoShape 25"/>
          <p:cNvSpPr>
            <a:spLocks/>
          </p:cNvSpPr>
          <p:nvPr/>
        </p:nvSpPr>
        <p:spPr bwMode="auto">
          <a:xfrm>
            <a:off x="6198742" y="3058945"/>
            <a:ext cx="447676" cy="323820"/>
          </a:xfrm>
          <a:custGeom>
            <a:avLst/>
            <a:gdLst>
              <a:gd name="T0" fmla="*/ 476250 w 21600"/>
              <a:gd name="T1" fmla="*/ 344488 h 21600"/>
              <a:gd name="T2" fmla="*/ 476250 w 21600"/>
              <a:gd name="T3" fmla="*/ 344488 h 21600"/>
              <a:gd name="T4" fmla="*/ 476250 w 21600"/>
              <a:gd name="T5" fmla="*/ 344488 h 21600"/>
              <a:gd name="T6" fmla="*/ 476250 w 21600"/>
              <a:gd name="T7" fmla="*/ 344488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es-ES" altLang="zh-CN" sz="14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35%</a:t>
            </a:r>
          </a:p>
        </p:txBody>
      </p:sp>
      <p:sp>
        <p:nvSpPr>
          <p:cNvPr id="33" name="AutoShape 26"/>
          <p:cNvSpPr>
            <a:spLocks/>
          </p:cNvSpPr>
          <p:nvPr/>
        </p:nvSpPr>
        <p:spPr bwMode="auto">
          <a:xfrm>
            <a:off x="6017255" y="5318161"/>
            <a:ext cx="838259" cy="179932"/>
          </a:xfrm>
          <a:custGeom>
            <a:avLst/>
            <a:gdLst>
              <a:gd name="T0" fmla="*/ 669131 w 21600"/>
              <a:gd name="T1" fmla="*/ 245269 h 21600"/>
              <a:gd name="T2" fmla="*/ 669131 w 21600"/>
              <a:gd name="T3" fmla="*/ 245269 h 21600"/>
              <a:gd name="T4" fmla="*/ 669131 w 21600"/>
              <a:gd name="T5" fmla="*/ 245269 h 21600"/>
              <a:gd name="T6" fmla="*/ 669131 w 21600"/>
              <a:gd name="T7" fmla="*/ 245269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lnSpc>
                <a:spcPct val="120000"/>
              </a:lnSpc>
            </a:pPr>
            <a:r>
              <a:rPr lang="zh-CN" altLang="en-US"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s-ES" altLang="zh-CN"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50384287"/>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750"/>
                                        <p:tgtEl>
                                          <p:spTgt spid="9"/>
                                        </p:tgtEl>
                                      </p:cBhvr>
                                    </p:animEffect>
                                    <p:anim calcmode="lin" valueType="num">
                                      <p:cBhvr>
                                        <p:cTn id="8" dur="750" fill="hold"/>
                                        <p:tgtEl>
                                          <p:spTgt spid="9"/>
                                        </p:tgtEl>
                                        <p:attrNameLst>
                                          <p:attrName>ppt_x</p:attrName>
                                        </p:attrNameLst>
                                      </p:cBhvr>
                                      <p:tavLst>
                                        <p:tav tm="0">
                                          <p:val>
                                            <p:strVal val="#ppt_x"/>
                                          </p:val>
                                        </p:tav>
                                        <p:tav tm="100000">
                                          <p:val>
                                            <p:strVal val="#ppt_x"/>
                                          </p:val>
                                        </p:tav>
                                      </p:tavLst>
                                    </p:anim>
                                    <p:anim calcmode="lin" valueType="num">
                                      <p:cBhvr>
                                        <p:cTn id="9" dur="75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10"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par>
                          <p:cTn id="14" fill="hold">
                            <p:stCondLst>
                              <p:cond delay="1250"/>
                            </p:stCondLst>
                            <p:childTnLst>
                              <p:par>
                                <p:cTn id="15" presetID="22" presetClass="entr" presetSubtype="4" fill="hold" grpId="0" nodeType="after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wipe(down)">
                                      <p:cBhvr>
                                        <p:cTn id="17" dur="500"/>
                                        <p:tgtEl>
                                          <p:spTgt spid="25"/>
                                        </p:tgtEl>
                                      </p:cBhvr>
                                    </p:animEffect>
                                  </p:childTnLst>
                                </p:cTn>
                              </p:par>
                            </p:childTnLst>
                          </p:cTn>
                        </p:par>
                        <p:par>
                          <p:cTn id="18" fill="hold">
                            <p:stCondLst>
                              <p:cond delay="1750"/>
                            </p:stCondLst>
                            <p:childTnLst>
                              <p:par>
                                <p:cTn id="19" presetID="22" presetClass="entr" presetSubtype="4"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wipe(down)">
                                      <p:cBhvr>
                                        <p:cTn id="21" dur="500"/>
                                        <p:tgtEl>
                                          <p:spTgt spid="26"/>
                                        </p:tgtEl>
                                      </p:cBhvr>
                                    </p:animEffect>
                                  </p:childTnLst>
                                </p:cTn>
                              </p:par>
                            </p:childTnLst>
                          </p:cTn>
                        </p:par>
                        <p:par>
                          <p:cTn id="22" fill="hold">
                            <p:stCondLst>
                              <p:cond delay="2250"/>
                            </p:stCondLst>
                            <p:childTnLst>
                              <p:par>
                                <p:cTn id="23" presetID="22" presetClass="entr" presetSubtype="4" fill="hold" grpId="0" nodeType="after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wipe(down)">
                                      <p:cBhvr>
                                        <p:cTn id="25" dur="500"/>
                                        <p:tgtEl>
                                          <p:spTgt spid="28"/>
                                        </p:tgtEl>
                                      </p:cBhvr>
                                    </p:animEffect>
                                  </p:childTnLst>
                                </p:cTn>
                              </p:par>
                            </p:childTnLst>
                          </p:cTn>
                        </p:par>
                        <p:par>
                          <p:cTn id="26" fill="hold">
                            <p:stCondLst>
                              <p:cond delay="2750"/>
                            </p:stCondLst>
                            <p:childTnLst>
                              <p:par>
                                <p:cTn id="27" presetID="22" presetClass="entr" presetSubtype="4" fill="hold" grpId="0" nodeType="afterEffect">
                                  <p:stCondLst>
                                    <p:cond delay="0"/>
                                  </p:stCondLst>
                                  <p:childTnLst>
                                    <p:set>
                                      <p:cBhvr>
                                        <p:cTn id="28" dur="1" fill="hold">
                                          <p:stCondLst>
                                            <p:cond delay="0"/>
                                          </p:stCondLst>
                                        </p:cTn>
                                        <p:tgtEl>
                                          <p:spTgt spid="29"/>
                                        </p:tgtEl>
                                        <p:attrNameLst>
                                          <p:attrName>style.visibility</p:attrName>
                                        </p:attrNameLst>
                                      </p:cBhvr>
                                      <p:to>
                                        <p:strVal val="visible"/>
                                      </p:to>
                                    </p:set>
                                    <p:animEffect transition="in" filter="wipe(down)">
                                      <p:cBhvr>
                                        <p:cTn id="29" dur="500"/>
                                        <p:tgtEl>
                                          <p:spTgt spid="29"/>
                                        </p:tgtEl>
                                      </p:cBhvr>
                                    </p:animEffect>
                                  </p:childTnLst>
                                </p:cTn>
                              </p:par>
                            </p:childTnLst>
                          </p:cTn>
                        </p:par>
                        <p:par>
                          <p:cTn id="30" fill="hold">
                            <p:stCondLst>
                              <p:cond delay="3250"/>
                            </p:stCondLst>
                            <p:childTnLst>
                              <p:par>
                                <p:cTn id="31" presetID="22" presetClass="entr" presetSubtype="4" fill="hold" grpId="0" nodeType="afterEffect">
                                  <p:stCondLst>
                                    <p:cond delay="0"/>
                                  </p:stCondLst>
                                  <p:childTnLst>
                                    <p:set>
                                      <p:cBhvr>
                                        <p:cTn id="32" dur="1" fill="hold">
                                          <p:stCondLst>
                                            <p:cond delay="0"/>
                                          </p:stCondLst>
                                        </p:cTn>
                                        <p:tgtEl>
                                          <p:spTgt spid="30"/>
                                        </p:tgtEl>
                                        <p:attrNameLst>
                                          <p:attrName>style.visibility</p:attrName>
                                        </p:attrNameLst>
                                      </p:cBhvr>
                                      <p:to>
                                        <p:strVal val="visible"/>
                                      </p:to>
                                    </p:set>
                                    <p:animEffect transition="in" filter="wipe(down)">
                                      <p:cBhvr>
                                        <p:cTn id="33" dur="500"/>
                                        <p:tgtEl>
                                          <p:spTgt spid="30"/>
                                        </p:tgtEl>
                                      </p:cBhvr>
                                    </p:animEffect>
                                  </p:childTnLst>
                                </p:cTn>
                              </p:par>
                            </p:childTnLst>
                          </p:cTn>
                        </p:par>
                        <p:par>
                          <p:cTn id="34" fill="hold">
                            <p:stCondLst>
                              <p:cond delay="3750"/>
                            </p:stCondLst>
                            <p:childTnLst>
                              <p:par>
                                <p:cTn id="35" presetID="22" presetClass="entr" presetSubtype="4" fill="hold" grpId="0" nodeType="after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wipe(down)">
                                      <p:cBhvr>
                                        <p:cTn id="37" dur="500"/>
                                        <p:tgtEl>
                                          <p:spTgt spid="31"/>
                                        </p:tgtEl>
                                      </p:cBhvr>
                                    </p:animEffect>
                                  </p:childTnLst>
                                </p:cTn>
                              </p:par>
                            </p:childTnLst>
                          </p:cTn>
                        </p:par>
                        <p:par>
                          <p:cTn id="38" fill="hold">
                            <p:stCondLst>
                              <p:cond delay="4250"/>
                            </p:stCondLst>
                            <p:childTnLst>
                              <p:par>
                                <p:cTn id="39" presetID="9" presetClass="entr" presetSubtype="0" fill="hold" grpId="0" nodeType="after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dissolve">
                                      <p:cBhvr>
                                        <p:cTn id="41" dur="500"/>
                                        <p:tgtEl>
                                          <p:spTgt spid="27"/>
                                        </p:tgtEl>
                                      </p:cBhvr>
                                    </p:animEffect>
                                  </p:childTnLst>
                                </p:cTn>
                              </p:par>
                            </p:childTnLst>
                          </p:cTn>
                        </p:par>
                        <p:par>
                          <p:cTn id="42" fill="hold">
                            <p:stCondLst>
                              <p:cond delay="4750"/>
                            </p:stCondLst>
                            <p:childTnLst>
                              <p:par>
                                <p:cTn id="43" presetID="9" presetClass="entr" presetSubtype="0" fill="hold" grpId="0" nodeType="after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dissolve">
                                      <p:cBhvr>
                                        <p:cTn id="45" dur="500"/>
                                        <p:tgtEl>
                                          <p:spTgt spid="12"/>
                                        </p:tgtEl>
                                      </p:cBhvr>
                                    </p:animEffect>
                                  </p:childTnLst>
                                </p:cTn>
                              </p:par>
                            </p:childTnLst>
                          </p:cTn>
                        </p:par>
                        <p:par>
                          <p:cTn id="46" fill="hold">
                            <p:stCondLst>
                              <p:cond delay="5250"/>
                            </p:stCondLst>
                            <p:childTnLst>
                              <p:par>
                                <p:cTn id="47" presetID="9" presetClass="entr" presetSubtype="0" fill="hold" grpId="0" nodeType="after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dissolve">
                                      <p:cBhvr>
                                        <p:cTn id="49" dur="500"/>
                                        <p:tgtEl>
                                          <p:spTgt spid="18"/>
                                        </p:tgtEl>
                                      </p:cBhvr>
                                    </p:animEffect>
                                  </p:childTnLst>
                                </p:cTn>
                              </p:par>
                            </p:childTnLst>
                          </p:cTn>
                        </p:par>
                        <p:par>
                          <p:cTn id="50" fill="hold">
                            <p:stCondLst>
                              <p:cond delay="5750"/>
                            </p:stCondLst>
                            <p:childTnLst>
                              <p:par>
                                <p:cTn id="51" presetID="9" presetClass="entr" presetSubtype="0" fill="hold" grpId="0" nodeType="after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dissolve">
                                      <p:cBhvr>
                                        <p:cTn id="53" dur="500"/>
                                        <p:tgtEl>
                                          <p:spTgt spid="19"/>
                                        </p:tgtEl>
                                      </p:cBhvr>
                                    </p:animEffect>
                                  </p:childTnLst>
                                </p:cTn>
                              </p:par>
                            </p:childTnLst>
                          </p:cTn>
                        </p:par>
                        <p:par>
                          <p:cTn id="54" fill="hold">
                            <p:stCondLst>
                              <p:cond delay="6250"/>
                            </p:stCondLst>
                            <p:childTnLst>
                              <p:par>
                                <p:cTn id="55" presetID="9" presetClass="entr" presetSubtype="0" fill="hold" grpId="0" nodeType="after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dissolve">
                                      <p:cBhvr>
                                        <p:cTn id="57" dur="500"/>
                                        <p:tgtEl>
                                          <p:spTgt spid="20"/>
                                        </p:tgtEl>
                                      </p:cBhvr>
                                    </p:animEffect>
                                  </p:childTnLst>
                                </p:cTn>
                              </p:par>
                            </p:childTnLst>
                          </p:cTn>
                        </p:par>
                        <p:par>
                          <p:cTn id="58" fill="hold">
                            <p:stCondLst>
                              <p:cond delay="6750"/>
                            </p:stCondLst>
                            <p:childTnLst>
                              <p:par>
                                <p:cTn id="59" presetID="9" presetClass="entr" presetSubtype="0" fill="hold" grpId="0" nodeType="afterEffect">
                                  <p:stCondLst>
                                    <p:cond delay="0"/>
                                  </p:stCondLst>
                                  <p:childTnLst>
                                    <p:set>
                                      <p:cBhvr>
                                        <p:cTn id="60" dur="1" fill="hold">
                                          <p:stCondLst>
                                            <p:cond delay="0"/>
                                          </p:stCondLst>
                                        </p:cTn>
                                        <p:tgtEl>
                                          <p:spTgt spid="21"/>
                                        </p:tgtEl>
                                        <p:attrNameLst>
                                          <p:attrName>style.visibility</p:attrName>
                                        </p:attrNameLst>
                                      </p:cBhvr>
                                      <p:to>
                                        <p:strVal val="visible"/>
                                      </p:to>
                                    </p:set>
                                    <p:animEffect transition="in" filter="dissolve">
                                      <p:cBhvr>
                                        <p:cTn id="61" dur="500"/>
                                        <p:tgtEl>
                                          <p:spTgt spid="21"/>
                                        </p:tgtEl>
                                      </p:cBhvr>
                                    </p:animEffect>
                                  </p:childTnLst>
                                </p:cTn>
                              </p:par>
                            </p:childTnLst>
                          </p:cTn>
                        </p:par>
                        <p:par>
                          <p:cTn id="62" fill="hold">
                            <p:stCondLst>
                              <p:cond delay="7250"/>
                            </p:stCondLst>
                            <p:childTnLst>
                              <p:par>
                                <p:cTn id="63" presetID="9" presetClass="entr" presetSubtype="0" fill="hold" grpId="0" nodeType="afterEffect">
                                  <p:stCondLst>
                                    <p:cond delay="0"/>
                                  </p:stCondLst>
                                  <p:childTnLst>
                                    <p:set>
                                      <p:cBhvr>
                                        <p:cTn id="64" dur="1" fill="hold">
                                          <p:stCondLst>
                                            <p:cond delay="0"/>
                                          </p:stCondLst>
                                        </p:cTn>
                                        <p:tgtEl>
                                          <p:spTgt spid="22"/>
                                        </p:tgtEl>
                                        <p:attrNameLst>
                                          <p:attrName>style.visibility</p:attrName>
                                        </p:attrNameLst>
                                      </p:cBhvr>
                                      <p:to>
                                        <p:strVal val="visible"/>
                                      </p:to>
                                    </p:set>
                                    <p:animEffect transition="in" filter="dissolve">
                                      <p:cBhvr>
                                        <p:cTn id="65" dur="500"/>
                                        <p:tgtEl>
                                          <p:spTgt spid="22"/>
                                        </p:tgtEl>
                                      </p:cBhvr>
                                    </p:animEffect>
                                  </p:childTnLst>
                                </p:cTn>
                              </p:par>
                            </p:childTnLst>
                          </p:cTn>
                        </p:par>
                        <p:par>
                          <p:cTn id="66" fill="hold">
                            <p:stCondLst>
                              <p:cond delay="7750"/>
                            </p:stCondLst>
                            <p:childTnLst>
                              <p:par>
                                <p:cTn id="67" presetID="9" presetClass="entr" presetSubtype="0" fill="hold" grpId="0" nodeType="afterEffect">
                                  <p:stCondLst>
                                    <p:cond delay="0"/>
                                  </p:stCondLst>
                                  <p:childTnLst>
                                    <p:set>
                                      <p:cBhvr>
                                        <p:cTn id="68" dur="1" fill="hold">
                                          <p:stCondLst>
                                            <p:cond delay="0"/>
                                          </p:stCondLst>
                                        </p:cTn>
                                        <p:tgtEl>
                                          <p:spTgt spid="24"/>
                                        </p:tgtEl>
                                        <p:attrNameLst>
                                          <p:attrName>style.visibility</p:attrName>
                                        </p:attrNameLst>
                                      </p:cBhvr>
                                      <p:to>
                                        <p:strVal val="visible"/>
                                      </p:to>
                                    </p:set>
                                    <p:animEffect transition="in" filter="dissolve">
                                      <p:cBhvr>
                                        <p:cTn id="69" dur="500"/>
                                        <p:tgtEl>
                                          <p:spTgt spid="24"/>
                                        </p:tgtEl>
                                      </p:cBhvr>
                                    </p:animEffect>
                                  </p:childTnLst>
                                </p:cTn>
                              </p:par>
                            </p:childTnLst>
                          </p:cTn>
                        </p:par>
                        <p:par>
                          <p:cTn id="70" fill="hold">
                            <p:stCondLst>
                              <p:cond delay="8250"/>
                            </p:stCondLst>
                            <p:childTnLst>
                              <p:par>
                                <p:cTn id="71" presetID="9" presetClass="entr" presetSubtype="0" fill="hold" grpId="0" nodeType="afterEffect">
                                  <p:stCondLst>
                                    <p:cond delay="0"/>
                                  </p:stCondLst>
                                  <p:childTnLst>
                                    <p:set>
                                      <p:cBhvr>
                                        <p:cTn id="72" dur="1" fill="hold">
                                          <p:stCondLst>
                                            <p:cond delay="0"/>
                                          </p:stCondLst>
                                        </p:cTn>
                                        <p:tgtEl>
                                          <p:spTgt spid="33"/>
                                        </p:tgtEl>
                                        <p:attrNameLst>
                                          <p:attrName>style.visibility</p:attrName>
                                        </p:attrNameLst>
                                      </p:cBhvr>
                                      <p:to>
                                        <p:strVal val="visible"/>
                                      </p:to>
                                    </p:set>
                                    <p:animEffect transition="in" filter="dissolve">
                                      <p:cBhvr>
                                        <p:cTn id="73" dur="500"/>
                                        <p:tgtEl>
                                          <p:spTgt spid="33"/>
                                        </p:tgtEl>
                                      </p:cBhvr>
                                    </p:animEffect>
                                  </p:childTnLst>
                                </p:cTn>
                              </p:par>
                            </p:childTnLst>
                          </p:cTn>
                        </p:par>
                        <p:par>
                          <p:cTn id="74" fill="hold">
                            <p:stCondLst>
                              <p:cond delay="8750"/>
                            </p:stCondLst>
                            <p:childTnLst>
                              <p:par>
                                <p:cTn id="75" presetID="9" presetClass="entr" presetSubtype="0" fill="hold" grpId="0" nodeType="afterEffect">
                                  <p:stCondLst>
                                    <p:cond delay="0"/>
                                  </p:stCondLst>
                                  <p:childTnLst>
                                    <p:set>
                                      <p:cBhvr>
                                        <p:cTn id="76" dur="1" fill="hold">
                                          <p:stCondLst>
                                            <p:cond delay="0"/>
                                          </p:stCondLst>
                                        </p:cTn>
                                        <p:tgtEl>
                                          <p:spTgt spid="13"/>
                                        </p:tgtEl>
                                        <p:attrNameLst>
                                          <p:attrName>style.visibility</p:attrName>
                                        </p:attrNameLst>
                                      </p:cBhvr>
                                      <p:to>
                                        <p:strVal val="visible"/>
                                      </p:to>
                                    </p:set>
                                    <p:animEffect transition="in" filter="dissolve">
                                      <p:cBhvr>
                                        <p:cTn id="77" dur="500"/>
                                        <p:tgtEl>
                                          <p:spTgt spid="13"/>
                                        </p:tgtEl>
                                      </p:cBhvr>
                                    </p:animEffect>
                                  </p:childTnLst>
                                </p:cTn>
                              </p:par>
                            </p:childTnLst>
                          </p:cTn>
                        </p:par>
                        <p:par>
                          <p:cTn id="78" fill="hold">
                            <p:stCondLst>
                              <p:cond delay="9250"/>
                            </p:stCondLst>
                            <p:childTnLst>
                              <p:par>
                                <p:cTn id="79" presetID="9" presetClass="entr" presetSubtype="0" fill="hold" grpId="0" nodeType="afterEffect">
                                  <p:stCondLst>
                                    <p:cond delay="0"/>
                                  </p:stCondLst>
                                  <p:childTnLst>
                                    <p:set>
                                      <p:cBhvr>
                                        <p:cTn id="80" dur="1" fill="hold">
                                          <p:stCondLst>
                                            <p:cond delay="0"/>
                                          </p:stCondLst>
                                        </p:cTn>
                                        <p:tgtEl>
                                          <p:spTgt spid="14"/>
                                        </p:tgtEl>
                                        <p:attrNameLst>
                                          <p:attrName>style.visibility</p:attrName>
                                        </p:attrNameLst>
                                      </p:cBhvr>
                                      <p:to>
                                        <p:strVal val="visible"/>
                                      </p:to>
                                    </p:set>
                                    <p:animEffect transition="in" filter="dissolve">
                                      <p:cBhvr>
                                        <p:cTn id="81" dur="500"/>
                                        <p:tgtEl>
                                          <p:spTgt spid="14"/>
                                        </p:tgtEl>
                                      </p:cBhvr>
                                    </p:animEffect>
                                  </p:childTnLst>
                                </p:cTn>
                              </p:par>
                            </p:childTnLst>
                          </p:cTn>
                        </p:par>
                        <p:par>
                          <p:cTn id="82" fill="hold">
                            <p:stCondLst>
                              <p:cond delay="9750"/>
                            </p:stCondLst>
                            <p:childTnLst>
                              <p:par>
                                <p:cTn id="83" presetID="9" presetClass="entr" presetSubtype="0" fill="hold" grpId="0" nodeType="afterEffect">
                                  <p:stCondLst>
                                    <p:cond delay="0"/>
                                  </p:stCondLst>
                                  <p:childTnLst>
                                    <p:set>
                                      <p:cBhvr>
                                        <p:cTn id="84" dur="1" fill="hold">
                                          <p:stCondLst>
                                            <p:cond delay="0"/>
                                          </p:stCondLst>
                                        </p:cTn>
                                        <p:tgtEl>
                                          <p:spTgt spid="15"/>
                                        </p:tgtEl>
                                        <p:attrNameLst>
                                          <p:attrName>style.visibility</p:attrName>
                                        </p:attrNameLst>
                                      </p:cBhvr>
                                      <p:to>
                                        <p:strVal val="visible"/>
                                      </p:to>
                                    </p:set>
                                    <p:animEffect transition="in" filter="dissolve">
                                      <p:cBhvr>
                                        <p:cTn id="85" dur="500"/>
                                        <p:tgtEl>
                                          <p:spTgt spid="15"/>
                                        </p:tgtEl>
                                      </p:cBhvr>
                                    </p:animEffect>
                                  </p:childTnLst>
                                </p:cTn>
                              </p:par>
                            </p:childTnLst>
                          </p:cTn>
                        </p:par>
                        <p:par>
                          <p:cTn id="86" fill="hold">
                            <p:stCondLst>
                              <p:cond delay="10250"/>
                            </p:stCondLst>
                            <p:childTnLst>
                              <p:par>
                                <p:cTn id="87" presetID="9" presetClass="entr" presetSubtype="0" fill="hold" grpId="0" nodeType="afterEffect">
                                  <p:stCondLst>
                                    <p:cond delay="0"/>
                                  </p:stCondLst>
                                  <p:childTnLst>
                                    <p:set>
                                      <p:cBhvr>
                                        <p:cTn id="88" dur="1" fill="hold">
                                          <p:stCondLst>
                                            <p:cond delay="0"/>
                                          </p:stCondLst>
                                        </p:cTn>
                                        <p:tgtEl>
                                          <p:spTgt spid="16"/>
                                        </p:tgtEl>
                                        <p:attrNameLst>
                                          <p:attrName>style.visibility</p:attrName>
                                        </p:attrNameLst>
                                      </p:cBhvr>
                                      <p:to>
                                        <p:strVal val="visible"/>
                                      </p:to>
                                    </p:set>
                                    <p:animEffect transition="in" filter="dissolve">
                                      <p:cBhvr>
                                        <p:cTn id="89" dur="500"/>
                                        <p:tgtEl>
                                          <p:spTgt spid="16"/>
                                        </p:tgtEl>
                                      </p:cBhvr>
                                    </p:animEffect>
                                  </p:childTnLst>
                                </p:cTn>
                              </p:par>
                            </p:childTnLst>
                          </p:cTn>
                        </p:par>
                        <p:par>
                          <p:cTn id="90" fill="hold">
                            <p:stCondLst>
                              <p:cond delay="10750"/>
                            </p:stCondLst>
                            <p:childTnLst>
                              <p:par>
                                <p:cTn id="91" presetID="9" presetClass="entr" presetSubtype="0" fill="hold" grpId="0" nodeType="afterEffect">
                                  <p:stCondLst>
                                    <p:cond delay="0"/>
                                  </p:stCondLst>
                                  <p:childTnLst>
                                    <p:set>
                                      <p:cBhvr>
                                        <p:cTn id="92" dur="1" fill="hold">
                                          <p:stCondLst>
                                            <p:cond delay="0"/>
                                          </p:stCondLst>
                                        </p:cTn>
                                        <p:tgtEl>
                                          <p:spTgt spid="17"/>
                                        </p:tgtEl>
                                        <p:attrNameLst>
                                          <p:attrName>style.visibility</p:attrName>
                                        </p:attrNameLst>
                                      </p:cBhvr>
                                      <p:to>
                                        <p:strVal val="visible"/>
                                      </p:to>
                                    </p:set>
                                    <p:animEffect transition="in" filter="dissolve">
                                      <p:cBhvr>
                                        <p:cTn id="93" dur="500"/>
                                        <p:tgtEl>
                                          <p:spTgt spid="17"/>
                                        </p:tgtEl>
                                      </p:cBhvr>
                                    </p:animEffect>
                                  </p:childTnLst>
                                </p:cTn>
                              </p:par>
                            </p:childTnLst>
                          </p:cTn>
                        </p:par>
                        <p:par>
                          <p:cTn id="94" fill="hold">
                            <p:stCondLst>
                              <p:cond delay="11250"/>
                            </p:stCondLst>
                            <p:childTnLst>
                              <p:par>
                                <p:cTn id="95" presetID="9" presetClass="entr" presetSubtype="0" fill="hold" grpId="0" nodeType="afterEffect">
                                  <p:stCondLst>
                                    <p:cond delay="0"/>
                                  </p:stCondLst>
                                  <p:childTnLst>
                                    <p:set>
                                      <p:cBhvr>
                                        <p:cTn id="96" dur="1" fill="hold">
                                          <p:stCondLst>
                                            <p:cond delay="0"/>
                                          </p:stCondLst>
                                        </p:cTn>
                                        <p:tgtEl>
                                          <p:spTgt spid="23"/>
                                        </p:tgtEl>
                                        <p:attrNameLst>
                                          <p:attrName>style.visibility</p:attrName>
                                        </p:attrNameLst>
                                      </p:cBhvr>
                                      <p:to>
                                        <p:strVal val="visible"/>
                                      </p:to>
                                    </p:set>
                                    <p:animEffect transition="in" filter="dissolve">
                                      <p:cBhvr>
                                        <p:cTn id="97" dur="500"/>
                                        <p:tgtEl>
                                          <p:spTgt spid="23"/>
                                        </p:tgtEl>
                                      </p:cBhvr>
                                    </p:animEffect>
                                  </p:childTnLst>
                                </p:cTn>
                              </p:par>
                            </p:childTnLst>
                          </p:cTn>
                        </p:par>
                        <p:par>
                          <p:cTn id="98" fill="hold">
                            <p:stCondLst>
                              <p:cond delay="11750"/>
                            </p:stCondLst>
                            <p:childTnLst>
                              <p:par>
                                <p:cTn id="99" presetID="9" presetClass="entr" presetSubtype="0" fill="hold" grpId="0" nodeType="afterEffect">
                                  <p:stCondLst>
                                    <p:cond delay="0"/>
                                  </p:stCondLst>
                                  <p:childTnLst>
                                    <p:set>
                                      <p:cBhvr>
                                        <p:cTn id="100" dur="1" fill="hold">
                                          <p:stCondLst>
                                            <p:cond delay="0"/>
                                          </p:stCondLst>
                                        </p:cTn>
                                        <p:tgtEl>
                                          <p:spTgt spid="32"/>
                                        </p:tgtEl>
                                        <p:attrNameLst>
                                          <p:attrName>style.visibility</p:attrName>
                                        </p:attrNameLst>
                                      </p:cBhvr>
                                      <p:to>
                                        <p:strVal val="visible"/>
                                      </p:to>
                                    </p:set>
                                    <p:animEffect transition="in" filter="dissolve">
                                      <p:cBhvr>
                                        <p:cTn id="101"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utoUpdateAnimBg="0"/>
      <p:bldP spid="14" grpId="0" autoUpdateAnimBg="0"/>
      <p:bldP spid="15" grpId="0" autoUpdateAnimBg="0"/>
      <p:bldP spid="16" grpId="0" autoUpdateAnimBg="0"/>
      <p:bldP spid="17" grpId="0" autoUpdateAnimBg="0"/>
      <p:bldP spid="18" grpId="0" autoUpdateAnimBg="0"/>
      <p:bldP spid="19" grpId="0" autoUpdateAnimBg="0"/>
      <p:bldP spid="20" grpId="0" autoUpdateAnimBg="0"/>
      <p:bldP spid="21" grpId="0" autoUpdateAnimBg="0"/>
      <p:bldP spid="22" grpId="0" autoUpdateAnimBg="0"/>
      <p:bldP spid="23" grpId="0" autoUpdateAnimBg="0"/>
      <p:bldP spid="24" grpId="0" autoUpdateAnimBg="0"/>
      <p:bldP spid="25" grpId="0" animBg="1" autoUpdateAnimBg="0"/>
      <p:bldP spid="26" grpId="0" animBg="1" autoUpdateAnimBg="0"/>
      <p:bldP spid="27" grpId="0" animBg="1" autoUpdateAnimBg="0"/>
      <p:bldP spid="28" grpId="0" animBg="1" autoUpdateAnimBg="0"/>
      <p:bldP spid="29" grpId="0" animBg="1" autoUpdateAnimBg="0"/>
      <p:bldP spid="30" grpId="0" animBg="1" autoUpdateAnimBg="0"/>
      <p:bldP spid="31" grpId="0" animBg="1" autoUpdateAnimBg="0"/>
      <p:bldP spid="32" grpId="0" autoUpdateAnimBg="0"/>
      <p:bldP spid="33"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0" y="444107"/>
            <a:ext cx="12190413" cy="542861"/>
            <a:chOff x="0" y="444107"/>
            <a:chExt cx="12190413" cy="542861"/>
          </a:xfrm>
        </p:grpSpPr>
        <p:sp>
          <p:nvSpPr>
            <p:cNvPr id="11" name="Copyright Notice"/>
            <p:cNvSpPr>
              <a:spLocks/>
            </p:cNvSpPr>
            <p:nvPr/>
          </p:nvSpPr>
          <p:spPr bwMode="auto">
            <a:xfrm>
              <a:off x="4586513" y="444107"/>
              <a:ext cx="3048000" cy="373209"/>
            </a:xfrm>
            <a:prstGeom prst="rect">
              <a:avLst/>
            </a:prstGeom>
            <a:noFill/>
            <a:ln w="635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000" cap="small" dirty="0">
                  <a:solidFill>
                    <a:srgbClr val="4BB43A"/>
                  </a:solidFill>
                  <a:latin typeface="微软雅黑" panose="020B0503020204020204" pitchFamily="34" charset="-122"/>
                  <a:ea typeface="微软雅黑" panose="020B0503020204020204" pitchFamily="34" charset="-122"/>
                </a:rPr>
                <a:t>点击加入标题文字</a:t>
              </a:r>
              <a:endParaRPr lang="en-US" sz="2000" cap="small" dirty="0">
                <a:solidFill>
                  <a:srgbClr val="4BB43A"/>
                </a:solidFill>
                <a:latin typeface="微软雅黑" panose="020B0503020204020204" pitchFamily="34" charset="-122"/>
                <a:ea typeface="微软雅黑" panose="020B0503020204020204" pitchFamily="34" charset="-122"/>
              </a:endParaRPr>
            </a:p>
          </p:txBody>
        </p:sp>
        <p:cxnSp>
          <p:nvCxnSpPr>
            <p:cNvPr id="5" name="直接连接符 4"/>
            <p:cNvCxnSpPr>
              <a:cxnSpLocks/>
            </p:cNvCxnSpPr>
            <p:nvPr/>
          </p:nvCxnSpPr>
          <p:spPr>
            <a:xfrm>
              <a:off x="0" y="986968"/>
              <a:ext cx="12190413" cy="0"/>
            </a:xfrm>
            <a:prstGeom prst="line">
              <a:avLst/>
            </a:prstGeom>
            <a:ln>
              <a:solidFill>
                <a:srgbClr val="4BB43A"/>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2063324" y="1926820"/>
            <a:ext cx="3590346" cy="4146560"/>
            <a:chOff x="4232275" y="1733937"/>
            <a:chExt cx="3755284" cy="4337050"/>
          </a:xfrm>
        </p:grpSpPr>
        <p:sp>
          <p:nvSpPr>
            <p:cNvPr id="7" name="Freeform 5468"/>
            <p:cNvSpPr>
              <a:spLocks/>
            </p:cNvSpPr>
            <p:nvPr/>
          </p:nvSpPr>
          <p:spPr bwMode="auto">
            <a:xfrm>
              <a:off x="6107113" y="2815025"/>
              <a:ext cx="1873250" cy="2168525"/>
            </a:xfrm>
            <a:custGeom>
              <a:avLst/>
              <a:gdLst/>
              <a:ahLst/>
              <a:cxnLst>
                <a:cxn ang="0">
                  <a:pos x="1180" y="0"/>
                </a:cxn>
                <a:cxn ang="0">
                  <a:pos x="1180" y="0"/>
                </a:cxn>
                <a:cxn ang="0">
                  <a:pos x="0" y="683"/>
                </a:cxn>
                <a:cxn ang="0">
                  <a:pos x="0" y="683"/>
                </a:cxn>
                <a:cxn ang="0">
                  <a:pos x="1180" y="1366"/>
                </a:cxn>
                <a:cxn ang="0">
                  <a:pos x="1180" y="1366"/>
                </a:cxn>
                <a:cxn ang="0">
                  <a:pos x="1180" y="0"/>
                </a:cxn>
              </a:cxnLst>
              <a:rect l="0" t="0" r="r" b="b"/>
              <a:pathLst>
                <a:path w="1180" h="1366">
                  <a:moveTo>
                    <a:pt x="1180" y="0"/>
                  </a:moveTo>
                  <a:lnTo>
                    <a:pt x="1180" y="0"/>
                  </a:lnTo>
                  <a:lnTo>
                    <a:pt x="0" y="683"/>
                  </a:lnTo>
                  <a:lnTo>
                    <a:pt x="0" y="683"/>
                  </a:lnTo>
                  <a:lnTo>
                    <a:pt x="1180" y="1366"/>
                  </a:lnTo>
                  <a:lnTo>
                    <a:pt x="1180" y="1366"/>
                  </a:lnTo>
                  <a:lnTo>
                    <a:pt x="1180" y="0"/>
                  </a:lnTo>
                  <a:close/>
                </a:path>
              </a:pathLst>
            </a:custGeom>
            <a:solidFill>
              <a:srgbClr val="4BB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lt1"/>
                </a:solidFill>
              </a:endParaRPr>
            </a:p>
          </p:txBody>
        </p:sp>
        <p:sp>
          <p:nvSpPr>
            <p:cNvPr id="8" name="Freeform 5469"/>
            <p:cNvSpPr>
              <a:spLocks/>
            </p:cNvSpPr>
            <p:nvPr/>
          </p:nvSpPr>
          <p:spPr bwMode="auto">
            <a:xfrm>
              <a:off x="6107113" y="1733937"/>
              <a:ext cx="1873250" cy="2165350"/>
            </a:xfrm>
            <a:custGeom>
              <a:avLst/>
              <a:gdLst/>
              <a:ahLst/>
              <a:cxnLst>
                <a:cxn ang="0">
                  <a:pos x="1180" y="681"/>
                </a:cxn>
                <a:cxn ang="0">
                  <a:pos x="0" y="0"/>
                </a:cxn>
                <a:cxn ang="0">
                  <a:pos x="0" y="1364"/>
                </a:cxn>
                <a:cxn ang="0">
                  <a:pos x="1180" y="681"/>
                </a:cxn>
              </a:cxnLst>
              <a:rect l="0" t="0" r="r" b="b"/>
              <a:pathLst>
                <a:path w="1180" h="1364">
                  <a:moveTo>
                    <a:pt x="1180" y="681"/>
                  </a:moveTo>
                  <a:lnTo>
                    <a:pt x="0" y="0"/>
                  </a:lnTo>
                  <a:lnTo>
                    <a:pt x="0" y="1364"/>
                  </a:lnTo>
                  <a:lnTo>
                    <a:pt x="1180" y="681"/>
                  </a:lnTo>
                  <a:close/>
                </a:path>
              </a:pathLst>
            </a:custGeom>
            <a:solidFill>
              <a:schemeClr val="accent1">
                <a:lumMod val="75000"/>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lt1"/>
                </a:solidFill>
              </a:endParaRPr>
            </a:p>
          </p:txBody>
        </p:sp>
        <p:sp>
          <p:nvSpPr>
            <p:cNvPr id="10" name="Freeform 5470"/>
            <p:cNvSpPr>
              <a:spLocks/>
            </p:cNvSpPr>
            <p:nvPr/>
          </p:nvSpPr>
          <p:spPr bwMode="auto">
            <a:xfrm>
              <a:off x="4232275" y="1733937"/>
              <a:ext cx="1874838" cy="2165350"/>
            </a:xfrm>
            <a:custGeom>
              <a:avLst/>
              <a:gdLst/>
              <a:ahLst/>
              <a:cxnLst>
                <a:cxn ang="0">
                  <a:pos x="1181" y="1364"/>
                </a:cxn>
                <a:cxn ang="0">
                  <a:pos x="1181" y="0"/>
                </a:cxn>
                <a:cxn ang="0">
                  <a:pos x="0" y="681"/>
                </a:cxn>
                <a:cxn ang="0">
                  <a:pos x="1181" y="1364"/>
                </a:cxn>
                <a:cxn ang="0">
                  <a:pos x="1181" y="1364"/>
                </a:cxn>
              </a:cxnLst>
              <a:rect l="0" t="0" r="r" b="b"/>
              <a:pathLst>
                <a:path w="1181" h="1364">
                  <a:moveTo>
                    <a:pt x="1181" y="1364"/>
                  </a:moveTo>
                  <a:lnTo>
                    <a:pt x="1181" y="0"/>
                  </a:lnTo>
                  <a:lnTo>
                    <a:pt x="0" y="681"/>
                  </a:lnTo>
                  <a:lnTo>
                    <a:pt x="1181" y="1364"/>
                  </a:lnTo>
                  <a:lnTo>
                    <a:pt x="1181" y="1364"/>
                  </a:lnTo>
                  <a:close/>
                </a:path>
              </a:pathLst>
            </a:custGeom>
            <a:solidFill>
              <a:srgbClr val="4BB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lt1"/>
                </a:solidFill>
              </a:endParaRPr>
            </a:p>
          </p:txBody>
        </p:sp>
        <p:sp>
          <p:nvSpPr>
            <p:cNvPr id="12" name="Freeform 5472"/>
            <p:cNvSpPr>
              <a:spLocks/>
            </p:cNvSpPr>
            <p:nvPr/>
          </p:nvSpPr>
          <p:spPr bwMode="auto">
            <a:xfrm>
              <a:off x="4232275" y="2815025"/>
              <a:ext cx="1874838" cy="2168525"/>
            </a:xfrm>
            <a:custGeom>
              <a:avLst/>
              <a:gdLst/>
              <a:ahLst/>
              <a:cxnLst>
                <a:cxn ang="0">
                  <a:pos x="0" y="0"/>
                </a:cxn>
                <a:cxn ang="0">
                  <a:pos x="0" y="0"/>
                </a:cxn>
                <a:cxn ang="0">
                  <a:pos x="0" y="1366"/>
                </a:cxn>
                <a:cxn ang="0">
                  <a:pos x="0" y="1366"/>
                </a:cxn>
                <a:cxn ang="0">
                  <a:pos x="1181" y="683"/>
                </a:cxn>
                <a:cxn ang="0">
                  <a:pos x="0" y="0"/>
                </a:cxn>
              </a:cxnLst>
              <a:rect l="0" t="0" r="r" b="b"/>
              <a:pathLst>
                <a:path w="1181" h="1366">
                  <a:moveTo>
                    <a:pt x="0" y="0"/>
                  </a:moveTo>
                  <a:lnTo>
                    <a:pt x="0" y="0"/>
                  </a:lnTo>
                  <a:lnTo>
                    <a:pt x="0" y="1366"/>
                  </a:lnTo>
                  <a:lnTo>
                    <a:pt x="0" y="1366"/>
                  </a:lnTo>
                  <a:lnTo>
                    <a:pt x="1181" y="683"/>
                  </a:lnTo>
                  <a:lnTo>
                    <a:pt x="0" y="0"/>
                  </a:lnTo>
                  <a:close/>
                </a:path>
              </a:pathLst>
            </a:custGeom>
            <a:solidFill>
              <a:schemeClr val="accent1">
                <a:lumMod val="75000"/>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lt1"/>
                </a:solidFill>
              </a:endParaRPr>
            </a:p>
          </p:txBody>
        </p:sp>
        <p:sp>
          <p:nvSpPr>
            <p:cNvPr id="13" name="Freeform 5473"/>
            <p:cNvSpPr>
              <a:spLocks/>
            </p:cNvSpPr>
            <p:nvPr/>
          </p:nvSpPr>
          <p:spPr bwMode="auto">
            <a:xfrm>
              <a:off x="4232275" y="3899287"/>
              <a:ext cx="1874838" cy="2163762"/>
            </a:xfrm>
            <a:custGeom>
              <a:avLst/>
              <a:gdLst/>
              <a:ahLst/>
              <a:cxnLst>
                <a:cxn ang="0">
                  <a:pos x="1181" y="0"/>
                </a:cxn>
                <a:cxn ang="0">
                  <a:pos x="0" y="683"/>
                </a:cxn>
                <a:cxn ang="0">
                  <a:pos x="1181" y="1363"/>
                </a:cxn>
                <a:cxn ang="0">
                  <a:pos x="1181" y="0"/>
                </a:cxn>
                <a:cxn ang="0">
                  <a:pos x="1181" y="0"/>
                </a:cxn>
              </a:cxnLst>
              <a:rect l="0" t="0" r="r" b="b"/>
              <a:pathLst>
                <a:path w="1181" h="1363">
                  <a:moveTo>
                    <a:pt x="1181" y="0"/>
                  </a:moveTo>
                  <a:lnTo>
                    <a:pt x="0" y="683"/>
                  </a:lnTo>
                  <a:lnTo>
                    <a:pt x="1181" y="1363"/>
                  </a:lnTo>
                  <a:lnTo>
                    <a:pt x="1181" y="0"/>
                  </a:lnTo>
                  <a:lnTo>
                    <a:pt x="1181" y="0"/>
                  </a:lnTo>
                  <a:close/>
                </a:path>
              </a:pathLst>
            </a:custGeom>
            <a:solidFill>
              <a:srgbClr val="4BB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lt1"/>
                </a:solidFill>
              </a:endParaRPr>
            </a:p>
          </p:txBody>
        </p:sp>
        <p:sp>
          <p:nvSpPr>
            <p:cNvPr id="14" name="Freeform 5474"/>
            <p:cNvSpPr>
              <a:spLocks/>
            </p:cNvSpPr>
            <p:nvPr/>
          </p:nvSpPr>
          <p:spPr bwMode="auto">
            <a:xfrm>
              <a:off x="6104784" y="3894525"/>
              <a:ext cx="1882775" cy="2176462"/>
            </a:xfrm>
            <a:custGeom>
              <a:avLst/>
              <a:gdLst/>
              <a:ahLst/>
              <a:cxnLst>
                <a:cxn ang="0">
                  <a:pos x="0" y="1371"/>
                </a:cxn>
                <a:cxn ang="0">
                  <a:pos x="1186" y="686"/>
                </a:cxn>
                <a:cxn ang="0">
                  <a:pos x="0" y="0"/>
                </a:cxn>
                <a:cxn ang="0">
                  <a:pos x="0" y="1371"/>
                </a:cxn>
              </a:cxnLst>
              <a:rect l="0" t="0" r="r" b="b"/>
              <a:pathLst>
                <a:path w="1186" h="1371">
                  <a:moveTo>
                    <a:pt x="0" y="1371"/>
                  </a:moveTo>
                  <a:lnTo>
                    <a:pt x="1186" y="686"/>
                  </a:lnTo>
                  <a:lnTo>
                    <a:pt x="0" y="0"/>
                  </a:lnTo>
                  <a:lnTo>
                    <a:pt x="0" y="1371"/>
                  </a:lnTo>
                  <a:close/>
                </a:path>
              </a:pathLst>
            </a:custGeom>
            <a:solidFill>
              <a:schemeClr val="accent1">
                <a:lumMod val="75000"/>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lt1"/>
                </a:solidFill>
              </a:endParaRPr>
            </a:p>
          </p:txBody>
        </p:sp>
        <p:sp>
          <p:nvSpPr>
            <p:cNvPr id="15" name="Freeform 5513"/>
            <p:cNvSpPr>
              <a:spLocks/>
            </p:cNvSpPr>
            <p:nvPr/>
          </p:nvSpPr>
          <p:spPr bwMode="auto">
            <a:xfrm>
              <a:off x="5905500" y="3667512"/>
              <a:ext cx="401638" cy="461962"/>
            </a:xfrm>
            <a:custGeom>
              <a:avLst/>
              <a:gdLst/>
              <a:ahLst/>
              <a:cxnLst>
                <a:cxn ang="0">
                  <a:pos x="253" y="218"/>
                </a:cxn>
                <a:cxn ang="0">
                  <a:pos x="127" y="291"/>
                </a:cxn>
                <a:cxn ang="0">
                  <a:pos x="0" y="218"/>
                </a:cxn>
                <a:cxn ang="0">
                  <a:pos x="0" y="73"/>
                </a:cxn>
                <a:cxn ang="0">
                  <a:pos x="127" y="0"/>
                </a:cxn>
                <a:cxn ang="0">
                  <a:pos x="253" y="73"/>
                </a:cxn>
                <a:cxn ang="0">
                  <a:pos x="253" y="218"/>
                </a:cxn>
              </a:cxnLst>
              <a:rect l="0" t="0" r="r" b="b"/>
              <a:pathLst>
                <a:path w="253" h="291">
                  <a:moveTo>
                    <a:pt x="253" y="218"/>
                  </a:moveTo>
                  <a:lnTo>
                    <a:pt x="127" y="291"/>
                  </a:lnTo>
                  <a:lnTo>
                    <a:pt x="0" y="218"/>
                  </a:lnTo>
                  <a:lnTo>
                    <a:pt x="0" y="73"/>
                  </a:lnTo>
                  <a:lnTo>
                    <a:pt x="127" y="0"/>
                  </a:lnTo>
                  <a:lnTo>
                    <a:pt x="253" y="73"/>
                  </a:lnTo>
                  <a:lnTo>
                    <a:pt x="253" y="218"/>
                  </a:lnTo>
                  <a:close/>
                </a:path>
              </a:pathLst>
            </a:custGeom>
            <a:solidFill>
              <a:schemeClr val="bg1">
                <a:lumMod val="95000"/>
              </a:schemeClr>
            </a:solidFill>
            <a:ln>
              <a:noFill/>
            </a:ln>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F16D63"/>
                </a:solidFill>
                <a:latin typeface="DIN-BoldItalic" pitchFamily="50" charset="0"/>
              </a:endParaRPr>
            </a:p>
          </p:txBody>
        </p:sp>
        <p:sp>
          <p:nvSpPr>
            <p:cNvPr id="16" name="Freeform 5514"/>
            <p:cNvSpPr>
              <a:spLocks/>
            </p:cNvSpPr>
            <p:nvPr/>
          </p:nvSpPr>
          <p:spPr bwMode="auto">
            <a:xfrm>
              <a:off x="5978525" y="3751423"/>
              <a:ext cx="252413" cy="257175"/>
            </a:xfrm>
            <a:custGeom>
              <a:avLst/>
              <a:gdLst/>
              <a:ahLst/>
              <a:cxnLst>
                <a:cxn ang="0">
                  <a:pos x="0" y="97"/>
                </a:cxn>
                <a:cxn ang="0">
                  <a:pos x="0" y="62"/>
                </a:cxn>
                <a:cxn ang="0">
                  <a:pos x="62" y="62"/>
                </a:cxn>
                <a:cxn ang="0">
                  <a:pos x="62" y="0"/>
                </a:cxn>
                <a:cxn ang="0">
                  <a:pos x="97" y="0"/>
                </a:cxn>
                <a:cxn ang="0">
                  <a:pos x="97" y="62"/>
                </a:cxn>
                <a:cxn ang="0">
                  <a:pos x="159" y="62"/>
                </a:cxn>
                <a:cxn ang="0">
                  <a:pos x="159" y="97"/>
                </a:cxn>
                <a:cxn ang="0">
                  <a:pos x="97" y="97"/>
                </a:cxn>
                <a:cxn ang="0">
                  <a:pos x="97" y="162"/>
                </a:cxn>
                <a:cxn ang="0">
                  <a:pos x="62" y="162"/>
                </a:cxn>
                <a:cxn ang="0">
                  <a:pos x="62" y="97"/>
                </a:cxn>
                <a:cxn ang="0">
                  <a:pos x="0" y="97"/>
                </a:cxn>
              </a:cxnLst>
              <a:rect l="0" t="0" r="r" b="b"/>
              <a:pathLst>
                <a:path w="159" h="162">
                  <a:moveTo>
                    <a:pt x="0" y="97"/>
                  </a:moveTo>
                  <a:lnTo>
                    <a:pt x="0" y="62"/>
                  </a:lnTo>
                  <a:lnTo>
                    <a:pt x="62" y="62"/>
                  </a:lnTo>
                  <a:lnTo>
                    <a:pt x="62" y="0"/>
                  </a:lnTo>
                  <a:lnTo>
                    <a:pt x="97" y="0"/>
                  </a:lnTo>
                  <a:lnTo>
                    <a:pt x="97" y="62"/>
                  </a:lnTo>
                  <a:lnTo>
                    <a:pt x="159" y="62"/>
                  </a:lnTo>
                  <a:lnTo>
                    <a:pt x="159" y="97"/>
                  </a:lnTo>
                  <a:lnTo>
                    <a:pt x="97" y="97"/>
                  </a:lnTo>
                  <a:lnTo>
                    <a:pt x="97" y="162"/>
                  </a:lnTo>
                  <a:lnTo>
                    <a:pt x="62" y="162"/>
                  </a:lnTo>
                  <a:lnTo>
                    <a:pt x="62" y="97"/>
                  </a:lnTo>
                  <a:lnTo>
                    <a:pt x="0" y="97"/>
                  </a:lnTo>
                  <a:close/>
                </a:path>
              </a:pathLst>
            </a:custGeom>
            <a:solidFill>
              <a:srgbClr val="8A8B8F"/>
            </a:solidFill>
            <a:ln w="9525">
              <a:noFill/>
              <a:round/>
              <a:headEnd/>
              <a:tailEnd/>
            </a:ln>
          </p:spPr>
          <p:txBody>
            <a:bodyPr vert="horz" wrap="square" lIns="91440" tIns="45720" rIns="91440" bIns="45720" numCol="1" anchor="t" anchorCtr="0" compatLnSpc="1">
              <a:prstTxWarp prst="textNoShape">
                <a:avLst/>
              </a:prstTxWarp>
            </a:bodyPr>
            <a:lstStyle/>
            <a:p>
              <a:endParaRPr lang="en-US" sz="1600"/>
            </a:p>
          </p:txBody>
        </p:sp>
        <p:grpSp>
          <p:nvGrpSpPr>
            <p:cNvPr id="17" name="Group 185"/>
            <p:cNvGrpSpPr/>
            <p:nvPr/>
          </p:nvGrpSpPr>
          <p:grpSpPr>
            <a:xfrm>
              <a:off x="5233988" y="2533695"/>
              <a:ext cx="442912" cy="539988"/>
              <a:chOff x="9825038" y="3586163"/>
              <a:chExt cx="347663" cy="423863"/>
            </a:xfrm>
            <a:solidFill>
              <a:schemeClr val="bg1"/>
            </a:solidFill>
          </p:grpSpPr>
          <p:sp>
            <p:nvSpPr>
              <p:cNvPr id="30" name="Freeform 119"/>
              <p:cNvSpPr>
                <a:spLocks noEditPoints="1"/>
              </p:cNvSpPr>
              <p:nvPr/>
            </p:nvSpPr>
            <p:spPr bwMode="auto">
              <a:xfrm>
                <a:off x="9825038" y="3586163"/>
                <a:ext cx="347663" cy="423863"/>
              </a:xfrm>
              <a:custGeom>
                <a:avLst/>
                <a:gdLst>
                  <a:gd name="T0" fmla="*/ 320 w 524"/>
                  <a:gd name="T1" fmla="*/ 24 h 636"/>
                  <a:gd name="T2" fmla="*/ 312 w 524"/>
                  <a:gd name="T3" fmla="*/ 7 h 636"/>
                  <a:gd name="T4" fmla="*/ 292 w 524"/>
                  <a:gd name="T5" fmla="*/ 0 h 636"/>
                  <a:gd name="T6" fmla="*/ 231 w 524"/>
                  <a:gd name="T7" fmla="*/ 0 h 636"/>
                  <a:gd name="T8" fmla="*/ 211 w 524"/>
                  <a:gd name="T9" fmla="*/ 7 h 636"/>
                  <a:gd name="T10" fmla="*/ 204 w 524"/>
                  <a:gd name="T11" fmla="*/ 24 h 636"/>
                  <a:gd name="T12" fmla="*/ 204 w 524"/>
                  <a:gd name="T13" fmla="*/ 77 h 636"/>
                  <a:gd name="T14" fmla="*/ 211 w 524"/>
                  <a:gd name="T15" fmla="*/ 94 h 636"/>
                  <a:gd name="T16" fmla="*/ 231 w 524"/>
                  <a:gd name="T17" fmla="*/ 101 h 636"/>
                  <a:gd name="T18" fmla="*/ 242 w 524"/>
                  <a:gd name="T19" fmla="*/ 101 h 636"/>
                  <a:gd name="T20" fmla="*/ 242 w 524"/>
                  <a:gd name="T21" fmla="*/ 115 h 636"/>
                  <a:gd name="T22" fmla="*/ 102 w 524"/>
                  <a:gd name="T23" fmla="*/ 167 h 636"/>
                  <a:gd name="T24" fmla="*/ 94 w 524"/>
                  <a:gd name="T25" fmla="*/ 160 h 636"/>
                  <a:gd name="T26" fmla="*/ 99 w 524"/>
                  <a:gd name="T27" fmla="*/ 155 h 636"/>
                  <a:gd name="T28" fmla="*/ 104 w 524"/>
                  <a:gd name="T29" fmla="*/ 143 h 636"/>
                  <a:gd name="T30" fmla="*/ 99 w 524"/>
                  <a:gd name="T31" fmla="*/ 131 h 636"/>
                  <a:gd name="T32" fmla="*/ 74 w 524"/>
                  <a:gd name="T33" fmla="*/ 106 h 636"/>
                  <a:gd name="T34" fmla="*/ 61 w 524"/>
                  <a:gd name="T35" fmla="*/ 100 h 636"/>
                  <a:gd name="T36" fmla="*/ 49 w 524"/>
                  <a:gd name="T37" fmla="*/ 106 h 636"/>
                  <a:gd name="T38" fmla="*/ 24 w 524"/>
                  <a:gd name="T39" fmla="*/ 131 h 636"/>
                  <a:gd name="T40" fmla="*/ 18 w 524"/>
                  <a:gd name="T41" fmla="*/ 143 h 636"/>
                  <a:gd name="T42" fmla="*/ 24 w 524"/>
                  <a:gd name="T43" fmla="*/ 155 h 636"/>
                  <a:gd name="T44" fmla="*/ 49 w 524"/>
                  <a:gd name="T45" fmla="*/ 181 h 636"/>
                  <a:gd name="T46" fmla="*/ 61 w 524"/>
                  <a:gd name="T47" fmla="*/ 186 h 636"/>
                  <a:gd name="T48" fmla="*/ 74 w 524"/>
                  <a:gd name="T49" fmla="*/ 181 h 636"/>
                  <a:gd name="T50" fmla="*/ 78 w 524"/>
                  <a:gd name="T51" fmla="*/ 177 h 636"/>
                  <a:gd name="T52" fmla="*/ 85 w 524"/>
                  <a:gd name="T53" fmla="*/ 183 h 636"/>
                  <a:gd name="T54" fmla="*/ 76 w 524"/>
                  <a:gd name="T55" fmla="*/ 191 h 636"/>
                  <a:gd name="T56" fmla="*/ 12 w 524"/>
                  <a:gd name="T57" fmla="*/ 294 h 636"/>
                  <a:gd name="T58" fmla="*/ 0 w 524"/>
                  <a:gd name="T59" fmla="*/ 376 h 636"/>
                  <a:gd name="T60" fmla="*/ 65 w 524"/>
                  <a:gd name="T61" fmla="*/ 549 h 636"/>
                  <a:gd name="T62" fmla="*/ 57 w 524"/>
                  <a:gd name="T63" fmla="*/ 541 h 636"/>
                  <a:gd name="T64" fmla="*/ 252 w 524"/>
                  <a:gd name="T65" fmla="*/ 634 h 636"/>
                  <a:gd name="T66" fmla="*/ 391 w 524"/>
                  <a:gd name="T67" fmla="*/ 605 h 636"/>
                  <a:gd name="T68" fmla="*/ 414 w 524"/>
                  <a:gd name="T69" fmla="*/ 591 h 636"/>
                  <a:gd name="T70" fmla="*/ 491 w 524"/>
                  <a:gd name="T71" fmla="*/ 505 h 636"/>
                  <a:gd name="T72" fmla="*/ 524 w 524"/>
                  <a:gd name="T73" fmla="*/ 376 h 636"/>
                  <a:gd name="T74" fmla="*/ 512 w 524"/>
                  <a:gd name="T75" fmla="*/ 294 h 636"/>
                  <a:gd name="T76" fmla="*/ 447 w 524"/>
                  <a:gd name="T77" fmla="*/ 191 h 636"/>
                  <a:gd name="T78" fmla="*/ 282 w 524"/>
                  <a:gd name="T79" fmla="*/ 115 h 636"/>
                  <a:gd name="T80" fmla="*/ 282 w 524"/>
                  <a:gd name="T81" fmla="*/ 101 h 636"/>
                  <a:gd name="T82" fmla="*/ 292 w 524"/>
                  <a:gd name="T83" fmla="*/ 101 h 636"/>
                  <a:gd name="T84" fmla="*/ 312 w 524"/>
                  <a:gd name="T85" fmla="*/ 94 h 636"/>
                  <a:gd name="T86" fmla="*/ 320 w 524"/>
                  <a:gd name="T87" fmla="*/ 77 h 636"/>
                  <a:gd name="T88" fmla="*/ 320 w 524"/>
                  <a:gd name="T89" fmla="*/ 24 h 636"/>
                  <a:gd name="T90" fmla="*/ 262 w 524"/>
                  <a:gd name="T91" fmla="*/ 152 h 636"/>
                  <a:gd name="T92" fmla="*/ 421 w 524"/>
                  <a:gd name="T93" fmla="*/ 217 h 636"/>
                  <a:gd name="T94" fmla="*/ 487 w 524"/>
                  <a:gd name="T95" fmla="*/ 376 h 636"/>
                  <a:gd name="T96" fmla="*/ 474 w 524"/>
                  <a:gd name="T97" fmla="*/ 455 h 636"/>
                  <a:gd name="T98" fmla="*/ 421 w 524"/>
                  <a:gd name="T99" fmla="*/ 536 h 636"/>
                  <a:gd name="T100" fmla="*/ 262 w 524"/>
                  <a:gd name="T101" fmla="*/ 602 h 636"/>
                  <a:gd name="T102" fmla="*/ 103 w 524"/>
                  <a:gd name="T103" fmla="*/ 536 h 636"/>
                  <a:gd name="T104" fmla="*/ 50 w 524"/>
                  <a:gd name="T105" fmla="*/ 455 h 636"/>
                  <a:gd name="T106" fmla="*/ 37 w 524"/>
                  <a:gd name="T107" fmla="*/ 376 h 636"/>
                  <a:gd name="T108" fmla="*/ 103 w 524"/>
                  <a:gd name="T109" fmla="*/ 217 h 636"/>
                  <a:gd name="T110" fmla="*/ 262 w 524"/>
                  <a:gd name="T111" fmla="*/ 152 h 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24" h="636">
                    <a:moveTo>
                      <a:pt x="320" y="24"/>
                    </a:moveTo>
                    <a:cubicBezTo>
                      <a:pt x="320" y="18"/>
                      <a:pt x="317" y="12"/>
                      <a:pt x="312" y="7"/>
                    </a:cubicBezTo>
                    <a:cubicBezTo>
                      <a:pt x="306" y="2"/>
                      <a:pt x="299" y="0"/>
                      <a:pt x="292" y="0"/>
                    </a:cubicBezTo>
                    <a:cubicBezTo>
                      <a:pt x="231" y="0"/>
                      <a:pt x="231" y="0"/>
                      <a:pt x="231" y="0"/>
                    </a:cubicBezTo>
                    <a:cubicBezTo>
                      <a:pt x="223" y="0"/>
                      <a:pt x="217" y="2"/>
                      <a:pt x="211" y="7"/>
                    </a:cubicBezTo>
                    <a:cubicBezTo>
                      <a:pt x="206" y="12"/>
                      <a:pt x="204" y="18"/>
                      <a:pt x="204" y="24"/>
                    </a:cubicBezTo>
                    <a:cubicBezTo>
                      <a:pt x="204" y="77"/>
                      <a:pt x="204" y="77"/>
                      <a:pt x="204" y="77"/>
                    </a:cubicBezTo>
                    <a:cubicBezTo>
                      <a:pt x="204" y="84"/>
                      <a:pt x="206" y="89"/>
                      <a:pt x="211" y="94"/>
                    </a:cubicBezTo>
                    <a:cubicBezTo>
                      <a:pt x="217" y="99"/>
                      <a:pt x="223" y="101"/>
                      <a:pt x="231" y="101"/>
                    </a:cubicBezTo>
                    <a:cubicBezTo>
                      <a:pt x="242" y="101"/>
                      <a:pt x="242" y="101"/>
                      <a:pt x="242" y="101"/>
                    </a:cubicBezTo>
                    <a:cubicBezTo>
                      <a:pt x="242" y="115"/>
                      <a:pt x="242" y="115"/>
                      <a:pt x="242" y="115"/>
                    </a:cubicBezTo>
                    <a:cubicBezTo>
                      <a:pt x="190" y="118"/>
                      <a:pt x="143" y="136"/>
                      <a:pt x="102" y="167"/>
                    </a:cubicBezTo>
                    <a:cubicBezTo>
                      <a:pt x="94" y="160"/>
                      <a:pt x="94" y="160"/>
                      <a:pt x="94" y="160"/>
                    </a:cubicBezTo>
                    <a:cubicBezTo>
                      <a:pt x="99" y="155"/>
                      <a:pt x="99" y="155"/>
                      <a:pt x="99" y="155"/>
                    </a:cubicBezTo>
                    <a:cubicBezTo>
                      <a:pt x="102" y="153"/>
                      <a:pt x="104" y="149"/>
                      <a:pt x="104" y="143"/>
                    </a:cubicBezTo>
                    <a:cubicBezTo>
                      <a:pt x="104" y="139"/>
                      <a:pt x="102" y="134"/>
                      <a:pt x="99" y="131"/>
                    </a:cubicBezTo>
                    <a:cubicBezTo>
                      <a:pt x="74" y="106"/>
                      <a:pt x="74" y="106"/>
                      <a:pt x="74" y="106"/>
                    </a:cubicBezTo>
                    <a:cubicBezTo>
                      <a:pt x="69" y="102"/>
                      <a:pt x="66" y="100"/>
                      <a:pt x="61" y="100"/>
                    </a:cubicBezTo>
                    <a:cubicBezTo>
                      <a:pt x="56" y="100"/>
                      <a:pt x="53" y="102"/>
                      <a:pt x="49" y="106"/>
                    </a:cubicBezTo>
                    <a:cubicBezTo>
                      <a:pt x="24" y="131"/>
                      <a:pt x="24" y="131"/>
                      <a:pt x="24" y="131"/>
                    </a:cubicBezTo>
                    <a:cubicBezTo>
                      <a:pt x="20" y="134"/>
                      <a:pt x="18" y="139"/>
                      <a:pt x="18" y="143"/>
                    </a:cubicBezTo>
                    <a:cubicBezTo>
                      <a:pt x="18" y="148"/>
                      <a:pt x="20" y="152"/>
                      <a:pt x="24" y="155"/>
                    </a:cubicBezTo>
                    <a:cubicBezTo>
                      <a:pt x="49" y="181"/>
                      <a:pt x="49" y="181"/>
                      <a:pt x="49" y="181"/>
                    </a:cubicBezTo>
                    <a:cubicBezTo>
                      <a:pt x="53" y="184"/>
                      <a:pt x="57" y="186"/>
                      <a:pt x="61" y="186"/>
                    </a:cubicBezTo>
                    <a:cubicBezTo>
                      <a:pt x="66" y="186"/>
                      <a:pt x="70" y="184"/>
                      <a:pt x="74" y="181"/>
                    </a:cubicBezTo>
                    <a:cubicBezTo>
                      <a:pt x="78" y="177"/>
                      <a:pt x="78" y="177"/>
                      <a:pt x="78" y="177"/>
                    </a:cubicBezTo>
                    <a:cubicBezTo>
                      <a:pt x="85" y="183"/>
                      <a:pt x="85" y="183"/>
                      <a:pt x="85" y="183"/>
                    </a:cubicBezTo>
                    <a:cubicBezTo>
                      <a:pt x="81" y="185"/>
                      <a:pt x="79" y="187"/>
                      <a:pt x="76" y="191"/>
                    </a:cubicBezTo>
                    <a:cubicBezTo>
                      <a:pt x="45" y="222"/>
                      <a:pt x="24" y="256"/>
                      <a:pt x="12" y="294"/>
                    </a:cubicBezTo>
                    <a:cubicBezTo>
                      <a:pt x="4" y="320"/>
                      <a:pt x="0" y="347"/>
                      <a:pt x="0" y="376"/>
                    </a:cubicBezTo>
                    <a:cubicBezTo>
                      <a:pt x="0" y="443"/>
                      <a:pt x="22" y="500"/>
                      <a:pt x="65" y="549"/>
                    </a:cubicBezTo>
                    <a:cubicBezTo>
                      <a:pt x="62" y="547"/>
                      <a:pt x="60" y="543"/>
                      <a:pt x="57" y="541"/>
                    </a:cubicBezTo>
                    <a:cubicBezTo>
                      <a:pt x="113" y="600"/>
                      <a:pt x="179" y="630"/>
                      <a:pt x="252" y="634"/>
                    </a:cubicBezTo>
                    <a:cubicBezTo>
                      <a:pt x="305" y="636"/>
                      <a:pt x="350" y="626"/>
                      <a:pt x="391" y="605"/>
                    </a:cubicBezTo>
                    <a:cubicBezTo>
                      <a:pt x="399" y="601"/>
                      <a:pt x="406" y="595"/>
                      <a:pt x="414" y="591"/>
                    </a:cubicBezTo>
                    <a:cubicBezTo>
                      <a:pt x="446" y="568"/>
                      <a:pt x="471" y="539"/>
                      <a:pt x="491" y="505"/>
                    </a:cubicBezTo>
                    <a:cubicBezTo>
                      <a:pt x="513" y="466"/>
                      <a:pt x="524" y="423"/>
                      <a:pt x="524" y="376"/>
                    </a:cubicBezTo>
                    <a:cubicBezTo>
                      <a:pt x="524" y="347"/>
                      <a:pt x="520" y="320"/>
                      <a:pt x="512" y="294"/>
                    </a:cubicBezTo>
                    <a:cubicBezTo>
                      <a:pt x="499" y="257"/>
                      <a:pt x="478" y="222"/>
                      <a:pt x="447" y="191"/>
                    </a:cubicBezTo>
                    <a:cubicBezTo>
                      <a:pt x="401" y="144"/>
                      <a:pt x="346" y="119"/>
                      <a:pt x="282" y="115"/>
                    </a:cubicBezTo>
                    <a:cubicBezTo>
                      <a:pt x="282" y="101"/>
                      <a:pt x="282" y="101"/>
                      <a:pt x="282" y="101"/>
                    </a:cubicBezTo>
                    <a:cubicBezTo>
                      <a:pt x="292" y="101"/>
                      <a:pt x="292" y="101"/>
                      <a:pt x="292" y="101"/>
                    </a:cubicBezTo>
                    <a:cubicBezTo>
                      <a:pt x="299" y="101"/>
                      <a:pt x="306" y="99"/>
                      <a:pt x="312" y="94"/>
                    </a:cubicBezTo>
                    <a:cubicBezTo>
                      <a:pt x="317" y="89"/>
                      <a:pt x="320" y="84"/>
                      <a:pt x="320" y="77"/>
                    </a:cubicBezTo>
                    <a:lnTo>
                      <a:pt x="320" y="24"/>
                    </a:lnTo>
                    <a:close/>
                    <a:moveTo>
                      <a:pt x="262" y="152"/>
                    </a:moveTo>
                    <a:cubicBezTo>
                      <a:pt x="324" y="152"/>
                      <a:pt x="377" y="173"/>
                      <a:pt x="421" y="217"/>
                    </a:cubicBezTo>
                    <a:cubicBezTo>
                      <a:pt x="465" y="261"/>
                      <a:pt x="487" y="314"/>
                      <a:pt x="487" y="376"/>
                    </a:cubicBezTo>
                    <a:cubicBezTo>
                      <a:pt x="487" y="404"/>
                      <a:pt x="482" y="431"/>
                      <a:pt x="474" y="455"/>
                    </a:cubicBezTo>
                    <a:cubicBezTo>
                      <a:pt x="463" y="485"/>
                      <a:pt x="445" y="511"/>
                      <a:pt x="421" y="536"/>
                    </a:cubicBezTo>
                    <a:cubicBezTo>
                      <a:pt x="377" y="580"/>
                      <a:pt x="324" y="601"/>
                      <a:pt x="262" y="602"/>
                    </a:cubicBezTo>
                    <a:cubicBezTo>
                      <a:pt x="199" y="601"/>
                      <a:pt x="147" y="580"/>
                      <a:pt x="103" y="536"/>
                    </a:cubicBezTo>
                    <a:cubicBezTo>
                      <a:pt x="79" y="511"/>
                      <a:pt x="61" y="485"/>
                      <a:pt x="50" y="455"/>
                    </a:cubicBezTo>
                    <a:cubicBezTo>
                      <a:pt x="42" y="431"/>
                      <a:pt x="37" y="404"/>
                      <a:pt x="37" y="376"/>
                    </a:cubicBezTo>
                    <a:cubicBezTo>
                      <a:pt x="37" y="314"/>
                      <a:pt x="59" y="261"/>
                      <a:pt x="103" y="217"/>
                    </a:cubicBezTo>
                    <a:cubicBezTo>
                      <a:pt x="147" y="173"/>
                      <a:pt x="199" y="152"/>
                      <a:pt x="262" y="1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600"/>
              </a:p>
            </p:txBody>
          </p:sp>
          <p:sp>
            <p:nvSpPr>
              <p:cNvPr id="31" name="Freeform 120"/>
              <p:cNvSpPr>
                <a:spLocks/>
              </p:cNvSpPr>
              <p:nvPr/>
            </p:nvSpPr>
            <p:spPr bwMode="auto">
              <a:xfrm>
                <a:off x="9993313" y="3694113"/>
                <a:ext cx="11113" cy="28575"/>
              </a:xfrm>
              <a:custGeom>
                <a:avLst/>
                <a:gdLst>
                  <a:gd name="T0" fmla="*/ 16 w 16"/>
                  <a:gd name="T1" fmla="*/ 7 h 42"/>
                  <a:gd name="T2" fmla="*/ 14 w 16"/>
                  <a:gd name="T3" fmla="*/ 2 h 42"/>
                  <a:gd name="T4" fmla="*/ 8 w 16"/>
                  <a:gd name="T5" fmla="*/ 0 h 42"/>
                  <a:gd name="T6" fmla="*/ 2 w 16"/>
                  <a:gd name="T7" fmla="*/ 2 h 42"/>
                  <a:gd name="T8" fmla="*/ 0 w 16"/>
                  <a:gd name="T9" fmla="*/ 7 h 42"/>
                  <a:gd name="T10" fmla="*/ 0 w 16"/>
                  <a:gd name="T11" fmla="*/ 35 h 42"/>
                  <a:gd name="T12" fmla="*/ 2 w 16"/>
                  <a:gd name="T13" fmla="*/ 40 h 42"/>
                  <a:gd name="T14" fmla="*/ 8 w 16"/>
                  <a:gd name="T15" fmla="*/ 42 h 42"/>
                  <a:gd name="T16" fmla="*/ 14 w 16"/>
                  <a:gd name="T17" fmla="*/ 40 h 42"/>
                  <a:gd name="T18" fmla="*/ 16 w 16"/>
                  <a:gd name="T19" fmla="*/ 35 h 42"/>
                  <a:gd name="T20" fmla="*/ 16 w 16"/>
                  <a:gd name="T21" fmla="*/ 7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42">
                    <a:moveTo>
                      <a:pt x="16" y="7"/>
                    </a:moveTo>
                    <a:cubicBezTo>
                      <a:pt x="16" y="4"/>
                      <a:pt x="15" y="3"/>
                      <a:pt x="14" y="2"/>
                    </a:cubicBezTo>
                    <a:cubicBezTo>
                      <a:pt x="12" y="1"/>
                      <a:pt x="10" y="0"/>
                      <a:pt x="8" y="0"/>
                    </a:cubicBezTo>
                    <a:cubicBezTo>
                      <a:pt x="7" y="0"/>
                      <a:pt x="5" y="1"/>
                      <a:pt x="2" y="2"/>
                    </a:cubicBezTo>
                    <a:cubicBezTo>
                      <a:pt x="1" y="3"/>
                      <a:pt x="0" y="4"/>
                      <a:pt x="0" y="7"/>
                    </a:cubicBezTo>
                    <a:cubicBezTo>
                      <a:pt x="0" y="35"/>
                      <a:pt x="0" y="35"/>
                      <a:pt x="0" y="35"/>
                    </a:cubicBezTo>
                    <a:cubicBezTo>
                      <a:pt x="0" y="37"/>
                      <a:pt x="1" y="39"/>
                      <a:pt x="2" y="40"/>
                    </a:cubicBezTo>
                    <a:cubicBezTo>
                      <a:pt x="5" y="41"/>
                      <a:pt x="7" y="42"/>
                      <a:pt x="8" y="42"/>
                    </a:cubicBezTo>
                    <a:cubicBezTo>
                      <a:pt x="10" y="42"/>
                      <a:pt x="12" y="41"/>
                      <a:pt x="14" y="40"/>
                    </a:cubicBezTo>
                    <a:cubicBezTo>
                      <a:pt x="15" y="39"/>
                      <a:pt x="16" y="37"/>
                      <a:pt x="16" y="35"/>
                    </a:cubicBezTo>
                    <a:lnTo>
                      <a:pt x="16"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600"/>
              </a:p>
            </p:txBody>
          </p:sp>
          <p:sp>
            <p:nvSpPr>
              <p:cNvPr id="32" name="Freeform 121"/>
              <p:cNvSpPr>
                <a:spLocks/>
              </p:cNvSpPr>
              <p:nvPr/>
            </p:nvSpPr>
            <p:spPr bwMode="auto">
              <a:xfrm>
                <a:off x="10048875" y="3705225"/>
                <a:ext cx="17463" cy="25400"/>
              </a:xfrm>
              <a:custGeom>
                <a:avLst/>
                <a:gdLst>
                  <a:gd name="T0" fmla="*/ 1 w 27"/>
                  <a:gd name="T1" fmla="*/ 29 h 40"/>
                  <a:gd name="T2" fmla="*/ 1 w 27"/>
                  <a:gd name="T3" fmla="*/ 35 h 40"/>
                  <a:gd name="T4" fmla="*/ 5 w 27"/>
                  <a:gd name="T5" fmla="*/ 39 h 40"/>
                  <a:gd name="T6" fmla="*/ 11 w 27"/>
                  <a:gd name="T7" fmla="*/ 39 h 40"/>
                  <a:gd name="T8" fmla="*/ 14 w 27"/>
                  <a:gd name="T9" fmla="*/ 36 h 40"/>
                  <a:gd name="T10" fmla="*/ 27 w 27"/>
                  <a:gd name="T11" fmla="*/ 10 h 40"/>
                  <a:gd name="T12" fmla="*/ 26 w 27"/>
                  <a:gd name="T13" fmla="*/ 6 h 40"/>
                  <a:gd name="T14" fmla="*/ 22 w 27"/>
                  <a:gd name="T15" fmla="*/ 2 h 40"/>
                  <a:gd name="T16" fmla="*/ 18 w 27"/>
                  <a:gd name="T17" fmla="*/ 2 h 40"/>
                  <a:gd name="T18" fmla="*/ 13 w 27"/>
                  <a:gd name="T19" fmla="*/ 4 h 40"/>
                  <a:gd name="T20" fmla="*/ 1 w 27"/>
                  <a:gd name="T21" fmla="*/ 2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 h="40">
                    <a:moveTo>
                      <a:pt x="1" y="29"/>
                    </a:moveTo>
                    <a:cubicBezTo>
                      <a:pt x="0" y="31"/>
                      <a:pt x="0" y="32"/>
                      <a:pt x="1" y="35"/>
                    </a:cubicBezTo>
                    <a:cubicBezTo>
                      <a:pt x="1" y="36"/>
                      <a:pt x="3" y="38"/>
                      <a:pt x="5" y="39"/>
                    </a:cubicBezTo>
                    <a:cubicBezTo>
                      <a:pt x="6" y="39"/>
                      <a:pt x="9" y="40"/>
                      <a:pt x="11" y="39"/>
                    </a:cubicBezTo>
                    <a:cubicBezTo>
                      <a:pt x="12" y="39"/>
                      <a:pt x="14" y="38"/>
                      <a:pt x="14" y="36"/>
                    </a:cubicBezTo>
                    <a:cubicBezTo>
                      <a:pt x="27" y="10"/>
                      <a:pt x="27" y="10"/>
                      <a:pt x="27" y="10"/>
                    </a:cubicBezTo>
                    <a:cubicBezTo>
                      <a:pt x="27" y="9"/>
                      <a:pt x="27" y="8"/>
                      <a:pt x="26" y="6"/>
                    </a:cubicBezTo>
                    <a:cubicBezTo>
                      <a:pt x="26" y="4"/>
                      <a:pt x="24" y="3"/>
                      <a:pt x="22" y="2"/>
                    </a:cubicBezTo>
                    <a:cubicBezTo>
                      <a:pt x="21" y="2"/>
                      <a:pt x="20" y="0"/>
                      <a:pt x="18" y="2"/>
                    </a:cubicBezTo>
                    <a:cubicBezTo>
                      <a:pt x="15" y="2"/>
                      <a:pt x="14" y="2"/>
                      <a:pt x="13" y="4"/>
                    </a:cubicBezTo>
                    <a:lnTo>
                      <a:pt x="1"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600"/>
              </a:p>
            </p:txBody>
          </p:sp>
          <p:sp>
            <p:nvSpPr>
              <p:cNvPr id="33" name="Freeform 122"/>
              <p:cNvSpPr>
                <a:spLocks/>
              </p:cNvSpPr>
              <p:nvPr/>
            </p:nvSpPr>
            <p:spPr bwMode="auto">
              <a:xfrm>
                <a:off x="9966325" y="3770313"/>
                <a:ext cx="152400" cy="74613"/>
              </a:xfrm>
              <a:custGeom>
                <a:avLst/>
                <a:gdLst>
                  <a:gd name="T0" fmla="*/ 67 w 231"/>
                  <a:gd name="T1" fmla="*/ 69 h 112"/>
                  <a:gd name="T2" fmla="*/ 65 w 231"/>
                  <a:gd name="T3" fmla="*/ 68 h 112"/>
                  <a:gd name="T4" fmla="*/ 49 w 231"/>
                  <a:gd name="T5" fmla="*/ 61 h 112"/>
                  <a:gd name="T6" fmla="*/ 31 w 231"/>
                  <a:gd name="T7" fmla="*/ 68 h 112"/>
                  <a:gd name="T8" fmla="*/ 25 w 231"/>
                  <a:gd name="T9" fmla="*/ 85 h 112"/>
                  <a:gd name="T10" fmla="*/ 25 w 231"/>
                  <a:gd name="T11" fmla="*/ 89 h 112"/>
                  <a:gd name="T12" fmla="*/ 5 w 231"/>
                  <a:gd name="T13" fmla="*/ 98 h 112"/>
                  <a:gd name="T14" fmla="*/ 2 w 231"/>
                  <a:gd name="T15" fmla="*/ 102 h 112"/>
                  <a:gd name="T16" fmla="*/ 2 w 231"/>
                  <a:gd name="T17" fmla="*/ 108 h 112"/>
                  <a:gd name="T18" fmla="*/ 6 w 231"/>
                  <a:gd name="T19" fmla="*/ 112 h 112"/>
                  <a:gd name="T20" fmla="*/ 11 w 231"/>
                  <a:gd name="T21" fmla="*/ 112 h 112"/>
                  <a:gd name="T22" fmla="*/ 31 w 231"/>
                  <a:gd name="T23" fmla="*/ 103 h 112"/>
                  <a:gd name="T24" fmla="*/ 49 w 231"/>
                  <a:gd name="T25" fmla="*/ 110 h 112"/>
                  <a:gd name="T26" fmla="*/ 65 w 231"/>
                  <a:gd name="T27" fmla="*/ 103 h 112"/>
                  <a:gd name="T28" fmla="*/ 73 w 231"/>
                  <a:gd name="T29" fmla="*/ 85 h 112"/>
                  <a:gd name="T30" fmla="*/ 73 w 231"/>
                  <a:gd name="T31" fmla="*/ 84 h 112"/>
                  <a:gd name="T32" fmla="*/ 226 w 231"/>
                  <a:gd name="T33" fmla="*/ 15 h 112"/>
                  <a:gd name="T34" fmla="*/ 231 w 231"/>
                  <a:gd name="T35" fmla="*/ 11 h 112"/>
                  <a:gd name="T36" fmla="*/ 230 w 231"/>
                  <a:gd name="T37" fmla="*/ 5 h 112"/>
                  <a:gd name="T38" fmla="*/ 225 w 231"/>
                  <a:gd name="T39" fmla="*/ 1 h 112"/>
                  <a:gd name="T40" fmla="*/ 220 w 231"/>
                  <a:gd name="T41" fmla="*/ 0 h 112"/>
                  <a:gd name="T42" fmla="*/ 67 w 231"/>
                  <a:gd name="T43" fmla="*/ 69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1" h="112">
                    <a:moveTo>
                      <a:pt x="67" y="69"/>
                    </a:moveTo>
                    <a:cubicBezTo>
                      <a:pt x="67" y="69"/>
                      <a:pt x="67" y="69"/>
                      <a:pt x="65" y="68"/>
                    </a:cubicBezTo>
                    <a:cubicBezTo>
                      <a:pt x="61" y="65"/>
                      <a:pt x="56" y="61"/>
                      <a:pt x="49" y="61"/>
                    </a:cubicBezTo>
                    <a:cubicBezTo>
                      <a:pt x="42" y="61"/>
                      <a:pt x="36" y="65"/>
                      <a:pt x="31" y="68"/>
                    </a:cubicBezTo>
                    <a:cubicBezTo>
                      <a:pt x="27" y="73"/>
                      <a:pt x="25" y="79"/>
                      <a:pt x="25" y="85"/>
                    </a:cubicBezTo>
                    <a:cubicBezTo>
                      <a:pt x="25" y="87"/>
                      <a:pt x="25" y="88"/>
                      <a:pt x="25" y="89"/>
                    </a:cubicBezTo>
                    <a:cubicBezTo>
                      <a:pt x="5" y="98"/>
                      <a:pt x="5" y="98"/>
                      <a:pt x="5" y="98"/>
                    </a:cubicBezTo>
                    <a:cubicBezTo>
                      <a:pt x="4" y="98"/>
                      <a:pt x="2" y="100"/>
                      <a:pt x="2" y="102"/>
                    </a:cubicBezTo>
                    <a:cubicBezTo>
                      <a:pt x="0" y="103"/>
                      <a:pt x="0" y="105"/>
                      <a:pt x="2" y="108"/>
                    </a:cubicBezTo>
                    <a:cubicBezTo>
                      <a:pt x="3" y="110"/>
                      <a:pt x="5" y="111"/>
                      <a:pt x="6" y="112"/>
                    </a:cubicBezTo>
                    <a:cubicBezTo>
                      <a:pt x="8" y="112"/>
                      <a:pt x="10" y="112"/>
                      <a:pt x="11" y="112"/>
                    </a:cubicBezTo>
                    <a:cubicBezTo>
                      <a:pt x="31" y="103"/>
                      <a:pt x="31" y="103"/>
                      <a:pt x="31" y="103"/>
                    </a:cubicBezTo>
                    <a:cubicBezTo>
                      <a:pt x="36" y="108"/>
                      <a:pt x="42" y="110"/>
                      <a:pt x="49" y="110"/>
                    </a:cubicBezTo>
                    <a:cubicBezTo>
                      <a:pt x="56" y="110"/>
                      <a:pt x="61" y="108"/>
                      <a:pt x="65" y="103"/>
                    </a:cubicBezTo>
                    <a:cubicBezTo>
                      <a:pt x="70" y="99"/>
                      <a:pt x="73" y="92"/>
                      <a:pt x="73" y="85"/>
                    </a:cubicBezTo>
                    <a:cubicBezTo>
                      <a:pt x="73" y="84"/>
                      <a:pt x="73" y="84"/>
                      <a:pt x="73" y="84"/>
                    </a:cubicBezTo>
                    <a:cubicBezTo>
                      <a:pt x="226" y="15"/>
                      <a:pt x="226" y="15"/>
                      <a:pt x="226" y="15"/>
                    </a:cubicBezTo>
                    <a:cubicBezTo>
                      <a:pt x="229" y="14"/>
                      <a:pt x="230" y="12"/>
                      <a:pt x="231" y="11"/>
                    </a:cubicBezTo>
                    <a:cubicBezTo>
                      <a:pt x="231" y="8"/>
                      <a:pt x="231" y="6"/>
                      <a:pt x="230" y="5"/>
                    </a:cubicBezTo>
                    <a:cubicBezTo>
                      <a:pt x="230" y="3"/>
                      <a:pt x="227" y="2"/>
                      <a:pt x="225" y="1"/>
                    </a:cubicBezTo>
                    <a:cubicBezTo>
                      <a:pt x="224" y="0"/>
                      <a:pt x="222" y="0"/>
                      <a:pt x="220" y="0"/>
                    </a:cubicBezTo>
                    <a:lnTo>
                      <a:pt x="67"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600"/>
              </a:p>
            </p:txBody>
          </p:sp>
          <p:sp>
            <p:nvSpPr>
              <p:cNvPr id="34" name="Freeform 123"/>
              <p:cNvSpPr>
                <a:spLocks/>
              </p:cNvSpPr>
              <p:nvPr/>
            </p:nvSpPr>
            <p:spPr bwMode="auto">
              <a:xfrm>
                <a:off x="10085388" y="3735388"/>
                <a:ext cx="22225" cy="22225"/>
              </a:xfrm>
              <a:custGeom>
                <a:avLst/>
                <a:gdLst>
                  <a:gd name="T0" fmla="*/ 33 w 34"/>
                  <a:gd name="T1" fmla="*/ 13 h 34"/>
                  <a:gd name="T2" fmla="*/ 34 w 34"/>
                  <a:gd name="T3" fmla="*/ 8 h 34"/>
                  <a:gd name="T4" fmla="*/ 32 w 34"/>
                  <a:gd name="T5" fmla="*/ 3 h 34"/>
                  <a:gd name="T6" fmla="*/ 28 w 34"/>
                  <a:gd name="T7" fmla="*/ 1 h 34"/>
                  <a:gd name="T8" fmla="*/ 23 w 34"/>
                  <a:gd name="T9" fmla="*/ 2 h 34"/>
                  <a:gd name="T10" fmla="*/ 2 w 34"/>
                  <a:gd name="T11" fmla="*/ 22 h 34"/>
                  <a:gd name="T12" fmla="*/ 0 w 34"/>
                  <a:gd name="T13" fmla="*/ 26 h 34"/>
                  <a:gd name="T14" fmla="*/ 2 w 34"/>
                  <a:gd name="T15" fmla="*/ 32 h 34"/>
                  <a:gd name="T16" fmla="*/ 8 w 34"/>
                  <a:gd name="T17" fmla="*/ 34 h 34"/>
                  <a:gd name="T18" fmla="*/ 12 w 34"/>
                  <a:gd name="T19" fmla="*/ 33 h 34"/>
                  <a:gd name="T20" fmla="*/ 33 w 34"/>
                  <a:gd name="T21" fmla="*/ 1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 h="34">
                    <a:moveTo>
                      <a:pt x="33" y="13"/>
                    </a:moveTo>
                    <a:cubicBezTo>
                      <a:pt x="34" y="12"/>
                      <a:pt x="34" y="11"/>
                      <a:pt x="34" y="8"/>
                    </a:cubicBezTo>
                    <a:cubicBezTo>
                      <a:pt x="34" y="6"/>
                      <a:pt x="33" y="5"/>
                      <a:pt x="32" y="3"/>
                    </a:cubicBezTo>
                    <a:cubicBezTo>
                      <a:pt x="31" y="2"/>
                      <a:pt x="30" y="1"/>
                      <a:pt x="28" y="1"/>
                    </a:cubicBezTo>
                    <a:cubicBezTo>
                      <a:pt x="26" y="0"/>
                      <a:pt x="24" y="1"/>
                      <a:pt x="23" y="2"/>
                    </a:cubicBezTo>
                    <a:cubicBezTo>
                      <a:pt x="2" y="22"/>
                      <a:pt x="2" y="22"/>
                      <a:pt x="2" y="22"/>
                    </a:cubicBezTo>
                    <a:cubicBezTo>
                      <a:pt x="1" y="22"/>
                      <a:pt x="0" y="24"/>
                      <a:pt x="0" y="26"/>
                    </a:cubicBezTo>
                    <a:cubicBezTo>
                      <a:pt x="0" y="27"/>
                      <a:pt x="1" y="29"/>
                      <a:pt x="2" y="32"/>
                    </a:cubicBezTo>
                    <a:cubicBezTo>
                      <a:pt x="3" y="33"/>
                      <a:pt x="5" y="33"/>
                      <a:pt x="8" y="34"/>
                    </a:cubicBezTo>
                    <a:cubicBezTo>
                      <a:pt x="9" y="34"/>
                      <a:pt x="11" y="34"/>
                      <a:pt x="12" y="33"/>
                    </a:cubicBezTo>
                    <a:lnTo>
                      <a:pt x="33"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600"/>
              </a:p>
            </p:txBody>
          </p:sp>
          <p:sp>
            <p:nvSpPr>
              <p:cNvPr id="35" name="Freeform 124"/>
              <p:cNvSpPr>
                <a:spLocks/>
              </p:cNvSpPr>
              <p:nvPr/>
            </p:nvSpPr>
            <p:spPr bwMode="auto">
              <a:xfrm>
                <a:off x="10110788" y="3781425"/>
                <a:ext cx="25400" cy="15875"/>
              </a:xfrm>
              <a:custGeom>
                <a:avLst/>
                <a:gdLst>
                  <a:gd name="T0" fmla="*/ 3 w 39"/>
                  <a:gd name="T1" fmla="*/ 24 h 25"/>
                  <a:gd name="T2" fmla="*/ 8 w 39"/>
                  <a:gd name="T3" fmla="*/ 24 h 25"/>
                  <a:gd name="T4" fmla="*/ 36 w 39"/>
                  <a:gd name="T5" fmla="*/ 14 h 25"/>
                  <a:gd name="T6" fmla="*/ 38 w 39"/>
                  <a:gd name="T7" fmla="*/ 11 h 25"/>
                  <a:gd name="T8" fmla="*/ 38 w 39"/>
                  <a:gd name="T9" fmla="*/ 6 h 25"/>
                  <a:gd name="T10" fmla="*/ 35 w 39"/>
                  <a:gd name="T11" fmla="*/ 1 h 25"/>
                  <a:gd name="T12" fmla="*/ 30 w 39"/>
                  <a:gd name="T13" fmla="*/ 0 h 25"/>
                  <a:gd name="T14" fmla="*/ 3 w 39"/>
                  <a:gd name="T15" fmla="*/ 11 h 25"/>
                  <a:gd name="T16" fmla="*/ 0 w 39"/>
                  <a:gd name="T17" fmla="*/ 14 h 25"/>
                  <a:gd name="T18" fmla="*/ 0 w 39"/>
                  <a:gd name="T19" fmla="*/ 20 h 25"/>
                  <a:gd name="T20" fmla="*/ 3 w 39"/>
                  <a:gd name="T21" fmla="*/ 2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25">
                    <a:moveTo>
                      <a:pt x="3" y="24"/>
                    </a:moveTo>
                    <a:cubicBezTo>
                      <a:pt x="5" y="25"/>
                      <a:pt x="6" y="25"/>
                      <a:pt x="8" y="24"/>
                    </a:cubicBezTo>
                    <a:cubicBezTo>
                      <a:pt x="36" y="14"/>
                      <a:pt x="36" y="14"/>
                      <a:pt x="36" y="14"/>
                    </a:cubicBezTo>
                    <a:cubicBezTo>
                      <a:pt x="37" y="13"/>
                      <a:pt x="38" y="12"/>
                      <a:pt x="38" y="11"/>
                    </a:cubicBezTo>
                    <a:cubicBezTo>
                      <a:pt x="39" y="9"/>
                      <a:pt x="39" y="7"/>
                      <a:pt x="38" y="6"/>
                    </a:cubicBezTo>
                    <a:cubicBezTo>
                      <a:pt x="38" y="3"/>
                      <a:pt x="37" y="1"/>
                      <a:pt x="35" y="1"/>
                    </a:cubicBezTo>
                    <a:cubicBezTo>
                      <a:pt x="33" y="0"/>
                      <a:pt x="32" y="0"/>
                      <a:pt x="30" y="0"/>
                    </a:cubicBezTo>
                    <a:cubicBezTo>
                      <a:pt x="3" y="11"/>
                      <a:pt x="3" y="11"/>
                      <a:pt x="3" y="11"/>
                    </a:cubicBezTo>
                    <a:cubicBezTo>
                      <a:pt x="1" y="11"/>
                      <a:pt x="1" y="12"/>
                      <a:pt x="0" y="14"/>
                    </a:cubicBezTo>
                    <a:cubicBezTo>
                      <a:pt x="0" y="17"/>
                      <a:pt x="0" y="18"/>
                      <a:pt x="0" y="20"/>
                    </a:cubicBezTo>
                    <a:cubicBezTo>
                      <a:pt x="1" y="21"/>
                      <a:pt x="2" y="23"/>
                      <a:pt x="3"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600"/>
              </a:p>
            </p:txBody>
          </p:sp>
          <p:sp>
            <p:nvSpPr>
              <p:cNvPr id="36" name="Freeform 125"/>
              <p:cNvSpPr>
                <a:spLocks/>
              </p:cNvSpPr>
              <p:nvPr/>
            </p:nvSpPr>
            <p:spPr bwMode="auto">
              <a:xfrm>
                <a:off x="9944100" y="3703638"/>
                <a:ext cx="17463" cy="26988"/>
              </a:xfrm>
              <a:custGeom>
                <a:avLst/>
                <a:gdLst>
                  <a:gd name="T0" fmla="*/ 2 w 26"/>
                  <a:gd name="T1" fmla="*/ 5 h 40"/>
                  <a:gd name="T2" fmla="*/ 0 w 26"/>
                  <a:gd name="T3" fmla="*/ 9 h 40"/>
                  <a:gd name="T4" fmla="*/ 11 w 26"/>
                  <a:gd name="T5" fmla="*/ 37 h 40"/>
                  <a:gd name="T6" fmla="*/ 15 w 26"/>
                  <a:gd name="T7" fmla="*/ 40 h 40"/>
                  <a:gd name="T8" fmla="*/ 20 w 26"/>
                  <a:gd name="T9" fmla="*/ 40 h 40"/>
                  <a:gd name="T10" fmla="*/ 25 w 26"/>
                  <a:gd name="T11" fmla="*/ 36 h 40"/>
                  <a:gd name="T12" fmla="*/ 26 w 26"/>
                  <a:gd name="T13" fmla="*/ 31 h 40"/>
                  <a:gd name="T14" fmla="*/ 15 w 26"/>
                  <a:gd name="T15" fmla="*/ 4 h 40"/>
                  <a:gd name="T16" fmla="*/ 11 w 26"/>
                  <a:gd name="T17" fmla="*/ 1 h 40"/>
                  <a:gd name="T18" fmla="*/ 6 w 26"/>
                  <a:gd name="T19" fmla="*/ 1 h 40"/>
                  <a:gd name="T20" fmla="*/ 2 w 26"/>
                  <a:gd name="T21" fmla="*/ 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 h="40">
                    <a:moveTo>
                      <a:pt x="2" y="5"/>
                    </a:moveTo>
                    <a:cubicBezTo>
                      <a:pt x="0" y="6"/>
                      <a:pt x="0" y="8"/>
                      <a:pt x="0" y="9"/>
                    </a:cubicBezTo>
                    <a:cubicBezTo>
                      <a:pt x="11" y="37"/>
                      <a:pt x="11" y="37"/>
                      <a:pt x="11" y="37"/>
                    </a:cubicBezTo>
                    <a:cubicBezTo>
                      <a:pt x="11" y="38"/>
                      <a:pt x="14" y="39"/>
                      <a:pt x="15" y="40"/>
                    </a:cubicBezTo>
                    <a:cubicBezTo>
                      <a:pt x="17" y="40"/>
                      <a:pt x="19" y="40"/>
                      <a:pt x="20" y="40"/>
                    </a:cubicBezTo>
                    <a:cubicBezTo>
                      <a:pt x="22" y="39"/>
                      <a:pt x="24" y="38"/>
                      <a:pt x="25" y="36"/>
                    </a:cubicBezTo>
                    <a:cubicBezTo>
                      <a:pt x="26" y="34"/>
                      <a:pt x="26" y="32"/>
                      <a:pt x="26" y="31"/>
                    </a:cubicBezTo>
                    <a:cubicBezTo>
                      <a:pt x="15" y="4"/>
                      <a:pt x="15" y="4"/>
                      <a:pt x="15" y="4"/>
                    </a:cubicBezTo>
                    <a:cubicBezTo>
                      <a:pt x="14" y="3"/>
                      <a:pt x="14" y="1"/>
                      <a:pt x="11" y="1"/>
                    </a:cubicBezTo>
                    <a:cubicBezTo>
                      <a:pt x="10" y="0"/>
                      <a:pt x="7" y="0"/>
                      <a:pt x="6" y="1"/>
                    </a:cubicBezTo>
                    <a:cubicBezTo>
                      <a:pt x="4" y="1"/>
                      <a:pt x="2" y="3"/>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600"/>
              </a:p>
            </p:txBody>
          </p:sp>
          <p:sp>
            <p:nvSpPr>
              <p:cNvPr id="37" name="Freeform 126"/>
              <p:cNvSpPr>
                <a:spLocks/>
              </p:cNvSpPr>
              <p:nvPr/>
            </p:nvSpPr>
            <p:spPr bwMode="auto">
              <a:xfrm>
                <a:off x="9899650" y="3730625"/>
                <a:ext cx="22225" cy="23813"/>
              </a:xfrm>
              <a:custGeom>
                <a:avLst/>
                <a:gdLst>
                  <a:gd name="T0" fmla="*/ 13 w 34"/>
                  <a:gd name="T1" fmla="*/ 2 h 35"/>
                  <a:gd name="T2" fmla="*/ 9 w 34"/>
                  <a:gd name="T3" fmla="*/ 0 h 35"/>
                  <a:gd name="T4" fmla="*/ 4 w 34"/>
                  <a:gd name="T5" fmla="*/ 2 h 35"/>
                  <a:gd name="T6" fmla="*/ 1 w 34"/>
                  <a:gd name="T7" fmla="*/ 8 h 35"/>
                  <a:gd name="T8" fmla="*/ 2 w 34"/>
                  <a:gd name="T9" fmla="*/ 12 h 35"/>
                  <a:gd name="T10" fmla="*/ 22 w 34"/>
                  <a:gd name="T11" fmla="*/ 33 h 35"/>
                  <a:gd name="T12" fmla="*/ 27 w 34"/>
                  <a:gd name="T13" fmla="*/ 35 h 35"/>
                  <a:gd name="T14" fmla="*/ 31 w 34"/>
                  <a:gd name="T15" fmla="*/ 33 h 35"/>
                  <a:gd name="T16" fmla="*/ 34 w 34"/>
                  <a:gd name="T17" fmla="*/ 28 h 35"/>
                  <a:gd name="T18" fmla="*/ 33 w 34"/>
                  <a:gd name="T19" fmla="*/ 23 h 35"/>
                  <a:gd name="T20" fmla="*/ 13 w 34"/>
                  <a:gd name="T21" fmla="*/ 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 h="35">
                    <a:moveTo>
                      <a:pt x="13" y="2"/>
                    </a:moveTo>
                    <a:cubicBezTo>
                      <a:pt x="12" y="0"/>
                      <a:pt x="11" y="0"/>
                      <a:pt x="9" y="0"/>
                    </a:cubicBezTo>
                    <a:cubicBezTo>
                      <a:pt x="7" y="0"/>
                      <a:pt x="6" y="1"/>
                      <a:pt x="4" y="2"/>
                    </a:cubicBezTo>
                    <a:cubicBezTo>
                      <a:pt x="2" y="5"/>
                      <a:pt x="1" y="6"/>
                      <a:pt x="1" y="8"/>
                    </a:cubicBezTo>
                    <a:cubicBezTo>
                      <a:pt x="0" y="9"/>
                      <a:pt x="1" y="11"/>
                      <a:pt x="2" y="12"/>
                    </a:cubicBezTo>
                    <a:cubicBezTo>
                      <a:pt x="22" y="33"/>
                      <a:pt x="22" y="33"/>
                      <a:pt x="22" y="33"/>
                    </a:cubicBezTo>
                    <a:cubicBezTo>
                      <a:pt x="23" y="34"/>
                      <a:pt x="24" y="35"/>
                      <a:pt x="27" y="35"/>
                    </a:cubicBezTo>
                    <a:cubicBezTo>
                      <a:pt x="29" y="35"/>
                      <a:pt x="30" y="34"/>
                      <a:pt x="31" y="33"/>
                    </a:cubicBezTo>
                    <a:cubicBezTo>
                      <a:pt x="33" y="31"/>
                      <a:pt x="34" y="30"/>
                      <a:pt x="34" y="28"/>
                    </a:cubicBezTo>
                    <a:cubicBezTo>
                      <a:pt x="34" y="25"/>
                      <a:pt x="34" y="24"/>
                      <a:pt x="33" y="23"/>
                    </a:cubicBezTo>
                    <a:lnTo>
                      <a:pt x="13"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600"/>
              </a:p>
            </p:txBody>
          </p:sp>
          <p:sp>
            <p:nvSpPr>
              <p:cNvPr id="38" name="Freeform 127"/>
              <p:cNvSpPr>
                <a:spLocks/>
              </p:cNvSpPr>
              <p:nvPr/>
            </p:nvSpPr>
            <p:spPr bwMode="auto">
              <a:xfrm>
                <a:off x="9871075" y="3771900"/>
                <a:ext cx="26988" cy="17463"/>
              </a:xfrm>
              <a:custGeom>
                <a:avLst/>
                <a:gdLst>
                  <a:gd name="T0" fmla="*/ 6 w 40"/>
                  <a:gd name="T1" fmla="*/ 1 h 27"/>
                  <a:gd name="T2" fmla="*/ 2 w 40"/>
                  <a:gd name="T3" fmla="*/ 4 h 27"/>
                  <a:gd name="T4" fmla="*/ 0 w 40"/>
                  <a:gd name="T5" fmla="*/ 10 h 27"/>
                  <a:gd name="T6" fmla="*/ 3 w 40"/>
                  <a:gd name="T7" fmla="*/ 14 h 27"/>
                  <a:gd name="T8" fmla="*/ 30 w 40"/>
                  <a:gd name="T9" fmla="*/ 26 h 27"/>
                  <a:gd name="T10" fmla="*/ 34 w 40"/>
                  <a:gd name="T11" fmla="*/ 26 h 27"/>
                  <a:gd name="T12" fmla="*/ 39 w 40"/>
                  <a:gd name="T13" fmla="*/ 23 h 27"/>
                  <a:gd name="T14" fmla="*/ 39 w 40"/>
                  <a:gd name="T15" fmla="*/ 16 h 27"/>
                  <a:gd name="T16" fmla="*/ 36 w 40"/>
                  <a:gd name="T17" fmla="*/ 13 h 27"/>
                  <a:gd name="T18" fmla="*/ 10 w 40"/>
                  <a:gd name="T19" fmla="*/ 1 h 27"/>
                  <a:gd name="T20" fmla="*/ 6 w 40"/>
                  <a:gd name="T21" fmla="*/ 1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27">
                    <a:moveTo>
                      <a:pt x="6" y="1"/>
                    </a:moveTo>
                    <a:cubicBezTo>
                      <a:pt x="3" y="1"/>
                      <a:pt x="2" y="3"/>
                      <a:pt x="2" y="4"/>
                    </a:cubicBezTo>
                    <a:cubicBezTo>
                      <a:pt x="0" y="6"/>
                      <a:pt x="0" y="9"/>
                      <a:pt x="0" y="10"/>
                    </a:cubicBezTo>
                    <a:cubicBezTo>
                      <a:pt x="1" y="12"/>
                      <a:pt x="2" y="13"/>
                      <a:pt x="3" y="14"/>
                    </a:cubicBezTo>
                    <a:cubicBezTo>
                      <a:pt x="30" y="26"/>
                      <a:pt x="30" y="26"/>
                      <a:pt x="30" y="26"/>
                    </a:cubicBezTo>
                    <a:cubicBezTo>
                      <a:pt x="31" y="27"/>
                      <a:pt x="32" y="27"/>
                      <a:pt x="34" y="26"/>
                    </a:cubicBezTo>
                    <a:cubicBezTo>
                      <a:pt x="36" y="26"/>
                      <a:pt x="38" y="25"/>
                      <a:pt x="39" y="23"/>
                    </a:cubicBezTo>
                    <a:cubicBezTo>
                      <a:pt x="39" y="21"/>
                      <a:pt x="40" y="18"/>
                      <a:pt x="39" y="16"/>
                    </a:cubicBezTo>
                    <a:cubicBezTo>
                      <a:pt x="39" y="15"/>
                      <a:pt x="38" y="14"/>
                      <a:pt x="36" y="13"/>
                    </a:cubicBezTo>
                    <a:cubicBezTo>
                      <a:pt x="10" y="1"/>
                      <a:pt x="10" y="1"/>
                      <a:pt x="10" y="1"/>
                    </a:cubicBezTo>
                    <a:cubicBezTo>
                      <a:pt x="9" y="0"/>
                      <a:pt x="7" y="0"/>
                      <a:pt x="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600"/>
              </a:p>
            </p:txBody>
          </p:sp>
          <p:sp>
            <p:nvSpPr>
              <p:cNvPr id="39" name="Freeform 128"/>
              <p:cNvSpPr>
                <a:spLocks/>
              </p:cNvSpPr>
              <p:nvPr/>
            </p:nvSpPr>
            <p:spPr bwMode="auto">
              <a:xfrm>
                <a:off x="9852025" y="3832225"/>
                <a:ext cx="26988" cy="9525"/>
              </a:xfrm>
              <a:custGeom>
                <a:avLst/>
                <a:gdLst>
                  <a:gd name="T0" fmla="*/ 41 w 41"/>
                  <a:gd name="T1" fmla="*/ 8 h 16"/>
                  <a:gd name="T2" fmla="*/ 40 w 41"/>
                  <a:gd name="T3" fmla="*/ 3 h 16"/>
                  <a:gd name="T4" fmla="*/ 36 w 41"/>
                  <a:gd name="T5" fmla="*/ 0 h 16"/>
                  <a:gd name="T6" fmla="*/ 7 w 41"/>
                  <a:gd name="T7" fmla="*/ 0 h 16"/>
                  <a:gd name="T8" fmla="*/ 3 w 41"/>
                  <a:gd name="T9" fmla="*/ 3 h 16"/>
                  <a:gd name="T10" fmla="*/ 0 w 41"/>
                  <a:gd name="T11" fmla="*/ 8 h 16"/>
                  <a:gd name="T12" fmla="*/ 3 w 41"/>
                  <a:gd name="T13" fmla="*/ 13 h 16"/>
                  <a:gd name="T14" fmla="*/ 7 w 41"/>
                  <a:gd name="T15" fmla="*/ 16 h 16"/>
                  <a:gd name="T16" fmla="*/ 36 w 41"/>
                  <a:gd name="T17" fmla="*/ 16 h 16"/>
                  <a:gd name="T18" fmla="*/ 40 w 41"/>
                  <a:gd name="T19" fmla="*/ 13 h 16"/>
                  <a:gd name="T20" fmla="*/ 41 w 41"/>
                  <a:gd name="T21" fmla="*/ 8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16">
                    <a:moveTo>
                      <a:pt x="41" y="8"/>
                    </a:moveTo>
                    <a:cubicBezTo>
                      <a:pt x="41" y="7"/>
                      <a:pt x="41" y="5"/>
                      <a:pt x="40" y="3"/>
                    </a:cubicBezTo>
                    <a:cubicBezTo>
                      <a:pt x="39" y="1"/>
                      <a:pt x="38" y="0"/>
                      <a:pt x="36" y="0"/>
                    </a:cubicBezTo>
                    <a:cubicBezTo>
                      <a:pt x="7" y="0"/>
                      <a:pt x="7" y="0"/>
                      <a:pt x="7" y="0"/>
                    </a:cubicBezTo>
                    <a:cubicBezTo>
                      <a:pt x="5" y="0"/>
                      <a:pt x="4" y="1"/>
                      <a:pt x="3" y="3"/>
                    </a:cubicBezTo>
                    <a:cubicBezTo>
                      <a:pt x="2" y="5"/>
                      <a:pt x="0" y="7"/>
                      <a:pt x="0" y="8"/>
                    </a:cubicBezTo>
                    <a:cubicBezTo>
                      <a:pt x="0" y="10"/>
                      <a:pt x="2" y="12"/>
                      <a:pt x="3" y="13"/>
                    </a:cubicBezTo>
                    <a:cubicBezTo>
                      <a:pt x="4" y="14"/>
                      <a:pt x="5" y="16"/>
                      <a:pt x="7" y="16"/>
                    </a:cubicBezTo>
                    <a:cubicBezTo>
                      <a:pt x="36" y="16"/>
                      <a:pt x="36" y="16"/>
                      <a:pt x="36" y="16"/>
                    </a:cubicBezTo>
                    <a:cubicBezTo>
                      <a:pt x="38" y="16"/>
                      <a:pt x="39" y="14"/>
                      <a:pt x="40" y="13"/>
                    </a:cubicBezTo>
                    <a:cubicBezTo>
                      <a:pt x="41" y="12"/>
                      <a:pt x="41" y="10"/>
                      <a:pt x="41"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600"/>
              </a:p>
            </p:txBody>
          </p:sp>
          <p:sp>
            <p:nvSpPr>
              <p:cNvPr id="40" name="Freeform 129"/>
              <p:cNvSpPr>
                <a:spLocks/>
              </p:cNvSpPr>
              <p:nvPr/>
            </p:nvSpPr>
            <p:spPr bwMode="auto">
              <a:xfrm>
                <a:off x="9861550" y="3876675"/>
                <a:ext cx="25400" cy="17463"/>
              </a:xfrm>
              <a:custGeom>
                <a:avLst/>
                <a:gdLst>
                  <a:gd name="T0" fmla="*/ 1 w 39"/>
                  <a:gd name="T1" fmla="*/ 20 h 26"/>
                  <a:gd name="T2" fmla="*/ 4 w 39"/>
                  <a:gd name="T3" fmla="*/ 26 h 26"/>
                  <a:gd name="T4" fmla="*/ 9 w 39"/>
                  <a:gd name="T5" fmla="*/ 26 h 26"/>
                  <a:gd name="T6" fmla="*/ 36 w 39"/>
                  <a:gd name="T7" fmla="*/ 15 h 26"/>
                  <a:gd name="T8" fmla="*/ 39 w 39"/>
                  <a:gd name="T9" fmla="*/ 11 h 26"/>
                  <a:gd name="T10" fmla="*/ 39 w 39"/>
                  <a:gd name="T11" fmla="*/ 6 h 26"/>
                  <a:gd name="T12" fmla="*/ 36 w 39"/>
                  <a:gd name="T13" fmla="*/ 1 h 26"/>
                  <a:gd name="T14" fmla="*/ 31 w 39"/>
                  <a:gd name="T15" fmla="*/ 1 h 26"/>
                  <a:gd name="T16" fmla="*/ 4 w 39"/>
                  <a:gd name="T17" fmla="*/ 11 h 26"/>
                  <a:gd name="T18" fmla="*/ 1 w 39"/>
                  <a:gd name="T19" fmla="*/ 15 h 26"/>
                  <a:gd name="T20" fmla="*/ 1 w 39"/>
                  <a:gd name="T21" fmla="*/ 2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26">
                    <a:moveTo>
                      <a:pt x="1" y="20"/>
                    </a:moveTo>
                    <a:cubicBezTo>
                      <a:pt x="1" y="22"/>
                      <a:pt x="2" y="25"/>
                      <a:pt x="4" y="26"/>
                    </a:cubicBezTo>
                    <a:cubicBezTo>
                      <a:pt x="6" y="26"/>
                      <a:pt x="7" y="26"/>
                      <a:pt x="9" y="26"/>
                    </a:cubicBezTo>
                    <a:cubicBezTo>
                      <a:pt x="36" y="15"/>
                      <a:pt x="36" y="15"/>
                      <a:pt x="36" y="15"/>
                    </a:cubicBezTo>
                    <a:cubicBezTo>
                      <a:pt x="37" y="15"/>
                      <a:pt x="38" y="14"/>
                      <a:pt x="39" y="11"/>
                    </a:cubicBezTo>
                    <a:cubicBezTo>
                      <a:pt x="39" y="9"/>
                      <a:pt x="39" y="8"/>
                      <a:pt x="39" y="6"/>
                    </a:cubicBezTo>
                    <a:cubicBezTo>
                      <a:pt x="38" y="4"/>
                      <a:pt x="37" y="3"/>
                      <a:pt x="36" y="1"/>
                    </a:cubicBezTo>
                    <a:cubicBezTo>
                      <a:pt x="34" y="0"/>
                      <a:pt x="32" y="0"/>
                      <a:pt x="31" y="1"/>
                    </a:cubicBezTo>
                    <a:cubicBezTo>
                      <a:pt x="4" y="11"/>
                      <a:pt x="4" y="11"/>
                      <a:pt x="4" y="11"/>
                    </a:cubicBezTo>
                    <a:cubicBezTo>
                      <a:pt x="2" y="12"/>
                      <a:pt x="1" y="14"/>
                      <a:pt x="1" y="15"/>
                    </a:cubicBezTo>
                    <a:cubicBezTo>
                      <a:pt x="0" y="17"/>
                      <a:pt x="0" y="19"/>
                      <a:pt x="1"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600"/>
              </a:p>
            </p:txBody>
          </p:sp>
          <p:sp>
            <p:nvSpPr>
              <p:cNvPr id="41" name="Freeform 130"/>
              <p:cNvSpPr>
                <a:spLocks/>
              </p:cNvSpPr>
              <p:nvPr/>
            </p:nvSpPr>
            <p:spPr bwMode="auto">
              <a:xfrm>
                <a:off x="9890125" y="3916363"/>
                <a:ext cx="22225" cy="22225"/>
              </a:xfrm>
              <a:custGeom>
                <a:avLst/>
                <a:gdLst>
                  <a:gd name="T0" fmla="*/ 27 w 35"/>
                  <a:gd name="T1" fmla="*/ 1 h 34"/>
                  <a:gd name="T2" fmla="*/ 23 w 35"/>
                  <a:gd name="T3" fmla="*/ 2 h 34"/>
                  <a:gd name="T4" fmla="*/ 2 w 35"/>
                  <a:gd name="T5" fmla="*/ 22 h 34"/>
                  <a:gd name="T6" fmla="*/ 1 w 35"/>
                  <a:gd name="T7" fmla="*/ 26 h 34"/>
                  <a:gd name="T8" fmla="*/ 3 w 35"/>
                  <a:gd name="T9" fmla="*/ 31 h 34"/>
                  <a:gd name="T10" fmla="*/ 7 w 35"/>
                  <a:gd name="T11" fmla="*/ 34 h 34"/>
                  <a:gd name="T12" fmla="*/ 12 w 35"/>
                  <a:gd name="T13" fmla="*/ 33 h 34"/>
                  <a:gd name="T14" fmla="*/ 34 w 35"/>
                  <a:gd name="T15" fmla="*/ 13 h 34"/>
                  <a:gd name="T16" fmla="*/ 35 w 35"/>
                  <a:gd name="T17" fmla="*/ 9 h 34"/>
                  <a:gd name="T18" fmla="*/ 33 w 35"/>
                  <a:gd name="T19" fmla="*/ 3 h 34"/>
                  <a:gd name="T20" fmla="*/ 27 w 35"/>
                  <a:gd name="T21" fmla="*/ 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34">
                    <a:moveTo>
                      <a:pt x="27" y="1"/>
                    </a:moveTo>
                    <a:cubicBezTo>
                      <a:pt x="26" y="0"/>
                      <a:pt x="24" y="1"/>
                      <a:pt x="23" y="2"/>
                    </a:cubicBezTo>
                    <a:cubicBezTo>
                      <a:pt x="2" y="22"/>
                      <a:pt x="2" y="22"/>
                      <a:pt x="2" y="22"/>
                    </a:cubicBezTo>
                    <a:cubicBezTo>
                      <a:pt x="1" y="23"/>
                      <a:pt x="0" y="24"/>
                      <a:pt x="1" y="26"/>
                    </a:cubicBezTo>
                    <a:cubicBezTo>
                      <a:pt x="1" y="29"/>
                      <a:pt x="1" y="30"/>
                      <a:pt x="3" y="31"/>
                    </a:cubicBezTo>
                    <a:cubicBezTo>
                      <a:pt x="4" y="33"/>
                      <a:pt x="6" y="34"/>
                      <a:pt x="7" y="34"/>
                    </a:cubicBezTo>
                    <a:cubicBezTo>
                      <a:pt x="10" y="34"/>
                      <a:pt x="11" y="34"/>
                      <a:pt x="12" y="33"/>
                    </a:cubicBezTo>
                    <a:cubicBezTo>
                      <a:pt x="34" y="13"/>
                      <a:pt x="34" y="13"/>
                      <a:pt x="34" y="13"/>
                    </a:cubicBezTo>
                    <a:cubicBezTo>
                      <a:pt x="34" y="12"/>
                      <a:pt x="35" y="11"/>
                      <a:pt x="35" y="9"/>
                    </a:cubicBezTo>
                    <a:cubicBezTo>
                      <a:pt x="34" y="6"/>
                      <a:pt x="34" y="5"/>
                      <a:pt x="33" y="3"/>
                    </a:cubicBezTo>
                    <a:cubicBezTo>
                      <a:pt x="32" y="2"/>
                      <a:pt x="29" y="1"/>
                      <a:pt x="2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600"/>
              </a:p>
            </p:txBody>
          </p:sp>
          <p:sp>
            <p:nvSpPr>
              <p:cNvPr id="42" name="Freeform 131"/>
              <p:cNvSpPr>
                <a:spLocks/>
              </p:cNvSpPr>
              <p:nvPr/>
            </p:nvSpPr>
            <p:spPr bwMode="auto">
              <a:xfrm>
                <a:off x="9993313" y="3951288"/>
                <a:ext cx="11113" cy="28575"/>
              </a:xfrm>
              <a:custGeom>
                <a:avLst/>
                <a:gdLst>
                  <a:gd name="T0" fmla="*/ 2 w 16"/>
                  <a:gd name="T1" fmla="*/ 2 h 42"/>
                  <a:gd name="T2" fmla="*/ 0 w 16"/>
                  <a:gd name="T3" fmla="*/ 7 h 42"/>
                  <a:gd name="T4" fmla="*/ 0 w 16"/>
                  <a:gd name="T5" fmla="*/ 35 h 42"/>
                  <a:gd name="T6" fmla="*/ 2 w 16"/>
                  <a:gd name="T7" fmla="*/ 40 h 42"/>
                  <a:gd name="T8" fmla="*/ 8 w 16"/>
                  <a:gd name="T9" fmla="*/ 42 h 42"/>
                  <a:gd name="T10" fmla="*/ 14 w 16"/>
                  <a:gd name="T11" fmla="*/ 40 h 42"/>
                  <a:gd name="T12" fmla="*/ 16 w 16"/>
                  <a:gd name="T13" fmla="*/ 35 h 42"/>
                  <a:gd name="T14" fmla="*/ 16 w 16"/>
                  <a:gd name="T15" fmla="*/ 7 h 42"/>
                  <a:gd name="T16" fmla="*/ 14 w 16"/>
                  <a:gd name="T17" fmla="*/ 2 h 42"/>
                  <a:gd name="T18" fmla="*/ 8 w 16"/>
                  <a:gd name="T19" fmla="*/ 0 h 42"/>
                  <a:gd name="T20" fmla="*/ 2 w 16"/>
                  <a:gd name="T2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42">
                    <a:moveTo>
                      <a:pt x="2" y="2"/>
                    </a:moveTo>
                    <a:cubicBezTo>
                      <a:pt x="1" y="3"/>
                      <a:pt x="0" y="4"/>
                      <a:pt x="0" y="7"/>
                    </a:cubicBezTo>
                    <a:cubicBezTo>
                      <a:pt x="0" y="35"/>
                      <a:pt x="0" y="35"/>
                      <a:pt x="0" y="35"/>
                    </a:cubicBezTo>
                    <a:cubicBezTo>
                      <a:pt x="0" y="37"/>
                      <a:pt x="1" y="38"/>
                      <a:pt x="2" y="40"/>
                    </a:cubicBezTo>
                    <a:cubicBezTo>
                      <a:pt x="5" y="41"/>
                      <a:pt x="7" y="42"/>
                      <a:pt x="8" y="42"/>
                    </a:cubicBezTo>
                    <a:cubicBezTo>
                      <a:pt x="10" y="42"/>
                      <a:pt x="12" y="41"/>
                      <a:pt x="14" y="40"/>
                    </a:cubicBezTo>
                    <a:cubicBezTo>
                      <a:pt x="15" y="38"/>
                      <a:pt x="16" y="37"/>
                      <a:pt x="16" y="35"/>
                    </a:cubicBezTo>
                    <a:cubicBezTo>
                      <a:pt x="16" y="7"/>
                      <a:pt x="16" y="7"/>
                      <a:pt x="16" y="7"/>
                    </a:cubicBezTo>
                    <a:cubicBezTo>
                      <a:pt x="16" y="4"/>
                      <a:pt x="15" y="3"/>
                      <a:pt x="14" y="2"/>
                    </a:cubicBezTo>
                    <a:cubicBezTo>
                      <a:pt x="12" y="1"/>
                      <a:pt x="10" y="0"/>
                      <a:pt x="8" y="0"/>
                    </a:cubicBezTo>
                    <a:cubicBezTo>
                      <a:pt x="7" y="0"/>
                      <a:pt x="5"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600"/>
              </a:p>
            </p:txBody>
          </p:sp>
          <p:sp>
            <p:nvSpPr>
              <p:cNvPr id="43" name="Freeform 132"/>
              <p:cNvSpPr>
                <a:spLocks/>
              </p:cNvSpPr>
              <p:nvPr/>
            </p:nvSpPr>
            <p:spPr bwMode="auto">
              <a:xfrm>
                <a:off x="9929813" y="3943350"/>
                <a:ext cx="19050" cy="25400"/>
              </a:xfrm>
              <a:custGeom>
                <a:avLst/>
                <a:gdLst>
                  <a:gd name="T0" fmla="*/ 24 w 28"/>
                  <a:gd name="T1" fmla="*/ 1 h 38"/>
                  <a:gd name="T2" fmla="*/ 18 w 28"/>
                  <a:gd name="T3" fmla="*/ 0 h 38"/>
                  <a:gd name="T4" fmla="*/ 14 w 28"/>
                  <a:gd name="T5" fmla="*/ 3 h 38"/>
                  <a:gd name="T6" fmla="*/ 2 w 28"/>
                  <a:gd name="T7" fmla="*/ 30 h 38"/>
                  <a:gd name="T8" fmla="*/ 2 w 28"/>
                  <a:gd name="T9" fmla="*/ 33 h 38"/>
                  <a:gd name="T10" fmla="*/ 5 w 28"/>
                  <a:gd name="T11" fmla="*/ 37 h 38"/>
                  <a:gd name="T12" fmla="*/ 10 w 28"/>
                  <a:gd name="T13" fmla="*/ 38 h 38"/>
                  <a:gd name="T14" fmla="*/ 15 w 28"/>
                  <a:gd name="T15" fmla="*/ 36 h 38"/>
                  <a:gd name="T16" fmla="*/ 28 w 28"/>
                  <a:gd name="T17" fmla="*/ 10 h 38"/>
                  <a:gd name="T18" fmla="*/ 28 w 28"/>
                  <a:gd name="T19" fmla="*/ 5 h 38"/>
                  <a:gd name="T20" fmla="*/ 24 w 28"/>
                  <a:gd name="T21" fmla="*/ 1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 h="38">
                    <a:moveTo>
                      <a:pt x="24" y="1"/>
                    </a:moveTo>
                    <a:cubicBezTo>
                      <a:pt x="21" y="0"/>
                      <a:pt x="20" y="0"/>
                      <a:pt x="18" y="0"/>
                    </a:cubicBezTo>
                    <a:cubicBezTo>
                      <a:pt x="16" y="1"/>
                      <a:pt x="15" y="1"/>
                      <a:pt x="14" y="3"/>
                    </a:cubicBezTo>
                    <a:cubicBezTo>
                      <a:pt x="2" y="30"/>
                      <a:pt x="2" y="30"/>
                      <a:pt x="2" y="30"/>
                    </a:cubicBezTo>
                    <a:cubicBezTo>
                      <a:pt x="0" y="31"/>
                      <a:pt x="0" y="32"/>
                      <a:pt x="2" y="33"/>
                    </a:cubicBezTo>
                    <a:cubicBezTo>
                      <a:pt x="3" y="35"/>
                      <a:pt x="4" y="36"/>
                      <a:pt x="5" y="37"/>
                    </a:cubicBezTo>
                    <a:cubicBezTo>
                      <a:pt x="7" y="38"/>
                      <a:pt x="9" y="38"/>
                      <a:pt x="10" y="38"/>
                    </a:cubicBezTo>
                    <a:cubicBezTo>
                      <a:pt x="13" y="37"/>
                      <a:pt x="14" y="37"/>
                      <a:pt x="15" y="36"/>
                    </a:cubicBezTo>
                    <a:cubicBezTo>
                      <a:pt x="28" y="10"/>
                      <a:pt x="28" y="10"/>
                      <a:pt x="28" y="10"/>
                    </a:cubicBezTo>
                    <a:cubicBezTo>
                      <a:pt x="28" y="7"/>
                      <a:pt x="28" y="6"/>
                      <a:pt x="28" y="5"/>
                    </a:cubicBezTo>
                    <a:cubicBezTo>
                      <a:pt x="27" y="3"/>
                      <a:pt x="26" y="1"/>
                      <a:pt x="2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600"/>
              </a:p>
            </p:txBody>
          </p:sp>
          <p:sp>
            <p:nvSpPr>
              <p:cNvPr id="44" name="Freeform 133"/>
              <p:cNvSpPr>
                <a:spLocks/>
              </p:cNvSpPr>
              <p:nvPr/>
            </p:nvSpPr>
            <p:spPr bwMode="auto">
              <a:xfrm>
                <a:off x="10118725" y="3832225"/>
                <a:ext cx="26988" cy="9525"/>
              </a:xfrm>
              <a:custGeom>
                <a:avLst/>
                <a:gdLst>
                  <a:gd name="T0" fmla="*/ 40 w 40"/>
                  <a:gd name="T1" fmla="*/ 8 h 16"/>
                  <a:gd name="T2" fmla="*/ 39 w 40"/>
                  <a:gd name="T3" fmla="*/ 3 h 16"/>
                  <a:gd name="T4" fmla="*/ 35 w 40"/>
                  <a:gd name="T5" fmla="*/ 0 h 16"/>
                  <a:gd name="T6" fmla="*/ 6 w 40"/>
                  <a:gd name="T7" fmla="*/ 0 h 16"/>
                  <a:gd name="T8" fmla="*/ 2 w 40"/>
                  <a:gd name="T9" fmla="*/ 3 h 16"/>
                  <a:gd name="T10" fmla="*/ 0 w 40"/>
                  <a:gd name="T11" fmla="*/ 8 h 16"/>
                  <a:gd name="T12" fmla="*/ 2 w 40"/>
                  <a:gd name="T13" fmla="*/ 13 h 16"/>
                  <a:gd name="T14" fmla="*/ 6 w 40"/>
                  <a:gd name="T15" fmla="*/ 16 h 16"/>
                  <a:gd name="T16" fmla="*/ 35 w 40"/>
                  <a:gd name="T17" fmla="*/ 16 h 16"/>
                  <a:gd name="T18" fmla="*/ 39 w 40"/>
                  <a:gd name="T19" fmla="*/ 13 h 16"/>
                  <a:gd name="T20" fmla="*/ 40 w 40"/>
                  <a:gd name="T21" fmla="*/ 8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16">
                    <a:moveTo>
                      <a:pt x="40" y="8"/>
                    </a:moveTo>
                    <a:cubicBezTo>
                      <a:pt x="40" y="7"/>
                      <a:pt x="40" y="5"/>
                      <a:pt x="39" y="3"/>
                    </a:cubicBezTo>
                    <a:cubicBezTo>
                      <a:pt x="38" y="1"/>
                      <a:pt x="37" y="0"/>
                      <a:pt x="35" y="0"/>
                    </a:cubicBezTo>
                    <a:cubicBezTo>
                      <a:pt x="6" y="0"/>
                      <a:pt x="6" y="0"/>
                      <a:pt x="6" y="0"/>
                    </a:cubicBezTo>
                    <a:cubicBezTo>
                      <a:pt x="4" y="0"/>
                      <a:pt x="3" y="1"/>
                      <a:pt x="2" y="3"/>
                    </a:cubicBezTo>
                    <a:cubicBezTo>
                      <a:pt x="1" y="5"/>
                      <a:pt x="0" y="7"/>
                      <a:pt x="0" y="8"/>
                    </a:cubicBezTo>
                    <a:cubicBezTo>
                      <a:pt x="0" y="10"/>
                      <a:pt x="1" y="12"/>
                      <a:pt x="2" y="13"/>
                    </a:cubicBezTo>
                    <a:cubicBezTo>
                      <a:pt x="3" y="14"/>
                      <a:pt x="4" y="16"/>
                      <a:pt x="6" y="16"/>
                    </a:cubicBezTo>
                    <a:cubicBezTo>
                      <a:pt x="35" y="16"/>
                      <a:pt x="35" y="16"/>
                      <a:pt x="35" y="16"/>
                    </a:cubicBezTo>
                    <a:cubicBezTo>
                      <a:pt x="37" y="16"/>
                      <a:pt x="38" y="14"/>
                      <a:pt x="39" y="13"/>
                    </a:cubicBezTo>
                    <a:cubicBezTo>
                      <a:pt x="40" y="12"/>
                      <a:pt x="40" y="10"/>
                      <a:pt x="4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600"/>
              </a:p>
            </p:txBody>
          </p:sp>
          <p:sp>
            <p:nvSpPr>
              <p:cNvPr id="45" name="Freeform 134"/>
              <p:cNvSpPr>
                <a:spLocks/>
              </p:cNvSpPr>
              <p:nvPr/>
            </p:nvSpPr>
            <p:spPr bwMode="auto">
              <a:xfrm>
                <a:off x="10101263" y="3884613"/>
                <a:ext cx="25400" cy="17463"/>
              </a:xfrm>
              <a:custGeom>
                <a:avLst/>
                <a:gdLst>
                  <a:gd name="T0" fmla="*/ 6 w 40"/>
                  <a:gd name="T1" fmla="*/ 2 h 28"/>
                  <a:gd name="T2" fmla="*/ 1 w 40"/>
                  <a:gd name="T3" fmla="*/ 6 h 28"/>
                  <a:gd name="T4" fmla="*/ 1 w 40"/>
                  <a:gd name="T5" fmla="*/ 10 h 28"/>
                  <a:gd name="T6" fmla="*/ 4 w 40"/>
                  <a:gd name="T7" fmla="*/ 15 h 28"/>
                  <a:gd name="T8" fmla="*/ 30 w 40"/>
                  <a:gd name="T9" fmla="*/ 27 h 28"/>
                  <a:gd name="T10" fmla="*/ 34 w 40"/>
                  <a:gd name="T11" fmla="*/ 27 h 28"/>
                  <a:gd name="T12" fmla="*/ 39 w 40"/>
                  <a:gd name="T13" fmla="*/ 24 h 28"/>
                  <a:gd name="T14" fmla="*/ 40 w 40"/>
                  <a:gd name="T15" fmla="*/ 17 h 28"/>
                  <a:gd name="T16" fmla="*/ 37 w 40"/>
                  <a:gd name="T17" fmla="*/ 14 h 28"/>
                  <a:gd name="T18" fmla="*/ 10 w 40"/>
                  <a:gd name="T19" fmla="*/ 2 h 28"/>
                  <a:gd name="T20" fmla="*/ 6 w 40"/>
                  <a:gd name="T21" fmla="*/ 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28">
                    <a:moveTo>
                      <a:pt x="6" y="2"/>
                    </a:moveTo>
                    <a:cubicBezTo>
                      <a:pt x="4" y="2"/>
                      <a:pt x="2" y="4"/>
                      <a:pt x="1" y="6"/>
                    </a:cubicBezTo>
                    <a:cubicBezTo>
                      <a:pt x="1" y="7"/>
                      <a:pt x="0" y="9"/>
                      <a:pt x="1" y="10"/>
                    </a:cubicBezTo>
                    <a:cubicBezTo>
                      <a:pt x="1" y="13"/>
                      <a:pt x="2" y="14"/>
                      <a:pt x="4" y="15"/>
                    </a:cubicBezTo>
                    <a:cubicBezTo>
                      <a:pt x="30" y="27"/>
                      <a:pt x="30" y="27"/>
                      <a:pt x="30" y="27"/>
                    </a:cubicBezTo>
                    <a:cubicBezTo>
                      <a:pt x="31" y="28"/>
                      <a:pt x="33" y="28"/>
                      <a:pt x="34" y="27"/>
                    </a:cubicBezTo>
                    <a:cubicBezTo>
                      <a:pt x="37" y="27"/>
                      <a:pt x="38" y="26"/>
                      <a:pt x="39" y="24"/>
                    </a:cubicBezTo>
                    <a:cubicBezTo>
                      <a:pt x="39" y="21"/>
                      <a:pt x="40" y="19"/>
                      <a:pt x="40" y="17"/>
                    </a:cubicBezTo>
                    <a:cubicBezTo>
                      <a:pt x="39" y="16"/>
                      <a:pt x="38" y="15"/>
                      <a:pt x="37" y="14"/>
                    </a:cubicBezTo>
                    <a:cubicBezTo>
                      <a:pt x="10" y="2"/>
                      <a:pt x="10" y="2"/>
                      <a:pt x="10" y="2"/>
                    </a:cubicBezTo>
                    <a:cubicBezTo>
                      <a:pt x="9" y="0"/>
                      <a:pt x="8" y="0"/>
                      <a:pt x="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600"/>
              </a:p>
            </p:txBody>
          </p:sp>
          <p:sp>
            <p:nvSpPr>
              <p:cNvPr id="46" name="Freeform 135"/>
              <p:cNvSpPr>
                <a:spLocks/>
              </p:cNvSpPr>
              <p:nvPr/>
            </p:nvSpPr>
            <p:spPr bwMode="auto">
              <a:xfrm>
                <a:off x="10074275" y="3919538"/>
                <a:ext cx="23813" cy="23813"/>
              </a:xfrm>
              <a:custGeom>
                <a:avLst/>
                <a:gdLst>
                  <a:gd name="T0" fmla="*/ 13 w 34"/>
                  <a:gd name="T1" fmla="*/ 1 h 36"/>
                  <a:gd name="T2" fmla="*/ 8 w 34"/>
                  <a:gd name="T3" fmla="*/ 0 h 36"/>
                  <a:gd name="T4" fmla="*/ 3 w 34"/>
                  <a:gd name="T5" fmla="*/ 3 h 36"/>
                  <a:gd name="T6" fmla="*/ 1 w 34"/>
                  <a:gd name="T7" fmla="*/ 7 h 36"/>
                  <a:gd name="T8" fmla="*/ 2 w 34"/>
                  <a:gd name="T9" fmla="*/ 13 h 36"/>
                  <a:gd name="T10" fmla="*/ 22 w 34"/>
                  <a:gd name="T11" fmla="*/ 33 h 36"/>
                  <a:gd name="T12" fmla="*/ 26 w 34"/>
                  <a:gd name="T13" fmla="*/ 36 h 36"/>
                  <a:gd name="T14" fmla="*/ 30 w 34"/>
                  <a:gd name="T15" fmla="*/ 32 h 36"/>
                  <a:gd name="T16" fmla="*/ 34 w 34"/>
                  <a:gd name="T17" fmla="*/ 28 h 36"/>
                  <a:gd name="T18" fmla="*/ 33 w 34"/>
                  <a:gd name="T19" fmla="*/ 24 h 36"/>
                  <a:gd name="T20" fmla="*/ 13 w 34"/>
                  <a:gd name="T21" fmla="*/ 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 h="36">
                    <a:moveTo>
                      <a:pt x="13" y="1"/>
                    </a:moveTo>
                    <a:cubicBezTo>
                      <a:pt x="12" y="0"/>
                      <a:pt x="11" y="0"/>
                      <a:pt x="8" y="0"/>
                    </a:cubicBezTo>
                    <a:cubicBezTo>
                      <a:pt x="6" y="0"/>
                      <a:pt x="5" y="1"/>
                      <a:pt x="3" y="3"/>
                    </a:cubicBezTo>
                    <a:cubicBezTo>
                      <a:pt x="2" y="4"/>
                      <a:pt x="1" y="6"/>
                      <a:pt x="1" y="7"/>
                    </a:cubicBezTo>
                    <a:cubicBezTo>
                      <a:pt x="0" y="9"/>
                      <a:pt x="1" y="11"/>
                      <a:pt x="2" y="13"/>
                    </a:cubicBezTo>
                    <a:cubicBezTo>
                      <a:pt x="22" y="33"/>
                      <a:pt x="22" y="33"/>
                      <a:pt x="22" y="33"/>
                    </a:cubicBezTo>
                    <a:cubicBezTo>
                      <a:pt x="23" y="35"/>
                      <a:pt x="24" y="36"/>
                      <a:pt x="26" y="36"/>
                    </a:cubicBezTo>
                    <a:cubicBezTo>
                      <a:pt x="28" y="35"/>
                      <a:pt x="29" y="35"/>
                      <a:pt x="30" y="32"/>
                    </a:cubicBezTo>
                    <a:cubicBezTo>
                      <a:pt x="33" y="31"/>
                      <a:pt x="34" y="30"/>
                      <a:pt x="34" y="28"/>
                    </a:cubicBezTo>
                    <a:cubicBezTo>
                      <a:pt x="34" y="26"/>
                      <a:pt x="34" y="25"/>
                      <a:pt x="33" y="24"/>
                    </a:cubicBezTo>
                    <a:lnTo>
                      <a:pt x="13"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600"/>
              </a:p>
            </p:txBody>
          </p:sp>
          <p:sp>
            <p:nvSpPr>
              <p:cNvPr id="47" name="Freeform 136"/>
              <p:cNvSpPr>
                <a:spLocks/>
              </p:cNvSpPr>
              <p:nvPr/>
            </p:nvSpPr>
            <p:spPr bwMode="auto">
              <a:xfrm>
                <a:off x="10036175" y="3943350"/>
                <a:ext cx="17463" cy="26988"/>
              </a:xfrm>
              <a:custGeom>
                <a:avLst/>
                <a:gdLst>
                  <a:gd name="T0" fmla="*/ 12 w 27"/>
                  <a:gd name="T1" fmla="*/ 1 h 39"/>
                  <a:gd name="T2" fmla="*/ 7 w 27"/>
                  <a:gd name="T3" fmla="*/ 1 h 39"/>
                  <a:gd name="T4" fmla="*/ 2 w 27"/>
                  <a:gd name="T5" fmla="*/ 4 h 39"/>
                  <a:gd name="T6" fmla="*/ 1 w 27"/>
                  <a:gd name="T7" fmla="*/ 10 h 39"/>
                  <a:gd name="T8" fmla="*/ 12 w 27"/>
                  <a:gd name="T9" fmla="*/ 36 h 39"/>
                  <a:gd name="T10" fmla="*/ 16 w 27"/>
                  <a:gd name="T11" fmla="*/ 39 h 39"/>
                  <a:gd name="T12" fmla="*/ 21 w 27"/>
                  <a:gd name="T13" fmla="*/ 38 h 39"/>
                  <a:gd name="T14" fmla="*/ 26 w 27"/>
                  <a:gd name="T15" fmla="*/ 35 h 39"/>
                  <a:gd name="T16" fmla="*/ 26 w 27"/>
                  <a:gd name="T17" fmla="*/ 31 h 39"/>
                  <a:gd name="T18" fmla="*/ 16 w 27"/>
                  <a:gd name="T19" fmla="*/ 4 h 39"/>
                  <a:gd name="T20" fmla="*/ 12 w 27"/>
                  <a:gd name="T21"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 h="39">
                    <a:moveTo>
                      <a:pt x="12" y="1"/>
                    </a:moveTo>
                    <a:cubicBezTo>
                      <a:pt x="10" y="0"/>
                      <a:pt x="8" y="0"/>
                      <a:pt x="7" y="1"/>
                    </a:cubicBezTo>
                    <a:cubicBezTo>
                      <a:pt x="5" y="1"/>
                      <a:pt x="2" y="2"/>
                      <a:pt x="2" y="4"/>
                    </a:cubicBezTo>
                    <a:cubicBezTo>
                      <a:pt x="1" y="6"/>
                      <a:pt x="0" y="7"/>
                      <a:pt x="1" y="10"/>
                    </a:cubicBezTo>
                    <a:cubicBezTo>
                      <a:pt x="12" y="36"/>
                      <a:pt x="12" y="36"/>
                      <a:pt x="12" y="36"/>
                    </a:cubicBezTo>
                    <a:cubicBezTo>
                      <a:pt x="12" y="37"/>
                      <a:pt x="13" y="38"/>
                      <a:pt x="16" y="39"/>
                    </a:cubicBezTo>
                    <a:cubicBezTo>
                      <a:pt x="18" y="39"/>
                      <a:pt x="19" y="39"/>
                      <a:pt x="21" y="38"/>
                    </a:cubicBezTo>
                    <a:cubicBezTo>
                      <a:pt x="23" y="38"/>
                      <a:pt x="24" y="37"/>
                      <a:pt x="26" y="35"/>
                    </a:cubicBezTo>
                    <a:cubicBezTo>
                      <a:pt x="26" y="33"/>
                      <a:pt x="27" y="32"/>
                      <a:pt x="26" y="31"/>
                    </a:cubicBezTo>
                    <a:cubicBezTo>
                      <a:pt x="16" y="4"/>
                      <a:pt x="16" y="4"/>
                      <a:pt x="16" y="4"/>
                    </a:cubicBezTo>
                    <a:cubicBezTo>
                      <a:pt x="15" y="2"/>
                      <a:pt x="13" y="1"/>
                      <a:pt x="1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600"/>
              </a:p>
            </p:txBody>
          </p:sp>
        </p:grpSp>
        <p:sp>
          <p:nvSpPr>
            <p:cNvPr id="18" name="Freeform 114"/>
            <p:cNvSpPr>
              <a:spLocks noEditPoints="1"/>
            </p:cNvSpPr>
            <p:nvPr/>
          </p:nvSpPr>
          <p:spPr bwMode="auto">
            <a:xfrm>
              <a:off x="6438900" y="2495491"/>
              <a:ext cx="616396" cy="616396"/>
            </a:xfrm>
            <a:custGeom>
              <a:avLst/>
              <a:gdLst>
                <a:gd name="T0" fmla="*/ 545 w 630"/>
                <a:gd name="T1" fmla="*/ 306 h 630"/>
                <a:gd name="T2" fmla="*/ 323 w 630"/>
                <a:gd name="T3" fmla="*/ 85 h 630"/>
                <a:gd name="T4" fmla="*/ 307 w 630"/>
                <a:gd name="T5" fmla="*/ 0 h 630"/>
                <a:gd name="T6" fmla="*/ 152 w 630"/>
                <a:gd name="T7" fmla="*/ 152 h 630"/>
                <a:gd name="T8" fmla="*/ 0 w 630"/>
                <a:gd name="T9" fmla="*/ 306 h 630"/>
                <a:gd name="T10" fmla="*/ 85 w 630"/>
                <a:gd name="T11" fmla="*/ 323 h 630"/>
                <a:gd name="T12" fmla="*/ 307 w 630"/>
                <a:gd name="T13" fmla="*/ 545 h 630"/>
                <a:gd name="T14" fmla="*/ 323 w 630"/>
                <a:gd name="T15" fmla="*/ 630 h 630"/>
                <a:gd name="T16" fmla="*/ 478 w 630"/>
                <a:gd name="T17" fmla="*/ 477 h 630"/>
                <a:gd name="T18" fmla="*/ 630 w 630"/>
                <a:gd name="T19" fmla="*/ 323 h 630"/>
                <a:gd name="T20" fmla="*/ 460 w 630"/>
                <a:gd name="T21" fmla="*/ 170 h 630"/>
                <a:gd name="T22" fmla="*/ 473 w 630"/>
                <a:gd name="T23" fmla="*/ 306 h 630"/>
                <a:gd name="T24" fmla="*/ 323 w 630"/>
                <a:gd name="T25" fmla="*/ 157 h 630"/>
                <a:gd name="T26" fmla="*/ 460 w 630"/>
                <a:gd name="T27" fmla="*/ 170 h 630"/>
                <a:gd name="T28" fmla="*/ 291 w 630"/>
                <a:gd name="T29" fmla="*/ 291 h 630"/>
                <a:gd name="T30" fmla="*/ 223 w 630"/>
                <a:gd name="T31" fmla="*/ 306 h 630"/>
                <a:gd name="T32" fmla="*/ 307 w 630"/>
                <a:gd name="T33" fmla="*/ 222 h 630"/>
                <a:gd name="T34" fmla="*/ 282 w 630"/>
                <a:gd name="T35" fmla="*/ 323 h 630"/>
                <a:gd name="T36" fmla="*/ 307 w 630"/>
                <a:gd name="T37" fmla="*/ 347 h 630"/>
                <a:gd name="T38" fmla="*/ 251 w 630"/>
                <a:gd name="T39" fmla="*/ 379 h 630"/>
                <a:gd name="T40" fmla="*/ 282 w 630"/>
                <a:gd name="T41" fmla="*/ 323 h 630"/>
                <a:gd name="T42" fmla="*/ 339 w 630"/>
                <a:gd name="T43" fmla="*/ 339 h 630"/>
                <a:gd name="T44" fmla="*/ 407 w 630"/>
                <a:gd name="T45" fmla="*/ 323 h 630"/>
                <a:gd name="T46" fmla="*/ 323 w 630"/>
                <a:gd name="T47" fmla="*/ 407 h 630"/>
                <a:gd name="T48" fmla="*/ 348 w 630"/>
                <a:gd name="T49" fmla="*/ 306 h 630"/>
                <a:gd name="T50" fmla="*/ 323 w 630"/>
                <a:gd name="T51" fmla="*/ 282 h 630"/>
                <a:gd name="T52" fmla="*/ 381 w 630"/>
                <a:gd name="T53" fmla="*/ 249 h 630"/>
                <a:gd name="T54" fmla="*/ 348 w 630"/>
                <a:gd name="T55" fmla="*/ 306 h 630"/>
                <a:gd name="T56" fmla="*/ 307 w 630"/>
                <a:gd name="T57" fmla="*/ 111 h 630"/>
                <a:gd name="T58" fmla="*/ 203 w 630"/>
                <a:gd name="T59" fmla="*/ 203 h 630"/>
                <a:gd name="T60" fmla="*/ 111 w 630"/>
                <a:gd name="T61" fmla="*/ 306 h 630"/>
                <a:gd name="T62" fmla="*/ 171 w 630"/>
                <a:gd name="T63" fmla="*/ 459 h 630"/>
                <a:gd name="T64" fmla="*/ 158 w 630"/>
                <a:gd name="T65" fmla="*/ 323 h 630"/>
                <a:gd name="T66" fmla="*/ 307 w 630"/>
                <a:gd name="T67" fmla="*/ 472 h 630"/>
                <a:gd name="T68" fmla="*/ 171 w 630"/>
                <a:gd name="T69" fmla="*/ 459 h 630"/>
                <a:gd name="T70" fmla="*/ 323 w 630"/>
                <a:gd name="T71" fmla="*/ 519 h 630"/>
                <a:gd name="T72" fmla="*/ 427 w 630"/>
                <a:gd name="T73" fmla="*/ 427 h 630"/>
                <a:gd name="T74" fmla="*/ 519 w 630"/>
                <a:gd name="T75" fmla="*/ 323 h 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30" h="630">
                  <a:moveTo>
                    <a:pt x="630" y="306"/>
                  </a:moveTo>
                  <a:cubicBezTo>
                    <a:pt x="545" y="306"/>
                    <a:pt x="545" y="306"/>
                    <a:pt x="545" y="306"/>
                  </a:cubicBezTo>
                  <a:cubicBezTo>
                    <a:pt x="543" y="247"/>
                    <a:pt x="521" y="196"/>
                    <a:pt x="478" y="152"/>
                  </a:cubicBezTo>
                  <a:cubicBezTo>
                    <a:pt x="434" y="109"/>
                    <a:pt x="383" y="87"/>
                    <a:pt x="323" y="85"/>
                  </a:cubicBezTo>
                  <a:cubicBezTo>
                    <a:pt x="323" y="0"/>
                    <a:pt x="323" y="0"/>
                    <a:pt x="323" y="0"/>
                  </a:cubicBezTo>
                  <a:cubicBezTo>
                    <a:pt x="307" y="0"/>
                    <a:pt x="307" y="0"/>
                    <a:pt x="307" y="0"/>
                  </a:cubicBezTo>
                  <a:cubicBezTo>
                    <a:pt x="307" y="85"/>
                    <a:pt x="307" y="85"/>
                    <a:pt x="307" y="85"/>
                  </a:cubicBezTo>
                  <a:cubicBezTo>
                    <a:pt x="248" y="87"/>
                    <a:pt x="197" y="109"/>
                    <a:pt x="152" y="152"/>
                  </a:cubicBezTo>
                  <a:cubicBezTo>
                    <a:pt x="110" y="196"/>
                    <a:pt x="88" y="247"/>
                    <a:pt x="85" y="306"/>
                  </a:cubicBezTo>
                  <a:cubicBezTo>
                    <a:pt x="0" y="306"/>
                    <a:pt x="0" y="306"/>
                    <a:pt x="0" y="306"/>
                  </a:cubicBezTo>
                  <a:cubicBezTo>
                    <a:pt x="0" y="323"/>
                    <a:pt x="0" y="323"/>
                    <a:pt x="0" y="323"/>
                  </a:cubicBezTo>
                  <a:cubicBezTo>
                    <a:pt x="85" y="323"/>
                    <a:pt x="85" y="323"/>
                    <a:pt x="85" y="323"/>
                  </a:cubicBezTo>
                  <a:cubicBezTo>
                    <a:pt x="88" y="382"/>
                    <a:pt x="110" y="434"/>
                    <a:pt x="152" y="477"/>
                  </a:cubicBezTo>
                  <a:cubicBezTo>
                    <a:pt x="197" y="521"/>
                    <a:pt x="248" y="543"/>
                    <a:pt x="307" y="545"/>
                  </a:cubicBezTo>
                  <a:cubicBezTo>
                    <a:pt x="307" y="630"/>
                    <a:pt x="307" y="630"/>
                    <a:pt x="307" y="630"/>
                  </a:cubicBezTo>
                  <a:cubicBezTo>
                    <a:pt x="323" y="630"/>
                    <a:pt x="323" y="630"/>
                    <a:pt x="323" y="630"/>
                  </a:cubicBezTo>
                  <a:cubicBezTo>
                    <a:pt x="323" y="545"/>
                    <a:pt x="323" y="545"/>
                    <a:pt x="323" y="545"/>
                  </a:cubicBezTo>
                  <a:cubicBezTo>
                    <a:pt x="383" y="543"/>
                    <a:pt x="434" y="521"/>
                    <a:pt x="478" y="477"/>
                  </a:cubicBezTo>
                  <a:cubicBezTo>
                    <a:pt x="521" y="434"/>
                    <a:pt x="543" y="382"/>
                    <a:pt x="545" y="323"/>
                  </a:cubicBezTo>
                  <a:cubicBezTo>
                    <a:pt x="630" y="323"/>
                    <a:pt x="630" y="323"/>
                    <a:pt x="630" y="323"/>
                  </a:cubicBezTo>
                  <a:lnTo>
                    <a:pt x="630" y="306"/>
                  </a:lnTo>
                  <a:close/>
                  <a:moveTo>
                    <a:pt x="460" y="170"/>
                  </a:moveTo>
                  <a:cubicBezTo>
                    <a:pt x="498" y="209"/>
                    <a:pt x="517" y="253"/>
                    <a:pt x="519" y="306"/>
                  </a:cubicBezTo>
                  <a:cubicBezTo>
                    <a:pt x="473" y="306"/>
                    <a:pt x="473" y="306"/>
                    <a:pt x="473" y="306"/>
                  </a:cubicBezTo>
                  <a:cubicBezTo>
                    <a:pt x="471" y="267"/>
                    <a:pt x="456" y="232"/>
                    <a:pt x="427" y="203"/>
                  </a:cubicBezTo>
                  <a:cubicBezTo>
                    <a:pt x="398" y="174"/>
                    <a:pt x="363" y="159"/>
                    <a:pt x="323" y="157"/>
                  </a:cubicBezTo>
                  <a:cubicBezTo>
                    <a:pt x="323" y="111"/>
                    <a:pt x="323" y="111"/>
                    <a:pt x="323" y="111"/>
                  </a:cubicBezTo>
                  <a:cubicBezTo>
                    <a:pt x="376" y="112"/>
                    <a:pt x="421" y="132"/>
                    <a:pt x="460" y="170"/>
                  </a:cubicBezTo>
                  <a:close/>
                  <a:moveTo>
                    <a:pt x="307" y="282"/>
                  </a:moveTo>
                  <a:cubicBezTo>
                    <a:pt x="301" y="284"/>
                    <a:pt x="296" y="287"/>
                    <a:pt x="291" y="291"/>
                  </a:cubicBezTo>
                  <a:cubicBezTo>
                    <a:pt x="288" y="296"/>
                    <a:pt x="284" y="301"/>
                    <a:pt x="283" y="306"/>
                  </a:cubicBezTo>
                  <a:cubicBezTo>
                    <a:pt x="223" y="306"/>
                    <a:pt x="223" y="306"/>
                    <a:pt x="223" y="306"/>
                  </a:cubicBezTo>
                  <a:cubicBezTo>
                    <a:pt x="225" y="284"/>
                    <a:pt x="234" y="265"/>
                    <a:pt x="251" y="249"/>
                  </a:cubicBezTo>
                  <a:cubicBezTo>
                    <a:pt x="266" y="232"/>
                    <a:pt x="286" y="224"/>
                    <a:pt x="307" y="222"/>
                  </a:cubicBezTo>
                  <a:lnTo>
                    <a:pt x="307" y="282"/>
                  </a:lnTo>
                  <a:close/>
                  <a:moveTo>
                    <a:pt x="282" y="323"/>
                  </a:moveTo>
                  <a:cubicBezTo>
                    <a:pt x="284" y="329"/>
                    <a:pt x="287" y="334"/>
                    <a:pt x="291" y="339"/>
                  </a:cubicBezTo>
                  <a:cubicBezTo>
                    <a:pt x="296" y="342"/>
                    <a:pt x="301" y="346"/>
                    <a:pt x="307" y="347"/>
                  </a:cubicBezTo>
                  <a:cubicBezTo>
                    <a:pt x="307" y="407"/>
                    <a:pt x="307" y="407"/>
                    <a:pt x="307" y="407"/>
                  </a:cubicBezTo>
                  <a:cubicBezTo>
                    <a:pt x="286" y="405"/>
                    <a:pt x="266" y="396"/>
                    <a:pt x="251" y="379"/>
                  </a:cubicBezTo>
                  <a:cubicBezTo>
                    <a:pt x="234" y="364"/>
                    <a:pt x="225" y="345"/>
                    <a:pt x="223" y="323"/>
                  </a:cubicBezTo>
                  <a:lnTo>
                    <a:pt x="282" y="323"/>
                  </a:lnTo>
                  <a:close/>
                  <a:moveTo>
                    <a:pt x="323" y="348"/>
                  </a:moveTo>
                  <a:cubicBezTo>
                    <a:pt x="329" y="346"/>
                    <a:pt x="334" y="343"/>
                    <a:pt x="339" y="339"/>
                  </a:cubicBezTo>
                  <a:cubicBezTo>
                    <a:pt x="343" y="334"/>
                    <a:pt x="346" y="329"/>
                    <a:pt x="348" y="323"/>
                  </a:cubicBezTo>
                  <a:cubicBezTo>
                    <a:pt x="407" y="323"/>
                    <a:pt x="407" y="323"/>
                    <a:pt x="407" y="323"/>
                  </a:cubicBezTo>
                  <a:cubicBezTo>
                    <a:pt x="405" y="345"/>
                    <a:pt x="396" y="364"/>
                    <a:pt x="381" y="379"/>
                  </a:cubicBezTo>
                  <a:cubicBezTo>
                    <a:pt x="364" y="396"/>
                    <a:pt x="345" y="405"/>
                    <a:pt x="323" y="407"/>
                  </a:cubicBezTo>
                  <a:lnTo>
                    <a:pt x="323" y="348"/>
                  </a:lnTo>
                  <a:close/>
                  <a:moveTo>
                    <a:pt x="348" y="306"/>
                  </a:moveTo>
                  <a:cubicBezTo>
                    <a:pt x="346" y="301"/>
                    <a:pt x="343" y="296"/>
                    <a:pt x="339" y="291"/>
                  </a:cubicBezTo>
                  <a:cubicBezTo>
                    <a:pt x="334" y="286"/>
                    <a:pt x="329" y="283"/>
                    <a:pt x="323" y="282"/>
                  </a:cubicBezTo>
                  <a:cubicBezTo>
                    <a:pt x="323" y="222"/>
                    <a:pt x="323" y="222"/>
                    <a:pt x="323" y="222"/>
                  </a:cubicBezTo>
                  <a:cubicBezTo>
                    <a:pt x="345" y="224"/>
                    <a:pt x="364" y="233"/>
                    <a:pt x="381" y="249"/>
                  </a:cubicBezTo>
                  <a:cubicBezTo>
                    <a:pt x="396" y="265"/>
                    <a:pt x="405" y="284"/>
                    <a:pt x="407" y="306"/>
                  </a:cubicBezTo>
                  <a:lnTo>
                    <a:pt x="348" y="306"/>
                  </a:lnTo>
                  <a:close/>
                  <a:moveTo>
                    <a:pt x="171" y="170"/>
                  </a:moveTo>
                  <a:cubicBezTo>
                    <a:pt x="209" y="132"/>
                    <a:pt x="254" y="112"/>
                    <a:pt x="307" y="111"/>
                  </a:cubicBezTo>
                  <a:cubicBezTo>
                    <a:pt x="307" y="157"/>
                    <a:pt x="307" y="157"/>
                    <a:pt x="307" y="157"/>
                  </a:cubicBezTo>
                  <a:cubicBezTo>
                    <a:pt x="267" y="159"/>
                    <a:pt x="233" y="174"/>
                    <a:pt x="203" y="203"/>
                  </a:cubicBezTo>
                  <a:cubicBezTo>
                    <a:pt x="174" y="232"/>
                    <a:pt x="160" y="267"/>
                    <a:pt x="158" y="306"/>
                  </a:cubicBezTo>
                  <a:cubicBezTo>
                    <a:pt x="111" y="306"/>
                    <a:pt x="111" y="306"/>
                    <a:pt x="111" y="306"/>
                  </a:cubicBezTo>
                  <a:cubicBezTo>
                    <a:pt x="113" y="253"/>
                    <a:pt x="132" y="209"/>
                    <a:pt x="171" y="170"/>
                  </a:cubicBezTo>
                  <a:close/>
                  <a:moveTo>
                    <a:pt x="171" y="459"/>
                  </a:moveTo>
                  <a:cubicBezTo>
                    <a:pt x="132" y="421"/>
                    <a:pt x="113" y="375"/>
                    <a:pt x="111" y="323"/>
                  </a:cubicBezTo>
                  <a:cubicBezTo>
                    <a:pt x="158" y="323"/>
                    <a:pt x="158" y="323"/>
                    <a:pt x="158" y="323"/>
                  </a:cubicBezTo>
                  <a:cubicBezTo>
                    <a:pt x="160" y="363"/>
                    <a:pt x="174" y="397"/>
                    <a:pt x="203" y="427"/>
                  </a:cubicBezTo>
                  <a:cubicBezTo>
                    <a:pt x="233" y="456"/>
                    <a:pt x="267" y="470"/>
                    <a:pt x="307" y="472"/>
                  </a:cubicBezTo>
                  <a:cubicBezTo>
                    <a:pt x="307" y="519"/>
                    <a:pt x="307" y="519"/>
                    <a:pt x="307" y="519"/>
                  </a:cubicBezTo>
                  <a:cubicBezTo>
                    <a:pt x="254" y="518"/>
                    <a:pt x="209" y="498"/>
                    <a:pt x="171" y="459"/>
                  </a:cubicBezTo>
                  <a:close/>
                  <a:moveTo>
                    <a:pt x="460" y="459"/>
                  </a:moveTo>
                  <a:cubicBezTo>
                    <a:pt x="421" y="498"/>
                    <a:pt x="376" y="517"/>
                    <a:pt x="323" y="519"/>
                  </a:cubicBezTo>
                  <a:cubicBezTo>
                    <a:pt x="323" y="472"/>
                    <a:pt x="323" y="472"/>
                    <a:pt x="323" y="472"/>
                  </a:cubicBezTo>
                  <a:cubicBezTo>
                    <a:pt x="363" y="470"/>
                    <a:pt x="398" y="456"/>
                    <a:pt x="427" y="427"/>
                  </a:cubicBezTo>
                  <a:cubicBezTo>
                    <a:pt x="456" y="397"/>
                    <a:pt x="471" y="363"/>
                    <a:pt x="473" y="323"/>
                  </a:cubicBezTo>
                  <a:cubicBezTo>
                    <a:pt x="519" y="323"/>
                    <a:pt x="519" y="323"/>
                    <a:pt x="519" y="323"/>
                  </a:cubicBezTo>
                  <a:cubicBezTo>
                    <a:pt x="517" y="375"/>
                    <a:pt x="498" y="421"/>
                    <a:pt x="460" y="45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sz="1600"/>
            </a:p>
          </p:txBody>
        </p:sp>
        <p:grpSp>
          <p:nvGrpSpPr>
            <p:cNvPr id="19" name="Group 168"/>
            <p:cNvGrpSpPr/>
            <p:nvPr/>
          </p:nvGrpSpPr>
          <p:grpSpPr>
            <a:xfrm>
              <a:off x="7091363" y="3714390"/>
              <a:ext cx="434975" cy="436563"/>
              <a:chOff x="4829175" y="2871788"/>
              <a:chExt cx="434975" cy="436563"/>
            </a:xfrm>
            <a:solidFill>
              <a:schemeClr val="bg1"/>
            </a:solidFill>
          </p:grpSpPr>
          <p:sp>
            <p:nvSpPr>
              <p:cNvPr id="23" name="Freeform 181"/>
              <p:cNvSpPr>
                <a:spLocks/>
              </p:cNvSpPr>
              <p:nvPr/>
            </p:nvSpPr>
            <p:spPr bwMode="auto">
              <a:xfrm>
                <a:off x="4908550" y="2930525"/>
                <a:ext cx="274638" cy="25400"/>
              </a:xfrm>
              <a:custGeom>
                <a:avLst/>
                <a:gdLst>
                  <a:gd name="T0" fmla="*/ 163 w 173"/>
                  <a:gd name="T1" fmla="*/ 16 h 16"/>
                  <a:gd name="T2" fmla="*/ 173 w 173"/>
                  <a:gd name="T3" fmla="*/ 0 h 16"/>
                  <a:gd name="T4" fmla="*/ 0 w 173"/>
                  <a:gd name="T5" fmla="*/ 0 h 16"/>
                  <a:gd name="T6" fmla="*/ 10 w 173"/>
                  <a:gd name="T7" fmla="*/ 16 h 16"/>
                  <a:gd name="T8" fmla="*/ 163 w 173"/>
                  <a:gd name="T9" fmla="*/ 16 h 16"/>
                </a:gdLst>
                <a:ahLst/>
                <a:cxnLst>
                  <a:cxn ang="0">
                    <a:pos x="T0" y="T1"/>
                  </a:cxn>
                  <a:cxn ang="0">
                    <a:pos x="T2" y="T3"/>
                  </a:cxn>
                  <a:cxn ang="0">
                    <a:pos x="T4" y="T5"/>
                  </a:cxn>
                  <a:cxn ang="0">
                    <a:pos x="T6" y="T7"/>
                  </a:cxn>
                  <a:cxn ang="0">
                    <a:pos x="T8" y="T9"/>
                  </a:cxn>
                </a:cxnLst>
                <a:rect l="0" t="0" r="r" b="b"/>
                <a:pathLst>
                  <a:path w="173" h="16">
                    <a:moveTo>
                      <a:pt x="163" y="16"/>
                    </a:moveTo>
                    <a:lnTo>
                      <a:pt x="173" y="0"/>
                    </a:lnTo>
                    <a:lnTo>
                      <a:pt x="0" y="0"/>
                    </a:lnTo>
                    <a:lnTo>
                      <a:pt x="10" y="16"/>
                    </a:lnTo>
                    <a:lnTo>
                      <a:pt x="163"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600"/>
              </a:p>
            </p:txBody>
          </p:sp>
          <p:sp>
            <p:nvSpPr>
              <p:cNvPr id="24" name="Freeform 182"/>
              <p:cNvSpPr>
                <a:spLocks/>
              </p:cNvSpPr>
              <p:nvPr/>
            </p:nvSpPr>
            <p:spPr bwMode="auto">
              <a:xfrm>
                <a:off x="4887913" y="2871788"/>
                <a:ext cx="315913" cy="25400"/>
              </a:xfrm>
              <a:custGeom>
                <a:avLst/>
                <a:gdLst>
                  <a:gd name="T0" fmla="*/ 0 w 199"/>
                  <a:gd name="T1" fmla="*/ 16 h 16"/>
                  <a:gd name="T2" fmla="*/ 199 w 199"/>
                  <a:gd name="T3" fmla="*/ 16 h 16"/>
                  <a:gd name="T4" fmla="*/ 187 w 199"/>
                  <a:gd name="T5" fmla="*/ 0 h 16"/>
                  <a:gd name="T6" fmla="*/ 12 w 199"/>
                  <a:gd name="T7" fmla="*/ 0 h 16"/>
                  <a:gd name="T8" fmla="*/ 0 w 199"/>
                  <a:gd name="T9" fmla="*/ 16 h 16"/>
                </a:gdLst>
                <a:ahLst/>
                <a:cxnLst>
                  <a:cxn ang="0">
                    <a:pos x="T0" y="T1"/>
                  </a:cxn>
                  <a:cxn ang="0">
                    <a:pos x="T2" y="T3"/>
                  </a:cxn>
                  <a:cxn ang="0">
                    <a:pos x="T4" y="T5"/>
                  </a:cxn>
                  <a:cxn ang="0">
                    <a:pos x="T6" y="T7"/>
                  </a:cxn>
                  <a:cxn ang="0">
                    <a:pos x="T8" y="T9"/>
                  </a:cxn>
                </a:cxnLst>
                <a:rect l="0" t="0" r="r" b="b"/>
                <a:pathLst>
                  <a:path w="199" h="16">
                    <a:moveTo>
                      <a:pt x="0" y="16"/>
                    </a:moveTo>
                    <a:lnTo>
                      <a:pt x="199" y="16"/>
                    </a:lnTo>
                    <a:lnTo>
                      <a:pt x="187" y="0"/>
                    </a:lnTo>
                    <a:lnTo>
                      <a:pt x="12" y="0"/>
                    </a:lnTo>
                    <a:lnTo>
                      <a:pt x="0"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600"/>
              </a:p>
            </p:txBody>
          </p:sp>
          <p:sp>
            <p:nvSpPr>
              <p:cNvPr id="25" name="Freeform 183"/>
              <p:cNvSpPr>
                <a:spLocks/>
              </p:cNvSpPr>
              <p:nvPr/>
            </p:nvSpPr>
            <p:spPr bwMode="auto">
              <a:xfrm>
                <a:off x="4829175" y="2951163"/>
                <a:ext cx="138113" cy="203200"/>
              </a:xfrm>
              <a:custGeom>
                <a:avLst/>
                <a:gdLst>
                  <a:gd name="T0" fmla="*/ 209 w 209"/>
                  <a:gd name="T1" fmla="*/ 272 h 305"/>
                  <a:gd name="T2" fmla="*/ 25 w 209"/>
                  <a:gd name="T3" fmla="*/ 0 h 305"/>
                  <a:gd name="T4" fmla="*/ 0 w 209"/>
                  <a:gd name="T5" fmla="*/ 33 h 305"/>
                  <a:gd name="T6" fmla="*/ 183 w 209"/>
                  <a:gd name="T7" fmla="*/ 305 h 305"/>
                  <a:gd name="T8" fmla="*/ 209 w 209"/>
                  <a:gd name="T9" fmla="*/ 272 h 305"/>
                </a:gdLst>
                <a:ahLst/>
                <a:cxnLst>
                  <a:cxn ang="0">
                    <a:pos x="T0" y="T1"/>
                  </a:cxn>
                  <a:cxn ang="0">
                    <a:pos x="T2" y="T3"/>
                  </a:cxn>
                  <a:cxn ang="0">
                    <a:pos x="T4" y="T5"/>
                  </a:cxn>
                  <a:cxn ang="0">
                    <a:pos x="T6" y="T7"/>
                  </a:cxn>
                  <a:cxn ang="0">
                    <a:pos x="T8" y="T9"/>
                  </a:cxn>
                </a:cxnLst>
                <a:rect l="0" t="0" r="r" b="b"/>
                <a:pathLst>
                  <a:path w="209" h="305">
                    <a:moveTo>
                      <a:pt x="209" y="272"/>
                    </a:moveTo>
                    <a:cubicBezTo>
                      <a:pt x="25" y="0"/>
                      <a:pt x="25" y="0"/>
                      <a:pt x="25" y="0"/>
                    </a:cubicBezTo>
                    <a:cubicBezTo>
                      <a:pt x="0" y="33"/>
                      <a:pt x="0" y="33"/>
                      <a:pt x="0" y="33"/>
                    </a:cubicBezTo>
                    <a:cubicBezTo>
                      <a:pt x="183" y="305"/>
                      <a:pt x="183" y="305"/>
                      <a:pt x="183" y="305"/>
                    </a:cubicBezTo>
                    <a:cubicBezTo>
                      <a:pt x="191" y="293"/>
                      <a:pt x="199" y="282"/>
                      <a:pt x="209" y="2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600"/>
              </a:p>
            </p:txBody>
          </p:sp>
          <p:sp>
            <p:nvSpPr>
              <p:cNvPr id="26" name="Freeform 184"/>
              <p:cNvSpPr>
                <a:spLocks/>
              </p:cNvSpPr>
              <p:nvPr/>
            </p:nvSpPr>
            <p:spPr bwMode="auto">
              <a:xfrm>
                <a:off x="4867275" y="2900363"/>
                <a:ext cx="153988" cy="211138"/>
              </a:xfrm>
              <a:custGeom>
                <a:avLst/>
                <a:gdLst>
                  <a:gd name="T0" fmla="*/ 25 w 230"/>
                  <a:gd name="T1" fmla="*/ 0 h 317"/>
                  <a:gd name="T2" fmla="*/ 0 w 230"/>
                  <a:gd name="T3" fmla="*/ 32 h 317"/>
                  <a:gd name="T4" fmla="*/ 192 w 230"/>
                  <a:gd name="T5" fmla="*/ 317 h 317"/>
                  <a:gd name="T6" fmla="*/ 230 w 230"/>
                  <a:gd name="T7" fmla="*/ 303 h 317"/>
                  <a:gd name="T8" fmla="*/ 25 w 230"/>
                  <a:gd name="T9" fmla="*/ 0 h 317"/>
                </a:gdLst>
                <a:ahLst/>
                <a:cxnLst>
                  <a:cxn ang="0">
                    <a:pos x="T0" y="T1"/>
                  </a:cxn>
                  <a:cxn ang="0">
                    <a:pos x="T2" y="T3"/>
                  </a:cxn>
                  <a:cxn ang="0">
                    <a:pos x="T4" y="T5"/>
                  </a:cxn>
                  <a:cxn ang="0">
                    <a:pos x="T6" y="T7"/>
                  </a:cxn>
                  <a:cxn ang="0">
                    <a:pos x="T8" y="T9"/>
                  </a:cxn>
                </a:cxnLst>
                <a:rect l="0" t="0" r="r" b="b"/>
                <a:pathLst>
                  <a:path w="230" h="317">
                    <a:moveTo>
                      <a:pt x="25" y="0"/>
                    </a:moveTo>
                    <a:cubicBezTo>
                      <a:pt x="0" y="32"/>
                      <a:pt x="0" y="32"/>
                      <a:pt x="0" y="32"/>
                    </a:cubicBezTo>
                    <a:cubicBezTo>
                      <a:pt x="192" y="317"/>
                      <a:pt x="192" y="317"/>
                      <a:pt x="192" y="317"/>
                    </a:cubicBezTo>
                    <a:cubicBezTo>
                      <a:pt x="204" y="311"/>
                      <a:pt x="217" y="306"/>
                      <a:pt x="230" y="303"/>
                    </a:cubicBezTo>
                    <a:lnTo>
                      <a:pt x="2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600"/>
              </a:p>
            </p:txBody>
          </p:sp>
          <p:sp>
            <p:nvSpPr>
              <p:cNvPr id="27" name="Freeform 185"/>
              <p:cNvSpPr>
                <a:spLocks/>
              </p:cNvSpPr>
              <p:nvPr/>
            </p:nvSpPr>
            <p:spPr bwMode="auto">
              <a:xfrm>
                <a:off x="5124450" y="2951163"/>
                <a:ext cx="139700" cy="203200"/>
              </a:xfrm>
              <a:custGeom>
                <a:avLst/>
                <a:gdLst>
                  <a:gd name="T0" fmla="*/ 184 w 209"/>
                  <a:gd name="T1" fmla="*/ 0 h 305"/>
                  <a:gd name="T2" fmla="*/ 0 w 209"/>
                  <a:gd name="T3" fmla="*/ 272 h 305"/>
                  <a:gd name="T4" fmla="*/ 26 w 209"/>
                  <a:gd name="T5" fmla="*/ 305 h 305"/>
                  <a:gd name="T6" fmla="*/ 209 w 209"/>
                  <a:gd name="T7" fmla="*/ 33 h 305"/>
                  <a:gd name="T8" fmla="*/ 184 w 209"/>
                  <a:gd name="T9" fmla="*/ 0 h 305"/>
                </a:gdLst>
                <a:ahLst/>
                <a:cxnLst>
                  <a:cxn ang="0">
                    <a:pos x="T0" y="T1"/>
                  </a:cxn>
                  <a:cxn ang="0">
                    <a:pos x="T2" y="T3"/>
                  </a:cxn>
                  <a:cxn ang="0">
                    <a:pos x="T4" y="T5"/>
                  </a:cxn>
                  <a:cxn ang="0">
                    <a:pos x="T6" y="T7"/>
                  </a:cxn>
                  <a:cxn ang="0">
                    <a:pos x="T8" y="T9"/>
                  </a:cxn>
                </a:cxnLst>
                <a:rect l="0" t="0" r="r" b="b"/>
                <a:pathLst>
                  <a:path w="209" h="305">
                    <a:moveTo>
                      <a:pt x="184" y="0"/>
                    </a:moveTo>
                    <a:cubicBezTo>
                      <a:pt x="0" y="272"/>
                      <a:pt x="0" y="272"/>
                      <a:pt x="0" y="272"/>
                    </a:cubicBezTo>
                    <a:cubicBezTo>
                      <a:pt x="10" y="282"/>
                      <a:pt x="18" y="293"/>
                      <a:pt x="26" y="305"/>
                    </a:cubicBezTo>
                    <a:cubicBezTo>
                      <a:pt x="209" y="33"/>
                      <a:pt x="209" y="33"/>
                      <a:pt x="209" y="33"/>
                    </a:cubicBezTo>
                    <a:lnTo>
                      <a:pt x="18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600"/>
              </a:p>
            </p:txBody>
          </p:sp>
          <p:sp>
            <p:nvSpPr>
              <p:cNvPr id="28" name="Freeform 186"/>
              <p:cNvSpPr>
                <a:spLocks/>
              </p:cNvSpPr>
              <p:nvPr/>
            </p:nvSpPr>
            <p:spPr bwMode="auto">
              <a:xfrm>
                <a:off x="5072063" y="2900363"/>
                <a:ext cx="152400" cy="211138"/>
              </a:xfrm>
              <a:custGeom>
                <a:avLst/>
                <a:gdLst>
                  <a:gd name="T0" fmla="*/ 230 w 230"/>
                  <a:gd name="T1" fmla="*/ 32 h 317"/>
                  <a:gd name="T2" fmla="*/ 205 w 230"/>
                  <a:gd name="T3" fmla="*/ 0 h 317"/>
                  <a:gd name="T4" fmla="*/ 0 w 230"/>
                  <a:gd name="T5" fmla="*/ 303 h 317"/>
                  <a:gd name="T6" fmla="*/ 38 w 230"/>
                  <a:gd name="T7" fmla="*/ 317 h 317"/>
                  <a:gd name="T8" fmla="*/ 230 w 230"/>
                  <a:gd name="T9" fmla="*/ 32 h 317"/>
                </a:gdLst>
                <a:ahLst/>
                <a:cxnLst>
                  <a:cxn ang="0">
                    <a:pos x="T0" y="T1"/>
                  </a:cxn>
                  <a:cxn ang="0">
                    <a:pos x="T2" y="T3"/>
                  </a:cxn>
                  <a:cxn ang="0">
                    <a:pos x="T4" y="T5"/>
                  </a:cxn>
                  <a:cxn ang="0">
                    <a:pos x="T6" y="T7"/>
                  </a:cxn>
                  <a:cxn ang="0">
                    <a:pos x="T8" y="T9"/>
                  </a:cxn>
                </a:cxnLst>
                <a:rect l="0" t="0" r="r" b="b"/>
                <a:pathLst>
                  <a:path w="230" h="317">
                    <a:moveTo>
                      <a:pt x="230" y="32"/>
                    </a:moveTo>
                    <a:cubicBezTo>
                      <a:pt x="205" y="0"/>
                      <a:pt x="205" y="0"/>
                      <a:pt x="205" y="0"/>
                    </a:cubicBezTo>
                    <a:cubicBezTo>
                      <a:pt x="0" y="303"/>
                      <a:pt x="0" y="303"/>
                      <a:pt x="0" y="303"/>
                    </a:cubicBezTo>
                    <a:cubicBezTo>
                      <a:pt x="13" y="306"/>
                      <a:pt x="26" y="311"/>
                      <a:pt x="38" y="317"/>
                    </a:cubicBezTo>
                    <a:lnTo>
                      <a:pt x="230"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600"/>
              </a:p>
            </p:txBody>
          </p:sp>
          <p:sp>
            <p:nvSpPr>
              <p:cNvPr id="29" name="Freeform 187"/>
              <p:cNvSpPr>
                <a:spLocks noEditPoints="1"/>
              </p:cNvSpPr>
              <p:nvPr/>
            </p:nvSpPr>
            <p:spPr bwMode="auto">
              <a:xfrm>
                <a:off x="4948238" y="3113088"/>
                <a:ext cx="195263" cy="195263"/>
              </a:xfrm>
              <a:custGeom>
                <a:avLst/>
                <a:gdLst>
                  <a:gd name="T0" fmla="*/ 251 w 294"/>
                  <a:gd name="T1" fmla="*/ 251 h 294"/>
                  <a:gd name="T2" fmla="*/ 294 w 294"/>
                  <a:gd name="T3" fmla="*/ 147 h 294"/>
                  <a:gd name="T4" fmla="*/ 251 w 294"/>
                  <a:gd name="T5" fmla="*/ 43 h 294"/>
                  <a:gd name="T6" fmla="*/ 147 w 294"/>
                  <a:gd name="T7" fmla="*/ 0 h 294"/>
                  <a:gd name="T8" fmla="*/ 43 w 294"/>
                  <a:gd name="T9" fmla="*/ 43 h 294"/>
                  <a:gd name="T10" fmla="*/ 0 w 294"/>
                  <a:gd name="T11" fmla="*/ 147 h 294"/>
                  <a:gd name="T12" fmla="*/ 43 w 294"/>
                  <a:gd name="T13" fmla="*/ 251 h 294"/>
                  <a:gd name="T14" fmla="*/ 147 w 294"/>
                  <a:gd name="T15" fmla="*/ 294 h 294"/>
                  <a:gd name="T16" fmla="*/ 251 w 294"/>
                  <a:gd name="T17" fmla="*/ 251 h 294"/>
                  <a:gd name="T18" fmla="*/ 147 w 294"/>
                  <a:gd name="T19" fmla="*/ 63 h 294"/>
                  <a:gd name="T20" fmla="*/ 173 w 294"/>
                  <a:gd name="T21" fmla="*/ 115 h 294"/>
                  <a:gd name="T22" fmla="*/ 230 w 294"/>
                  <a:gd name="T23" fmla="*/ 123 h 294"/>
                  <a:gd name="T24" fmla="*/ 189 w 294"/>
                  <a:gd name="T25" fmla="*/ 163 h 294"/>
                  <a:gd name="T26" fmla="*/ 198 w 294"/>
                  <a:gd name="T27" fmla="*/ 221 h 294"/>
                  <a:gd name="T28" fmla="*/ 147 w 294"/>
                  <a:gd name="T29" fmla="*/ 194 h 294"/>
                  <a:gd name="T30" fmla="*/ 96 w 294"/>
                  <a:gd name="T31" fmla="*/ 221 h 294"/>
                  <a:gd name="T32" fmla="*/ 105 w 294"/>
                  <a:gd name="T33" fmla="*/ 163 h 294"/>
                  <a:gd name="T34" fmla="*/ 64 w 294"/>
                  <a:gd name="T35" fmla="*/ 123 h 294"/>
                  <a:gd name="T36" fmla="*/ 121 w 294"/>
                  <a:gd name="T37" fmla="*/ 115 h 294"/>
                  <a:gd name="T38" fmla="*/ 147 w 294"/>
                  <a:gd name="T39" fmla="*/ 63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94" h="294">
                    <a:moveTo>
                      <a:pt x="251" y="251"/>
                    </a:moveTo>
                    <a:cubicBezTo>
                      <a:pt x="278" y="225"/>
                      <a:pt x="294" y="188"/>
                      <a:pt x="294" y="147"/>
                    </a:cubicBezTo>
                    <a:cubicBezTo>
                      <a:pt x="294" y="106"/>
                      <a:pt x="278" y="70"/>
                      <a:pt x="251" y="43"/>
                    </a:cubicBezTo>
                    <a:cubicBezTo>
                      <a:pt x="224" y="16"/>
                      <a:pt x="188" y="0"/>
                      <a:pt x="147" y="0"/>
                    </a:cubicBezTo>
                    <a:cubicBezTo>
                      <a:pt x="106" y="0"/>
                      <a:pt x="70" y="16"/>
                      <a:pt x="43" y="43"/>
                    </a:cubicBezTo>
                    <a:cubicBezTo>
                      <a:pt x="16" y="70"/>
                      <a:pt x="0" y="106"/>
                      <a:pt x="0" y="147"/>
                    </a:cubicBezTo>
                    <a:cubicBezTo>
                      <a:pt x="0" y="188"/>
                      <a:pt x="16" y="225"/>
                      <a:pt x="43" y="251"/>
                    </a:cubicBezTo>
                    <a:cubicBezTo>
                      <a:pt x="70" y="278"/>
                      <a:pt x="106" y="294"/>
                      <a:pt x="147" y="294"/>
                    </a:cubicBezTo>
                    <a:cubicBezTo>
                      <a:pt x="188" y="294"/>
                      <a:pt x="224" y="278"/>
                      <a:pt x="251" y="251"/>
                    </a:cubicBezTo>
                    <a:close/>
                    <a:moveTo>
                      <a:pt x="147" y="63"/>
                    </a:moveTo>
                    <a:cubicBezTo>
                      <a:pt x="173" y="115"/>
                      <a:pt x="173" y="115"/>
                      <a:pt x="173" y="115"/>
                    </a:cubicBezTo>
                    <a:cubicBezTo>
                      <a:pt x="230" y="123"/>
                      <a:pt x="230" y="123"/>
                      <a:pt x="230" y="123"/>
                    </a:cubicBezTo>
                    <a:cubicBezTo>
                      <a:pt x="189" y="163"/>
                      <a:pt x="189" y="163"/>
                      <a:pt x="189" y="163"/>
                    </a:cubicBezTo>
                    <a:cubicBezTo>
                      <a:pt x="198" y="221"/>
                      <a:pt x="198" y="221"/>
                      <a:pt x="198" y="221"/>
                    </a:cubicBezTo>
                    <a:cubicBezTo>
                      <a:pt x="147" y="194"/>
                      <a:pt x="147" y="194"/>
                      <a:pt x="147" y="194"/>
                    </a:cubicBezTo>
                    <a:cubicBezTo>
                      <a:pt x="96" y="221"/>
                      <a:pt x="96" y="221"/>
                      <a:pt x="96" y="221"/>
                    </a:cubicBezTo>
                    <a:cubicBezTo>
                      <a:pt x="105" y="163"/>
                      <a:pt x="105" y="163"/>
                      <a:pt x="105" y="163"/>
                    </a:cubicBezTo>
                    <a:cubicBezTo>
                      <a:pt x="64" y="123"/>
                      <a:pt x="64" y="123"/>
                      <a:pt x="64" y="123"/>
                    </a:cubicBezTo>
                    <a:cubicBezTo>
                      <a:pt x="121" y="115"/>
                      <a:pt x="121" y="115"/>
                      <a:pt x="121" y="115"/>
                    </a:cubicBezTo>
                    <a:lnTo>
                      <a:pt x="147" y="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600"/>
              </a:p>
            </p:txBody>
          </p:sp>
        </p:grpSp>
        <p:sp>
          <p:nvSpPr>
            <p:cNvPr id="20" name="Freeform 46"/>
            <p:cNvSpPr>
              <a:spLocks noEditPoints="1"/>
            </p:cNvSpPr>
            <p:nvPr/>
          </p:nvSpPr>
          <p:spPr bwMode="auto">
            <a:xfrm>
              <a:off x="6526210" y="4729881"/>
              <a:ext cx="339565" cy="410831"/>
            </a:xfrm>
            <a:custGeom>
              <a:avLst/>
              <a:gdLst>
                <a:gd name="T0" fmla="*/ 256 w 280"/>
                <a:gd name="T1" fmla="*/ 120 h 340"/>
                <a:gd name="T2" fmla="*/ 220 w 280"/>
                <a:gd name="T3" fmla="*/ 120 h 340"/>
                <a:gd name="T4" fmla="*/ 220 w 280"/>
                <a:gd name="T5" fmla="*/ 92 h 340"/>
                <a:gd name="T6" fmla="*/ 140 w 280"/>
                <a:gd name="T7" fmla="*/ 0 h 340"/>
                <a:gd name="T8" fmla="*/ 60 w 280"/>
                <a:gd name="T9" fmla="*/ 92 h 340"/>
                <a:gd name="T10" fmla="*/ 60 w 280"/>
                <a:gd name="T11" fmla="*/ 120 h 340"/>
                <a:gd name="T12" fmla="*/ 20 w 280"/>
                <a:gd name="T13" fmla="*/ 120 h 340"/>
                <a:gd name="T14" fmla="*/ 0 w 280"/>
                <a:gd name="T15" fmla="*/ 144 h 340"/>
                <a:gd name="T16" fmla="*/ 0 w 280"/>
                <a:gd name="T17" fmla="*/ 300 h 340"/>
                <a:gd name="T18" fmla="*/ 20 w 280"/>
                <a:gd name="T19" fmla="*/ 326 h 340"/>
                <a:gd name="T20" fmla="*/ 43 w 280"/>
                <a:gd name="T21" fmla="*/ 334 h 340"/>
                <a:gd name="T22" fmla="*/ 82 w 280"/>
                <a:gd name="T23" fmla="*/ 340 h 340"/>
                <a:gd name="T24" fmla="*/ 198 w 280"/>
                <a:gd name="T25" fmla="*/ 340 h 340"/>
                <a:gd name="T26" fmla="*/ 238 w 280"/>
                <a:gd name="T27" fmla="*/ 334 h 340"/>
                <a:gd name="T28" fmla="*/ 261 w 280"/>
                <a:gd name="T29" fmla="*/ 326 h 340"/>
                <a:gd name="T30" fmla="*/ 280 w 280"/>
                <a:gd name="T31" fmla="*/ 300 h 340"/>
                <a:gd name="T32" fmla="*/ 280 w 280"/>
                <a:gd name="T33" fmla="*/ 144 h 340"/>
                <a:gd name="T34" fmla="*/ 256 w 280"/>
                <a:gd name="T35" fmla="*/ 120 h 340"/>
                <a:gd name="T36" fmla="*/ 100 w 280"/>
                <a:gd name="T37" fmla="*/ 84 h 340"/>
                <a:gd name="T38" fmla="*/ 140 w 280"/>
                <a:gd name="T39" fmla="*/ 40 h 340"/>
                <a:gd name="T40" fmla="*/ 180 w 280"/>
                <a:gd name="T41" fmla="*/ 84 h 340"/>
                <a:gd name="T42" fmla="*/ 180 w 280"/>
                <a:gd name="T43" fmla="*/ 120 h 340"/>
                <a:gd name="T44" fmla="*/ 100 w 280"/>
                <a:gd name="T45" fmla="*/ 120 h 340"/>
                <a:gd name="T46" fmla="*/ 100 w 280"/>
                <a:gd name="T47" fmla="*/ 84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0" h="340">
                  <a:moveTo>
                    <a:pt x="256" y="120"/>
                  </a:moveTo>
                  <a:cubicBezTo>
                    <a:pt x="220" y="120"/>
                    <a:pt x="220" y="120"/>
                    <a:pt x="220" y="120"/>
                  </a:cubicBezTo>
                  <a:cubicBezTo>
                    <a:pt x="220" y="92"/>
                    <a:pt x="220" y="92"/>
                    <a:pt x="220" y="92"/>
                  </a:cubicBezTo>
                  <a:cubicBezTo>
                    <a:pt x="220" y="34"/>
                    <a:pt x="194" y="0"/>
                    <a:pt x="140" y="0"/>
                  </a:cubicBezTo>
                  <a:cubicBezTo>
                    <a:pt x="87" y="0"/>
                    <a:pt x="60" y="34"/>
                    <a:pt x="60" y="92"/>
                  </a:cubicBezTo>
                  <a:cubicBezTo>
                    <a:pt x="60" y="120"/>
                    <a:pt x="60" y="120"/>
                    <a:pt x="60" y="120"/>
                  </a:cubicBezTo>
                  <a:cubicBezTo>
                    <a:pt x="20" y="120"/>
                    <a:pt x="20" y="120"/>
                    <a:pt x="20" y="120"/>
                  </a:cubicBezTo>
                  <a:cubicBezTo>
                    <a:pt x="9" y="120"/>
                    <a:pt x="0" y="133"/>
                    <a:pt x="0" y="144"/>
                  </a:cubicBezTo>
                  <a:cubicBezTo>
                    <a:pt x="0" y="300"/>
                    <a:pt x="0" y="300"/>
                    <a:pt x="0" y="300"/>
                  </a:cubicBezTo>
                  <a:cubicBezTo>
                    <a:pt x="0" y="311"/>
                    <a:pt x="9" y="323"/>
                    <a:pt x="20" y="326"/>
                  </a:cubicBezTo>
                  <a:cubicBezTo>
                    <a:pt x="43" y="334"/>
                    <a:pt x="43" y="334"/>
                    <a:pt x="43" y="334"/>
                  </a:cubicBezTo>
                  <a:cubicBezTo>
                    <a:pt x="54" y="337"/>
                    <a:pt x="71" y="340"/>
                    <a:pt x="82" y="340"/>
                  </a:cubicBezTo>
                  <a:cubicBezTo>
                    <a:pt x="198" y="340"/>
                    <a:pt x="198" y="340"/>
                    <a:pt x="198" y="340"/>
                  </a:cubicBezTo>
                  <a:cubicBezTo>
                    <a:pt x="209" y="340"/>
                    <a:pt x="227" y="337"/>
                    <a:pt x="238" y="334"/>
                  </a:cubicBezTo>
                  <a:cubicBezTo>
                    <a:pt x="261" y="326"/>
                    <a:pt x="261" y="326"/>
                    <a:pt x="261" y="326"/>
                  </a:cubicBezTo>
                  <a:cubicBezTo>
                    <a:pt x="272" y="323"/>
                    <a:pt x="280" y="311"/>
                    <a:pt x="280" y="300"/>
                  </a:cubicBezTo>
                  <a:cubicBezTo>
                    <a:pt x="280" y="144"/>
                    <a:pt x="280" y="144"/>
                    <a:pt x="280" y="144"/>
                  </a:cubicBezTo>
                  <a:cubicBezTo>
                    <a:pt x="280" y="133"/>
                    <a:pt x="268" y="120"/>
                    <a:pt x="256" y="120"/>
                  </a:cubicBezTo>
                  <a:close/>
                  <a:moveTo>
                    <a:pt x="100" y="84"/>
                  </a:moveTo>
                  <a:cubicBezTo>
                    <a:pt x="100" y="55"/>
                    <a:pt x="116" y="40"/>
                    <a:pt x="140" y="40"/>
                  </a:cubicBezTo>
                  <a:cubicBezTo>
                    <a:pt x="165" y="40"/>
                    <a:pt x="180" y="55"/>
                    <a:pt x="180" y="84"/>
                  </a:cubicBezTo>
                  <a:cubicBezTo>
                    <a:pt x="180" y="120"/>
                    <a:pt x="180" y="120"/>
                    <a:pt x="180" y="120"/>
                  </a:cubicBezTo>
                  <a:cubicBezTo>
                    <a:pt x="100" y="120"/>
                    <a:pt x="100" y="120"/>
                    <a:pt x="100" y="120"/>
                  </a:cubicBezTo>
                  <a:lnTo>
                    <a:pt x="100" y="8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600"/>
            </a:p>
          </p:txBody>
        </p:sp>
        <p:sp>
          <p:nvSpPr>
            <p:cNvPr id="21" name="Freeform 233"/>
            <p:cNvSpPr>
              <a:spLocks noEditPoints="1"/>
            </p:cNvSpPr>
            <p:nvPr/>
          </p:nvSpPr>
          <p:spPr bwMode="auto">
            <a:xfrm>
              <a:off x="4647389" y="3755709"/>
              <a:ext cx="443912" cy="318204"/>
            </a:xfrm>
            <a:custGeom>
              <a:avLst/>
              <a:gdLst>
                <a:gd name="T0" fmla="*/ 392 w 392"/>
                <a:gd name="T1" fmla="*/ 40 h 280"/>
                <a:gd name="T2" fmla="*/ 392 w 392"/>
                <a:gd name="T3" fmla="*/ 16 h 280"/>
                <a:gd name="T4" fmla="*/ 376 w 392"/>
                <a:gd name="T5" fmla="*/ 0 h 280"/>
                <a:gd name="T6" fmla="*/ 16 w 392"/>
                <a:gd name="T7" fmla="*/ 0 h 280"/>
                <a:gd name="T8" fmla="*/ 0 w 392"/>
                <a:gd name="T9" fmla="*/ 16 h 280"/>
                <a:gd name="T10" fmla="*/ 0 w 392"/>
                <a:gd name="T11" fmla="*/ 40 h 280"/>
                <a:gd name="T12" fmla="*/ 40 w 392"/>
                <a:gd name="T13" fmla="*/ 40 h 280"/>
                <a:gd name="T14" fmla="*/ 40 w 392"/>
                <a:gd name="T15" fmla="*/ 80 h 280"/>
                <a:gd name="T16" fmla="*/ 0 w 392"/>
                <a:gd name="T17" fmla="*/ 80 h 280"/>
                <a:gd name="T18" fmla="*/ 0 w 392"/>
                <a:gd name="T19" fmla="*/ 120 h 280"/>
                <a:gd name="T20" fmla="*/ 40 w 392"/>
                <a:gd name="T21" fmla="*/ 120 h 280"/>
                <a:gd name="T22" fmla="*/ 40 w 392"/>
                <a:gd name="T23" fmla="*/ 160 h 280"/>
                <a:gd name="T24" fmla="*/ 0 w 392"/>
                <a:gd name="T25" fmla="*/ 160 h 280"/>
                <a:gd name="T26" fmla="*/ 0 w 392"/>
                <a:gd name="T27" fmla="*/ 200 h 280"/>
                <a:gd name="T28" fmla="*/ 40 w 392"/>
                <a:gd name="T29" fmla="*/ 200 h 280"/>
                <a:gd name="T30" fmla="*/ 40 w 392"/>
                <a:gd name="T31" fmla="*/ 240 h 280"/>
                <a:gd name="T32" fmla="*/ 0 w 392"/>
                <a:gd name="T33" fmla="*/ 240 h 280"/>
                <a:gd name="T34" fmla="*/ 0 w 392"/>
                <a:gd name="T35" fmla="*/ 264 h 280"/>
                <a:gd name="T36" fmla="*/ 16 w 392"/>
                <a:gd name="T37" fmla="*/ 280 h 280"/>
                <a:gd name="T38" fmla="*/ 376 w 392"/>
                <a:gd name="T39" fmla="*/ 280 h 280"/>
                <a:gd name="T40" fmla="*/ 392 w 392"/>
                <a:gd name="T41" fmla="*/ 264 h 280"/>
                <a:gd name="T42" fmla="*/ 392 w 392"/>
                <a:gd name="T43" fmla="*/ 240 h 280"/>
                <a:gd name="T44" fmla="*/ 352 w 392"/>
                <a:gd name="T45" fmla="*/ 240 h 280"/>
                <a:gd name="T46" fmla="*/ 352 w 392"/>
                <a:gd name="T47" fmla="*/ 200 h 280"/>
                <a:gd name="T48" fmla="*/ 392 w 392"/>
                <a:gd name="T49" fmla="*/ 200 h 280"/>
                <a:gd name="T50" fmla="*/ 392 w 392"/>
                <a:gd name="T51" fmla="*/ 160 h 280"/>
                <a:gd name="T52" fmla="*/ 352 w 392"/>
                <a:gd name="T53" fmla="*/ 160 h 280"/>
                <a:gd name="T54" fmla="*/ 352 w 392"/>
                <a:gd name="T55" fmla="*/ 120 h 280"/>
                <a:gd name="T56" fmla="*/ 392 w 392"/>
                <a:gd name="T57" fmla="*/ 120 h 280"/>
                <a:gd name="T58" fmla="*/ 392 w 392"/>
                <a:gd name="T59" fmla="*/ 80 h 280"/>
                <a:gd name="T60" fmla="*/ 352 w 392"/>
                <a:gd name="T61" fmla="*/ 80 h 280"/>
                <a:gd name="T62" fmla="*/ 352 w 392"/>
                <a:gd name="T63" fmla="*/ 40 h 280"/>
                <a:gd name="T64" fmla="*/ 392 w 392"/>
                <a:gd name="T65" fmla="*/ 40 h 280"/>
                <a:gd name="T66" fmla="*/ 152 w 392"/>
                <a:gd name="T67" fmla="*/ 200 h 280"/>
                <a:gd name="T68" fmla="*/ 152 w 392"/>
                <a:gd name="T69" fmla="*/ 80 h 280"/>
                <a:gd name="T70" fmla="*/ 252 w 392"/>
                <a:gd name="T71" fmla="*/ 140 h 280"/>
                <a:gd name="T72" fmla="*/ 152 w 392"/>
                <a:gd name="T73" fmla="*/ 20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92" h="280">
                  <a:moveTo>
                    <a:pt x="392" y="40"/>
                  </a:moveTo>
                  <a:cubicBezTo>
                    <a:pt x="392" y="16"/>
                    <a:pt x="392" y="16"/>
                    <a:pt x="392" y="16"/>
                  </a:cubicBezTo>
                  <a:cubicBezTo>
                    <a:pt x="392" y="7"/>
                    <a:pt x="385" y="0"/>
                    <a:pt x="376" y="0"/>
                  </a:cubicBezTo>
                  <a:cubicBezTo>
                    <a:pt x="16" y="0"/>
                    <a:pt x="16" y="0"/>
                    <a:pt x="16" y="0"/>
                  </a:cubicBezTo>
                  <a:cubicBezTo>
                    <a:pt x="7" y="0"/>
                    <a:pt x="0" y="7"/>
                    <a:pt x="0" y="16"/>
                  </a:cubicBezTo>
                  <a:cubicBezTo>
                    <a:pt x="0" y="40"/>
                    <a:pt x="0" y="40"/>
                    <a:pt x="0" y="40"/>
                  </a:cubicBezTo>
                  <a:cubicBezTo>
                    <a:pt x="40" y="40"/>
                    <a:pt x="40" y="40"/>
                    <a:pt x="40" y="40"/>
                  </a:cubicBezTo>
                  <a:cubicBezTo>
                    <a:pt x="40" y="80"/>
                    <a:pt x="40" y="80"/>
                    <a:pt x="40" y="80"/>
                  </a:cubicBezTo>
                  <a:cubicBezTo>
                    <a:pt x="0" y="80"/>
                    <a:pt x="0" y="80"/>
                    <a:pt x="0" y="80"/>
                  </a:cubicBezTo>
                  <a:cubicBezTo>
                    <a:pt x="0" y="120"/>
                    <a:pt x="0" y="120"/>
                    <a:pt x="0" y="120"/>
                  </a:cubicBezTo>
                  <a:cubicBezTo>
                    <a:pt x="40" y="120"/>
                    <a:pt x="40" y="120"/>
                    <a:pt x="40" y="120"/>
                  </a:cubicBezTo>
                  <a:cubicBezTo>
                    <a:pt x="40" y="160"/>
                    <a:pt x="40" y="160"/>
                    <a:pt x="40" y="160"/>
                  </a:cubicBezTo>
                  <a:cubicBezTo>
                    <a:pt x="0" y="160"/>
                    <a:pt x="0" y="160"/>
                    <a:pt x="0" y="160"/>
                  </a:cubicBezTo>
                  <a:cubicBezTo>
                    <a:pt x="0" y="200"/>
                    <a:pt x="0" y="200"/>
                    <a:pt x="0" y="200"/>
                  </a:cubicBezTo>
                  <a:cubicBezTo>
                    <a:pt x="40" y="200"/>
                    <a:pt x="40" y="200"/>
                    <a:pt x="40" y="200"/>
                  </a:cubicBezTo>
                  <a:cubicBezTo>
                    <a:pt x="40" y="240"/>
                    <a:pt x="40" y="240"/>
                    <a:pt x="40" y="240"/>
                  </a:cubicBezTo>
                  <a:cubicBezTo>
                    <a:pt x="0" y="240"/>
                    <a:pt x="0" y="240"/>
                    <a:pt x="0" y="240"/>
                  </a:cubicBezTo>
                  <a:cubicBezTo>
                    <a:pt x="0" y="264"/>
                    <a:pt x="0" y="264"/>
                    <a:pt x="0" y="264"/>
                  </a:cubicBezTo>
                  <a:cubicBezTo>
                    <a:pt x="0" y="273"/>
                    <a:pt x="7" y="280"/>
                    <a:pt x="16" y="280"/>
                  </a:cubicBezTo>
                  <a:cubicBezTo>
                    <a:pt x="376" y="280"/>
                    <a:pt x="376" y="280"/>
                    <a:pt x="376" y="280"/>
                  </a:cubicBezTo>
                  <a:cubicBezTo>
                    <a:pt x="385" y="280"/>
                    <a:pt x="392" y="273"/>
                    <a:pt x="392" y="264"/>
                  </a:cubicBezTo>
                  <a:cubicBezTo>
                    <a:pt x="392" y="240"/>
                    <a:pt x="392" y="240"/>
                    <a:pt x="392" y="240"/>
                  </a:cubicBezTo>
                  <a:cubicBezTo>
                    <a:pt x="352" y="240"/>
                    <a:pt x="352" y="240"/>
                    <a:pt x="352" y="240"/>
                  </a:cubicBezTo>
                  <a:cubicBezTo>
                    <a:pt x="352" y="200"/>
                    <a:pt x="352" y="200"/>
                    <a:pt x="352" y="200"/>
                  </a:cubicBezTo>
                  <a:cubicBezTo>
                    <a:pt x="392" y="200"/>
                    <a:pt x="392" y="200"/>
                    <a:pt x="392" y="200"/>
                  </a:cubicBezTo>
                  <a:cubicBezTo>
                    <a:pt x="392" y="160"/>
                    <a:pt x="392" y="160"/>
                    <a:pt x="392" y="160"/>
                  </a:cubicBezTo>
                  <a:cubicBezTo>
                    <a:pt x="352" y="160"/>
                    <a:pt x="352" y="160"/>
                    <a:pt x="352" y="160"/>
                  </a:cubicBezTo>
                  <a:cubicBezTo>
                    <a:pt x="352" y="120"/>
                    <a:pt x="352" y="120"/>
                    <a:pt x="352" y="120"/>
                  </a:cubicBezTo>
                  <a:cubicBezTo>
                    <a:pt x="392" y="120"/>
                    <a:pt x="392" y="120"/>
                    <a:pt x="392" y="120"/>
                  </a:cubicBezTo>
                  <a:cubicBezTo>
                    <a:pt x="392" y="80"/>
                    <a:pt x="392" y="80"/>
                    <a:pt x="392" y="80"/>
                  </a:cubicBezTo>
                  <a:cubicBezTo>
                    <a:pt x="352" y="80"/>
                    <a:pt x="352" y="80"/>
                    <a:pt x="352" y="80"/>
                  </a:cubicBezTo>
                  <a:cubicBezTo>
                    <a:pt x="352" y="40"/>
                    <a:pt x="352" y="40"/>
                    <a:pt x="352" y="40"/>
                  </a:cubicBezTo>
                  <a:lnTo>
                    <a:pt x="392" y="40"/>
                  </a:lnTo>
                  <a:close/>
                  <a:moveTo>
                    <a:pt x="152" y="200"/>
                  </a:moveTo>
                  <a:cubicBezTo>
                    <a:pt x="152" y="80"/>
                    <a:pt x="152" y="80"/>
                    <a:pt x="152" y="80"/>
                  </a:cubicBezTo>
                  <a:cubicBezTo>
                    <a:pt x="252" y="140"/>
                    <a:pt x="252" y="140"/>
                    <a:pt x="252" y="140"/>
                  </a:cubicBezTo>
                  <a:lnTo>
                    <a:pt x="152" y="20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600"/>
            </a:p>
          </p:txBody>
        </p:sp>
        <p:sp>
          <p:nvSpPr>
            <p:cNvPr id="22" name="Freeform 256"/>
            <p:cNvSpPr>
              <a:spLocks noEditPoints="1"/>
            </p:cNvSpPr>
            <p:nvPr/>
          </p:nvSpPr>
          <p:spPr bwMode="auto">
            <a:xfrm>
              <a:off x="5448301" y="4749718"/>
              <a:ext cx="278552" cy="398914"/>
            </a:xfrm>
            <a:custGeom>
              <a:avLst/>
              <a:gdLst>
                <a:gd name="T0" fmla="*/ 252 w 280"/>
                <a:gd name="T1" fmla="*/ 40 h 400"/>
                <a:gd name="T2" fmla="*/ 228 w 280"/>
                <a:gd name="T3" fmla="*/ 100 h 400"/>
                <a:gd name="T4" fmla="*/ 52 w 280"/>
                <a:gd name="T5" fmla="*/ 100 h 400"/>
                <a:gd name="T6" fmla="*/ 28 w 280"/>
                <a:gd name="T7" fmla="*/ 40 h 400"/>
                <a:gd name="T8" fmla="*/ 0 w 280"/>
                <a:gd name="T9" fmla="*/ 68 h 400"/>
                <a:gd name="T10" fmla="*/ 0 w 280"/>
                <a:gd name="T11" fmla="*/ 372 h 400"/>
                <a:gd name="T12" fmla="*/ 28 w 280"/>
                <a:gd name="T13" fmla="*/ 400 h 400"/>
                <a:gd name="T14" fmla="*/ 252 w 280"/>
                <a:gd name="T15" fmla="*/ 400 h 400"/>
                <a:gd name="T16" fmla="*/ 280 w 280"/>
                <a:gd name="T17" fmla="*/ 372 h 400"/>
                <a:gd name="T18" fmla="*/ 280 w 280"/>
                <a:gd name="T19" fmla="*/ 68 h 400"/>
                <a:gd name="T20" fmla="*/ 252 w 280"/>
                <a:gd name="T21" fmla="*/ 40 h 400"/>
                <a:gd name="T22" fmla="*/ 212 w 280"/>
                <a:gd name="T23" fmla="*/ 80 h 400"/>
                <a:gd name="T24" fmla="*/ 230 w 280"/>
                <a:gd name="T25" fmla="*/ 40 h 400"/>
                <a:gd name="T26" fmla="*/ 186 w 280"/>
                <a:gd name="T27" fmla="*/ 40 h 400"/>
                <a:gd name="T28" fmla="*/ 172 w 280"/>
                <a:gd name="T29" fmla="*/ 0 h 400"/>
                <a:gd name="T30" fmla="*/ 108 w 280"/>
                <a:gd name="T31" fmla="*/ 0 h 400"/>
                <a:gd name="T32" fmla="*/ 93 w 280"/>
                <a:gd name="T33" fmla="*/ 40 h 400"/>
                <a:gd name="T34" fmla="*/ 50 w 280"/>
                <a:gd name="T35" fmla="*/ 40 h 400"/>
                <a:gd name="T36" fmla="*/ 68 w 280"/>
                <a:gd name="T37" fmla="*/ 80 h 400"/>
                <a:gd name="T38" fmla="*/ 212 w 280"/>
                <a:gd name="T39" fmla="*/ 8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0" h="400">
                  <a:moveTo>
                    <a:pt x="252" y="40"/>
                  </a:moveTo>
                  <a:cubicBezTo>
                    <a:pt x="228" y="100"/>
                    <a:pt x="228" y="100"/>
                    <a:pt x="228" y="100"/>
                  </a:cubicBezTo>
                  <a:cubicBezTo>
                    <a:pt x="52" y="100"/>
                    <a:pt x="52" y="100"/>
                    <a:pt x="52" y="100"/>
                  </a:cubicBezTo>
                  <a:cubicBezTo>
                    <a:pt x="28" y="40"/>
                    <a:pt x="28" y="40"/>
                    <a:pt x="28" y="40"/>
                  </a:cubicBezTo>
                  <a:cubicBezTo>
                    <a:pt x="12" y="40"/>
                    <a:pt x="0" y="52"/>
                    <a:pt x="0" y="68"/>
                  </a:cubicBezTo>
                  <a:cubicBezTo>
                    <a:pt x="0" y="372"/>
                    <a:pt x="0" y="372"/>
                    <a:pt x="0" y="372"/>
                  </a:cubicBezTo>
                  <a:cubicBezTo>
                    <a:pt x="0" y="387"/>
                    <a:pt x="12" y="400"/>
                    <a:pt x="28" y="400"/>
                  </a:cubicBezTo>
                  <a:cubicBezTo>
                    <a:pt x="252" y="400"/>
                    <a:pt x="252" y="400"/>
                    <a:pt x="252" y="400"/>
                  </a:cubicBezTo>
                  <a:cubicBezTo>
                    <a:pt x="267" y="400"/>
                    <a:pt x="280" y="387"/>
                    <a:pt x="280" y="372"/>
                  </a:cubicBezTo>
                  <a:cubicBezTo>
                    <a:pt x="280" y="68"/>
                    <a:pt x="280" y="68"/>
                    <a:pt x="280" y="68"/>
                  </a:cubicBezTo>
                  <a:cubicBezTo>
                    <a:pt x="280" y="52"/>
                    <a:pt x="267" y="40"/>
                    <a:pt x="252" y="40"/>
                  </a:cubicBezTo>
                  <a:close/>
                  <a:moveTo>
                    <a:pt x="212" y="80"/>
                  </a:moveTo>
                  <a:cubicBezTo>
                    <a:pt x="230" y="40"/>
                    <a:pt x="230" y="40"/>
                    <a:pt x="230" y="40"/>
                  </a:cubicBezTo>
                  <a:cubicBezTo>
                    <a:pt x="186" y="40"/>
                    <a:pt x="186" y="40"/>
                    <a:pt x="186" y="40"/>
                  </a:cubicBezTo>
                  <a:cubicBezTo>
                    <a:pt x="172" y="0"/>
                    <a:pt x="172" y="0"/>
                    <a:pt x="172" y="0"/>
                  </a:cubicBezTo>
                  <a:cubicBezTo>
                    <a:pt x="108" y="0"/>
                    <a:pt x="108" y="0"/>
                    <a:pt x="108" y="0"/>
                  </a:cubicBezTo>
                  <a:cubicBezTo>
                    <a:pt x="93" y="40"/>
                    <a:pt x="93" y="40"/>
                    <a:pt x="93" y="40"/>
                  </a:cubicBezTo>
                  <a:cubicBezTo>
                    <a:pt x="50" y="40"/>
                    <a:pt x="50" y="40"/>
                    <a:pt x="50" y="40"/>
                  </a:cubicBezTo>
                  <a:cubicBezTo>
                    <a:pt x="68" y="80"/>
                    <a:pt x="68" y="80"/>
                    <a:pt x="68" y="80"/>
                  </a:cubicBezTo>
                  <a:lnTo>
                    <a:pt x="212" y="8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sz="1600"/>
            </a:p>
          </p:txBody>
        </p:sp>
      </p:grpSp>
      <p:sp>
        <p:nvSpPr>
          <p:cNvPr id="48" name="文本框 47"/>
          <p:cNvSpPr txBox="1"/>
          <p:nvPr/>
        </p:nvSpPr>
        <p:spPr>
          <a:xfrm>
            <a:off x="6421398" y="2110442"/>
            <a:ext cx="4571348" cy="55399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bg1">
                    <a:lumMod val="50000"/>
                  </a:schemeClr>
                </a:solidFill>
              </a:rPr>
              <a:t>加入标题描述</a:t>
            </a:r>
            <a:endParaRPr lang="en-US" altLang="zh-CN" sz="1600" b="1" dirty="0">
              <a:solidFill>
                <a:schemeClr val="bg1">
                  <a:lumMod val="50000"/>
                </a:schemeClr>
              </a:solidFill>
            </a:endParaRPr>
          </a:p>
          <a:p>
            <a:r>
              <a:rPr lang="en-US" altLang="zh-CN" sz="1400" dirty="0">
                <a:solidFill>
                  <a:schemeClr val="bg1">
                    <a:lumMod val="50000"/>
                  </a:schemeClr>
                </a:solidFill>
              </a:rPr>
              <a:t>Lorem ipsum dolor sit amet, consectetuer adipiscing elit. </a:t>
            </a:r>
          </a:p>
        </p:txBody>
      </p:sp>
      <p:sp>
        <p:nvSpPr>
          <p:cNvPr id="49" name="文本框 48"/>
          <p:cNvSpPr txBox="1"/>
          <p:nvPr/>
        </p:nvSpPr>
        <p:spPr>
          <a:xfrm>
            <a:off x="6421398" y="2740328"/>
            <a:ext cx="4810125" cy="55399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sz="1600" b="1" dirty="0">
                <a:solidFill>
                  <a:schemeClr val="bg1">
                    <a:lumMod val="50000"/>
                  </a:schemeClr>
                </a:solidFill>
              </a:rPr>
              <a:t>加入标题描述</a:t>
            </a:r>
            <a:endParaRPr lang="en-US" altLang="zh-CN" sz="1600" b="1" dirty="0">
              <a:solidFill>
                <a:schemeClr val="bg1">
                  <a:lumMod val="50000"/>
                </a:schemeClr>
              </a:solidFill>
            </a:endParaRPr>
          </a:p>
          <a:p>
            <a:pPr lvl="0"/>
            <a:r>
              <a:rPr lang="en-US" altLang="zh-CN" sz="1400" dirty="0">
                <a:solidFill>
                  <a:schemeClr val="bg1">
                    <a:lumMod val="50000"/>
                  </a:schemeClr>
                </a:solidFill>
              </a:rPr>
              <a:t>Lorem ipsum dolor sit </a:t>
            </a:r>
            <a:r>
              <a:rPr lang="en-US" altLang="zh-CN" sz="1400" dirty="0" err="1">
                <a:solidFill>
                  <a:schemeClr val="bg1">
                    <a:lumMod val="50000"/>
                  </a:schemeClr>
                </a:solidFill>
              </a:rPr>
              <a:t>amet</a:t>
            </a:r>
            <a:r>
              <a:rPr lang="en-US" altLang="zh-CN" sz="1400" dirty="0">
                <a:solidFill>
                  <a:schemeClr val="bg1">
                    <a:lumMod val="50000"/>
                  </a:schemeClr>
                </a:solidFill>
              </a:rPr>
              <a:t>, </a:t>
            </a:r>
            <a:r>
              <a:rPr lang="en-US" altLang="zh-CN" sz="1400" dirty="0" err="1">
                <a:solidFill>
                  <a:schemeClr val="bg1">
                    <a:lumMod val="50000"/>
                  </a:schemeClr>
                </a:solidFill>
              </a:rPr>
              <a:t>consectetuer</a:t>
            </a:r>
            <a:r>
              <a:rPr lang="en-US" altLang="zh-CN" sz="1400" dirty="0">
                <a:solidFill>
                  <a:schemeClr val="bg1">
                    <a:lumMod val="50000"/>
                  </a:schemeClr>
                </a:solidFill>
              </a:rPr>
              <a:t> </a:t>
            </a:r>
            <a:r>
              <a:rPr lang="en-US" altLang="zh-CN" sz="1400" dirty="0" err="1">
                <a:solidFill>
                  <a:schemeClr val="bg1">
                    <a:lumMod val="50000"/>
                  </a:schemeClr>
                </a:solidFill>
              </a:rPr>
              <a:t>adipiscing</a:t>
            </a:r>
            <a:r>
              <a:rPr lang="en-US" altLang="zh-CN" sz="1400" dirty="0">
                <a:solidFill>
                  <a:schemeClr val="bg1">
                    <a:lumMod val="50000"/>
                  </a:schemeClr>
                </a:solidFill>
              </a:rPr>
              <a:t> </a:t>
            </a:r>
            <a:r>
              <a:rPr lang="en-US" altLang="zh-CN" sz="1400" dirty="0" err="1">
                <a:solidFill>
                  <a:schemeClr val="bg1">
                    <a:lumMod val="50000"/>
                  </a:schemeClr>
                </a:solidFill>
              </a:rPr>
              <a:t>elit</a:t>
            </a:r>
            <a:r>
              <a:rPr lang="en-US" altLang="zh-CN" sz="1400" dirty="0">
                <a:solidFill>
                  <a:schemeClr val="bg1">
                    <a:lumMod val="50000"/>
                  </a:schemeClr>
                </a:solidFill>
              </a:rPr>
              <a:t>. </a:t>
            </a:r>
          </a:p>
        </p:txBody>
      </p:sp>
      <p:sp>
        <p:nvSpPr>
          <p:cNvPr id="50" name="文本框 49"/>
          <p:cNvSpPr txBox="1"/>
          <p:nvPr/>
        </p:nvSpPr>
        <p:spPr>
          <a:xfrm>
            <a:off x="6421398" y="3370214"/>
            <a:ext cx="4810125" cy="55399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sz="1600" b="1" dirty="0">
                <a:solidFill>
                  <a:schemeClr val="bg1">
                    <a:lumMod val="50000"/>
                  </a:schemeClr>
                </a:solidFill>
              </a:rPr>
              <a:t>加入标题描述</a:t>
            </a:r>
            <a:endParaRPr lang="en-US" altLang="zh-CN" sz="1600" b="1" dirty="0">
              <a:solidFill>
                <a:schemeClr val="bg1">
                  <a:lumMod val="50000"/>
                </a:schemeClr>
              </a:solidFill>
            </a:endParaRPr>
          </a:p>
          <a:p>
            <a:pPr lvl="0"/>
            <a:r>
              <a:rPr lang="en-US" altLang="zh-CN" sz="1400" dirty="0">
                <a:solidFill>
                  <a:schemeClr val="bg1">
                    <a:lumMod val="50000"/>
                  </a:schemeClr>
                </a:solidFill>
              </a:rPr>
              <a:t>Lorem ipsum dolor sit </a:t>
            </a:r>
            <a:r>
              <a:rPr lang="en-US" altLang="zh-CN" sz="1400" dirty="0" err="1">
                <a:solidFill>
                  <a:schemeClr val="bg1">
                    <a:lumMod val="50000"/>
                  </a:schemeClr>
                </a:solidFill>
              </a:rPr>
              <a:t>amet</a:t>
            </a:r>
            <a:r>
              <a:rPr lang="en-US" altLang="zh-CN" sz="1400" dirty="0">
                <a:solidFill>
                  <a:schemeClr val="bg1">
                    <a:lumMod val="50000"/>
                  </a:schemeClr>
                </a:solidFill>
              </a:rPr>
              <a:t>, </a:t>
            </a:r>
            <a:r>
              <a:rPr lang="en-US" altLang="zh-CN" sz="1400" dirty="0" err="1">
                <a:solidFill>
                  <a:schemeClr val="bg1">
                    <a:lumMod val="50000"/>
                  </a:schemeClr>
                </a:solidFill>
              </a:rPr>
              <a:t>consectetuer</a:t>
            </a:r>
            <a:r>
              <a:rPr lang="en-US" altLang="zh-CN" sz="1400" dirty="0">
                <a:solidFill>
                  <a:schemeClr val="bg1">
                    <a:lumMod val="50000"/>
                  </a:schemeClr>
                </a:solidFill>
              </a:rPr>
              <a:t> </a:t>
            </a:r>
            <a:r>
              <a:rPr lang="en-US" altLang="zh-CN" sz="1400" dirty="0" err="1">
                <a:solidFill>
                  <a:schemeClr val="bg1">
                    <a:lumMod val="50000"/>
                  </a:schemeClr>
                </a:solidFill>
              </a:rPr>
              <a:t>adipiscing</a:t>
            </a:r>
            <a:r>
              <a:rPr lang="en-US" altLang="zh-CN" sz="1400" dirty="0">
                <a:solidFill>
                  <a:schemeClr val="bg1">
                    <a:lumMod val="50000"/>
                  </a:schemeClr>
                </a:solidFill>
              </a:rPr>
              <a:t> </a:t>
            </a:r>
            <a:r>
              <a:rPr lang="en-US" altLang="zh-CN" sz="1400" dirty="0" err="1">
                <a:solidFill>
                  <a:schemeClr val="bg1">
                    <a:lumMod val="50000"/>
                  </a:schemeClr>
                </a:solidFill>
              </a:rPr>
              <a:t>elit</a:t>
            </a:r>
            <a:r>
              <a:rPr lang="en-US" altLang="zh-CN" sz="1400" dirty="0">
                <a:solidFill>
                  <a:schemeClr val="bg1">
                    <a:lumMod val="50000"/>
                  </a:schemeClr>
                </a:solidFill>
              </a:rPr>
              <a:t>. </a:t>
            </a:r>
          </a:p>
        </p:txBody>
      </p:sp>
      <p:sp>
        <p:nvSpPr>
          <p:cNvPr id="51" name="文本框 50"/>
          <p:cNvSpPr txBox="1"/>
          <p:nvPr/>
        </p:nvSpPr>
        <p:spPr>
          <a:xfrm>
            <a:off x="6421398" y="4000100"/>
            <a:ext cx="4810125" cy="55399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sz="1600" b="1" dirty="0">
                <a:solidFill>
                  <a:schemeClr val="bg1">
                    <a:lumMod val="50000"/>
                  </a:schemeClr>
                </a:solidFill>
              </a:rPr>
              <a:t>加入标题描述</a:t>
            </a:r>
            <a:endParaRPr lang="en-US" altLang="zh-CN" sz="1600" b="1" dirty="0">
              <a:solidFill>
                <a:schemeClr val="bg1">
                  <a:lumMod val="50000"/>
                </a:schemeClr>
              </a:solidFill>
            </a:endParaRPr>
          </a:p>
          <a:p>
            <a:pPr lvl="0"/>
            <a:r>
              <a:rPr lang="en-US" altLang="zh-CN" sz="1400" dirty="0">
                <a:solidFill>
                  <a:schemeClr val="bg1">
                    <a:lumMod val="50000"/>
                  </a:schemeClr>
                </a:solidFill>
              </a:rPr>
              <a:t>Lorem ipsum dolor sit </a:t>
            </a:r>
            <a:r>
              <a:rPr lang="en-US" altLang="zh-CN" sz="1400" dirty="0" err="1">
                <a:solidFill>
                  <a:schemeClr val="bg1">
                    <a:lumMod val="50000"/>
                  </a:schemeClr>
                </a:solidFill>
              </a:rPr>
              <a:t>amet</a:t>
            </a:r>
            <a:r>
              <a:rPr lang="en-US" altLang="zh-CN" sz="1400" dirty="0">
                <a:solidFill>
                  <a:schemeClr val="bg1">
                    <a:lumMod val="50000"/>
                  </a:schemeClr>
                </a:solidFill>
              </a:rPr>
              <a:t>, </a:t>
            </a:r>
            <a:r>
              <a:rPr lang="en-US" altLang="zh-CN" sz="1400" dirty="0" err="1">
                <a:solidFill>
                  <a:schemeClr val="bg1">
                    <a:lumMod val="50000"/>
                  </a:schemeClr>
                </a:solidFill>
              </a:rPr>
              <a:t>consectetuer</a:t>
            </a:r>
            <a:r>
              <a:rPr lang="en-US" altLang="zh-CN" sz="1400" dirty="0">
                <a:solidFill>
                  <a:schemeClr val="bg1">
                    <a:lumMod val="50000"/>
                  </a:schemeClr>
                </a:solidFill>
              </a:rPr>
              <a:t> </a:t>
            </a:r>
            <a:r>
              <a:rPr lang="en-US" altLang="zh-CN" sz="1400" dirty="0" err="1">
                <a:solidFill>
                  <a:schemeClr val="bg1">
                    <a:lumMod val="50000"/>
                  </a:schemeClr>
                </a:solidFill>
              </a:rPr>
              <a:t>adipiscing</a:t>
            </a:r>
            <a:r>
              <a:rPr lang="en-US" altLang="zh-CN" sz="1400" dirty="0">
                <a:solidFill>
                  <a:schemeClr val="bg1">
                    <a:lumMod val="50000"/>
                  </a:schemeClr>
                </a:solidFill>
              </a:rPr>
              <a:t> </a:t>
            </a:r>
            <a:r>
              <a:rPr lang="en-US" altLang="zh-CN" sz="1400" dirty="0" err="1">
                <a:solidFill>
                  <a:schemeClr val="bg1">
                    <a:lumMod val="50000"/>
                  </a:schemeClr>
                </a:solidFill>
              </a:rPr>
              <a:t>elit</a:t>
            </a:r>
            <a:r>
              <a:rPr lang="en-US" altLang="zh-CN" sz="1400" dirty="0">
                <a:solidFill>
                  <a:schemeClr val="bg1">
                    <a:lumMod val="50000"/>
                  </a:schemeClr>
                </a:solidFill>
              </a:rPr>
              <a:t>. </a:t>
            </a:r>
          </a:p>
        </p:txBody>
      </p:sp>
      <p:sp>
        <p:nvSpPr>
          <p:cNvPr id="52" name="文本框 51"/>
          <p:cNvSpPr txBox="1"/>
          <p:nvPr/>
        </p:nvSpPr>
        <p:spPr>
          <a:xfrm>
            <a:off x="6421398" y="4629986"/>
            <a:ext cx="4810125" cy="55399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sz="1600" b="1" dirty="0">
                <a:solidFill>
                  <a:schemeClr val="bg1">
                    <a:lumMod val="50000"/>
                  </a:schemeClr>
                </a:solidFill>
              </a:rPr>
              <a:t>加入标题描述</a:t>
            </a:r>
            <a:endParaRPr lang="en-US" altLang="zh-CN" sz="1600" b="1" dirty="0">
              <a:solidFill>
                <a:schemeClr val="bg1">
                  <a:lumMod val="50000"/>
                </a:schemeClr>
              </a:solidFill>
            </a:endParaRPr>
          </a:p>
          <a:p>
            <a:pPr lvl="0"/>
            <a:r>
              <a:rPr lang="en-US" altLang="zh-CN" sz="1400" dirty="0">
                <a:solidFill>
                  <a:schemeClr val="bg1">
                    <a:lumMod val="50000"/>
                  </a:schemeClr>
                </a:solidFill>
              </a:rPr>
              <a:t>Lorem ipsum dolor sit </a:t>
            </a:r>
            <a:r>
              <a:rPr lang="en-US" altLang="zh-CN" sz="1400" dirty="0" err="1">
                <a:solidFill>
                  <a:schemeClr val="bg1">
                    <a:lumMod val="50000"/>
                  </a:schemeClr>
                </a:solidFill>
              </a:rPr>
              <a:t>amet</a:t>
            </a:r>
            <a:r>
              <a:rPr lang="en-US" altLang="zh-CN" sz="1400" dirty="0">
                <a:solidFill>
                  <a:schemeClr val="bg1">
                    <a:lumMod val="50000"/>
                  </a:schemeClr>
                </a:solidFill>
              </a:rPr>
              <a:t>, </a:t>
            </a:r>
            <a:r>
              <a:rPr lang="en-US" altLang="zh-CN" sz="1400" dirty="0" err="1">
                <a:solidFill>
                  <a:schemeClr val="bg1">
                    <a:lumMod val="50000"/>
                  </a:schemeClr>
                </a:solidFill>
              </a:rPr>
              <a:t>consectetuer</a:t>
            </a:r>
            <a:r>
              <a:rPr lang="en-US" altLang="zh-CN" sz="1400" dirty="0">
                <a:solidFill>
                  <a:schemeClr val="bg1">
                    <a:lumMod val="50000"/>
                  </a:schemeClr>
                </a:solidFill>
              </a:rPr>
              <a:t> </a:t>
            </a:r>
            <a:r>
              <a:rPr lang="en-US" altLang="zh-CN" sz="1400" dirty="0" err="1">
                <a:solidFill>
                  <a:schemeClr val="bg1">
                    <a:lumMod val="50000"/>
                  </a:schemeClr>
                </a:solidFill>
              </a:rPr>
              <a:t>adipiscing</a:t>
            </a:r>
            <a:r>
              <a:rPr lang="en-US" altLang="zh-CN" sz="1400" dirty="0">
                <a:solidFill>
                  <a:schemeClr val="bg1">
                    <a:lumMod val="50000"/>
                  </a:schemeClr>
                </a:solidFill>
              </a:rPr>
              <a:t> </a:t>
            </a:r>
            <a:r>
              <a:rPr lang="en-US" altLang="zh-CN" sz="1400" dirty="0" err="1">
                <a:solidFill>
                  <a:schemeClr val="bg1">
                    <a:lumMod val="50000"/>
                  </a:schemeClr>
                </a:solidFill>
              </a:rPr>
              <a:t>elit</a:t>
            </a:r>
            <a:r>
              <a:rPr lang="en-US" altLang="zh-CN" sz="1400" dirty="0">
                <a:solidFill>
                  <a:schemeClr val="bg1">
                    <a:lumMod val="50000"/>
                  </a:schemeClr>
                </a:solidFill>
              </a:rPr>
              <a:t>. </a:t>
            </a:r>
          </a:p>
        </p:txBody>
      </p:sp>
      <p:sp>
        <p:nvSpPr>
          <p:cNvPr id="53" name="文本框 52"/>
          <p:cNvSpPr txBox="1"/>
          <p:nvPr/>
        </p:nvSpPr>
        <p:spPr>
          <a:xfrm>
            <a:off x="6421398" y="5259874"/>
            <a:ext cx="4810125" cy="55399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sz="1600" b="1" dirty="0">
                <a:solidFill>
                  <a:schemeClr val="bg1">
                    <a:lumMod val="50000"/>
                  </a:schemeClr>
                </a:solidFill>
              </a:rPr>
              <a:t>加入标题描述</a:t>
            </a:r>
            <a:endParaRPr lang="en-US" altLang="zh-CN" sz="1600" b="1" dirty="0">
              <a:solidFill>
                <a:schemeClr val="bg1">
                  <a:lumMod val="50000"/>
                </a:schemeClr>
              </a:solidFill>
            </a:endParaRPr>
          </a:p>
          <a:p>
            <a:pPr lvl="0"/>
            <a:r>
              <a:rPr lang="en-US" altLang="zh-CN" sz="1400" dirty="0">
                <a:solidFill>
                  <a:schemeClr val="bg1">
                    <a:lumMod val="50000"/>
                  </a:schemeClr>
                </a:solidFill>
              </a:rPr>
              <a:t>Lorem ipsum dolor sit </a:t>
            </a:r>
            <a:r>
              <a:rPr lang="en-US" altLang="zh-CN" sz="1400" dirty="0" err="1">
                <a:solidFill>
                  <a:schemeClr val="bg1">
                    <a:lumMod val="50000"/>
                  </a:schemeClr>
                </a:solidFill>
              </a:rPr>
              <a:t>amet</a:t>
            </a:r>
            <a:r>
              <a:rPr lang="en-US" altLang="zh-CN" sz="1400" dirty="0">
                <a:solidFill>
                  <a:schemeClr val="bg1">
                    <a:lumMod val="50000"/>
                  </a:schemeClr>
                </a:solidFill>
              </a:rPr>
              <a:t>, </a:t>
            </a:r>
            <a:r>
              <a:rPr lang="en-US" altLang="zh-CN" sz="1400" dirty="0" err="1">
                <a:solidFill>
                  <a:schemeClr val="bg1">
                    <a:lumMod val="50000"/>
                  </a:schemeClr>
                </a:solidFill>
              </a:rPr>
              <a:t>consectetuer</a:t>
            </a:r>
            <a:r>
              <a:rPr lang="en-US" altLang="zh-CN" sz="1400" dirty="0">
                <a:solidFill>
                  <a:schemeClr val="bg1">
                    <a:lumMod val="50000"/>
                  </a:schemeClr>
                </a:solidFill>
              </a:rPr>
              <a:t> </a:t>
            </a:r>
            <a:r>
              <a:rPr lang="en-US" altLang="zh-CN" sz="1400" dirty="0" err="1">
                <a:solidFill>
                  <a:schemeClr val="bg1">
                    <a:lumMod val="50000"/>
                  </a:schemeClr>
                </a:solidFill>
              </a:rPr>
              <a:t>adipiscing</a:t>
            </a:r>
            <a:r>
              <a:rPr lang="en-US" altLang="zh-CN" sz="1400" dirty="0">
                <a:solidFill>
                  <a:schemeClr val="bg1">
                    <a:lumMod val="50000"/>
                  </a:schemeClr>
                </a:solidFill>
              </a:rPr>
              <a:t> </a:t>
            </a:r>
            <a:r>
              <a:rPr lang="en-US" altLang="zh-CN" sz="1400" dirty="0" err="1">
                <a:solidFill>
                  <a:schemeClr val="bg1">
                    <a:lumMod val="50000"/>
                  </a:schemeClr>
                </a:solidFill>
              </a:rPr>
              <a:t>elit</a:t>
            </a:r>
            <a:r>
              <a:rPr lang="en-US" altLang="zh-CN" sz="1400" dirty="0">
                <a:solidFill>
                  <a:schemeClr val="bg1">
                    <a:lumMod val="50000"/>
                  </a:schemeClr>
                </a:solidFill>
              </a:rPr>
              <a:t>. </a:t>
            </a:r>
          </a:p>
        </p:txBody>
      </p:sp>
    </p:spTree>
    <p:extLst>
      <p:ext uri="{BB962C8B-B14F-4D97-AF65-F5344CB8AC3E}">
        <p14:creationId xmlns:p14="http://schemas.microsoft.com/office/powerpoint/2010/main" val="922848834"/>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750"/>
                                        <p:tgtEl>
                                          <p:spTgt spid="9"/>
                                        </p:tgtEl>
                                      </p:cBhvr>
                                    </p:animEffect>
                                    <p:anim calcmode="lin" valueType="num">
                                      <p:cBhvr>
                                        <p:cTn id="8" dur="750" fill="hold"/>
                                        <p:tgtEl>
                                          <p:spTgt spid="9"/>
                                        </p:tgtEl>
                                        <p:attrNameLst>
                                          <p:attrName>ppt_x</p:attrName>
                                        </p:attrNameLst>
                                      </p:cBhvr>
                                      <p:tavLst>
                                        <p:tav tm="0">
                                          <p:val>
                                            <p:strVal val="#ppt_x"/>
                                          </p:val>
                                        </p:tav>
                                        <p:tav tm="100000">
                                          <p:val>
                                            <p:strVal val="#ppt_x"/>
                                          </p:val>
                                        </p:tav>
                                      </p:tavLst>
                                    </p:anim>
                                    <p:anim calcmode="lin" valueType="num">
                                      <p:cBhvr>
                                        <p:cTn id="9" dur="75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1"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0-#ppt_h/2"/>
                                          </p:val>
                                        </p:tav>
                                        <p:tav tm="100000">
                                          <p:val>
                                            <p:strVal val="#ppt_y"/>
                                          </p:val>
                                        </p:tav>
                                      </p:tavLst>
                                    </p:anim>
                                  </p:childTnLst>
                                </p:cTn>
                              </p:par>
                            </p:childTnLst>
                          </p:cTn>
                        </p:par>
                        <p:par>
                          <p:cTn id="15" fill="hold">
                            <p:stCondLst>
                              <p:cond delay="1250"/>
                            </p:stCondLst>
                            <p:childTnLst>
                              <p:par>
                                <p:cTn id="16" presetID="2" presetClass="entr" presetSubtype="4" fill="hold" grpId="0" nodeType="afterEffect">
                                  <p:stCondLst>
                                    <p:cond delay="0"/>
                                  </p:stCondLst>
                                  <p:childTnLst>
                                    <p:set>
                                      <p:cBhvr>
                                        <p:cTn id="17" dur="1" fill="hold">
                                          <p:stCondLst>
                                            <p:cond delay="0"/>
                                          </p:stCondLst>
                                        </p:cTn>
                                        <p:tgtEl>
                                          <p:spTgt spid="48"/>
                                        </p:tgtEl>
                                        <p:attrNameLst>
                                          <p:attrName>style.visibility</p:attrName>
                                        </p:attrNameLst>
                                      </p:cBhvr>
                                      <p:to>
                                        <p:strVal val="visible"/>
                                      </p:to>
                                    </p:set>
                                    <p:anim calcmode="lin" valueType="num">
                                      <p:cBhvr additive="base">
                                        <p:cTn id="18" dur="250" fill="hold"/>
                                        <p:tgtEl>
                                          <p:spTgt spid="48"/>
                                        </p:tgtEl>
                                        <p:attrNameLst>
                                          <p:attrName>ppt_x</p:attrName>
                                        </p:attrNameLst>
                                      </p:cBhvr>
                                      <p:tavLst>
                                        <p:tav tm="0">
                                          <p:val>
                                            <p:strVal val="#ppt_x"/>
                                          </p:val>
                                        </p:tav>
                                        <p:tav tm="100000">
                                          <p:val>
                                            <p:strVal val="#ppt_x"/>
                                          </p:val>
                                        </p:tav>
                                      </p:tavLst>
                                    </p:anim>
                                    <p:anim calcmode="lin" valueType="num">
                                      <p:cBhvr additive="base">
                                        <p:cTn id="19" dur="250" fill="hold"/>
                                        <p:tgtEl>
                                          <p:spTgt spid="48"/>
                                        </p:tgtEl>
                                        <p:attrNameLst>
                                          <p:attrName>ppt_y</p:attrName>
                                        </p:attrNameLst>
                                      </p:cBhvr>
                                      <p:tavLst>
                                        <p:tav tm="0">
                                          <p:val>
                                            <p:strVal val="1+#ppt_h/2"/>
                                          </p:val>
                                        </p:tav>
                                        <p:tav tm="100000">
                                          <p:val>
                                            <p:strVal val="#ppt_y"/>
                                          </p:val>
                                        </p:tav>
                                      </p:tavLst>
                                    </p:anim>
                                  </p:childTnLst>
                                </p:cTn>
                              </p:par>
                            </p:childTnLst>
                          </p:cTn>
                        </p:par>
                        <p:par>
                          <p:cTn id="20" fill="hold">
                            <p:stCondLst>
                              <p:cond delay="1500"/>
                            </p:stCondLst>
                            <p:childTnLst>
                              <p:par>
                                <p:cTn id="21" presetID="2" presetClass="entr" presetSubtype="4" fill="hold" grpId="0" nodeType="afterEffect">
                                  <p:stCondLst>
                                    <p:cond delay="0"/>
                                  </p:stCondLst>
                                  <p:childTnLst>
                                    <p:set>
                                      <p:cBhvr>
                                        <p:cTn id="22" dur="1" fill="hold">
                                          <p:stCondLst>
                                            <p:cond delay="0"/>
                                          </p:stCondLst>
                                        </p:cTn>
                                        <p:tgtEl>
                                          <p:spTgt spid="49"/>
                                        </p:tgtEl>
                                        <p:attrNameLst>
                                          <p:attrName>style.visibility</p:attrName>
                                        </p:attrNameLst>
                                      </p:cBhvr>
                                      <p:to>
                                        <p:strVal val="visible"/>
                                      </p:to>
                                    </p:set>
                                    <p:anim calcmode="lin" valueType="num">
                                      <p:cBhvr additive="base">
                                        <p:cTn id="23" dur="250" fill="hold"/>
                                        <p:tgtEl>
                                          <p:spTgt spid="49"/>
                                        </p:tgtEl>
                                        <p:attrNameLst>
                                          <p:attrName>ppt_x</p:attrName>
                                        </p:attrNameLst>
                                      </p:cBhvr>
                                      <p:tavLst>
                                        <p:tav tm="0">
                                          <p:val>
                                            <p:strVal val="#ppt_x"/>
                                          </p:val>
                                        </p:tav>
                                        <p:tav tm="100000">
                                          <p:val>
                                            <p:strVal val="#ppt_x"/>
                                          </p:val>
                                        </p:tav>
                                      </p:tavLst>
                                    </p:anim>
                                    <p:anim calcmode="lin" valueType="num">
                                      <p:cBhvr additive="base">
                                        <p:cTn id="24" dur="250" fill="hold"/>
                                        <p:tgtEl>
                                          <p:spTgt spid="49"/>
                                        </p:tgtEl>
                                        <p:attrNameLst>
                                          <p:attrName>ppt_y</p:attrName>
                                        </p:attrNameLst>
                                      </p:cBhvr>
                                      <p:tavLst>
                                        <p:tav tm="0">
                                          <p:val>
                                            <p:strVal val="1+#ppt_h/2"/>
                                          </p:val>
                                        </p:tav>
                                        <p:tav tm="100000">
                                          <p:val>
                                            <p:strVal val="#ppt_y"/>
                                          </p:val>
                                        </p:tav>
                                      </p:tavLst>
                                    </p:anim>
                                  </p:childTnLst>
                                </p:cTn>
                              </p:par>
                            </p:childTnLst>
                          </p:cTn>
                        </p:par>
                        <p:par>
                          <p:cTn id="25" fill="hold">
                            <p:stCondLst>
                              <p:cond delay="1750"/>
                            </p:stCondLst>
                            <p:childTnLst>
                              <p:par>
                                <p:cTn id="26" presetID="2" presetClass="entr" presetSubtype="4" fill="hold" grpId="0" nodeType="afterEffect">
                                  <p:stCondLst>
                                    <p:cond delay="0"/>
                                  </p:stCondLst>
                                  <p:childTnLst>
                                    <p:set>
                                      <p:cBhvr>
                                        <p:cTn id="27" dur="1" fill="hold">
                                          <p:stCondLst>
                                            <p:cond delay="0"/>
                                          </p:stCondLst>
                                        </p:cTn>
                                        <p:tgtEl>
                                          <p:spTgt spid="50"/>
                                        </p:tgtEl>
                                        <p:attrNameLst>
                                          <p:attrName>style.visibility</p:attrName>
                                        </p:attrNameLst>
                                      </p:cBhvr>
                                      <p:to>
                                        <p:strVal val="visible"/>
                                      </p:to>
                                    </p:set>
                                    <p:anim calcmode="lin" valueType="num">
                                      <p:cBhvr additive="base">
                                        <p:cTn id="28" dur="250" fill="hold"/>
                                        <p:tgtEl>
                                          <p:spTgt spid="50"/>
                                        </p:tgtEl>
                                        <p:attrNameLst>
                                          <p:attrName>ppt_x</p:attrName>
                                        </p:attrNameLst>
                                      </p:cBhvr>
                                      <p:tavLst>
                                        <p:tav tm="0">
                                          <p:val>
                                            <p:strVal val="#ppt_x"/>
                                          </p:val>
                                        </p:tav>
                                        <p:tav tm="100000">
                                          <p:val>
                                            <p:strVal val="#ppt_x"/>
                                          </p:val>
                                        </p:tav>
                                      </p:tavLst>
                                    </p:anim>
                                    <p:anim calcmode="lin" valueType="num">
                                      <p:cBhvr additive="base">
                                        <p:cTn id="29" dur="250" fill="hold"/>
                                        <p:tgtEl>
                                          <p:spTgt spid="50"/>
                                        </p:tgtEl>
                                        <p:attrNameLst>
                                          <p:attrName>ppt_y</p:attrName>
                                        </p:attrNameLst>
                                      </p:cBhvr>
                                      <p:tavLst>
                                        <p:tav tm="0">
                                          <p:val>
                                            <p:strVal val="1+#ppt_h/2"/>
                                          </p:val>
                                        </p:tav>
                                        <p:tav tm="100000">
                                          <p:val>
                                            <p:strVal val="#ppt_y"/>
                                          </p:val>
                                        </p:tav>
                                      </p:tavLst>
                                    </p:anim>
                                  </p:childTnLst>
                                </p:cTn>
                              </p:par>
                            </p:childTnLst>
                          </p:cTn>
                        </p:par>
                        <p:par>
                          <p:cTn id="30" fill="hold">
                            <p:stCondLst>
                              <p:cond delay="2000"/>
                            </p:stCondLst>
                            <p:childTnLst>
                              <p:par>
                                <p:cTn id="31" presetID="2" presetClass="entr" presetSubtype="4" fill="hold" grpId="0" nodeType="afterEffect">
                                  <p:stCondLst>
                                    <p:cond delay="0"/>
                                  </p:stCondLst>
                                  <p:childTnLst>
                                    <p:set>
                                      <p:cBhvr>
                                        <p:cTn id="32" dur="1" fill="hold">
                                          <p:stCondLst>
                                            <p:cond delay="0"/>
                                          </p:stCondLst>
                                        </p:cTn>
                                        <p:tgtEl>
                                          <p:spTgt spid="51"/>
                                        </p:tgtEl>
                                        <p:attrNameLst>
                                          <p:attrName>style.visibility</p:attrName>
                                        </p:attrNameLst>
                                      </p:cBhvr>
                                      <p:to>
                                        <p:strVal val="visible"/>
                                      </p:to>
                                    </p:set>
                                    <p:anim calcmode="lin" valueType="num">
                                      <p:cBhvr additive="base">
                                        <p:cTn id="33" dur="250" fill="hold"/>
                                        <p:tgtEl>
                                          <p:spTgt spid="51"/>
                                        </p:tgtEl>
                                        <p:attrNameLst>
                                          <p:attrName>ppt_x</p:attrName>
                                        </p:attrNameLst>
                                      </p:cBhvr>
                                      <p:tavLst>
                                        <p:tav tm="0">
                                          <p:val>
                                            <p:strVal val="#ppt_x"/>
                                          </p:val>
                                        </p:tav>
                                        <p:tav tm="100000">
                                          <p:val>
                                            <p:strVal val="#ppt_x"/>
                                          </p:val>
                                        </p:tav>
                                      </p:tavLst>
                                    </p:anim>
                                    <p:anim calcmode="lin" valueType="num">
                                      <p:cBhvr additive="base">
                                        <p:cTn id="34" dur="250" fill="hold"/>
                                        <p:tgtEl>
                                          <p:spTgt spid="51"/>
                                        </p:tgtEl>
                                        <p:attrNameLst>
                                          <p:attrName>ppt_y</p:attrName>
                                        </p:attrNameLst>
                                      </p:cBhvr>
                                      <p:tavLst>
                                        <p:tav tm="0">
                                          <p:val>
                                            <p:strVal val="1+#ppt_h/2"/>
                                          </p:val>
                                        </p:tav>
                                        <p:tav tm="100000">
                                          <p:val>
                                            <p:strVal val="#ppt_y"/>
                                          </p:val>
                                        </p:tav>
                                      </p:tavLst>
                                    </p:anim>
                                  </p:childTnLst>
                                </p:cTn>
                              </p:par>
                            </p:childTnLst>
                          </p:cTn>
                        </p:par>
                        <p:par>
                          <p:cTn id="35" fill="hold">
                            <p:stCondLst>
                              <p:cond delay="2250"/>
                            </p:stCondLst>
                            <p:childTnLst>
                              <p:par>
                                <p:cTn id="36" presetID="2" presetClass="entr" presetSubtype="4" fill="hold" grpId="0" nodeType="afterEffect">
                                  <p:stCondLst>
                                    <p:cond delay="0"/>
                                  </p:stCondLst>
                                  <p:childTnLst>
                                    <p:set>
                                      <p:cBhvr>
                                        <p:cTn id="37" dur="1" fill="hold">
                                          <p:stCondLst>
                                            <p:cond delay="0"/>
                                          </p:stCondLst>
                                        </p:cTn>
                                        <p:tgtEl>
                                          <p:spTgt spid="52"/>
                                        </p:tgtEl>
                                        <p:attrNameLst>
                                          <p:attrName>style.visibility</p:attrName>
                                        </p:attrNameLst>
                                      </p:cBhvr>
                                      <p:to>
                                        <p:strVal val="visible"/>
                                      </p:to>
                                    </p:set>
                                    <p:anim calcmode="lin" valueType="num">
                                      <p:cBhvr additive="base">
                                        <p:cTn id="38" dur="250" fill="hold"/>
                                        <p:tgtEl>
                                          <p:spTgt spid="52"/>
                                        </p:tgtEl>
                                        <p:attrNameLst>
                                          <p:attrName>ppt_x</p:attrName>
                                        </p:attrNameLst>
                                      </p:cBhvr>
                                      <p:tavLst>
                                        <p:tav tm="0">
                                          <p:val>
                                            <p:strVal val="#ppt_x"/>
                                          </p:val>
                                        </p:tav>
                                        <p:tav tm="100000">
                                          <p:val>
                                            <p:strVal val="#ppt_x"/>
                                          </p:val>
                                        </p:tav>
                                      </p:tavLst>
                                    </p:anim>
                                    <p:anim calcmode="lin" valueType="num">
                                      <p:cBhvr additive="base">
                                        <p:cTn id="39" dur="250" fill="hold"/>
                                        <p:tgtEl>
                                          <p:spTgt spid="52"/>
                                        </p:tgtEl>
                                        <p:attrNameLst>
                                          <p:attrName>ppt_y</p:attrName>
                                        </p:attrNameLst>
                                      </p:cBhvr>
                                      <p:tavLst>
                                        <p:tav tm="0">
                                          <p:val>
                                            <p:strVal val="1+#ppt_h/2"/>
                                          </p:val>
                                        </p:tav>
                                        <p:tav tm="100000">
                                          <p:val>
                                            <p:strVal val="#ppt_y"/>
                                          </p:val>
                                        </p:tav>
                                      </p:tavLst>
                                    </p:anim>
                                  </p:childTnLst>
                                </p:cTn>
                              </p:par>
                            </p:childTnLst>
                          </p:cTn>
                        </p:par>
                        <p:par>
                          <p:cTn id="40" fill="hold">
                            <p:stCondLst>
                              <p:cond delay="2500"/>
                            </p:stCondLst>
                            <p:childTnLst>
                              <p:par>
                                <p:cTn id="41" presetID="2" presetClass="entr" presetSubtype="4" fill="hold" grpId="0" nodeType="afterEffect">
                                  <p:stCondLst>
                                    <p:cond delay="0"/>
                                  </p:stCondLst>
                                  <p:childTnLst>
                                    <p:set>
                                      <p:cBhvr>
                                        <p:cTn id="42" dur="1" fill="hold">
                                          <p:stCondLst>
                                            <p:cond delay="0"/>
                                          </p:stCondLst>
                                        </p:cTn>
                                        <p:tgtEl>
                                          <p:spTgt spid="53"/>
                                        </p:tgtEl>
                                        <p:attrNameLst>
                                          <p:attrName>style.visibility</p:attrName>
                                        </p:attrNameLst>
                                      </p:cBhvr>
                                      <p:to>
                                        <p:strVal val="visible"/>
                                      </p:to>
                                    </p:set>
                                    <p:anim calcmode="lin" valueType="num">
                                      <p:cBhvr additive="base">
                                        <p:cTn id="43" dur="250" fill="hold"/>
                                        <p:tgtEl>
                                          <p:spTgt spid="53"/>
                                        </p:tgtEl>
                                        <p:attrNameLst>
                                          <p:attrName>ppt_x</p:attrName>
                                        </p:attrNameLst>
                                      </p:cBhvr>
                                      <p:tavLst>
                                        <p:tav tm="0">
                                          <p:val>
                                            <p:strVal val="#ppt_x"/>
                                          </p:val>
                                        </p:tav>
                                        <p:tav tm="100000">
                                          <p:val>
                                            <p:strVal val="#ppt_x"/>
                                          </p:val>
                                        </p:tav>
                                      </p:tavLst>
                                    </p:anim>
                                    <p:anim calcmode="lin" valueType="num">
                                      <p:cBhvr additive="base">
                                        <p:cTn id="44" dur="250" fill="hold"/>
                                        <p:tgtEl>
                                          <p:spTgt spid="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9" grpId="0"/>
      <p:bldP spid="50" grpId="0"/>
      <p:bldP spid="51" grpId="0"/>
      <p:bldP spid="52" grpId="0"/>
      <p:bldP spid="5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0" y="444107"/>
            <a:ext cx="12190413" cy="542861"/>
            <a:chOff x="0" y="444107"/>
            <a:chExt cx="12190413" cy="542861"/>
          </a:xfrm>
        </p:grpSpPr>
        <p:sp>
          <p:nvSpPr>
            <p:cNvPr id="11" name="Copyright Notice"/>
            <p:cNvSpPr>
              <a:spLocks/>
            </p:cNvSpPr>
            <p:nvPr/>
          </p:nvSpPr>
          <p:spPr bwMode="auto">
            <a:xfrm>
              <a:off x="4586513" y="444107"/>
              <a:ext cx="3048000" cy="373209"/>
            </a:xfrm>
            <a:prstGeom prst="rect">
              <a:avLst/>
            </a:prstGeom>
            <a:noFill/>
            <a:ln w="635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000" cap="small" dirty="0">
                  <a:solidFill>
                    <a:srgbClr val="4BB43A"/>
                  </a:solidFill>
                  <a:latin typeface="微软雅黑" panose="020B0503020204020204" pitchFamily="34" charset="-122"/>
                  <a:ea typeface="微软雅黑" panose="020B0503020204020204" pitchFamily="34" charset="-122"/>
                </a:rPr>
                <a:t>点击加入标题文字</a:t>
              </a:r>
              <a:endParaRPr lang="en-US" sz="2000" cap="small" dirty="0">
                <a:solidFill>
                  <a:srgbClr val="4BB43A"/>
                </a:solidFill>
                <a:latin typeface="微软雅黑" panose="020B0503020204020204" pitchFamily="34" charset="-122"/>
                <a:ea typeface="微软雅黑" panose="020B0503020204020204" pitchFamily="34" charset="-122"/>
              </a:endParaRPr>
            </a:p>
          </p:txBody>
        </p:sp>
        <p:cxnSp>
          <p:nvCxnSpPr>
            <p:cNvPr id="5" name="直接连接符 4"/>
            <p:cNvCxnSpPr>
              <a:cxnSpLocks/>
            </p:cNvCxnSpPr>
            <p:nvPr/>
          </p:nvCxnSpPr>
          <p:spPr>
            <a:xfrm>
              <a:off x="0" y="986968"/>
              <a:ext cx="12190413" cy="0"/>
            </a:xfrm>
            <a:prstGeom prst="line">
              <a:avLst/>
            </a:prstGeom>
            <a:ln>
              <a:solidFill>
                <a:srgbClr val="4BB43A"/>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1301904" y="2374321"/>
            <a:ext cx="9634538" cy="3055937"/>
            <a:chOff x="1257300" y="2084388"/>
            <a:chExt cx="9634538" cy="3055937"/>
          </a:xfrm>
        </p:grpSpPr>
        <p:sp>
          <p:nvSpPr>
            <p:cNvPr id="7" name="Oval 32"/>
            <p:cNvSpPr/>
            <p:nvPr/>
          </p:nvSpPr>
          <p:spPr>
            <a:xfrm>
              <a:off x="3795713" y="2084388"/>
              <a:ext cx="2014537" cy="2014537"/>
            </a:xfrm>
            <a:prstGeom prst="ellipse">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200" dirty="0">
                <a:latin typeface="Arial" panose="020B0604020202020204" pitchFamily="34" charset="0"/>
                <a:ea typeface="微软雅黑" panose="020B0503020204020204" pitchFamily="34" charset="-122"/>
                <a:sym typeface="Arial" panose="020B0604020202020204" pitchFamily="34" charset="0"/>
              </a:endParaRPr>
            </a:p>
          </p:txBody>
        </p:sp>
        <p:sp>
          <p:nvSpPr>
            <p:cNvPr id="8" name="Oval 33"/>
            <p:cNvSpPr/>
            <p:nvPr/>
          </p:nvSpPr>
          <p:spPr>
            <a:xfrm>
              <a:off x="6335713" y="2084388"/>
              <a:ext cx="2014537" cy="2014537"/>
            </a:xfrm>
            <a:prstGeom prst="ellipse">
              <a:avLst/>
            </a:prstGeom>
            <a:noFill/>
            <a:ln>
              <a:solidFill>
                <a:srgbClr val="4BB43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200" dirty="0">
                <a:latin typeface="Arial" panose="020B0604020202020204" pitchFamily="34" charset="0"/>
                <a:ea typeface="微软雅黑" panose="020B0503020204020204" pitchFamily="34" charset="-122"/>
                <a:sym typeface="Arial" panose="020B0604020202020204" pitchFamily="34" charset="0"/>
              </a:endParaRPr>
            </a:p>
          </p:txBody>
        </p:sp>
        <p:sp>
          <p:nvSpPr>
            <p:cNvPr id="10" name="Oval 34"/>
            <p:cNvSpPr/>
            <p:nvPr/>
          </p:nvSpPr>
          <p:spPr>
            <a:xfrm>
              <a:off x="8877300" y="2084388"/>
              <a:ext cx="2014538" cy="2014537"/>
            </a:xfrm>
            <a:prstGeom prst="ellipse">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200" dirty="0">
                <a:latin typeface="Arial" panose="020B0604020202020204" pitchFamily="34" charset="0"/>
                <a:ea typeface="微软雅黑" panose="020B0503020204020204" pitchFamily="34" charset="-122"/>
                <a:sym typeface="Arial" panose="020B0604020202020204" pitchFamily="34" charset="0"/>
              </a:endParaRPr>
            </a:p>
          </p:txBody>
        </p:sp>
        <p:sp>
          <p:nvSpPr>
            <p:cNvPr id="12" name="Oval 31"/>
            <p:cNvSpPr/>
            <p:nvPr/>
          </p:nvSpPr>
          <p:spPr>
            <a:xfrm>
              <a:off x="1257300" y="2084388"/>
              <a:ext cx="2014538" cy="2014537"/>
            </a:xfrm>
            <a:prstGeom prst="ellipse">
              <a:avLst/>
            </a:prstGeom>
            <a:noFill/>
            <a:ln>
              <a:solidFill>
                <a:srgbClr val="4BB43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200" dirty="0">
                <a:latin typeface="Arial" panose="020B0604020202020204" pitchFamily="34" charset="0"/>
                <a:ea typeface="微软雅黑" panose="020B0503020204020204" pitchFamily="34" charset="-122"/>
                <a:sym typeface="Arial" panose="020B0604020202020204" pitchFamily="34" charset="0"/>
              </a:endParaRPr>
            </a:p>
          </p:txBody>
        </p:sp>
        <p:sp>
          <p:nvSpPr>
            <p:cNvPr id="13" name="椭圆 12"/>
            <p:cNvSpPr/>
            <p:nvPr/>
          </p:nvSpPr>
          <p:spPr>
            <a:xfrm>
              <a:off x="1847850" y="3617913"/>
              <a:ext cx="831850" cy="833437"/>
            </a:xfrm>
            <a:prstGeom prst="ellipse">
              <a:avLst/>
            </a:prstGeom>
            <a:solidFill>
              <a:srgbClr val="4BB43A"/>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dirty="0">
                  <a:solidFill>
                    <a:srgbClr val="E71F3C"/>
                  </a:solidFill>
                  <a:latin typeface="Arial" panose="020B0604020202020204" pitchFamily="34" charset="0"/>
                  <a:ea typeface="微软雅黑" panose="020B0503020204020204" pitchFamily="34" charset="-122"/>
                  <a:sym typeface="Arial" panose="020B0604020202020204" pitchFamily="34" charset="0"/>
                </a:rPr>
                <a:t> </a:t>
              </a:r>
              <a:endParaRPr lang="zh-CN" altLang="en-US" dirty="0">
                <a:solidFill>
                  <a:srgbClr val="E71F3C"/>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椭圆 13"/>
            <p:cNvSpPr/>
            <p:nvPr/>
          </p:nvSpPr>
          <p:spPr>
            <a:xfrm>
              <a:off x="4383088" y="3617913"/>
              <a:ext cx="833437" cy="833437"/>
            </a:xfrm>
            <a:prstGeom prst="ellipse">
              <a:avLst/>
            </a:prstGeom>
            <a:solidFill>
              <a:schemeClr val="accent1">
                <a:lumMod val="7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E71F3C"/>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椭圆 14"/>
            <p:cNvSpPr/>
            <p:nvPr/>
          </p:nvSpPr>
          <p:spPr>
            <a:xfrm>
              <a:off x="6926263" y="3617913"/>
              <a:ext cx="833437" cy="833437"/>
            </a:xfrm>
            <a:prstGeom prst="ellipse">
              <a:avLst/>
            </a:prstGeom>
            <a:solidFill>
              <a:srgbClr val="4BB43A"/>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E71F3C"/>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椭圆 15"/>
            <p:cNvSpPr/>
            <p:nvPr/>
          </p:nvSpPr>
          <p:spPr>
            <a:xfrm>
              <a:off x="9464675" y="3640138"/>
              <a:ext cx="833438" cy="831850"/>
            </a:xfrm>
            <a:prstGeom prst="ellipse">
              <a:avLst/>
            </a:prstGeom>
            <a:solidFill>
              <a:schemeClr val="accent1">
                <a:lumMod val="7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dirty="0">
                  <a:solidFill>
                    <a:srgbClr val="E71F3C"/>
                  </a:solidFill>
                  <a:latin typeface="Arial" panose="020B0604020202020204" pitchFamily="34" charset="0"/>
                  <a:ea typeface="微软雅黑" panose="020B0503020204020204" pitchFamily="34" charset="-122"/>
                  <a:sym typeface="Arial" panose="020B0604020202020204" pitchFamily="34" charset="0"/>
                </a:rPr>
                <a:t> </a:t>
              </a:r>
              <a:endParaRPr lang="zh-CN" altLang="en-US" dirty="0">
                <a:solidFill>
                  <a:srgbClr val="E71F3C"/>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文本框 25"/>
            <p:cNvSpPr txBox="1">
              <a:spLocks noChangeArrowheads="1"/>
            </p:cNvSpPr>
            <p:nvPr/>
          </p:nvSpPr>
          <p:spPr bwMode="auto">
            <a:xfrm>
              <a:off x="1966913" y="3860800"/>
              <a:ext cx="5524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b="1"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lang="zh-CN" altLang="en-US"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文本框 26"/>
            <p:cNvSpPr txBox="1">
              <a:spLocks noChangeArrowheads="1"/>
            </p:cNvSpPr>
            <p:nvPr/>
          </p:nvSpPr>
          <p:spPr bwMode="auto">
            <a:xfrm>
              <a:off x="4519613" y="3876675"/>
              <a:ext cx="5524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b="1">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zh-CN" altLang="en-US"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文本框 27"/>
            <p:cNvSpPr txBox="1">
              <a:spLocks noChangeArrowheads="1"/>
            </p:cNvSpPr>
            <p:nvPr/>
          </p:nvSpPr>
          <p:spPr bwMode="auto">
            <a:xfrm>
              <a:off x="7064375" y="3875088"/>
              <a:ext cx="5524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b="1">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lang="zh-CN" altLang="en-US"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文本框 28"/>
            <p:cNvSpPr txBox="1">
              <a:spLocks noChangeArrowheads="1"/>
            </p:cNvSpPr>
            <p:nvPr/>
          </p:nvSpPr>
          <p:spPr bwMode="auto">
            <a:xfrm>
              <a:off x="9590088" y="3884613"/>
              <a:ext cx="5524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b="1">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lang="zh-CN" altLang="en-US"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91"/>
            <p:cNvSpPr/>
            <p:nvPr/>
          </p:nvSpPr>
          <p:spPr bwMode="auto">
            <a:xfrm>
              <a:off x="7208838" y="2673350"/>
              <a:ext cx="265112" cy="527050"/>
            </a:xfrm>
            <a:custGeom>
              <a:avLst/>
              <a:gdLst>
                <a:gd name="T0" fmla="*/ 264847 w 144"/>
                <a:gd name="T1" fmla="*/ 131616 h 288"/>
                <a:gd name="T2" fmla="*/ 132424 w 144"/>
                <a:gd name="T3" fmla="*/ 0 h 288"/>
                <a:gd name="T4" fmla="*/ 0 w 144"/>
                <a:gd name="T5" fmla="*/ 131616 h 288"/>
                <a:gd name="T6" fmla="*/ 66212 w 144"/>
                <a:gd name="T7" fmla="*/ 244952 h 288"/>
                <a:gd name="T8" fmla="*/ 0 w 144"/>
                <a:gd name="T9" fmla="*/ 526465 h 288"/>
                <a:gd name="T10" fmla="*/ 264847 w 144"/>
                <a:gd name="T11" fmla="*/ 526465 h 288"/>
                <a:gd name="T12" fmla="*/ 200474 w 144"/>
                <a:gd name="T13" fmla="*/ 244952 h 288"/>
                <a:gd name="T14" fmla="*/ 264847 w 144"/>
                <a:gd name="T15" fmla="*/ 131616 h 28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44" h="288">
                  <a:moveTo>
                    <a:pt x="144" y="72"/>
                  </a:moveTo>
                  <a:cubicBezTo>
                    <a:pt x="144" y="32"/>
                    <a:pt x="112" y="0"/>
                    <a:pt x="72" y="0"/>
                  </a:cubicBezTo>
                  <a:cubicBezTo>
                    <a:pt x="33" y="0"/>
                    <a:pt x="0" y="32"/>
                    <a:pt x="0" y="72"/>
                  </a:cubicBezTo>
                  <a:cubicBezTo>
                    <a:pt x="0" y="98"/>
                    <a:pt x="14" y="121"/>
                    <a:pt x="36" y="134"/>
                  </a:cubicBezTo>
                  <a:cubicBezTo>
                    <a:pt x="0" y="288"/>
                    <a:pt x="0" y="288"/>
                    <a:pt x="0" y="288"/>
                  </a:cubicBezTo>
                  <a:cubicBezTo>
                    <a:pt x="144" y="288"/>
                    <a:pt x="144" y="288"/>
                    <a:pt x="144" y="288"/>
                  </a:cubicBezTo>
                  <a:cubicBezTo>
                    <a:pt x="109" y="134"/>
                    <a:pt x="109" y="134"/>
                    <a:pt x="109" y="134"/>
                  </a:cubicBezTo>
                  <a:cubicBezTo>
                    <a:pt x="130" y="121"/>
                    <a:pt x="144" y="98"/>
                    <a:pt x="144" y="72"/>
                  </a:cubicBezTo>
                  <a:close/>
                </a:path>
              </a:pathLst>
            </a:custGeom>
            <a:solidFill>
              <a:srgbClr val="4BB43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 name="Freeform 93"/>
            <p:cNvSpPr>
              <a:spLocks noEditPoints="1"/>
            </p:cNvSpPr>
            <p:nvPr/>
          </p:nvSpPr>
          <p:spPr bwMode="auto">
            <a:xfrm>
              <a:off x="2041525" y="2673350"/>
              <a:ext cx="395288" cy="530225"/>
            </a:xfrm>
            <a:custGeom>
              <a:avLst/>
              <a:gdLst>
                <a:gd name="T0" fmla="*/ 342962 w 216"/>
                <a:gd name="T1" fmla="*/ 231741 h 288"/>
                <a:gd name="T2" fmla="*/ 342962 w 216"/>
                <a:gd name="T3" fmla="*/ 145298 h 288"/>
                <a:gd name="T4" fmla="*/ 198845 w 216"/>
                <a:gd name="T5" fmla="*/ 0 h 288"/>
                <a:gd name="T6" fmla="*/ 197021 w 216"/>
                <a:gd name="T7" fmla="*/ 0 h 288"/>
                <a:gd name="T8" fmla="*/ 193372 w 216"/>
                <a:gd name="T9" fmla="*/ 0 h 288"/>
                <a:gd name="T10" fmla="*/ 51079 w 216"/>
                <a:gd name="T11" fmla="*/ 145298 h 288"/>
                <a:gd name="T12" fmla="*/ 51079 w 216"/>
                <a:gd name="T13" fmla="*/ 231741 h 288"/>
                <a:gd name="T14" fmla="*/ 0 w 216"/>
                <a:gd name="T15" fmla="*/ 231741 h 288"/>
                <a:gd name="T16" fmla="*/ 0 w 216"/>
                <a:gd name="T17" fmla="*/ 529694 h 288"/>
                <a:gd name="T18" fmla="*/ 394041 w 216"/>
                <a:gd name="T19" fmla="*/ 529694 h 288"/>
                <a:gd name="T20" fmla="*/ 394041 w 216"/>
                <a:gd name="T21" fmla="*/ 231741 h 288"/>
                <a:gd name="T22" fmla="*/ 342962 w 216"/>
                <a:gd name="T23" fmla="*/ 231741 h 288"/>
                <a:gd name="T24" fmla="*/ 242627 w 216"/>
                <a:gd name="T25" fmla="*/ 476357 h 288"/>
                <a:gd name="T26" fmla="*/ 153238 w 216"/>
                <a:gd name="T27" fmla="*/ 476357 h 288"/>
                <a:gd name="T28" fmla="*/ 175129 w 216"/>
                <a:gd name="T29" fmla="*/ 378878 h 288"/>
                <a:gd name="T30" fmla="*/ 153238 w 216"/>
                <a:gd name="T31" fmla="*/ 340255 h 288"/>
                <a:gd name="T32" fmla="*/ 197021 w 216"/>
                <a:gd name="T33" fmla="*/ 296114 h 288"/>
                <a:gd name="T34" fmla="*/ 242627 w 216"/>
                <a:gd name="T35" fmla="*/ 340255 h 288"/>
                <a:gd name="T36" fmla="*/ 218912 w 216"/>
                <a:gd name="T37" fmla="*/ 378878 h 288"/>
                <a:gd name="T38" fmla="*/ 242627 w 216"/>
                <a:gd name="T39" fmla="*/ 476357 h 288"/>
                <a:gd name="T40" fmla="*/ 269991 w 216"/>
                <a:gd name="T41" fmla="*/ 231741 h 288"/>
                <a:gd name="T42" fmla="*/ 122226 w 216"/>
                <a:gd name="T43" fmla="*/ 231741 h 288"/>
                <a:gd name="T44" fmla="*/ 122226 w 216"/>
                <a:gd name="T45" fmla="*/ 145298 h 288"/>
                <a:gd name="T46" fmla="*/ 193372 w 216"/>
                <a:gd name="T47" fmla="*/ 73569 h 288"/>
                <a:gd name="T48" fmla="*/ 197021 w 216"/>
                <a:gd name="T49" fmla="*/ 73569 h 288"/>
                <a:gd name="T50" fmla="*/ 198845 w 216"/>
                <a:gd name="T51" fmla="*/ 73569 h 288"/>
                <a:gd name="T52" fmla="*/ 269991 w 216"/>
                <a:gd name="T53" fmla="*/ 145298 h 288"/>
                <a:gd name="T54" fmla="*/ 269991 w 216"/>
                <a:gd name="T55" fmla="*/ 231741 h 28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16" h="288">
                  <a:moveTo>
                    <a:pt x="188" y="126"/>
                  </a:moveTo>
                  <a:cubicBezTo>
                    <a:pt x="188" y="79"/>
                    <a:pt x="188" y="79"/>
                    <a:pt x="188" y="79"/>
                  </a:cubicBezTo>
                  <a:cubicBezTo>
                    <a:pt x="188" y="36"/>
                    <a:pt x="152" y="0"/>
                    <a:pt x="109" y="0"/>
                  </a:cubicBezTo>
                  <a:cubicBezTo>
                    <a:pt x="109" y="0"/>
                    <a:pt x="108" y="0"/>
                    <a:pt x="108" y="0"/>
                  </a:cubicBezTo>
                  <a:cubicBezTo>
                    <a:pt x="107" y="0"/>
                    <a:pt x="107" y="0"/>
                    <a:pt x="106" y="0"/>
                  </a:cubicBezTo>
                  <a:cubicBezTo>
                    <a:pt x="63" y="0"/>
                    <a:pt x="28" y="36"/>
                    <a:pt x="28" y="79"/>
                  </a:cubicBezTo>
                  <a:cubicBezTo>
                    <a:pt x="28" y="126"/>
                    <a:pt x="28" y="126"/>
                    <a:pt x="28" y="126"/>
                  </a:cubicBezTo>
                  <a:cubicBezTo>
                    <a:pt x="0" y="126"/>
                    <a:pt x="0" y="126"/>
                    <a:pt x="0" y="126"/>
                  </a:cubicBezTo>
                  <a:cubicBezTo>
                    <a:pt x="0" y="288"/>
                    <a:pt x="0" y="288"/>
                    <a:pt x="0" y="288"/>
                  </a:cubicBezTo>
                  <a:cubicBezTo>
                    <a:pt x="216" y="288"/>
                    <a:pt x="216" y="288"/>
                    <a:pt x="216" y="288"/>
                  </a:cubicBezTo>
                  <a:cubicBezTo>
                    <a:pt x="216" y="126"/>
                    <a:pt x="216" y="126"/>
                    <a:pt x="216" y="126"/>
                  </a:cubicBezTo>
                  <a:lnTo>
                    <a:pt x="188" y="126"/>
                  </a:lnTo>
                  <a:close/>
                  <a:moveTo>
                    <a:pt x="133" y="259"/>
                  </a:moveTo>
                  <a:cubicBezTo>
                    <a:pt x="84" y="259"/>
                    <a:pt x="84" y="259"/>
                    <a:pt x="84" y="259"/>
                  </a:cubicBezTo>
                  <a:cubicBezTo>
                    <a:pt x="96" y="206"/>
                    <a:pt x="96" y="206"/>
                    <a:pt x="96" y="206"/>
                  </a:cubicBezTo>
                  <a:cubicBezTo>
                    <a:pt x="88" y="202"/>
                    <a:pt x="84" y="194"/>
                    <a:pt x="84" y="185"/>
                  </a:cubicBezTo>
                  <a:cubicBezTo>
                    <a:pt x="84" y="172"/>
                    <a:pt x="95" y="161"/>
                    <a:pt x="108" y="161"/>
                  </a:cubicBezTo>
                  <a:cubicBezTo>
                    <a:pt x="122" y="161"/>
                    <a:pt x="133" y="172"/>
                    <a:pt x="133" y="185"/>
                  </a:cubicBezTo>
                  <a:cubicBezTo>
                    <a:pt x="133" y="194"/>
                    <a:pt x="128" y="202"/>
                    <a:pt x="120" y="206"/>
                  </a:cubicBezTo>
                  <a:lnTo>
                    <a:pt x="133" y="259"/>
                  </a:lnTo>
                  <a:close/>
                  <a:moveTo>
                    <a:pt x="148" y="126"/>
                  </a:moveTo>
                  <a:cubicBezTo>
                    <a:pt x="67" y="126"/>
                    <a:pt x="67" y="126"/>
                    <a:pt x="67" y="126"/>
                  </a:cubicBezTo>
                  <a:cubicBezTo>
                    <a:pt x="67" y="79"/>
                    <a:pt x="67" y="79"/>
                    <a:pt x="67" y="79"/>
                  </a:cubicBezTo>
                  <a:cubicBezTo>
                    <a:pt x="67" y="57"/>
                    <a:pt x="85" y="40"/>
                    <a:pt x="106" y="40"/>
                  </a:cubicBezTo>
                  <a:cubicBezTo>
                    <a:pt x="107" y="40"/>
                    <a:pt x="108" y="40"/>
                    <a:pt x="108" y="40"/>
                  </a:cubicBezTo>
                  <a:cubicBezTo>
                    <a:pt x="108" y="40"/>
                    <a:pt x="109" y="40"/>
                    <a:pt x="109" y="40"/>
                  </a:cubicBezTo>
                  <a:cubicBezTo>
                    <a:pt x="131" y="40"/>
                    <a:pt x="148" y="57"/>
                    <a:pt x="148" y="79"/>
                  </a:cubicBezTo>
                  <a:lnTo>
                    <a:pt x="148" y="126"/>
                  </a:lnTo>
                  <a:close/>
                </a:path>
              </a:pathLst>
            </a:custGeom>
            <a:solidFill>
              <a:srgbClr val="4BB43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3" name="Freeform 94"/>
            <p:cNvSpPr>
              <a:spLocks noEditPoints="1"/>
            </p:cNvSpPr>
            <p:nvPr/>
          </p:nvSpPr>
          <p:spPr bwMode="auto">
            <a:xfrm>
              <a:off x="4619625" y="2690813"/>
              <a:ext cx="527050" cy="492125"/>
            </a:xfrm>
            <a:custGeom>
              <a:avLst/>
              <a:gdLst>
                <a:gd name="T0" fmla="*/ 393021 w 288"/>
                <a:gd name="T1" fmla="*/ 0 h 269"/>
                <a:gd name="T2" fmla="*/ 389365 w 288"/>
                <a:gd name="T3" fmla="*/ 0 h 269"/>
                <a:gd name="T4" fmla="*/ 387537 w 288"/>
                <a:gd name="T5" fmla="*/ 0 h 269"/>
                <a:gd name="T6" fmla="*/ 254092 w 288"/>
                <a:gd name="T7" fmla="*/ 133228 h 269"/>
                <a:gd name="T8" fmla="*/ 254092 w 288"/>
                <a:gd name="T9" fmla="*/ 213530 h 269"/>
                <a:gd name="T10" fmla="*/ 0 w 288"/>
                <a:gd name="T11" fmla="*/ 213530 h 269"/>
                <a:gd name="T12" fmla="*/ 0 w 288"/>
                <a:gd name="T13" fmla="*/ 490936 h 269"/>
                <a:gd name="T14" fmla="*/ 369257 w 288"/>
                <a:gd name="T15" fmla="*/ 490936 h 269"/>
                <a:gd name="T16" fmla="*/ 369257 w 288"/>
                <a:gd name="T17" fmla="*/ 213530 h 269"/>
                <a:gd name="T18" fmla="*/ 319901 w 288"/>
                <a:gd name="T19" fmla="*/ 213530 h 269"/>
                <a:gd name="T20" fmla="*/ 319901 w 288"/>
                <a:gd name="T21" fmla="*/ 133228 h 269"/>
                <a:gd name="T22" fmla="*/ 387537 w 288"/>
                <a:gd name="T23" fmla="*/ 65701 h 269"/>
                <a:gd name="T24" fmla="*/ 391193 w 288"/>
                <a:gd name="T25" fmla="*/ 65701 h 269"/>
                <a:gd name="T26" fmla="*/ 393021 w 288"/>
                <a:gd name="T27" fmla="*/ 65701 h 269"/>
                <a:gd name="T28" fmla="*/ 458829 w 288"/>
                <a:gd name="T29" fmla="*/ 133228 h 269"/>
                <a:gd name="T30" fmla="*/ 458829 w 288"/>
                <a:gd name="T31" fmla="*/ 166079 h 269"/>
                <a:gd name="T32" fmla="*/ 482593 w 288"/>
                <a:gd name="T33" fmla="*/ 166079 h 269"/>
                <a:gd name="T34" fmla="*/ 482593 w 288"/>
                <a:gd name="T35" fmla="*/ 173379 h 269"/>
                <a:gd name="T36" fmla="*/ 458829 w 288"/>
                <a:gd name="T37" fmla="*/ 195279 h 269"/>
                <a:gd name="T38" fmla="*/ 458829 w 288"/>
                <a:gd name="T39" fmla="*/ 213530 h 269"/>
                <a:gd name="T40" fmla="*/ 526465 w 288"/>
                <a:gd name="T41" fmla="*/ 213530 h 269"/>
                <a:gd name="T42" fmla="*/ 526465 w 288"/>
                <a:gd name="T43" fmla="*/ 133228 h 269"/>
                <a:gd name="T44" fmla="*/ 393021 w 288"/>
                <a:gd name="T45" fmla="*/ 0 h 269"/>
                <a:gd name="T46" fmla="*/ 226672 w 288"/>
                <a:gd name="T47" fmla="*/ 439835 h 269"/>
                <a:gd name="T48" fmla="*/ 142584 w 288"/>
                <a:gd name="T49" fmla="*/ 439835 h 269"/>
                <a:gd name="T50" fmla="*/ 162692 w 288"/>
                <a:gd name="T51" fmla="*/ 350408 h 269"/>
                <a:gd name="T52" fmla="*/ 142584 w 288"/>
                <a:gd name="T53" fmla="*/ 313907 h 269"/>
                <a:gd name="T54" fmla="*/ 184628 w 288"/>
                <a:gd name="T55" fmla="*/ 271931 h 269"/>
                <a:gd name="T56" fmla="*/ 226672 w 288"/>
                <a:gd name="T57" fmla="*/ 313907 h 269"/>
                <a:gd name="T58" fmla="*/ 204736 w 288"/>
                <a:gd name="T59" fmla="*/ 350408 h 269"/>
                <a:gd name="T60" fmla="*/ 226672 w 288"/>
                <a:gd name="T61" fmla="*/ 439835 h 26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88" h="269">
                  <a:moveTo>
                    <a:pt x="215" y="0"/>
                  </a:moveTo>
                  <a:cubicBezTo>
                    <a:pt x="214" y="0"/>
                    <a:pt x="214" y="0"/>
                    <a:pt x="213" y="0"/>
                  </a:cubicBezTo>
                  <a:cubicBezTo>
                    <a:pt x="213" y="0"/>
                    <a:pt x="212" y="0"/>
                    <a:pt x="212" y="0"/>
                  </a:cubicBezTo>
                  <a:cubicBezTo>
                    <a:pt x="172" y="0"/>
                    <a:pt x="139" y="33"/>
                    <a:pt x="139" y="73"/>
                  </a:cubicBezTo>
                  <a:cubicBezTo>
                    <a:pt x="139" y="73"/>
                    <a:pt x="139" y="99"/>
                    <a:pt x="139" y="117"/>
                  </a:cubicBezTo>
                  <a:cubicBezTo>
                    <a:pt x="0" y="117"/>
                    <a:pt x="0" y="117"/>
                    <a:pt x="0" y="117"/>
                  </a:cubicBezTo>
                  <a:cubicBezTo>
                    <a:pt x="0" y="269"/>
                    <a:pt x="0" y="269"/>
                    <a:pt x="0" y="269"/>
                  </a:cubicBezTo>
                  <a:cubicBezTo>
                    <a:pt x="202" y="269"/>
                    <a:pt x="202" y="269"/>
                    <a:pt x="202" y="269"/>
                  </a:cubicBezTo>
                  <a:cubicBezTo>
                    <a:pt x="202" y="117"/>
                    <a:pt x="202" y="117"/>
                    <a:pt x="202" y="117"/>
                  </a:cubicBezTo>
                  <a:cubicBezTo>
                    <a:pt x="175" y="117"/>
                    <a:pt x="175" y="117"/>
                    <a:pt x="175" y="117"/>
                  </a:cubicBezTo>
                  <a:cubicBezTo>
                    <a:pt x="175" y="99"/>
                    <a:pt x="175" y="73"/>
                    <a:pt x="175" y="73"/>
                  </a:cubicBezTo>
                  <a:cubicBezTo>
                    <a:pt x="175" y="53"/>
                    <a:pt x="192" y="36"/>
                    <a:pt x="212" y="36"/>
                  </a:cubicBezTo>
                  <a:cubicBezTo>
                    <a:pt x="213" y="36"/>
                    <a:pt x="214" y="36"/>
                    <a:pt x="214" y="36"/>
                  </a:cubicBezTo>
                  <a:cubicBezTo>
                    <a:pt x="214" y="36"/>
                    <a:pt x="214" y="36"/>
                    <a:pt x="215" y="36"/>
                  </a:cubicBezTo>
                  <a:cubicBezTo>
                    <a:pt x="235" y="36"/>
                    <a:pt x="251" y="53"/>
                    <a:pt x="251" y="73"/>
                  </a:cubicBezTo>
                  <a:cubicBezTo>
                    <a:pt x="251" y="73"/>
                    <a:pt x="251" y="81"/>
                    <a:pt x="251" y="91"/>
                  </a:cubicBezTo>
                  <a:cubicBezTo>
                    <a:pt x="264" y="91"/>
                    <a:pt x="264" y="91"/>
                    <a:pt x="264" y="91"/>
                  </a:cubicBezTo>
                  <a:cubicBezTo>
                    <a:pt x="264" y="95"/>
                    <a:pt x="264" y="95"/>
                    <a:pt x="264" y="95"/>
                  </a:cubicBezTo>
                  <a:cubicBezTo>
                    <a:pt x="251" y="107"/>
                    <a:pt x="251" y="107"/>
                    <a:pt x="251" y="107"/>
                  </a:cubicBezTo>
                  <a:cubicBezTo>
                    <a:pt x="251" y="111"/>
                    <a:pt x="251" y="114"/>
                    <a:pt x="251" y="117"/>
                  </a:cubicBezTo>
                  <a:cubicBezTo>
                    <a:pt x="288" y="117"/>
                    <a:pt x="288" y="117"/>
                    <a:pt x="288" y="117"/>
                  </a:cubicBezTo>
                  <a:cubicBezTo>
                    <a:pt x="288" y="99"/>
                    <a:pt x="288" y="73"/>
                    <a:pt x="288" y="73"/>
                  </a:cubicBezTo>
                  <a:cubicBezTo>
                    <a:pt x="288" y="33"/>
                    <a:pt x="255" y="0"/>
                    <a:pt x="215" y="0"/>
                  </a:cubicBezTo>
                  <a:close/>
                  <a:moveTo>
                    <a:pt x="124" y="241"/>
                  </a:moveTo>
                  <a:cubicBezTo>
                    <a:pt x="78" y="241"/>
                    <a:pt x="78" y="241"/>
                    <a:pt x="78" y="241"/>
                  </a:cubicBezTo>
                  <a:cubicBezTo>
                    <a:pt x="89" y="192"/>
                    <a:pt x="89" y="192"/>
                    <a:pt x="89" y="192"/>
                  </a:cubicBezTo>
                  <a:cubicBezTo>
                    <a:pt x="82" y="188"/>
                    <a:pt x="78" y="181"/>
                    <a:pt x="78" y="172"/>
                  </a:cubicBezTo>
                  <a:cubicBezTo>
                    <a:pt x="78" y="160"/>
                    <a:pt x="88" y="149"/>
                    <a:pt x="101" y="149"/>
                  </a:cubicBezTo>
                  <a:cubicBezTo>
                    <a:pt x="113" y="149"/>
                    <a:pt x="124" y="160"/>
                    <a:pt x="124" y="172"/>
                  </a:cubicBezTo>
                  <a:cubicBezTo>
                    <a:pt x="124" y="181"/>
                    <a:pt x="119" y="188"/>
                    <a:pt x="112" y="192"/>
                  </a:cubicBezTo>
                  <a:lnTo>
                    <a:pt x="124" y="241"/>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4" name="Freeform 112"/>
            <p:cNvSpPr>
              <a:spLocks noEditPoints="1"/>
            </p:cNvSpPr>
            <p:nvPr/>
          </p:nvSpPr>
          <p:spPr bwMode="auto">
            <a:xfrm>
              <a:off x="9618663" y="2743200"/>
              <a:ext cx="527050" cy="530225"/>
            </a:xfrm>
            <a:custGeom>
              <a:avLst/>
              <a:gdLst>
                <a:gd name="T0" fmla="*/ 327213 w 288"/>
                <a:gd name="T1" fmla="*/ 220706 h 288"/>
                <a:gd name="T2" fmla="*/ 334525 w 288"/>
                <a:gd name="T3" fmla="*/ 169208 h 288"/>
                <a:gd name="T4" fmla="*/ 168176 w 288"/>
                <a:gd name="T5" fmla="*/ 0 h 288"/>
                <a:gd name="T6" fmla="*/ 0 w 288"/>
                <a:gd name="T7" fmla="*/ 169208 h 288"/>
                <a:gd name="T8" fmla="*/ 168176 w 288"/>
                <a:gd name="T9" fmla="*/ 336576 h 288"/>
                <a:gd name="T10" fmla="*/ 221188 w 288"/>
                <a:gd name="T11" fmla="*/ 327380 h 288"/>
                <a:gd name="T12" fmla="*/ 259576 w 288"/>
                <a:gd name="T13" fmla="*/ 366004 h 288"/>
                <a:gd name="T14" fmla="*/ 340009 w 288"/>
                <a:gd name="T15" fmla="*/ 366004 h 288"/>
                <a:gd name="T16" fmla="*/ 340009 w 288"/>
                <a:gd name="T17" fmla="*/ 448769 h 288"/>
                <a:gd name="T18" fmla="*/ 340009 w 288"/>
                <a:gd name="T19" fmla="*/ 448769 h 288"/>
                <a:gd name="T20" fmla="*/ 420441 w 288"/>
                <a:gd name="T21" fmla="*/ 448769 h 288"/>
                <a:gd name="T22" fmla="*/ 420441 w 288"/>
                <a:gd name="T23" fmla="*/ 529694 h 288"/>
                <a:gd name="T24" fmla="*/ 420441 w 288"/>
                <a:gd name="T25" fmla="*/ 529694 h 288"/>
                <a:gd name="T26" fmla="*/ 526465 w 288"/>
                <a:gd name="T27" fmla="*/ 529694 h 288"/>
                <a:gd name="T28" fmla="*/ 526465 w 288"/>
                <a:gd name="T29" fmla="*/ 529694 h 288"/>
                <a:gd name="T30" fmla="*/ 526465 w 288"/>
                <a:gd name="T31" fmla="*/ 529694 h 288"/>
                <a:gd name="T32" fmla="*/ 526465 w 288"/>
                <a:gd name="T33" fmla="*/ 423020 h 288"/>
                <a:gd name="T34" fmla="*/ 327213 w 288"/>
                <a:gd name="T35" fmla="*/ 220706 h 288"/>
                <a:gd name="T36" fmla="*/ 133444 w 288"/>
                <a:gd name="T37" fmla="*/ 189439 h 288"/>
                <a:gd name="T38" fmla="*/ 76776 w 288"/>
                <a:gd name="T39" fmla="*/ 132424 h 288"/>
                <a:gd name="T40" fmla="*/ 133444 w 288"/>
                <a:gd name="T41" fmla="*/ 75408 h 288"/>
                <a:gd name="T42" fmla="*/ 190112 w 288"/>
                <a:gd name="T43" fmla="*/ 132424 h 288"/>
                <a:gd name="T44" fmla="*/ 133444 w 288"/>
                <a:gd name="T45" fmla="*/ 189439 h 28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88" h="288">
                  <a:moveTo>
                    <a:pt x="179" y="120"/>
                  </a:moveTo>
                  <a:cubicBezTo>
                    <a:pt x="182" y="111"/>
                    <a:pt x="183" y="102"/>
                    <a:pt x="183" y="92"/>
                  </a:cubicBezTo>
                  <a:cubicBezTo>
                    <a:pt x="183" y="41"/>
                    <a:pt x="142" y="0"/>
                    <a:pt x="92" y="0"/>
                  </a:cubicBezTo>
                  <a:cubicBezTo>
                    <a:pt x="41" y="0"/>
                    <a:pt x="0" y="41"/>
                    <a:pt x="0" y="92"/>
                  </a:cubicBezTo>
                  <a:cubicBezTo>
                    <a:pt x="0" y="142"/>
                    <a:pt x="41" y="183"/>
                    <a:pt x="92" y="183"/>
                  </a:cubicBezTo>
                  <a:cubicBezTo>
                    <a:pt x="102" y="183"/>
                    <a:pt x="112" y="181"/>
                    <a:pt x="121" y="178"/>
                  </a:cubicBezTo>
                  <a:cubicBezTo>
                    <a:pt x="142" y="199"/>
                    <a:pt x="142" y="199"/>
                    <a:pt x="142" y="199"/>
                  </a:cubicBezTo>
                  <a:cubicBezTo>
                    <a:pt x="186" y="199"/>
                    <a:pt x="186" y="199"/>
                    <a:pt x="186" y="199"/>
                  </a:cubicBezTo>
                  <a:cubicBezTo>
                    <a:pt x="186" y="244"/>
                    <a:pt x="186" y="244"/>
                    <a:pt x="186" y="244"/>
                  </a:cubicBezTo>
                  <a:cubicBezTo>
                    <a:pt x="186" y="244"/>
                    <a:pt x="186" y="244"/>
                    <a:pt x="186" y="244"/>
                  </a:cubicBezTo>
                  <a:cubicBezTo>
                    <a:pt x="230" y="244"/>
                    <a:pt x="230" y="244"/>
                    <a:pt x="230" y="244"/>
                  </a:cubicBezTo>
                  <a:cubicBezTo>
                    <a:pt x="230" y="288"/>
                    <a:pt x="230" y="288"/>
                    <a:pt x="230" y="288"/>
                  </a:cubicBezTo>
                  <a:cubicBezTo>
                    <a:pt x="230" y="288"/>
                    <a:pt x="230" y="288"/>
                    <a:pt x="230" y="288"/>
                  </a:cubicBezTo>
                  <a:cubicBezTo>
                    <a:pt x="288" y="288"/>
                    <a:pt x="288" y="288"/>
                    <a:pt x="288" y="288"/>
                  </a:cubicBezTo>
                  <a:cubicBezTo>
                    <a:pt x="288" y="288"/>
                    <a:pt x="288" y="288"/>
                    <a:pt x="288" y="288"/>
                  </a:cubicBezTo>
                  <a:cubicBezTo>
                    <a:pt x="288" y="288"/>
                    <a:pt x="288" y="288"/>
                    <a:pt x="288" y="288"/>
                  </a:cubicBezTo>
                  <a:cubicBezTo>
                    <a:pt x="288" y="230"/>
                    <a:pt x="288" y="230"/>
                    <a:pt x="288" y="230"/>
                  </a:cubicBezTo>
                  <a:lnTo>
                    <a:pt x="179" y="120"/>
                  </a:lnTo>
                  <a:close/>
                  <a:moveTo>
                    <a:pt x="73" y="103"/>
                  </a:moveTo>
                  <a:cubicBezTo>
                    <a:pt x="56" y="103"/>
                    <a:pt x="42" y="89"/>
                    <a:pt x="42" y="72"/>
                  </a:cubicBezTo>
                  <a:cubicBezTo>
                    <a:pt x="42" y="55"/>
                    <a:pt x="56" y="41"/>
                    <a:pt x="73" y="41"/>
                  </a:cubicBezTo>
                  <a:cubicBezTo>
                    <a:pt x="90" y="41"/>
                    <a:pt x="104" y="55"/>
                    <a:pt x="104" y="72"/>
                  </a:cubicBezTo>
                  <a:cubicBezTo>
                    <a:pt x="104" y="89"/>
                    <a:pt x="90" y="103"/>
                    <a:pt x="73" y="103"/>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5" name="TextBox 13"/>
            <p:cNvSpPr txBox="1">
              <a:spLocks noChangeArrowheads="1"/>
            </p:cNvSpPr>
            <p:nvPr/>
          </p:nvSpPr>
          <p:spPr bwMode="auto">
            <a:xfrm>
              <a:off x="1604963" y="4670425"/>
              <a:ext cx="1290637"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en-US" altLang="zh-CN" sz="16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ADD TITLE</a:t>
              </a:r>
            </a:p>
          </p:txBody>
        </p:sp>
        <p:sp>
          <p:nvSpPr>
            <p:cNvPr id="26" name="TextBox 13"/>
            <p:cNvSpPr txBox="1">
              <a:spLocks noChangeArrowheads="1"/>
            </p:cNvSpPr>
            <p:nvPr/>
          </p:nvSpPr>
          <p:spPr bwMode="auto">
            <a:xfrm>
              <a:off x="1608138" y="4956175"/>
              <a:ext cx="1452562"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en-US" altLang="zh-CN" sz="12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add your words here</a:t>
              </a:r>
            </a:p>
          </p:txBody>
        </p:sp>
        <p:sp>
          <p:nvSpPr>
            <p:cNvPr id="27" name="TextBox 13"/>
            <p:cNvSpPr txBox="1">
              <a:spLocks noChangeArrowheads="1"/>
            </p:cNvSpPr>
            <p:nvPr/>
          </p:nvSpPr>
          <p:spPr bwMode="auto">
            <a:xfrm>
              <a:off x="4144963" y="4670425"/>
              <a:ext cx="1290637"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en-US" altLang="zh-CN" sz="1600" b="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ADD TITLE</a:t>
              </a:r>
            </a:p>
          </p:txBody>
        </p:sp>
        <p:sp>
          <p:nvSpPr>
            <p:cNvPr id="28" name="TextBox 13"/>
            <p:cNvSpPr txBox="1">
              <a:spLocks noChangeArrowheads="1"/>
            </p:cNvSpPr>
            <p:nvPr/>
          </p:nvSpPr>
          <p:spPr bwMode="auto">
            <a:xfrm>
              <a:off x="4148138" y="4956175"/>
              <a:ext cx="1452562"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en-US" altLang="zh-CN" sz="12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add your words here</a:t>
              </a:r>
            </a:p>
          </p:txBody>
        </p:sp>
        <p:sp>
          <p:nvSpPr>
            <p:cNvPr id="29" name="TextBox 13"/>
            <p:cNvSpPr txBox="1">
              <a:spLocks noChangeArrowheads="1"/>
            </p:cNvSpPr>
            <p:nvPr/>
          </p:nvSpPr>
          <p:spPr bwMode="auto">
            <a:xfrm>
              <a:off x="6684963" y="4670425"/>
              <a:ext cx="1290637"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en-US" altLang="zh-CN" sz="1600" b="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ADD TITLE</a:t>
              </a:r>
            </a:p>
          </p:txBody>
        </p:sp>
        <p:sp>
          <p:nvSpPr>
            <p:cNvPr id="30" name="TextBox 13"/>
            <p:cNvSpPr txBox="1">
              <a:spLocks noChangeArrowheads="1"/>
            </p:cNvSpPr>
            <p:nvPr/>
          </p:nvSpPr>
          <p:spPr bwMode="auto">
            <a:xfrm>
              <a:off x="6688138" y="4956175"/>
              <a:ext cx="1452562"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en-US" altLang="zh-CN" sz="12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add your words here</a:t>
              </a:r>
            </a:p>
          </p:txBody>
        </p:sp>
        <p:sp>
          <p:nvSpPr>
            <p:cNvPr id="31" name="TextBox 13"/>
            <p:cNvSpPr txBox="1">
              <a:spLocks noChangeArrowheads="1"/>
            </p:cNvSpPr>
            <p:nvPr/>
          </p:nvSpPr>
          <p:spPr bwMode="auto">
            <a:xfrm>
              <a:off x="9220200" y="4670425"/>
              <a:ext cx="1290638"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en-US" altLang="zh-CN" sz="1600" b="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ADD TITLE</a:t>
              </a:r>
            </a:p>
          </p:txBody>
        </p:sp>
        <p:sp>
          <p:nvSpPr>
            <p:cNvPr id="32" name="TextBox 13"/>
            <p:cNvSpPr txBox="1">
              <a:spLocks noChangeArrowheads="1"/>
            </p:cNvSpPr>
            <p:nvPr/>
          </p:nvSpPr>
          <p:spPr bwMode="auto">
            <a:xfrm>
              <a:off x="9224963" y="4956175"/>
              <a:ext cx="145097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en-US" altLang="zh-CN" sz="12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add your words here</a:t>
              </a:r>
            </a:p>
          </p:txBody>
        </p:sp>
      </p:grpSp>
    </p:spTree>
    <p:extLst>
      <p:ext uri="{BB962C8B-B14F-4D97-AF65-F5344CB8AC3E}">
        <p14:creationId xmlns:p14="http://schemas.microsoft.com/office/powerpoint/2010/main" val="3238737867"/>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750"/>
                                        <p:tgtEl>
                                          <p:spTgt spid="9"/>
                                        </p:tgtEl>
                                      </p:cBhvr>
                                    </p:animEffect>
                                    <p:anim calcmode="lin" valueType="num">
                                      <p:cBhvr>
                                        <p:cTn id="8" dur="750" fill="hold"/>
                                        <p:tgtEl>
                                          <p:spTgt spid="9"/>
                                        </p:tgtEl>
                                        <p:attrNameLst>
                                          <p:attrName>ppt_x</p:attrName>
                                        </p:attrNameLst>
                                      </p:cBhvr>
                                      <p:tavLst>
                                        <p:tav tm="0">
                                          <p:val>
                                            <p:strVal val="#ppt_x"/>
                                          </p:val>
                                        </p:tav>
                                        <p:tav tm="100000">
                                          <p:val>
                                            <p:strVal val="#ppt_x"/>
                                          </p:val>
                                        </p:tav>
                                      </p:tavLst>
                                    </p:anim>
                                    <p:anim calcmode="lin" valueType="num">
                                      <p:cBhvr>
                                        <p:cTn id="9" dur="75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2" presetClass="entr" presetSubtype="4"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down)">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0413" cy="6857107"/>
          </a:xfrm>
          <a:prstGeom prst="rect">
            <a:avLst/>
          </a:prstGeom>
        </p:spPr>
      </p:pic>
      <p:grpSp>
        <p:nvGrpSpPr>
          <p:cNvPr id="16" name="组合 15"/>
          <p:cNvGrpSpPr/>
          <p:nvPr/>
        </p:nvGrpSpPr>
        <p:grpSpPr>
          <a:xfrm>
            <a:off x="5265131" y="723338"/>
            <a:ext cx="274880" cy="1640676"/>
            <a:chOff x="3073429" y="98854"/>
            <a:chExt cx="296562" cy="1770089"/>
          </a:xfrm>
          <a:solidFill>
            <a:srgbClr val="4BB43A"/>
          </a:solidFill>
        </p:grpSpPr>
        <p:cxnSp>
          <p:nvCxnSpPr>
            <p:cNvPr id="17" name="直接连接符 16"/>
            <p:cNvCxnSpPr>
              <a:cxnSpLocks/>
            </p:cNvCxnSpPr>
            <p:nvPr/>
          </p:nvCxnSpPr>
          <p:spPr>
            <a:xfrm>
              <a:off x="3221710" y="247135"/>
              <a:ext cx="0" cy="1621808"/>
            </a:xfrm>
            <a:prstGeom prst="line">
              <a:avLst/>
            </a:prstGeom>
            <a:grpFill/>
            <a:ln>
              <a:solidFill>
                <a:srgbClr val="4BB43A"/>
              </a:solidFill>
            </a:ln>
          </p:spPr>
          <p:style>
            <a:lnRef idx="1">
              <a:schemeClr val="accent1"/>
            </a:lnRef>
            <a:fillRef idx="0">
              <a:schemeClr val="accent1"/>
            </a:fillRef>
            <a:effectRef idx="0">
              <a:schemeClr val="accent1"/>
            </a:effectRef>
            <a:fontRef idx="minor">
              <a:schemeClr val="tx1"/>
            </a:fontRef>
          </p:style>
        </p:cxnSp>
        <p:sp>
          <p:nvSpPr>
            <p:cNvPr id="18" name="椭圆 17"/>
            <p:cNvSpPr/>
            <p:nvPr/>
          </p:nvSpPr>
          <p:spPr>
            <a:xfrm>
              <a:off x="3073429" y="98854"/>
              <a:ext cx="296562" cy="29656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 name="组合 18"/>
          <p:cNvGrpSpPr/>
          <p:nvPr/>
        </p:nvGrpSpPr>
        <p:grpSpPr>
          <a:xfrm>
            <a:off x="6579581" y="723338"/>
            <a:ext cx="274880" cy="1640676"/>
            <a:chOff x="3073429" y="98854"/>
            <a:chExt cx="296562" cy="1770089"/>
          </a:xfrm>
          <a:solidFill>
            <a:schemeClr val="accent1">
              <a:lumMod val="75000"/>
            </a:schemeClr>
          </a:solidFill>
        </p:grpSpPr>
        <p:cxnSp>
          <p:nvCxnSpPr>
            <p:cNvPr id="20" name="直接连接符 19"/>
            <p:cNvCxnSpPr>
              <a:cxnSpLocks/>
            </p:cNvCxnSpPr>
            <p:nvPr/>
          </p:nvCxnSpPr>
          <p:spPr>
            <a:xfrm>
              <a:off x="3221710" y="247135"/>
              <a:ext cx="0" cy="1621808"/>
            </a:xfrm>
            <a:prstGeom prst="line">
              <a:avLst/>
            </a:prstGeom>
            <a:grpFill/>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1" name="椭圆 20"/>
            <p:cNvSpPr/>
            <p:nvPr/>
          </p:nvSpPr>
          <p:spPr>
            <a:xfrm>
              <a:off x="3073429" y="98854"/>
              <a:ext cx="296562" cy="29656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矩形 22"/>
          <p:cNvSpPr/>
          <p:nvPr/>
        </p:nvSpPr>
        <p:spPr>
          <a:xfrm rot="20700000">
            <a:off x="4915020" y="1631501"/>
            <a:ext cx="1053002" cy="1053002"/>
          </a:xfrm>
          <a:prstGeom prst="rect">
            <a:avLst/>
          </a:prstGeom>
          <a:solidFill>
            <a:srgbClr val="4BB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4" name="矩形 23"/>
          <p:cNvSpPr/>
          <p:nvPr/>
        </p:nvSpPr>
        <p:spPr>
          <a:xfrm rot="20700000">
            <a:off x="6215110" y="1631501"/>
            <a:ext cx="1053002" cy="105300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sp>
        <p:nvSpPr>
          <p:cNvPr id="25" name="TextBox 4"/>
          <p:cNvSpPr txBox="1"/>
          <p:nvPr/>
        </p:nvSpPr>
        <p:spPr>
          <a:xfrm>
            <a:off x="5073044" y="1657799"/>
            <a:ext cx="797840" cy="1015663"/>
          </a:xfrm>
          <a:prstGeom prst="rect">
            <a:avLst/>
          </a:prstGeom>
          <a:noFill/>
        </p:spPr>
        <p:txBody>
          <a:bodyPr wrap="square" rtlCol="0">
            <a:spAutoFit/>
          </a:bodyPr>
          <a:lstStyle/>
          <a:p>
            <a:pPr algn="ctr"/>
            <a:r>
              <a:rPr lang="en-US" altLang="zh-CN" sz="6000" spc="600" dirty="0">
                <a:solidFill>
                  <a:schemeClr val="bg1"/>
                </a:solidFill>
                <a:latin typeface="华文新魏" panose="02010800040101010101" pitchFamily="2" charset="-122"/>
                <a:ea typeface="华文新魏" panose="02010800040101010101" pitchFamily="2" charset="-122"/>
              </a:rPr>
              <a:t>0</a:t>
            </a:r>
          </a:p>
        </p:txBody>
      </p:sp>
      <p:sp>
        <p:nvSpPr>
          <p:cNvPr id="26" name="TextBox 4"/>
          <p:cNvSpPr txBox="1"/>
          <p:nvPr/>
        </p:nvSpPr>
        <p:spPr>
          <a:xfrm>
            <a:off x="6375960" y="1657799"/>
            <a:ext cx="797840" cy="1015663"/>
          </a:xfrm>
          <a:prstGeom prst="rect">
            <a:avLst/>
          </a:prstGeom>
          <a:noFill/>
        </p:spPr>
        <p:txBody>
          <a:bodyPr wrap="square" rtlCol="0">
            <a:spAutoFit/>
          </a:bodyPr>
          <a:lstStyle/>
          <a:p>
            <a:pPr algn="ctr"/>
            <a:r>
              <a:rPr lang="en-US" altLang="zh-CN" sz="6000" spc="600" dirty="0">
                <a:solidFill>
                  <a:schemeClr val="bg1"/>
                </a:solidFill>
                <a:latin typeface="华文新魏" panose="02010800040101010101" pitchFamily="2" charset="-122"/>
                <a:ea typeface="华文新魏" panose="02010800040101010101" pitchFamily="2" charset="-122"/>
              </a:rPr>
              <a:t>4</a:t>
            </a:r>
          </a:p>
        </p:txBody>
      </p:sp>
      <p:sp>
        <p:nvSpPr>
          <p:cNvPr id="27" name="任意多边形: 形状 26"/>
          <p:cNvSpPr/>
          <p:nvPr/>
        </p:nvSpPr>
        <p:spPr>
          <a:xfrm>
            <a:off x="-135924" y="485100"/>
            <a:ext cx="12605418" cy="1161536"/>
          </a:xfrm>
          <a:custGeom>
            <a:avLst/>
            <a:gdLst>
              <a:gd name="connsiteX0" fmla="*/ 0 w 12605418"/>
              <a:gd name="connsiteY0" fmla="*/ 1161536 h 1161536"/>
              <a:gd name="connsiteX1" fmla="*/ 2780270 w 12605418"/>
              <a:gd name="connsiteY1" fmla="*/ 395417 h 1161536"/>
              <a:gd name="connsiteX2" fmla="*/ 4213654 w 12605418"/>
              <a:gd name="connsiteY2" fmla="*/ 580768 h 1161536"/>
              <a:gd name="connsiteX3" fmla="*/ 5585254 w 12605418"/>
              <a:gd name="connsiteY3" fmla="*/ 296563 h 1161536"/>
              <a:gd name="connsiteX4" fmla="*/ 6647935 w 12605418"/>
              <a:gd name="connsiteY4" fmla="*/ 506628 h 1161536"/>
              <a:gd name="connsiteX5" fmla="*/ 7970108 w 12605418"/>
              <a:gd name="connsiteY5" fmla="*/ 358346 h 1161536"/>
              <a:gd name="connsiteX6" fmla="*/ 9354065 w 12605418"/>
              <a:gd name="connsiteY6" fmla="*/ 518984 h 1161536"/>
              <a:gd name="connsiteX7" fmla="*/ 10985156 w 12605418"/>
              <a:gd name="connsiteY7" fmla="*/ 1000898 h 1161536"/>
              <a:gd name="connsiteX8" fmla="*/ 12455610 w 12605418"/>
              <a:gd name="connsiteY8" fmla="*/ 296563 h 1161536"/>
              <a:gd name="connsiteX9" fmla="*/ 12480324 w 12605418"/>
              <a:gd name="connsiteY9" fmla="*/ 0 h 1161536"/>
              <a:gd name="connsiteX0" fmla="*/ 0 w 12605418"/>
              <a:gd name="connsiteY0" fmla="*/ 1161536 h 1161536"/>
              <a:gd name="connsiteX1" fmla="*/ 2780270 w 12605418"/>
              <a:gd name="connsiteY1" fmla="*/ 395417 h 1161536"/>
              <a:gd name="connsiteX2" fmla="*/ 4213654 w 12605418"/>
              <a:gd name="connsiteY2" fmla="*/ 580768 h 1161536"/>
              <a:gd name="connsiteX3" fmla="*/ 5585254 w 12605418"/>
              <a:gd name="connsiteY3" fmla="*/ 296563 h 1161536"/>
              <a:gd name="connsiteX4" fmla="*/ 6774935 w 12605418"/>
              <a:gd name="connsiteY4" fmla="*/ 379628 h 1161536"/>
              <a:gd name="connsiteX5" fmla="*/ 7970108 w 12605418"/>
              <a:gd name="connsiteY5" fmla="*/ 358346 h 1161536"/>
              <a:gd name="connsiteX6" fmla="*/ 9354065 w 12605418"/>
              <a:gd name="connsiteY6" fmla="*/ 518984 h 1161536"/>
              <a:gd name="connsiteX7" fmla="*/ 10985156 w 12605418"/>
              <a:gd name="connsiteY7" fmla="*/ 1000898 h 1161536"/>
              <a:gd name="connsiteX8" fmla="*/ 12455610 w 12605418"/>
              <a:gd name="connsiteY8" fmla="*/ 296563 h 1161536"/>
              <a:gd name="connsiteX9" fmla="*/ 12480324 w 12605418"/>
              <a:gd name="connsiteY9" fmla="*/ 0 h 1161536"/>
              <a:gd name="connsiteX0" fmla="*/ 0 w 12605418"/>
              <a:gd name="connsiteY0" fmla="*/ 1161536 h 1161536"/>
              <a:gd name="connsiteX1" fmla="*/ 2780270 w 12605418"/>
              <a:gd name="connsiteY1" fmla="*/ 395417 h 1161536"/>
              <a:gd name="connsiteX2" fmla="*/ 4213654 w 12605418"/>
              <a:gd name="connsiteY2" fmla="*/ 580768 h 1161536"/>
              <a:gd name="connsiteX3" fmla="*/ 5585254 w 12605418"/>
              <a:gd name="connsiteY3" fmla="*/ 363238 h 1161536"/>
              <a:gd name="connsiteX4" fmla="*/ 6774935 w 12605418"/>
              <a:gd name="connsiteY4" fmla="*/ 379628 h 1161536"/>
              <a:gd name="connsiteX5" fmla="*/ 7970108 w 12605418"/>
              <a:gd name="connsiteY5" fmla="*/ 358346 h 1161536"/>
              <a:gd name="connsiteX6" fmla="*/ 9354065 w 12605418"/>
              <a:gd name="connsiteY6" fmla="*/ 518984 h 1161536"/>
              <a:gd name="connsiteX7" fmla="*/ 10985156 w 12605418"/>
              <a:gd name="connsiteY7" fmla="*/ 1000898 h 1161536"/>
              <a:gd name="connsiteX8" fmla="*/ 12455610 w 12605418"/>
              <a:gd name="connsiteY8" fmla="*/ 296563 h 1161536"/>
              <a:gd name="connsiteX9" fmla="*/ 12480324 w 12605418"/>
              <a:gd name="connsiteY9" fmla="*/ 0 h 116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605418" h="1161536">
                <a:moveTo>
                  <a:pt x="0" y="1161536"/>
                </a:moveTo>
                <a:cubicBezTo>
                  <a:pt x="1038997" y="826874"/>
                  <a:pt x="2077994" y="492212"/>
                  <a:pt x="2780270" y="395417"/>
                </a:cubicBezTo>
                <a:cubicBezTo>
                  <a:pt x="3482546" y="298622"/>
                  <a:pt x="3746157" y="586131"/>
                  <a:pt x="4213654" y="580768"/>
                </a:cubicBezTo>
                <a:cubicBezTo>
                  <a:pt x="4681151" y="575405"/>
                  <a:pt x="5158374" y="396761"/>
                  <a:pt x="5585254" y="363238"/>
                </a:cubicBezTo>
                <a:cubicBezTo>
                  <a:pt x="6012134" y="329715"/>
                  <a:pt x="6377459" y="380443"/>
                  <a:pt x="6774935" y="379628"/>
                </a:cubicBezTo>
                <a:cubicBezTo>
                  <a:pt x="7172411" y="378813"/>
                  <a:pt x="7540253" y="335120"/>
                  <a:pt x="7970108" y="358346"/>
                </a:cubicBezTo>
                <a:cubicBezTo>
                  <a:pt x="8399963" y="381572"/>
                  <a:pt x="8851557" y="411892"/>
                  <a:pt x="9354065" y="518984"/>
                </a:cubicBezTo>
                <a:cubicBezTo>
                  <a:pt x="9856573" y="626076"/>
                  <a:pt x="10468232" y="1037968"/>
                  <a:pt x="10985156" y="1000898"/>
                </a:cubicBezTo>
                <a:cubicBezTo>
                  <a:pt x="11502080" y="963828"/>
                  <a:pt x="12206415" y="463379"/>
                  <a:pt x="12455610" y="296563"/>
                </a:cubicBezTo>
                <a:cubicBezTo>
                  <a:pt x="12704805" y="129747"/>
                  <a:pt x="12592564" y="64873"/>
                  <a:pt x="12480324" y="0"/>
                </a:cubicBezTo>
              </a:path>
            </a:pathLst>
          </a:custGeom>
          <a:noFill/>
          <a:ln w="12700">
            <a:solidFill>
              <a:srgbClr val="4BB4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69"/>
          <p:cNvSpPr>
            <a:spLocks noChangeArrowheads="1"/>
          </p:cNvSpPr>
          <p:nvPr/>
        </p:nvSpPr>
        <p:spPr bwMode="auto">
          <a:xfrm>
            <a:off x="3534769" y="3022340"/>
            <a:ext cx="5137076"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buFont typeface="Arial" charset="0"/>
              <a:buNone/>
            </a:pPr>
            <a:r>
              <a:rPr lang="zh-CN" altLang="en-US" sz="5400" dirty="0">
                <a:solidFill>
                  <a:srgbClr val="4BB43A"/>
                </a:solidFill>
                <a:latin typeface="华文新魏" panose="02010800040101010101" pitchFamily="2" charset="-122"/>
                <a:ea typeface="华文新魏" panose="02010800040101010101" pitchFamily="2" charset="-122"/>
                <a:sym typeface="微软雅黑" pitchFamily="34" charset="-122"/>
              </a:rPr>
              <a:t>点击添加标题</a:t>
            </a:r>
            <a:endParaRPr lang="en-US" altLang="zh-CN" sz="5400" dirty="0">
              <a:solidFill>
                <a:srgbClr val="4BB43A"/>
              </a:solidFill>
              <a:latin typeface="华文新魏" panose="02010800040101010101" pitchFamily="2" charset="-122"/>
              <a:ea typeface="华文新魏" panose="02010800040101010101" pitchFamily="2" charset="-122"/>
              <a:sym typeface="微软雅黑" pitchFamily="34" charset="-122"/>
            </a:endParaRPr>
          </a:p>
        </p:txBody>
      </p:sp>
      <p:sp>
        <p:nvSpPr>
          <p:cNvPr id="29" name="矩形 70"/>
          <p:cNvSpPr>
            <a:spLocks noChangeArrowheads="1"/>
          </p:cNvSpPr>
          <p:nvPr/>
        </p:nvSpPr>
        <p:spPr bwMode="auto">
          <a:xfrm>
            <a:off x="2508243" y="3917935"/>
            <a:ext cx="72191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1600" dirty="0">
                <a:solidFill>
                  <a:schemeClr val="bg1">
                    <a:lumMod val="65000"/>
                  </a:schemeClr>
                </a:solidFill>
                <a:latin typeface="微软雅黑" panose="020B0503020204020204" pitchFamily="34" charset="-122"/>
                <a:ea typeface="微软雅黑" panose="020B0503020204020204" pitchFamily="34" charset="-122"/>
              </a:rPr>
              <a:t>在此处添加文字，在此处在此处添加文字在此处添加文字</a:t>
            </a:r>
          </a:p>
        </p:txBody>
      </p:sp>
      <p:cxnSp>
        <p:nvCxnSpPr>
          <p:cNvPr id="30" name="直接连接符 29"/>
          <p:cNvCxnSpPr/>
          <p:nvPr/>
        </p:nvCxnSpPr>
        <p:spPr>
          <a:xfrm>
            <a:off x="2500792" y="3580723"/>
            <a:ext cx="1456264" cy="1"/>
          </a:xfrm>
          <a:prstGeom prst="line">
            <a:avLst/>
          </a:prstGeom>
          <a:ln w="9525">
            <a:solidFill>
              <a:srgbClr val="4BB43A"/>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8231666" y="3580723"/>
            <a:ext cx="1379619" cy="1"/>
          </a:xfrm>
          <a:prstGeom prst="line">
            <a:avLst/>
          </a:prstGeom>
          <a:ln w="9525">
            <a:solidFill>
              <a:srgbClr val="4BB43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6238349"/>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outHorizontal)">
                                      <p:cBhvr>
                                        <p:cTn id="7" dur="750"/>
                                        <p:tgtEl>
                                          <p:spTgt spid="9"/>
                                        </p:tgtEl>
                                      </p:cBhvr>
                                    </p:animEffect>
                                  </p:childTnLst>
                                </p:cTn>
                              </p:par>
                            </p:childTnLst>
                          </p:cTn>
                        </p:par>
                        <p:par>
                          <p:cTn id="8" fill="hold">
                            <p:stCondLst>
                              <p:cond delay="750"/>
                            </p:stCondLst>
                            <p:childTnLst>
                              <p:par>
                                <p:cTn id="9" presetID="22" presetClass="entr" presetSubtype="8"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wipe(left)">
                                      <p:cBhvr>
                                        <p:cTn id="11" dur="750"/>
                                        <p:tgtEl>
                                          <p:spTgt spid="27"/>
                                        </p:tgtEl>
                                      </p:cBhvr>
                                    </p:animEffect>
                                  </p:childTnLst>
                                </p:cTn>
                              </p:par>
                              <p:par>
                                <p:cTn id="12" presetID="2" presetClass="entr" presetSubtype="1" fill="hold" nodeType="withEffect">
                                  <p:stCondLst>
                                    <p:cond delay="250"/>
                                  </p:stCondLst>
                                  <p:childTnLst>
                                    <p:set>
                                      <p:cBhvr>
                                        <p:cTn id="13" dur="1" fill="hold">
                                          <p:stCondLst>
                                            <p:cond delay="0"/>
                                          </p:stCondLst>
                                        </p:cTn>
                                        <p:tgtEl>
                                          <p:spTgt spid="16"/>
                                        </p:tgtEl>
                                        <p:attrNameLst>
                                          <p:attrName>style.visibility</p:attrName>
                                        </p:attrNameLst>
                                      </p:cBhvr>
                                      <p:to>
                                        <p:strVal val="visible"/>
                                      </p:to>
                                    </p:set>
                                    <p:anim calcmode="lin" valueType="num">
                                      <p:cBhvr additive="base">
                                        <p:cTn id="14" dur="500" fill="hold"/>
                                        <p:tgtEl>
                                          <p:spTgt spid="16"/>
                                        </p:tgtEl>
                                        <p:attrNameLst>
                                          <p:attrName>ppt_x</p:attrName>
                                        </p:attrNameLst>
                                      </p:cBhvr>
                                      <p:tavLst>
                                        <p:tav tm="0">
                                          <p:val>
                                            <p:strVal val="#ppt_x"/>
                                          </p:val>
                                        </p:tav>
                                        <p:tav tm="100000">
                                          <p:val>
                                            <p:strVal val="#ppt_x"/>
                                          </p:val>
                                        </p:tav>
                                      </p:tavLst>
                                    </p:anim>
                                    <p:anim calcmode="lin" valueType="num">
                                      <p:cBhvr additive="base">
                                        <p:cTn id="15" dur="500" fill="hold"/>
                                        <p:tgtEl>
                                          <p:spTgt spid="16"/>
                                        </p:tgtEl>
                                        <p:attrNameLst>
                                          <p:attrName>ppt_y</p:attrName>
                                        </p:attrNameLst>
                                      </p:cBhvr>
                                      <p:tavLst>
                                        <p:tav tm="0">
                                          <p:val>
                                            <p:strVal val="0-#ppt_h/2"/>
                                          </p:val>
                                        </p:tav>
                                        <p:tav tm="100000">
                                          <p:val>
                                            <p:strVal val="#ppt_y"/>
                                          </p:val>
                                        </p:tav>
                                      </p:tavLst>
                                    </p:anim>
                                  </p:childTnLst>
                                </p:cTn>
                              </p:par>
                              <p:par>
                                <p:cTn id="16" presetID="2" presetClass="entr" presetSubtype="1" fill="hold" nodeType="withEffect">
                                  <p:stCondLst>
                                    <p:cond delay="0"/>
                                  </p:stCondLst>
                                  <p:childTnLst>
                                    <p:set>
                                      <p:cBhvr>
                                        <p:cTn id="17" dur="1" fill="hold">
                                          <p:stCondLst>
                                            <p:cond delay="0"/>
                                          </p:stCondLst>
                                        </p:cTn>
                                        <p:tgtEl>
                                          <p:spTgt spid="19"/>
                                        </p:tgtEl>
                                        <p:attrNameLst>
                                          <p:attrName>style.visibility</p:attrName>
                                        </p:attrNameLst>
                                      </p:cBhvr>
                                      <p:to>
                                        <p:strVal val="visible"/>
                                      </p:to>
                                    </p:set>
                                    <p:anim calcmode="lin" valueType="num">
                                      <p:cBhvr additive="base">
                                        <p:cTn id="18" dur="500" fill="hold"/>
                                        <p:tgtEl>
                                          <p:spTgt spid="19"/>
                                        </p:tgtEl>
                                        <p:attrNameLst>
                                          <p:attrName>ppt_x</p:attrName>
                                        </p:attrNameLst>
                                      </p:cBhvr>
                                      <p:tavLst>
                                        <p:tav tm="0">
                                          <p:val>
                                            <p:strVal val="#ppt_x"/>
                                          </p:val>
                                        </p:tav>
                                        <p:tav tm="100000">
                                          <p:val>
                                            <p:strVal val="#ppt_x"/>
                                          </p:val>
                                        </p:tav>
                                      </p:tavLst>
                                    </p:anim>
                                    <p:anim calcmode="lin" valueType="num">
                                      <p:cBhvr additive="base">
                                        <p:cTn id="19" dur="500" fill="hold"/>
                                        <p:tgtEl>
                                          <p:spTgt spid="19"/>
                                        </p:tgtEl>
                                        <p:attrNameLst>
                                          <p:attrName>ppt_y</p:attrName>
                                        </p:attrNameLst>
                                      </p:cBhvr>
                                      <p:tavLst>
                                        <p:tav tm="0">
                                          <p:val>
                                            <p:strVal val="0-#ppt_h/2"/>
                                          </p:val>
                                        </p:tav>
                                        <p:tav tm="100000">
                                          <p:val>
                                            <p:strVal val="#ppt_y"/>
                                          </p:val>
                                        </p:tav>
                                      </p:tavLst>
                                    </p:anim>
                                  </p:childTnLst>
                                </p:cTn>
                              </p:par>
                            </p:childTnLst>
                          </p:cTn>
                        </p:par>
                        <p:par>
                          <p:cTn id="20" fill="hold">
                            <p:stCondLst>
                              <p:cond delay="1500"/>
                            </p:stCondLst>
                            <p:childTnLst>
                              <p:par>
                                <p:cTn id="21" presetID="45" presetClass="entr" presetSubtype="0"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1500"/>
                                        <p:tgtEl>
                                          <p:spTgt spid="23"/>
                                        </p:tgtEl>
                                      </p:cBhvr>
                                    </p:animEffect>
                                    <p:anim calcmode="lin" valueType="num">
                                      <p:cBhvr>
                                        <p:cTn id="24" dur="1500" fill="hold"/>
                                        <p:tgtEl>
                                          <p:spTgt spid="23"/>
                                        </p:tgtEl>
                                        <p:attrNameLst>
                                          <p:attrName>ppt_w</p:attrName>
                                        </p:attrNameLst>
                                      </p:cBhvr>
                                      <p:tavLst>
                                        <p:tav tm="0" fmla="#ppt_w*sin(2.5*pi*$)">
                                          <p:val>
                                            <p:fltVal val="0"/>
                                          </p:val>
                                        </p:tav>
                                        <p:tav tm="100000">
                                          <p:val>
                                            <p:fltVal val="1"/>
                                          </p:val>
                                        </p:tav>
                                      </p:tavLst>
                                    </p:anim>
                                    <p:anim calcmode="lin" valueType="num">
                                      <p:cBhvr>
                                        <p:cTn id="25" dur="1500" fill="hold"/>
                                        <p:tgtEl>
                                          <p:spTgt spid="23"/>
                                        </p:tgtEl>
                                        <p:attrNameLst>
                                          <p:attrName>ppt_h</p:attrName>
                                        </p:attrNameLst>
                                      </p:cBhvr>
                                      <p:tavLst>
                                        <p:tav tm="0">
                                          <p:val>
                                            <p:strVal val="#ppt_h"/>
                                          </p:val>
                                        </p:tav>
                                        <p:tav tm="100000">
                                          <p:val>
                                            <p:strVal val="#ppt_h"/>
                                          </p:val>
                                        </p:tav>
                                      </p:tavLst>
                                    </p:anim>
                                  </p:childTnLst>
                                </p:cTn>
                              </p:par>
                              <p:par>
                                <p:cTn id="26" presetID="45" presetClass="entr" presetSubtype="0" fill="hold" grpId="0" nodeType="with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1500"/>
                                        <p:tgtEl>
                                          <p:spTgt spid="24"/>
                                        </p:tgtEl>
                                      </p:cBhvr>
                                    </p:animEffect>
                                    <p:anim calcmode="lin" valueType="num">
                                      <p:cBhvr>
                                        <p:cTn id="29" dur="1500" fill="hold"/>
                                        <p:tgtEl>
                                          <p:spTgt spid="24"/>
                                        </p:tgtEl>
                                        <p:attrNameLst>
                                          <p:attrName>ppt_w</p:attrName>
                                        </p:attrNameLst>
                                      </p:cBhvr>
                                      <p:tavLst>
                                        <p:tav tm="0" fmla="#ppt_w*sin(2.5*pi*$)">
                                          <p:val>
                                            <p:fltVal val="0"/>
                                          </p:val>
                                        </p:tav>
                                        <p:tav tm="100000">
                                          <p:val>
                                            <p:fltVal val="1"/>
                                          </p:val>
                                        </p:tav>
                                      </p:tavLst>
                                    </p:anim>
                                    <p:anim calcmode="lin" valueType="num">
                                      <p:cBhvr>
                                        <p:cTn id="30" dur="1500" fill="hold"/>
                                        <p:tgtEl>
                                          <p:spTgt spid="24"/>
                                        </p:tgtEl>
                                        <p:attrNameLst>
                                          <p:attrName>ppt_h</p:attrName>
                                        </p:attrNameLst>
                                      </p:cBhvr>
                                      <p:tavLst>
                                        <p:tav tm="0">
                                          <p:val>
                                            <p:strVal val="#ppt_h"/>
                                          </p:val>
                                        </p:tav>
                                        <p:tav tm="100000">
                                          <p:val>
                                            <p:strVal val="#ppt_h"/>
                                          </p:val>
                                        </p:tav>
                                      </p:tavLst>
                                    </p:anim>
                                  </p:childTnLst>
                                </p:cTn>
                              </p:par>
                            </p:childTnLst>
                          </p:cTn>
                        </p:par>
                        <p:par>
                          <p:cTn id="31" fill="hold">
                            <p:stCondLst>
                              <p:cond delay="3000"/>
                            </p:stCondLst>
                            <p:childTnLst>
                              <p:par>
                                <p:cTn id="32" presetID="42" presetClass="entr" presetSubtype="0"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250"/>
                                        <p:tgtEl>
                                          <p:spTgt spid="25"/>
                                        </p:tgtEl>
                                      </p:cBhvr>
                                    </p:animEffect>
                                    <p:anim calcmode="lin" valueType="num">
                                      <p:cBhvr>
                                        <p:cTn id="35" dur="250" fill="hold"/>
                                        <p:tgtEl>
                                          <p:spTgt spid="25"/>
                                        </p:tgtEl>
                                        <p:attrNameLst>
                                          <p:attrName>ppt_x</p:attrName>
                                        </p:attrNameLst>
                                      </p:cBhvr>
                                      <p:tavLst>
                                        <p:tav tm="0">
                                          <p:val>
                                            <p:strVal val="#ppt_x"/>
                                          </p:val>
                                        </p:tav>
                                        <p:tav tm="100000">
                                          <p:val>
                                            <p:strVal val="#ppt_x"/>
                                          </p:val>
                                        </p:tav>
                                      </p:tavLst>
                                    </p:anim>
                                    <p:anim calcmode="lin" valueType="num">
                                      <p:cBhvr>
                                        <p:cTn id="36" dur="250" fill="hold"/>
                                        <p:tgtEl>
                                          <p:spTgt spid="25"/>
                                        </p:tgtEl>
                                        <p:attrNameLst>
                                          <p:attrName>ppt_y</p:attrName>
                                        </p:attrNameLst>
                                      </p:cBhvr>
                                      <p:tavLst>
                                        <p:tav tm="0">
                                          <p:val>
                                            <p:strVal val="#ppt_y+.1"/>
                                          </p:val>
                                        </p:tav>
                                        <p:tav tm="100000">
                                          <p:val>
                                            <p:strVal val="#ppt_y"/>
                                          </p:val>
                                        </p:tav>
                                      </p:tavLst>
                                    </p:anim>
                                  </p:childTnLst>
                                </p:cTn>
                              </p:par>
                            </p:childTnLst>
                          </p:cTn>
                        </p:par>
                        <p:par>
                          <p:cTn id="37" fill="hold">
                            <p:stCondLst>
                              <p:cond delay="3250"/>
                            </p:stCondLst>
                            <p:childTnLst>
                              <p:par>
                                <p:cTn id="38" presetID="42" presetClass="entr" presetSubtype="0" fill="hold" grpId="0" nodeType="after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fade">
                                      <p:cBhvr>
                                        <p:cTn id="40" dur="250"/>
                                        <p:tgtEl>
                                          <p:spTgt spid="26"/>
                                        </p:tgtEl>
                                      </p:cBhvr>
                                    </p:animEffect>
                                    <p:anim calcmode="lin" valueType="num">
                                      <p:cBhvr>
                                        <p:cTn id="41" dur="250" fill="hold"/>
                                        <p:tgtEl>
                                          <p:spTgt spid="26"/>
                                        </p:tgtEl>
                                        <p:attrNameLst>
                                          <p:attrName>ppt_x</p:attrName>
                                        </p:attrNameLst>
                                      </p:cBhvr>
                                      <p:tavLst>
                                        <p:tav tm="0">
                                          <p:val>
                                            <p:strVal val="#ppt_x"/>
                                          </p:val>
                                        </p:tav>
                                        <p:tav tm="100000">
                                          <p:val>
                                            <p:strVal val="#ppt_x"/>
                                          </p:val>
                                        </p:tav>
                                      </p:tavLst>
                                    </p:anim>
                                    <p:anim calcmode="lin" valueType="num">
                                      <p:cBhvr>
                                        <p:cTn id="42" dur="250" fill="hold"/>
                                        <p:tgtEl>
                                          <p:spTgt spid="26"/>
                                        </p:tgtEl>
                                        <p:attrNameLst>
                                          <p:attrName>ppt_y</p:attrName>
                                        </p:attrNameLst>
                                      </p:cBhvr>
                                      <p:tavLst>
                                        <p:tav tm="0">
                                          <p:val>
                                            <p:strVal val="#ppt_y+.1"/>
                                          </p:val>
                                        </p:tav>
                                        <p:tav tm="100000">
                                          <p:val>
                                            <p:strVal val="#ppt_y"/>
                                          </p:val>
                                        </p:tav>
                                      </p:tavLst>
                                    </p:anim>
                                  </p:childTnLst>
                                </p:cTn>
                              </p:par>
                              <p:par>
                                <p:cTn id="43" presetID="22" presetClass="entr" presetSubtype="8" fill="hold" nodeType="with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wipe(left)">
                                      <p:cBhvr>
                                        <p:cTn id="45" dur="500"/>
                                        <p:tgtEl>
                                          <p:spTgt spid="30"/>
                                        </p:tgtEl>
                                      </p:cBhvr>
                                    </p:animEffect>
                                  </p:childTnLst>
                                </p:cTn>
                              </p:par>
                              <p:par>
                                <p:cTn id="46" presetID="22" presetClass="entr" presetSubtype="2" fill="hold" nodeType="withEffect">
                                  <p:stCondLst>
                                    <p:cond delay="500"/>
                                  </p:stCondLst>
                                  <p:childTnLst>
                                    <p:set>
                                      <p:cBhvr>
                                        <p:cTn id="47" dur="1" fill="hold">
                                          <p:stCondLst>
                                            <p:cond delay="0"/>
                                          </p:stCondLst>
                                        </p:cTn>
                                        <p:tgtEl>
                                          <p:spTgt spid="31"/>
                                        </p:tgtEl>
                                        <p:attrNameLst>
                                          <p:attrName>style.visibility</p:attrName>
                                        </p:attrNameLst>
                                      </p:cBhvr>
                                      <p:to>
                                        <p:strVal val="visible"/>
                                      </p:to>
                                    </p:set>
                                    <p:animEffect transition="in" filter="wipe(right)">
                                      <p:cBhvr>
                                        <p:cTn id="48" dur="500"/>
                                        <p:tgtEl>
                                          <p:spTgt spid="31"/>
                                        </p:tgtEl>
                                      </p:cBhvr>
                                    </p:animEffect>
                                  </p:childTnLst>
                                </p:cTn>
                              </p:par>
                              <p:par>
                                <p:cTn id="49" presetID="53" presetClass="entr" presetSubtype="16" fill="hold" grpId="0" nodeType="withEffect">
                                  <p:stCondLst>
                                    <p:cond delay="1000"/>
                                  </p:stCondLst>
                                  <p:childTnLst>
                                    <p:set>
                                      <p:cBhvr>
                                        <p:cTn id="50" dur="1" fill="hold">
                                          <p:stCondLst>
                                            <p:cond delay="0"/>
                                          </p:stCondLst>
                                        </p:cTn>
                                        <p:tgtEl>
                                          <p:spTgt spid="28"/>
                                        </p:tgtEl>
                                        <p:attrNameLst>
                                          <p:attrName>style.visibility</p:attrName>
                                        </p:attrNameLst>
                                      </p:cBhvr>
                                      <p:to>
                                        <p:strVal val="visible"/>
                                      </p:to>
                                    </p:set>
                                    <p:anim calcmode="lin" valueType="num">
                                      <p:cBhvr>
                                        <p:cTn id="51" dur="500" fill="hold"/>
                                        <p:tgtEl>
                                          <p:spTgt spid="28"/>
                                        </p:tgtEl>
                                        <p:attrNameLst>
                                          <p:attrName>ppt_w</p:attrName>
                                        </p:attrNameLst>
                                      </p:cBhvr>
                                      <p:tavLst>
                                        <p:tav tm="0">
                                          <p:val>
                                            <p:fltVal val="0"/>
                                          </p:val>
                                        </p:tav>
                                        <p:tav tm="100000">
                                          <p:val>
                                            <p:strVal val="#ppt_w"/>
                                          </p:val>
                                        </p:tav>
                                      </p:tavLst>
                                    </p:anim>
                                    <p:anim calcmode="lin" valueType="num">
                                      <p:cBhvr>
                                        <p:cTn id="52" dur="500" fill="hold"/>
                                        <p:tgtEl>
                                          <p:spTgt spid="28"/>
                                        </p:tgtEl>
                                        <p:attrNameLst>
                                          <p:attrName>ppt_h</p:attrName>
                                        </p:attrNameLst>
                                      </p:cBhvr>
                                      <p:tavLst>
                                        <p:tav tm="0">
                                          <p:val>
                                            <p:fltVal val="0"/>
                                          </p:val>
                                        </p:tav>
                                        <p:tav tm="100000">
                                          <p:val>
                                            <p:strVal val="#ppt_h"/>
                                          </p:val>
                                        </p:tav>
                                      </p:tavLst>
                                    </p:anim>
                                    <p:animEffect transition="in" filter="fade">
                                      <p:cBhvr>
                                        <p:cTn id="53" dur="500"/>
                                        <p:tgtEl>
                                          <p:spTgt spid="28"/>
                                        </p:tgtEl>
                                      </p:cBhvr>
                                    </p:animEffect>
                                  </p:childTnLst>
                                </p:cTn>
                              </p:par>
                              <p:par>
                                <p:cTn id="54" presetID="31" presetClass="entr" presetSubtype="0" fill="hold" grpId="0" nodeType="withEffect">
                                  <p:stCondLst>
                                    <p:cond delay="1500"/>
                                  </p:stCondLst>
                                  <p:childTnLst>
                                    <p:set>
                                      <p:cBhvr>
                                        <p:cTn id="55" dur="1" fill="hold">
                                          <p:stCondLst>
                                            <p:cond delay="0"/>
                                          </p:stCondLst>
                                        </p:cTn>
                                        <p:tgtEl>
                                          <p:spTgt spid="29"/>
                                        </p:tgtEl>
                                        <p:attrNameLst>
                                          <p:attrName>style.visibility</p:attrName>
                                        </p:attrNameLst>
                                      </p:cBhvr>
                                      <p:to>
                                        <p:strVal val="visible"/>
                                      </p:to>
                                    </p:set>
                                    <p:anim calcmode="lin" valueType="num">
                                      <p:cBhvr>
                                        <p:cTn id="56" dur="750" fill="hold"/>
                                        <p:tgtEl>
                                          <p:spTgt spid="29"/>
                                        </p:tgtEl>
                                        <p:attrNameLst>
                                          <p:attrName>ppt_w</p:attrName>
                                        </p:attrNameLst>
                                      </p:cBhvr>
                                      <p:tavLst>
                                        <p:tav tm="0">
                                          <p:val>
                                            <p:fltVal val="0"/>
                                          </p:val>
                                        </p:tav>
                                        <p:tav tm="100000">
                                          <p:val>
                                            <p:strVal val="#ppt_w"/>
                                          </p:val>
                                        </p:tav>
                                      </p:tavLst>
                                    </p:anim>
                                    <p:anim calcmode="lin" valueType="num">
                                      <p:cBhvr>
                                        <p:cTn id="57" dur="750" fill="hold"/>
                                        <p:tgtEl>
                                          <p:spTgt spid="29"/>
                                        </p:tgtEl>
                                        <p:attrNameLst>
                                          <p:attrName>ppt_h</p:attrName>
                                        </p:attrNameLst>
                                      </p:cBhvr>
                                      <p:tavLst>
                                        <p:tav tm="0">
                                          <p:val>
                                            <p:fltVal val="0"/>
                                          </p:val>
                                        </p:tav>
                                        <p:tav tm="100000">
                                          <p:val>
                                            <p:strVal val="#ppt_h"/>
                                          </p:val>
                                        </p:tav>
                                      </p:tavLst>
                                    </p:anim>
                                    <p:anim calcmode="lin" valueType="num">
                                      <p:cBhvr>
                                        <p:cTn id="58" dur="750" fill="hold"/>
                                        <p:tgtEl>
                                          <p:spTgt spid="29"/>
                                        </p:tgtEl>
                                        <p:attrNameLst>
                                          <p:attrName>style.rotation</p:attrName>
                                        </p:attrNameLst>
                                      </p:cBhvr>
                                      <p:tavLst>
                                        <p:tav tm="0">
                                          <p:val>
                                            <p:fltVal val="90"/>
                                          </p:val>
                                        </p:tav>
                                        <p:tav tm="100000">
                                          <p:val>
                                            <p:fltVal val="0"/>
                                          </p:val>
                                        </p:tav>
                                      </p:tavLst>
                                    </p:anim>
                                    <p:animEffect transition="in" filter="fade">
                                      <p:cBhvr>
                                        <p:cTn id="59" dur="75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p:bldP spid="26" grpId="0"/>
      <p:bldP spid="27" grpId="0" animBg="1"/>
      <p:bldP spid="28" grpId="0"/>
      <p:bldP spid="2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0" y="444107"/>
            <a:ext cx="12190413" cy="542861"/>
            <a:chOff x="0" y="444107"/>
            <a:chExt cx="12190413" cy="542861"/>
          </a:xfrm>
        </p:grpSpPr>
        <p:sp>
          <p:nvSpPr>
            <p:cNvPr id="11" name="Copyright Notice"/>
            <p:cNvSpPr>
              <a:spLocks/>
            </p:cNvSpPr>
            <p:nvPr/>
          </p:nvSpPr>
          <p:spPr bwMode="auto">
            <a:xfrm>
              <a:off x="4586513" y="444107"/>
              <a:ext cx="3048000" cy="373209"/>
            </a:xfrm>
            <a:prstGeom prst="rect">
              <a:avLst/>
            </a:prstGeom>
            <a:noFill/>
            <a:ln w="635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000" cap="small" dirty="0">
                  <a:solidFill>
                    <a:srgbClr val="4BB43A"/>
                  </a:solidFill>
                  <a:latin typeface="微软雅黑" panose="020B0503020204020204" pitchFamily="34" charset="-122"/>
                  <a:ea typeface="微软雅黑" panose="020B0503020204020204" pitchFamily="34" charset="-122"/>
                </a:rPr>
                <a:t>点击加入标题文字</a:t>
              </a:r>
              <a:endParaRPr lang="en-US" sz="2000" cap="small" dirty="0">
                <a:solidFill>
                  <a:srgbClr val="4BB43A"/>
                </a:solidFill>
                <a:latin typeface="微软雅黑" panose="020B0503020204020204" pitchFamily="34" charset="-122"/>
                <a:ea typeface="微软雅黑" panose="020B0503020204020204" pitchFamily="34" charset="-122"/>
              </a:endParaRPr>
            </a:p>
          </p:txBody>
        </p:sp>
        <p:cxnSp>
          <p:nvCxnSpPr>
            <p:cNvPr id="5" name="直接连接符 4"/>
            <p:cNvCxnSpPr>
              <a:cxnSpLocks/>
            </p:cNvCxnSpPr>
            <p:nvPr/>
          </p:nvCxnSpPr>
          <p:spPr>
            <a:xfrm>
              <a:off x="0" y="986968"/>
              <a:ext cx="12190413" cy="0"/>
            </a:xfrm>
            <a:prstGeom prst="line">
              <a:avLst/>
            </a:prstGeom>
            <a:ln>
              <a:solidFill>
                <a:srgbClr val="4BB43A"/>
              </a:solidFill>
            </a:ln>
          </p:spPr>
          <p:style>
            <a:lnRef idx="1">
              <a:schemeClr val="accent1"/>
            </a:lnRef>
            <a:fillRef idx="0">
              <a:schemeClr val="accent1"/>
            </a:fillRef>
            <a:effectRef idx="0">
              <a:schemeClr val="accent1"/>
            </a:effectRef>
            <a:fontRef idx="minor">
              <a:schemeClr val="tx1"/>
            </a:fontRef>
          </p:style>
        </p:cxnSp>
      </p:grpSp>
      <p:grpSp>
        <p:nvGrpSpPr>
          <p:cNvPr id="69" name="组合 68"/>
          <p:cNvGrpSpPr/>
          <p:nvPr/>
        </p:nvGrpSpPr>
        <p:grpSpPr>
          <a:xfrm>
            <a:off x="6121664" y="1690281"/>
            <a:ext cx="4784228" cy="4531509"/>
            <a:chOff x="6563630" y="2193703"/>
            <a:chExt cx="4300975" cy="4073782"/>
          </a:xfrm>
        </p:grpSpPr>
        <p:sp>
          <p:nvSpPr>
            <p:cNvPr id="70" name="Freeform 27"/>
            <p:cNvSpPr/>
            <p:nvPr/>
          </p:nvSpPr>
          <p:spPr>
            <a:xfrm>
              <a:off x="8132466" y="5057891"/>
              <a:ext cx="355708" cy="355706"/>
            </a:xfrm>
            <a:custGeom>
              <a:avLst/>
              <a:gdLst>
                <a:gd name="connsiteX0" fmla="*/ 62312 w 318977"/>
                <a:gd name="connsiteY0" fmla="*/ 0 h 318977"/>
                <a:gd name="connsiteX1" fmla="*/ 177395 w 318977"/>
                <a:gd name="connsiteY1" fmla="*/ 0 h 318977"/>
                <a:gd name="connsiteX2" fmla="*/ 256665 w 318977"/>
                <a:gd name="connsiteY2" fmla="*/ 0 h 318977"/>
                <a:gd name="connsiteX3" fmla="*/ 318977 w 318977"/>
                <a:gd name="connsiteY3" fmla="*/ 0 h 318977"/>
                <a:gd name="connsiteX4" fmla="*/ 318977 w 318977"/>
                <a:gd name="connsiteY4" fmla="*/ 62312 h 318977"/>
                <a:gd name="connsiteX5" fmla="*/ 318977 w 318977"/>
                <a:gd name="connsiteY5" fmla="*/ 256665 h 318977"/>
                <a:gd name="connsiteX6" fmla="*/ 318977 w 318977"/>
                <a:gd name="connsiteY6" fmla="*/ 318977 h 318977"/>
                <a:gd name="connsiteX7" fmla="*/ 256665 w 318977"/>
                <a:gd name="connsiteY7" fmla="*/ 318977 h 318977"/>
                <a:gd name="connsiteX8" fmla="*/ 177395 w 318977"/>
                <a:gd name="connsiteY8" fmla="*/ 318977 h 318977"/>
                <a:gd name="connsiteX9" fmla="*/ 62312 w 318977"/>
                <a:gd name="connsiteY9" fmla="*/ 318977 h 318977"/>
                <a:gd name="connsiteX10" fmla="*/ 0 w 318977"/>
                <a:gd name="connsiteY10" fmla="*/ 256665 h 318977"/>
                <a:gd name="connsiteX11" fmla="*/ 0 w 318977"/>
                <a:gd name="connsiteY11" fmla="*/ 62312 h 318977"/>
                <a:gd name="connsiteX12" fmla="*/ 62312 w 318977"/>
                <a:gd name="connsiteY12" fmla="*/ 0 h 318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977" h="318977">
                  <a:moveTo>
                    <a:pt x="62312" y="0"/>
                  </a:moveTo>
                  <a:lnTo>
                    <a:pt x="177395" y="0"/>
                  </a:lnTo>
                  <a:lnTo>
                    <a:pt x="256665" y="0"/>
                  </a:lnTo>
                  <a:lnTo>
                    <a:pt x="318977" y="0"/>
                  </a:lnTo>
                  <a:lnTo>
                    <a:pt x="318977" y="62312"/>
                  </a:lnTo>
                  <a:lnTo>
                    <a:pt x="318977" y="256665"/>
                  </a:lnTo>
                  <a:lnTo>
                    <a:pt x="318977" y="318977"/>
                  </a:lnTo>
                  <a:lnTo>
                    <a:pt x="256665" y="318977"/>
                  </a:lnTo>
                  <a:lnTo>
                    <a:pt x="177395" y="318977"/>
                  </a:lnTo>
                  <a:lnTo>
                    <a:pt x="62312" y="318977"/>
                  </a:lnTo>
                  <a:cubicBezTo>
                    <a:pt x="27898" y="318977"/>
                    <a:pt x="0" y="291079"/>
                    <a:pt x="0" y="256665"/>
                  </a:cubicBezTo>
                  <a:lnTo>
                    <a:pt x="0" y="62312"/>
                  </a:lnTo>
                  <a:cubicBezTo>
                    <a:pt x="0" y="27898"/>
                    <a:pt x="27898" y="0"/>
                    <a:pt x="62312" y="0"/>
                  </a:cubicBezTo>
                  <a:close/>
                </a:path>
              </a:pathLst>
            </a:custGeom>
            <a:solidFill>
              <a:srgbClr val="4BB43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ysClr val="window" lastClr="FFFFFF"/>
                </a:solidFill>
                <a:effectLst/>
                <a:uLnTx/>
                <a:uFillTx/>
                <a:latin typeface="Calibri"/>
                <a:ea typeface="+mn-ea"/>
                <a:cs typeface="+mn-cs"/>
              </a:endParaRPr>
            </a:p>
          </p:txBody>
        </p:sp>
        <p:sp>
          <p:nvSpPr>
            <p:cNvPr id="71" name="Rectangle 26"/>
            <p:cNvSpPr/>
            <p:nvPr/>
          </p:nvSpPr>
          <p:spPr>
            <a:xfrm>
              <a:off x="8514844" y="5057890"/>
              <a:ext cx="355708" cy="355706"/>
            </a:xfrm>
            <a:prstGeom prst="rect">
              <a:avLst/>
            </a:prstGeom>
            <a:solidFill>
              <a:schemeClr val="accent1">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ysClr val="window" lastClr="FFFFFF"/>
                </a:solidFill>
                <a:effectLst/>
                <a:uLnTx/>
                <a:uFillTx/>
                <a:latin typeface="Calibri"/>
                <a:ea typeface="+mn-ea"/>
                <a:cs typeface="+mn-cs"/>
              </a:endParaRPr>
            </a:p>
          </p:txBody>
        </p:sp>
        <p:sp>
          <p:nvSpPr>
            <p:cNvPr id="72" name="Freeform 28"/>
            <p:cNvSpPr/>
            <p:nvPr/>
          </p:nvSpPr>
          <p:spPr>
            <a:xfrm flipH="1">
              <a:off x="8897222" y="5057890"/>
              <a:ext cx="355706" cy="355706"/>
            </a:xfrm>
            <a:custGeom>
              <a:avLst/>
              <a:gdLst>
                <a:gd name="connsiteX0" fmla="*/ 62312 w 318977"/>
                <a:gd name="connsiteY0" fmla="*/ 0 h 318977"/>
                <a:gd name="connsiteX1" fmla="*/ 177395 w 318977"/>
                <a:gd name="connsiteY1" fmla="*/ 0 h 318977"/>
                <a:gd name="connsiteX2" fmla="*/ 256665 w 318977"/>
                <a:gd name="connsiteY2" fmla="*/ 0 h 318977"/>
                <a:gd name="connsiteX3" fmla="*/ 318977 w 318977"/>
                <a:gd name="connsiteY3" fmla="*/ 0 h 318977"/>
                <a:gd name="connsiteX4" fmla="*/ 318977 w 318977"/>
                <a:gd name="connsiteY4" fmla="*/ 62312 h 318977"/>
                <a:gd name="connsiteX5" fmla="*/ 318977 w 318977"/>
                <a:gd name="connsiteY5" fmla="*/ 256665 h 318977"/>
                <a:gd name="connsiteX6" fmla="*/ 318977 w 318977"/>
                <a:gd name="connsiteY6" fmla="*/ 318977 h 318977"/>
                <a:gd name="connsiteX7" fmla="*/ 256665 w 318977"/>
                <a:gd name="connsiteY7" fmla="*/ 318977 h 318977"/>
                <a:gd name="connsiteX8" fmla="*/ 177395 w 318977"/>
                <a:gd name="connsiteY8" fmla="*/ 318977 h 318977"/>
                <a:gd name="connsiteX9" fmla="*/ 62312 w 318977"/>
                <a:gd name="connsiteY9" fmla="*/ 318977 h 318977"/>
                <a:gd name="connsiteX10" fmla="*/ 0 w 318977"/>
                <a:gd name="connsiteY10" fmla="*/ 256665 h 318977"/>
                <a:gd name="connsiteX11" fmla="*/ 0 w 318977"/>
                <a:gd name="connsiteY11" fmla="*/ 62312 h 318977"/>
                <a:gd name="connsiteX12" fmla="*/ 62312 w 318977"/>
                <a:gd name="connsiteY12" fmla="*/ 0 h 318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977" h="318977">
                  <a:moveTo>
                    <a:pt x="62312" y="0"/>
                  </a:moveTo>
                  <a:lnTo>
                    <a:pt x="177395" y="0"/>
                  </a:lnTo>
                  <a:lnTo>
                    <a:pt x="256665" y="0"/>
                  </a:lnTo>
                  <a:lnTo>
                    <a:pt x="318977" y="0"/>
                  </a:lnTo>
                  <a:lnTo>
                    <a:pt x="318977" y="62312"/>
                  </a:lnTo>
                  <a:lnTo>
                    <a:pt x="318977" y="256665"/>
                  </a:lnTo>
                  <a:lnTo>
                    <a:pt x="318977" y="318977"/>
                  </a:lnTo>
                  <a:lnTo>
                    <a:pt x="256665" y="318977"/>
                  </a:lnTo>
                  <a:lnTo>
                    <a:pt x="177395" y="318977"/>
                  </a:lnTo>
                  <a:lnTo>
                    <a:pt x="62312" y="318977"/>
                  </a:lnTo>
                  <a:cubicBezTo>
                    <a:pt x="27898" y="318977"/>
                    <a:pt x="0" y="291079"/>
                    <a:pt x="0" y="256665"/>
                  </a:cubicBezTo>
                  <a:lnTo>
                    <a:pt x="0" y="62312"/>
                  </a:lnTo>
                  <a:cubicBezTo>
                    <a:pt x="0" y="27898"/>
                    <a:pt x="27898" y="0"/>
                    <a:pt x="62312" y="0"/>
                  </a:cubicBezTo>
                  <a:close/>
                </a:path>
              </a:pathLst>
            </a:custGeom>
            <a:solidFill>
              <a:srgbClr val="4BB43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ysClr val="window" lastClr="FFFFFF"/>
                </a:solidFill>
                <a:effectLst/>
                <a:uLnTx/>
                <a:uFillTx/>
                <a:latin typeface="Calibri"/>
                <a:ea typeface="+mn-ea"/>
                <a:cs typeface="+mn-cs"/>
              </a:endParaRPr>
            </a:p>
          </p:txBody>
        </p:sp>
        <p:sp>
          <p:nvSpPr>
            <p:cNvPr id="73" name="Rectangle 29"/>
            <p:cNvSpPr/>
            <p:nvPr/>
          </p:nvSpPr>
          <p:spPr>
            <a:xfrm>
              <a:off x="6884625" y="5494966"/>
              <a:ext cx="3655410" cy="772519"/>
            </a:xfrm>
            <a:prstGeom prst="rect">
              <a:avLst/>
            </a:prstGeom>
          </p:spPr>
          <p:txBody>
            <a:bodyPr wrap="square">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en-US" sz="1400" b="0" i="0" u="none" strike="noStrike" kern="0" cap="none" spc="0" normalizeH="0" baseline="0" noProof="0" dirty="0">
                  <a:ln>
                    <a:noFill/>
                  </a:ln>
                  <a:solidFill>
                    <a:schemeClr val="bg1">
                      <a:lumMod val="50000"/>
                    </a:schemeClr>
                  </a:solidFill>
                  <a:effectLst/>
                  <a:uLnTx/>
                  <a:uFillTx/>
                  <a:latin typeface="Open Sans" panose="020B0606030504020204" pitchFamily="34" charset="0"/>
                  <a:ea typeface="Open Sans" panose="020B0606030504020204" pitchFamily="34" charset="0"/>
                  <a:cs typeface="Open Sans" panose="020B0606030504020204" pitchFamily="34" charset="0"/>
                </a:rPr>
                <a:t>Download System</a:t>
              </a:r>
              <a:endParaRPr kumimoji="0" lang="en-US" sz="1000" b="0" i="0" u="none" strike="noStrike" kern="0" cap="none" spc="0" normalizeH="0" baseline="0" noProof="0" dirty="0">
                <a:ln>
                  <a:noFill/>
                </a:ln>
                <a:solidFill>
                  <a:schemeClr val="bg1">
                    <a:lumMod val="50000"/>
                  </a:scheme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ctr" defTabSz="914400" eaLnBrk="1" fontAlgn="auto" latinLnBrk="0" hangingPunct="1">
                <a:lnSpc>
                  <a:spcPct val="130000"/>
                </a:lnSpc>
                <a:spcBef>
                  <a:spcPts val="0"/>
                </a:spcBef>
                <a:spcAft>
                  <a:spcPts val="0"/>
                </a:spcAft>
                <a:buClrTx/>
                <a:buSzTx/>
                <a:buFontTx/>
                <a:buNone/>
                <a:tabLst/>
                <a:defRPr/>
              </a:pPr>
              <a:r>
                <a:rPr kumimoji="0" lang="en-US" sz="1000" b="0" i="0" u="none" strike="noStrike" kern="0" cap="none" spc="0" normalizeH="0" baseline="0" noProof="0" dirty="0">
                  <a:ln>
                    <a:noFill/>
                  </a:ln>
                  <a:solidFill>
                    <a:schemeClr val="bg1">
                      <a:lumMod val="50000"/>
                    </a:schemeClr>
                  </a:solidFill>
                  <a:effectLst/>
                  <a:uLnTx/>
                  <a:uFillTx/>
                  <a:latin typeface="Open Sans" panose="020B0606030504020204" pitchFamily="34" charset="0"/>
                  <a:ea typeface="Open Sans" panose="020B0606030504020204" pitchFamily="34" charset="0"/>
                  <a:cs typeface="Open Sans" panose="020B0606030504020204" pitchFamily="34" charset="0"/>
                </a:rPr>
                <a:t>Assertively unleash flexible technology whereas equity invested internal or "organic" sources. </a:t>
              </a:r>
            </a:p>
          </p:txBody>
        </p:sp>
        <p:sp>
          <p:nvSpPr>
            <p:cNvPr id="74" name="Freeform 107"/>
            <p:cNvSpPr>
              <a:spLocks noEditPoints="1"/>
            </p:cNvSpPr>
            <p:nvPr/>
          </p:nvSpPr>
          <p:spPr bwMode="auto">
            <a:xfrm>
              <a:off x="8597101" y="5139260"/>
              <a:ext cx="191192" cy="192962"/>
            </a:xfrm>
            <a:custGeom>
              <a:avLst/>
              <a:gdLst>
                <a:gd name="T0" fmla="*/ 72 w 80"/>
                <a:gd name="T1" fmla="*/ 64 h 81"/>
                <a:gd name="T2" fmla="*/ 63 w 80"/>
                <a:gd name="T3" fmla="*/ 60 h 81"/>
                <a:gd name="T4" fmla="*/ 44 w 80"/>
                <a:gd name="T5" fmla="*/ 41 h 81"/>
                <a:gd name="T6" fmla="*/ 47 w 80"/>
                <a:gd name="T7" fmla="*/ 38 h 81"/>
                <a:gd name="T8" fmla="*/ 47 w 80"/>
                <a:gd name="T9" fmla="*/ 30 h 81"/>
                <a:gd name="T10" fmla="*/ 20 w 80"/>
                <a:gd name="T11" fmla="*/ 2 h 81"/>
                <a:gd name="T12" fmla="*/ 12 w 80"/>
                <a:gd name="T13" fmla="*/ 2 h 81"/>
                <a:gd name="T14" fmla="*/ 2 w 80"/>
                <a:gd name="T15" fmla="*/ 13 h 81"/>
                <a:gd name="T16" fmla="*/ 2 w 80"/>
                <a:gd name="T17" fmla="*/ 20 h 81"/>
                <a:gd name="T18" fmla="*/ 30 w 80"/>
                <a:gd name="T19" fmla="*/ 48 h 81"/>
                <a:gd name="T20" fmla="*/ 37 w 80"/>
                <a:gd name="T21" fmla="*/ 48 h 81"/>
                <a:gd name="T22" fmla="*/ 41 w 80"/>
                <a:gd name="T23" fmla="*/ 44 h 81"/>
                <a:gd name="T24" fmla="*/ 60 w 80"/>
                <a:gd name="T25" fmla="*/ 63 h 81"/>
                <a:gd name="T26" fmla="*/ 64 w 80"/>
                <a:gd name="T27" fmla="*/ 72 h 81"/>
                <a:gd name="T28" fmla="*/ 77 w 80"/>
                <a:gd name="T29" fmla="*/ 81 h 81"/>
                <a:gd name="T30" fmla="*/ 80 w 80"/>
                <a:gd name="T31" fmla="*/ 78 h 81"/>
                <a:gd name="T32" fmla="*/ 72 w 80"/>
                <a:gd name="T33" fmla="*/ 64 h 81"/>
                <a:gd name="T34" fmla="*/ 15 w 80"/>
                <a:gd name="T35" fmla="*/ 5 h 81"/>
                <a:gd name="T36" fmla="*/ 17 w 80"/>
                <a:gd name="T37" fmla="*/ 5 h 81"/>
                <a:gd name="T38" fmla="*/ 45 w 80"/>
                <a:gd name="T39" fmla="*/ 33 h 81"/>
                <a:gd name="T40" fmla="*/ 45 w 80"/>
                <a:gd name="T41" fmla="*/ 35 h 81"/>
                <a:gd name="T42" fmla="*/ 43 w 80"/>
                <a:gd name="T43" fmla="*/ 35 h 81"/>
                <a:gd name="T44" fmla="*/ 15 w 80"/>
                <a:gd name="T45" fmla="*/ 7 h 81"/>
                <a:gd name="T46" fmla="*/ 15 w 80"/>
                <a:gd name="T47" fmla="*/ 5 h 81"/>
                <a:gd name="T48" fmla="*/ 11 w 80"/>
                <a:gd name="T49" fmla="*/ 12 h 81"/>
                <a:gd name="T50" fmla="*/ 13 w 80"/>
                <a:gd name="T51" fmla="*/ 12 h 81"/>
                <a:gd name="T52" fmla="*/ 34 w 80"/>
                <a:gd name="T53" fmla="*/ 33 h 81"/>
                <a:gd name="T54" fmla="*/ 33 w 80"/>
                <a:gd name="T55" fmla="*/ 35 h 81"/>
                <a:gd name="T56" fmla="*/ 11 w 80"/>
                <a:gd name="T57" fmla="*/ 14 h 81"/>
                <a:gd name="T58" fmla="*/ 11 w 80"/>
                <a:gd name="T59" fmla="*/ 12 h 81"/>
                <a:gd name="T60" fmla="*/ 34 w 80"/>
                <a:gd name="T61" fmla="*/ 45 h 81"/>
                <a:gd name="T62" fmla="*/ 33 w 80"/>
                <a:gd name="T63" fmla="*/ 45 h 81"/>
                <a:gd name="T64" fmla="*/ 5 w 80"/>
                <a:gd name="T65" fmla="*/ 17 h 81"/>
                <a:gd name="T66" fmla="*/ 5 w 80"/>
                <a:gd name="T67" fmla="*/ 16 h 81"/>
                <a:gd name="T68" fmla="*/ 6 w 80"/>
                <a:gd name="T69" fmla="*/ 16 h 81"/>
                <a:gd name="T70" fmla="*/ 34 w 80"/>
                <a:gd name="T71" fmla="*/ 44 h 81"/>
                <a:gd name="T72" fmla="*/ 34 w 80"/>
                <a:gd name="T73" fmla="*/ 4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0" h="81">
                  <a:moveTo>
                    <a:pt x="72" y="64"/>
                  </a:moveTo>
                  <a:cubicBezTo>
                    <a:pt x="63" y="60"/>
                    <a:pt x="63" y="60"/>
                    <a:pt x="63" y="60"/>
                  </a:cubicBezTo>
                  <a:cubicBezTo>
                    <a:pt x="44" y="41"/>
                    <a:pt x="44" y="41"/>
                    <a:pt x="44" y="41"/>
                  </a:cubicBezTo>
                  <a:cubicBezTo>
                    <a:pt x="47" y="38"/>
                    <a:pt x="47" y="38"/>
                    <a:pt x="47" y="38"/>
                  </a:cubicBezTo>
                  <a:cubicBezTo>
                    <a:pt x="50" y="36"/>
                    <a:pt x="50" y="32"/>
                    <a:pt x="47" y="30"/>
                  </a:cubicBezTo>
                  <a:cubicBezTo>
                    <a:pt x="20" y="2"/>
                    <a:pt x="20" y="2"/>
                    <a:pt x="20" y="2"/>
                  </a:cubicBezTo>
                  <a:cubicBezTo>
                    <a:pt x="18" y="0"/>
                    <a:pt x="14" y="0"/>
                    <a:pt x="12" y="2"/>
                  </a:cubicBezTo>
                  <a:cubicBezTo>
                    <a:pt x="2" y="13"/>
                    <a:pt x="2" y="13"/>
                    <a:pt x="2" y="13"/>
                  </a:cubicBezTo>
                  <a:cubicBezTo>
                    <a:pt x="0" y="15"/>
                    <a:pt x="0" y="18"/>
                    <a:pt x="2" y="20"/>
                  </a:cubicBezTo>
                  <a:cubicBezTo>
                    <a:pt x="30" y="48"/>
                    <a:pt x="30" y="48"/>
                    <a:pt x="30" y="48"/>
                  </a:cubicBezTo>
                  <a:cubicBezTo>
                    <a:pt x="32" y="50"/>
                    <a:pt x="35" y="50"/>
                    <a:pt x="37" y="48"/>
                  </a:cubicBezTo>
                  <a:cubicBezTo>
                    <a:pt x="41" y="44"/>
                    <a:pt x="41" y="44"/>
                    <a:pt x="41" y="44"/>
                  </a:cubicBezTo>
                  <a:cubicBezTo>
                    <a:pt x="60" y="63"/>
                    <a:pt x="60" y="63"/>
                    <a:pt x="60" y="63"/>
                  </a:cubicBezTo>
                  <a:cubicBezTo>
                    <a:pt x="64" y="72"/>
                    <a:pt x="64" y="72"/>
                    <a:pt x="64" y="72"/>
                  </a:cubicBezTo>
                  <a:cubicBezTo>
                    <a:pt x="77" y="81"/>
                    <a:pt x="77" y="81"/>
                    <a:pt x="77" y="81"/>
                  </a:cubicBezTo>
                  <a:cubicBezTo>
                    <a:pt x="80" y="78"/>
                    <a:pt x="80" y="78"/>
                    <a:pt x="80" y="78"/>
                  </a:cubicBezTo>
                  <a:lnTo>
                    <a:pt x="72" y="64"/>
                  </a:lnTo>
                  <a:close/>
                  <a:moveTo>
                    <a:pt x="15" y="5"/>
                  </a:moveTo>
                  <a:cubicBezTo>
                    <a:pt x="16" y="5"/>
                    <a:pt x="16" y="5"/>
                    <a:pt x="17" y="5"/>
                  </a:cubicBezTo>
                  <a:cubicBezTo>
                    <a:pt x="45" y="33"/>
                    <a:pt x="45" y="33"/>
                    <a:pt x="45" y="33"/>
                  </a:cubicBezTo>
                  <a:cubicBezTo>
                    <a:pt x="45" y="34"/>
                    <a:pt x="45" y="34"/>
                    <a:pt x="45" y="35"/>
                  </a:cubicBezTo>
                  <a:cubicBezTo>
                    <a:pt x="44" y="35"/>
                    <a:pt x="44" y="35"/>
                    <a:pt x="43" y="35"/>
                  </a:cubicBezTo>
                  <a:cubicBezTo>
                    <a:pt x="15" y="7"/>
                    <a:pt x="15" y="7"/>
                    <a:pt x="15" y="7"/>
                  </a:cubicBezTo>
                  <a:cubicBezTo>
                    <a:pt x="15" y="6"/>
                    <a:pt x="15" y="6"/>
                    <a:pt x="15" y="5"/>
                  </a:cubicBezTo>
                  <a:close/>
                  <a:moveTo>
                    <a:pt x="11" y="12"/>
                  </a:moveTo>
                  <a:cubicBezTo>
                    <a:pt x="12" y="12"/>
                    <a:pt x="13" y="12"/>
                    <a:pt x="13" y="12"/>
                  </a:cubicBezTo>
                  <a:cubicBezTo>
                    <a:pt x="34" y="33"/>
                    <a:pt x="34" y="33"/>
                    <a:pt x="34" y="33"/>
                  </a:cubicBezTo>
                  <a:cubicBezTo>
                    <a:pt x="33" y="35"/>
                    <a:pt x="33" y="35"/>
                    <a:pt x="33" y="35"/>
                  </a:cubicBezTo>
                  <a:cubicBezTo>
                    <a:pt x="11" y="14"/>
                    <a:pt x="11" y="14"/>
                    <a:pt x="11" y="14"/>
                  </a:cubicBezTo>
                  <a:cubicBezTo>
                    <a:pt x="11" y="13"/>
                    <a:pt x="11" y="12"/>
                    <a:pt x="11" y="12"/>
                  </a:cubicBezTo>
                  <a:close/>
                  <a:moveTo>
                    <a:pt x="34" y="45"/>
                  </a:moveTo>
                  <a:cubicBezTo>
                    <a:pt x="34" y="46"/>
                    <a:pt x="33" y="46"/>
                    <a:pt x="33" y="45"/>
                  </a:cubicBezTo>
                  <a:cubicBezTo>
                    <a:pt x="5" y="17"/>
                    <a:pt x="5" y="17"/>
                    <a:pt x="5" y="17"/>
                  </a:cubicBezTo>
                  <a:cubicBezTo>
                    <a:pt x="4" y="17"/>
                    <a:pt x="4" y="16"/>
                    <a:pt x="5" y="16"/>
                  </a:cubicBezTo>
                  <a:cubicBezTo>
                    <a:pt x="5" y="15"/>
                    <a:pt x="6" y="15"/>
                    <a:pt x="6" y="16"/>
                  </a:cubicBezTo>
                  <a:cubicBezTo>
                    <a:pt x="34" y="44"/>
                    <a:pt x="34" y="44"/>
                    <a:pt x="34" y="44"/>
                  </a:cubicBezTo>
                  <a:cubicBezTo>
                    <a:pt x="35" y="44"/>
                    <a:pt x="35" y="45"/>
                    <a:pt x="34" y="45"/>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5" name="Freeform 105"/>
            <p:cNvSpPr>
              <a:spLocks/>
            </p:cNvSpPr>
            <p:nvPr/>
          </p:nvSpPr>
          <p:spPr bwMode="auto">
            <a:xfrm>
              <a:off x="8196876" y="5132179"/>
              <a:ext cx="240760" cy="207124"/>
            </a:xfrm>
            <a:custGeom>
              <a:avLst/>
              <a:gdLst>
                <a:gd name="T0" fmla="*/ 3 w 101"/>
                <a:gd name="T1" fmla="*/ 67 h 87"/>
                <a:gd name="T2" fmla="*/ 44 w 101"/>
                <a:gd name="T3" fmla="*/ 39 h 87"/>
                <a:gd name="T4" fmla="*/ 46 w 101"/>
                <a:gd name="T5" fmla="*/ 19 h 87"/>
                <a:gd name="T6" fmla="*/ 79 w 101"/>
                <a:gd name="T7" fmla="*/ 3 h 87"/>
                <a:gd name="T8" fmla="*/ 64 w 101"/>
                <a:gd name="T9" fmla="*/ 14 h 87"/>
                <a:gd name="T10" fmla="*/ 65 w 101"/>
                <a:gd name="T11" fmla="*/ 36 h 87"/>
                <a:gd name="T12" fmla="*/ 85 w 101"/>
                <a:gd name="T13" fmla="*/ 45 h 87"/>
                <a:gd name="T14" fmla="*/ 101 w 101"/>
                <a:gd name="T15" fmla="*/ 34 h 87"/>
                <a:gd name="T16" fmla="*/ 98 w 101"/>
                <a:gd name="T17" fmla="*/ 43 h 87"/>
                <a:gd name="T18" fmla="*/ 60 w 101"/>
                <a:gd name="T19" fmla="*/ 57 h 87"/>
                <a:gd name="T20" fmla="*/ 58 w 101"/>
                <a:gd name="T21" fmla="*/ 56 h 87"/>
                <a:gd name="T22" fmla="*/ 16 w 101"/>
                <a:gd name="T23" fmla="*/ 86 h 87"/>
                <a:gd name="T24" fmla="*/ 9 w 101"/>
                <a:gd name="T25" fmla="*/ 84 h 87"/>
                <a:gd name="T26" fmla="*/ 2 w 101"/>
                <a:gd name="T27" fmla="*/ 75 h 87"/>
                <a:gd name="T28" fmla="*/ 3 w 101"/>
                <a:gd name="T29" fmla="*/ 6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1" h="87">
                  <a:moveTo>
                    <a:pt x="3" y="67"/>
                  </a:moveTo>
                  <a:cubicBezTo>
                    <a:pt x="44" y="39"/>
                    <a:pt x="44" y="39"/>
                    <a:pt x="44" y="39"/>
                  </a:cubicBezTo>
                  <a:cubicBezTo>
                    <a:pt x="42" y="32"/>
                    <a:pt x="43" y="25"/>
                    <a:pt x="46" y="19"/>
                  </a:cubicBezTo>
                  <a:cubicBezTo>
                    <a:pt x="52" y="6"/>
                    <a:pt x="66" y="0"/>
                    <a:pt x="79" y="3"/>
                  </a:cubicBezTo>
                  <a:cubicBezTo>
                    <a:pt x="64" y="14"/>
                    <a:pt x="64" y="14"/>
                    <a:pt x="64" y="14"/>
                  </a:cubicBezTo>
                  <a:cubicBezTo>
                    <a:pt x="65" y="36"/>
                    <a:pt x="65" y="36"/>
                    <a:pt x="65" y="36"/>
                  </a:cubicBezTo>
                  <a:cubicBezTo>
                    <a:pt x="85" y="45"/>
                    <a:pt x="85" y="45"/>
                    <a:pt x="85" y="45"/>
                  </a:cubicBezTo>
                  <a:cubicBezTo>
                    <a:pt x="101" y="34"/>
                    <a:pt x="101" y="34"/>
                    <a:pt x="101" y="34"/>
                  </a:cubicBezTo>
                  <a:cubicBezTo>
                    <a:pt x="100" y="37"/>
                    <a:pt x="100" y="40"/>
                    <a:pt x="98" y="43"/>
                  </a:cubicBezTo>
                  <a:cubicBezTo>
                    <a:pt x="92" y="58"/>
                    <a:pt x="74" y="64"/>
                    <a:pt x="60" y="57"/>
                  </a:cubicBezTo>
                  <a:cubicBezTo>
                    <a:pt x="59" y="57"/>
                    <a:pt x="59" y="57"/>
                    <a:pt x="58" y="56"/>
                  </a:cubicBezTo>
                  <a:cubicBezTo>
                    <a:pt x="16" y="86"/>
                    <a:pt x="16" y="86"/>
                    <a:pt x="16" y="86"/>
                  </a:cubicBezTo>
                  <a:cubicBezTo>
                    <a:pt x="13" y="87"/>
                    <a:pt x="10" y="87"/>
                    <a:pt x="9" y="84"/>
                  </a:cubicBezTo>
                  <a:cubicBezTo>
                    <a:pt x="2" y="75"/>
                    <a:pt x="2" y="75"/>
                    <a:pt x="2" y="75"/>
                  </a:cubicBezTo>
                  <a:cubicBezTo>
                    <a:pt x="0" y="72"/>
                    <a:pt x="1" y="69"/>
                    <a:pt x="3" y="67"/>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6" name="Freeform 75"/>
            <p:cNvSpPr>
              <a:spLocks noEditPoints="1"/>
            </p:cNvSpPr>
            <p:nvPr/>
          </p:nvSpPr>
          <p:spPr bwMode="auto">
            <a:xfrm>
              <a:off x="8967377" y="5163159"/>
              <a:ext cx="207126" cy="145164"/>
            </a:xfrm>
            <a:custGeom>
              <a:avLst/>
              <a:gdLst>
                <a:gd name="T0" fmla="*/ 68 w 87"/>
                <a:gd name="T1" fmla="*/ 0 h 61"/>
                <a:gd name="T2" fmla="*/ 4 w 87"/>
                <a:gd name="T3" fmla="*/ 13 h 61"/>
                <a:gd name="T4" fmla="*/ 0 w 87"/>
                <a:gd name="T5" fmla="*/ 22 h 61"/>
                <a:gd name="T6" fmla="*/ 16 w 87"/>
                <a:gd name="T7" fmla="*/ 27 h 61"/>
                <a:gd name="T8" fmla="*/ 20 w 87"/>
                <a:gd name="T9" fmla="*/ 17 h 61"/>
                <a:gd name="T10" fmla="*/ 26 w 87"/>
                <a:gd name="T11" fmla="*/ 7 h 61"/>
                <a:gd name="T12" fmla="*/ 29 w 87"/>
                <a:gd name="T13" fmla="*/ 8 h 61"/>
                <a:gd name="T14" fmla="*/ 23 w 87"/>
                <a:gd name="T15" fmla="*/ 27 h 61"/>
                <a:gd name="T16" fmla="*/ 22 w 87"/>
                <a:gd name="T17" fmla="*/ 27 h 61"/>
                <a:gd name="T18" fmla="*/ 10 w 87"/>
                <a:gd name="T19" fmla="*/ 60 h 61"/>
                <a:gd name="T20" fmla="*/ 76 w 87"/>
                <a:gd name="T21" fmla="*/ 61 h 61"/>
                <a:gd name="T22" fmla="*/ 77 w 87"/>
                <a:gd name="T23" fmla="*/ 59 h 61"/>
                <a:gd name="T24" fmla="*/ 64 w 87"/>
                <a:gd name="T25" fmla="*/ 27 h 61"/>
                <a:gd name="T26" fmla="*/ 58 w 87"/>
                <a:gd name="T27" fmla="*/ 27 h 61"/>
                <a:gd name="T28" fmla="*/ 58 w 87"/>
                <a:gd name="T29" fmla="*/ 7 h 61"/>
                <a:gd name="T30" fmla="*/ 70 w 87"/>
                <a:gd name="T31" fmla="*/ 13 h 61"/>
                <a:gd name="T32" fmla="*/ 66 w 87"/>
                <a:gd name="T33" fmla="*/ 22 h 61"/>
                <a:gd name="T34" fmla="*/ 82 w 87"/>
                <a:gd name="T35" fmla="*/ 27 h 61"/>
                <a:gd name="T36" fmla="*/ 87 w 87"/>
                <a:gd name="T37" fmla="*/ 17 h 61"/>
                <a:gd name="T38" fmla="*/ 50 w 87"/>
                <a:gd name="T39" fmla="*/ 7 h 61"/>
                <a:gd name="T40" fmla="*/ 50 w 87"/>
                <a:gd name="T41" fmla="*/ 27 h 61"/>
                <a:gd name="T42" fmla="*/ 37 w 87"/>
                <a:gd name="T43" fmla="*/ 8 h 61"/>
                <a:gd name="T44" fmla="*/ 50 w 87"/>
                <a:gd name="T45" fmla="*/ 7 h 61"/>
                <a:gd name="T46" fmla="*/ 34 w 87"/>
                <a:gd name="T47" fmla="*/ 54 h 61"/>
                <a:gd name="T48" fmla="*/ 51 w 87"/>
                <a:gd name="T49" fmla="*/ 36 h 61"/>
                <a:gd name="T50" fmla="*/ 37 w 87"/>
                <a:gd name="T51" fmla="*/ 53 h 61"/>
                <a:gd name="T52" fmla="*/ 39 w 87"/>
                <a:gd name="T53" fmla="*/ 55 h 61"/>
                <a:gd name="T54" fmla="*/ 37 w 87"/>
                <a:gd name="T55" fmla="*/ 53 h 61"/>
                <a:gd name="T56" fmla="*/ 42 w 87"/>
                <a:gd name="T57" fmla="*/ 56 h 61"/>
                <a:gd name="T58" fmla="*/ 44 w 87"/>
                <a:gd name="T59" fmla="*/ 54 h 61"/>
                <a:gd name="T60" fmla="*/ 43 w 87"/>
                <a:gd name="T61" fmla="*/ 36 h 61"/>
                <a:gd name="T62" fmla="*/ 41 w 87"/>
                <a:gd name="T63" fmla="*/ 34 h 61"/>
                <a:gd name="T64" fmla="*/ 43 w 87"/>
                <a:gd name="T65" fmla="*/ 36 h 61"/>
                <a:gd name="T66" fmla="*/ 33 w 87"/>
                <a:gd name="T67" fmla="*/ 51 h 61"/>
                <a:gd name="T68" fmla="*/ 35 w 87"/>
                <a:gd name="T69" fmla="*/ 50 h 61"/>
                <a:gd name="T70" fmla="*/ 38 w 87"/>
                <a:gd name="T71" fmla="*/ 38 h 61"/>
                <a:gd name="T72" fmla="*/ 36 w 87"/>
                <a:gd name="T73" fmla="*/ 36 h 61"/>
                <a:gd name="T74" fmla="*/ 38 w 87"/>
                <a:gd name="T75" fmla="*/ 38 h 61"/>
                <a:gd name="T76" fmla="*/ 49 w 87"/>
                <a:gd name="T77" fmla="*/ 40 h 61"/>
                <a:gd name="T78" fmla="*/ 52 w 87"/>
                <a:gd name="T79" fmla="*/ 39 h 61"/>
                <a:gd name="T80" fmla="*/ 50 w 87"/>
                <a:gd name="T81" fmla="*/ 48 h 61"/>
                <a:gd name="T82" fmla="*/ 52 w 87"/>
                <a:gd name="T83" fmla="*/ 51 h 61"/>
                <a:gd name="T84" fmla="*/ 50 w 87"/>
                <a:gd name="T85" fmla="*/ 48 h 61"/>
                <a:gd name="T86" fmla="*/ 51 w 87"/>
                <a:gd name="T87" fmla="*/ 45 h 61"/>
                <a:gd name="T88" fmla="*/ 53 w 87"/>
                <a:gd name="T89" fmla="*/ 44 h 61"/>
                <a:gd name="T90" fmla="*/ 47 w 87"/>
                <a:gd name="T91" fmla="*/ 52 h 61"/>
                <a:gd name="T92" fmla="*/ 48 w 87"/>
                <a:gd name="T93" fmla="*/ 54 h 61"/>
                <a:gd name="T94" fmla="*/ 47 w 87"/>
                <a:gd name="T95" fmla="*/ 52 h 61"/>
                <a:gd name="T96" fmla="*/ 48 w 87"/>
                <a:gd name="T97" fmla="*/ 36 h 61"/>
                <a:gd name="T98" fmla="*/ 45 w 87"/>
                <a:gd name="T99" fmla="*/ 3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7" h="61">
                  <a:moveTo>
                    <a:pt x="83" y="13"/>
                  </a:moveTo>
                  <a:cubicBezTo>
                    <a:pt x="82" y="5"/>
                    <a:pt x="75" y="0"/>
                    <a:pt x="68" y="0"/>
                  </a:cubicBezTo>
                  <a:cubicBezTo>
                    <a:pt x="19" y="0"/>
                    <a:pt x="19" y="0"/>
                    <a:pt x="19" y="0"/>
                  </a:cubicBezTo>
                  <a:cubicBezTo>
                    <a:pt x="11" y="0"/>
                    <a:pt x="5" y="5"/>
                    <a:pt x="4" y="13"/>
                  </a:cubicBezTo>
                  <a:cubicBezTo>
                    <a:pt x="2" y="13"/>
                    <a:pt x="0" y="15"/>
                    <a:pt x="0" y="17"/>
                  </a:cubicBezTo>
                  <a:cubicBezTo>
                    <a:pt x="0" y="22"/>
                    <a:pt x="0" y="22"/>
                    <a:pt x="0" y="22"/>
                  </a:cubicBezTo>
                  <a:cubicBezTo>
                    <a:pt x="0" y="24"/>
                    <a:pt x="2" y="27"/>
                    <a:pt x="5" y="27"/>
                  </a:cubicBezTo>
                  <a:cubicBezTo>
                    <a:pt x="16" y="27"/>
                    <a:pt x="16" y="27"/>
                    <a:pt x="16" y="27"/>
                  </a:cubicBezTo>
                  <a:cubicBezTo>
                    <a:pt x="18" y="27"/>
                    <a:pt x="20" y="24"/>
                    <a:pt x="20" y="22"/>
                  </a:cubicBezTo>
                  <a:cubicBezTo>
                    <a:pt x="20" y="17"/>
                    <a:pt x="20" y="17"/>
                    <a:pt x="20" y="17"/>
                  </a:cubicBezTo>
                  <a:cubicBezTo>
                    <a:pt x="20" y="15"/>
                    <a:pt x="19" y="13"/>
                    <a:pt x="17" y="13"/>
                  </a:cubicBezTo>
                  <a:cubicBezTo>
                    <a:pt x="18" y="9"/>
                    <a:pt x="22" y="7"/>
                    <a:pt x="26" y="7"/>
                  </a:cubicBezTo>
                  <a:cubicBezTo>
                    <a:pt x="29" y="7"/>
                    <a:pt x="29" y="7"/>
                    <a:pt x="29" y="7"/>
                  </a:cubicBezTo>
                  <a:cubicBezTo>
                    <a:pt x="29" y="7"/>
                    <a:pt x="29" y="7"/>
                    <a:pt x="29" y="8"/>
                  </a:cubicBezTo>
                  <a:cubicBezTo>
                    <a:pt x="29" y="27"/>
                    <a:pt x="29" y="27"/>
                    <a:pt x="29" y="27"/>
                  </a:cubicBezTo>
                  <a:cubicBezTo>
                    <a:pt x="23" y="27"/>
                    <a:pt x="23" y="27"/>
                    <a:pt x="23" y="27"/>
                  </a:cubicBezTo>
                  <a:cubicBezTo>
                    <a:pt x="23" y="27"/>
                    <a:pt x="22" y="27"/>
                    <a:pt x="22" y="27"/>
                  </a:cubicBezTo>
                  <a:cubicBezTo>
                    <a:pt x="22" y="27"/>
                    <a:pt x="22" y="27"/>
                    <a:pt x="22" y="27"/>
                  </a:cubicBezTo>
                  <a:cubicBezTo>
                    <a:pt x="10" y="59"/>
                    <a:pt x="10" y="59"/>
                    <a:pt x="10" y="59"/>
                  </a:cubicBezTo>
                  <a:cubicBezTo>
                    <a:pt x="9" y="59"/>
                    <a:pt x="10" y="60"/>
                    <a:pt x="10" y="60"/>
                  </a:cubicBezTo>
                  <a:cubicBezTo>
                    <a:pt x="10" y="61"/>
                    <a:pt x="11" y="61"/>
                    <a:pt x="11" y="61"/>
                  </a:cubicBezTo>
                  <a:cubicBezTo>
                    <a:pt x="76" y="61"/>
                    <a:pt x="76" y="61"/>
                    <a:pt x="76" y="61"/>
                  </a:cubicBezTo>
                  <a:cubicBezTo>
                    <a:pt x="76" y="61"/>
                    <a:pt x="76" y="61"/>
                    <a:pt x="77" y="60"/>
                  </a:cubicBezTo>
                  <a:cubicBezTo>
                    <a:pt x="77" y="60"/>
                    <a:pt x="77" y="59"/>
                    <a:pt x="77" y="59"/>
                  </a:cubicBezTo>
                  <a:cubicBezTo>
                    <a:pt x="65" y="27"/>
                    <a:pt x="65" y="27"/>
                    <a:pt x="65" y="27"/>
                  </a:cubicBezTo>
                  <a:cubicBezTo>
                    <a:pt x="65" y="27"/>
                    <a:pt x="65" y="27"/>
                    <a:pt x="64" y="27"/>
                  </a:cubicBezTo>
                  <a:cubicBezTo>
                    <a:pt x="64" y="27"/>
                    <a:pt x="64" y="27"/>
                    <a:pt x="64" y="27"/>
                  </a:cubicBezTo>
                  <a:cubicBezTo>
                    <a:pt x="58" y="27"/>
                    <a:pt x="58" y="27"/>
                    <a:pt x="58" y="27"/>
                  </a:cubicBezTo>
                  <a:cubicBezTo>
                    <a:pt x="58" y="8"/>
                    <a:pt x="58" y="8"/>
                    <a:pt x="58" y="8"/>
                  </a:cubicBezTo>
                  <a:cubicBezTo>
                    <a:pt x="58" y="7"/>
                    <a:pt x="58" y="7"/>
                    <a:pt x="58" y="7"/>
                  </a:cubicBezTo>
                  <a:cubicBezTo>
                    <a:pt x="61" y="7"/>
                    <a:pt x="61" y="7"/>
                    <a:pt x="61" y="7"/>
                  </a:cubicBezTo>
                  <a:cubicBezTo>
                    <a:pt x="65" y="7"/>
                    <a:pt x="68" y="9"/>
                    <a:pt x="70" y="13"/>
                  </a:cubicBezTo>
                  <a:cubicBezTo>
                    <a:pt x="68" y="13"/>
                    <a:pt x="66" y="15"/>
                    <a:pt x="66" y="17"/>
                  </a:cubicBezTo>
                  <a:cubicBezTo>
                    <a:pt x="66" y="22"/>
                    <a:pt x="66" y="22"/>
                    <a:pt x="66" y="22"/>
                  </a:cubicBezTo>
                  <a:cubicBezTo>
                    <a:pt x="66" y="24"/>
                    <a:pt x="68" y="27"/>
                    <a:pt x="71" y="27"/>
                  </a:cubicBezTo>
                  <a:cubicBezTo>
                    <a:pt x="82" y="27"/>
                    <a:pt x="82" y="27"/>
                    <a:pt x="82" y="27"/>
                  </a:cubicBezTo>
                  <a:cubicBezTo>
                    <a:pt x="84" y="27"/>
                    <a:pt x="87" y="24"/>
                    <a:pt x="87" y="22"/>
                  </a:cubicBezTo>
                  <a:cubicBezTo>
                    <a:pt x="87" y="17"/>
                    <a:pt x="87" y="17"/>
                    <a:pt x="87" y="17"/>
                  </a:cubicBezTo>
                  <a:cubicBezTo>
                    <a:pt x="87" y="15"/>
                    <a:pt x="85" y="13"/>
                    <a:pt x="83" y="13"/>
                  </a:cubicBezTo>
                  <a:close/>
                  <a:moveTo>
                    <a:pt x="50" y="7"/>
                  </a:moveTo>
                  <a:cubicBezTo>
                    <a:pt x="50" y="7"/>
                    <a:pt x="50" y="7"/>
                    <a:pt x="50" y="8"/>
                  </a:cubicBezTo>
                  <a:cubicBezTo>
                    <a:pt x="50" y="27"/>
                    <a:pt x="50" y="27"/>
                    <a:pt x="50" y="27"/>
                  </a:cubicBezTo>
                  <a:cubicBezTo>
                    <a:pt x="37" y="27"/>
                    <a:pt x="37" y="27"/>
                    <a:pt x="37" y="27"/>
                  </a:cubicBezTo>
                  <a:cubicBezTo>
                    <a:pt x="37" y="8"/>
                    <a:pt x="37" y="8"/>
                    <a:pt x="37" y="8"/>
                  </a:cubicBezTo>
                  <a:cubicBezTo>
                    <a:pt x="37" y="7"/>
                    <a:pt x="37" y="7"/>
                    <a:pt x="37" y="7"/>
                  </a:cubicBezTo>
                  <a:lnTo>
                    <a:pt x="50" y="7"/>
                  </a:lnTo>
                  <a:close/>
                  <a:moveTo>
                    <a:pt x="52" y="53"/>
                  </a:moveTo>
                  <a:cubicBezTo>
                    <a:pt x="47" y="58"/>
                    <a:pt x="39" y="59"/>
                    <a:pt x="34" y="54"/>
                  </a:cubicBezTo>
                  <a:cubicBezTo>
                    <a:pt x="29" y="50"/>
                    <a:pt x="28" y="42"/>
                    <a:pt x="33" y="37"/>
                  </a:cubicBezTo>
                  <a:cubicBezTo>
                    <a:pt x="38" y="32"/>
                    <a:pt x="46" y="31"/>
                    <a:pt x="51" y="36"/>
                  </a:cubicBezTo>
                  <a:cubicBezTo>
                    <a:pt x="56" y="40"/>
                    <a:pt x="56" y="48"/>
                    <a:pt x="52" y="53"/>
                  </a:cubicBezTo>
                  <a:close/>
                  <a:moveTo>
                    <a:pt x="37" y="53"/>
                  </a:moveTo>
                  <a:cubicBezTo>
                    <a:pt x="37" y="53"/>
                    <a:pt x="36" y="54"/>
                    <a:pt x="37" y="55"/>
                  </a:cubicBezTo>
                  <a:cubicBezTo>
                    <a:pt x="37" y="55"/>
                    <a:pt x="38" y="55"/>
                    <a:pt x="39" y="55"/>
                  </a:cubicBezTo>
                  <a:cubicBezTo>
                    <a:pt x="39" y="55"/>
                    <a:pt x="40" y="54"/>
                    <a:pt x="39" y="53"/>
                  </a:cubicBezTo>
                  <a:cubicBezTo>
                    <a:pt x="39" y="53"/>
                    <a:pt x="38" y="52"/>
                    <a:pt x="37" y="53"/>
                  </a:cubicBezTo>
                  <a:close/>
                  <a:moveTo>
                    <a:pt x="42" y="54"/>
                  </a:moveTo>
                  <a:cubicBezTo>
                    <a:pt x="41" y="54"/>
                    <a:pt x="41" y="55"/>
                    <a:pt x="42" y="56"/>
                  </a:cubicBezTo>
                  <a:cubicBezTo>
                    <a:pt x="42" y="56"/>
                    <a:pt x="43" y="56"/>
                    <a:pt x="44" y="56"/>
                  </a:cubicBezTo>
                  <a:cubicBezTo>
                    <a:pt x="44" y="56"/>
                    <a:pt x="44" y="55"/>
                    <a:pt x="44" y="54"/>
                  </a:cubicBezTo>
                  <a:cubicBezTo>
                    <a:pt x="44" y="54"/>
                    <a:pt x="43" y="53"/>
                    <a:pt x="42" y="54"/>
                  </a:cubicBezTo>
                  <a:close/>
                  <a:moveTo>
                    <a:pt x="43" y="36"/>
                  </a:moveTo>
                  <a:cubicBezTo>
                    <a:pt x="43" y="36"/>
                    <a:pt x="43" y="35"/>
                    <a:pt x="43" y="35"/>
                  </a:cubicBezTo>
                  <a:cubicBezTo>
                    <a:pt x="43" y="34"/>
                    <a:pt x="42" y="34"/>
                    <a:pt x="41" y="34"/>
                  </a:cubicBezTo>
                  <a:cubicBezTo>
                    <a:pt x="40" y="35"/>
                    <a:pt x="40" y="35"/>
                    <a:pt x="41" y="36"/>
                  </a:cubicBezTo>
                  <a:cubicBezTo>
                    <a:pt x="41" y="37"/>
                    <a:pt x="42" y="37"/>
                    <a:pt x="43" y="36"/>
                  </a:cubicBezTo>
                  <a:close/>
                  <a:moveTo>
                    <a:pt x="33" y="49"/>
                  </a:moveTo>
                  <a:cubicBezTo>
                    <a:pt x="33" y="50"/>
                    <a:pt x="33" y="51"/>
                    <a:pt x="33" y="51"/>
                  </a:cubicBezTo>
                  <a:cubicBezTo>
                    <a:pt x="33" y="52"/>
                    <a:pt x="34" y="52"/>
                    <a:pt x="35" y="52"/>
                  </a:cubicBezTo>
                  <a:cubicBezTo>
                    <a:pt x="36" y="51"/>
                    <a:pt x="36" y="50"/>
                    <a:pt x="35" y="50"/>
                  </a:cubicBezTo>
                  <a:cubicBezTo>
                    <a:pt x="35" y="49"/>
                    <a:pt x="34" y="49"/>
                    <a:pt x="33" y="49"/>
                  </a:cubicBezTo>
                  <a:close/>
                  <a:moveTo>
                    <a:pt x="38" y="38"/>
                  </a:moveTo>
                  <a:cubicBezTo>
                    <a:pt x="38" y="38"/>
                    <a:pt x="38" y="37"/>
                    <a:pt x="38" y="36"/>
                  </a:cubicBezTo>
                  <a:cubicBezTo>
                    <a:pt x="38" y="36"/>
                    <a:pt x="37" y="35"/>
                    <a:pt x="36" y="36"/>
                  </a:cubicBezTo>
                  <a:cubicBezTo>
                    <a:pt x="36" y="36"/>
                    <a:pt x="35" y="37"/>
                    <a:pt x="36" y="38"/>
                  </a:cubicBezTo>
                  <a:cubicBezTo>
                    <a:pt x="36" y="38"/>
                    <a:pt x="37" y="39"/>
                    <a:pt x="38" y="38"/>
                  </a:cubicBezTo>
                  <a:close/>
                  <a:moveTo>
                    <a:pt x="50" y="39"/>
                  </a:moveTo>
                  <a:cubicBezTo>
                    <a:pt x="49" y="39"/>
                    <a:pt x="49" y="40"/>
                    <a:pt x="49" y="40"/>
                  </a:cubicBezTo>
                  <a:cubicBezTo>
                    <a:pt x="50" y="41"/>
                    <a:pt x="51" y="41"/>
                    <a:pt x="51" y="41"/>
                  </a:cubicBezTo>
                  <a:cubicBezTo>
                    <a:pt x="52" y="40"/>
                    <a:pt x="52" y="40"/>
                    <a:pt x="52" y="39"/>
                  </a:cubicBezTo>
                  <a:cubicBezTo>
                    <a:pt x="51" y="38"/>
                    <a:pt x="50" y="38"/>
                    <a:pt x="50" y="39"/>
                  </a:cubicBezTo>
                  <a:close/>
                  <a:moveTo>
                    <a:pt x="50" y="48"/>
                  </a:moveTo>
                  <a:cubicBezTo>
                    <a:pt x="50" y="49"/>
                    <a:pt x="50" y="50"/>
                    <a:pt x="50" y="50"/>
                  </a:cubicBezTo>
                  <a:cubicBezTo>
                    <a:pt x="50" y="51"/>
                    <a:pt x="51" y="51"/>
                    <a:pt x="52" y="51"/>
                  </a:cubicBezTo>
                  <a:cubicBezTo>
                    <a:pt x="53" y="50"/>
                    <a:pt x="53" y="49"/>
                    <a:pt x="52" y="49"/>
                  </a:cubicBezTo>
                  <a:cubicBezTo>
                    <a:pt x="52" y="48"/>
                    <a:pt x="51" y="48"/>
                    <a:pt x="50" y="48"/>
                  </a:cubicBezTo>
                  <a:close/>
                  <a:moveTo>
                    <a:pt x="51" y="43"/>
                  </a:moveTo>
                  <a:cubicBezTo>
                    <a:pt x="51" y="44"/>
                    <a:pt x="51" y="45"/>
                    <a:pt x="51" y="45"/>
                  </a:cubicBezTo>
                  <a:cubicBezTo>
                    <a:pt x="51" y="46"/>
                    <a:pt x="52" y="46"/>
                    <a:pt x="53" y="46"/>
                  </a:cubicBezTo>
                  <a:cubicBezTo>
                    <a:pt x="54" y="45"/>
                    <a:pt x="54" y="44"/>
                    <a:pt x="53" y="44"/>
                  </a:cubicBezTo>
                  <a:cubicBezTo>
                    <a:pt x="53" y="43"/>
                    <a:pt x="52" y="43"/>
                    <a:pt x="51" y="43"/>
                  </a:cubicBezTo>
                  <a:close/>
                  <a:moveTo>
                    <a:pt x="47" y="52"/>
                  </a:moveTo>
                  <a:cubicBezTo>
                    <a:pt x="46" y="53"/>
                    <a:pt x="46" y="53"/>
                    <a:pt x="47" y="54"/>
                  </a:cubicBezTo>
                  <a:cubicBezTo>
                    <a:pt x="47" y="55"/>
                    <a:pt x="48" y="55"/>
                    <a:pt x="48" y="54"/>
                  </a:cubicBezTo>
                  <a:cubicBezTo>
                    <a:pt x="49" y="54"/>
                    <a:pt x="49" y="53"/>
                    <a:pt x="49" y="53"/>
                  </a:cubicBezTo>
                  <a:cubicBezTo>
                    <a:pt x="48" y="52"/>
                    <a:pt x="48" y="52"/>
                    <a:pt x="47" y="52"/>
                  </a:cubicBezTo>
                  <a:close/>
                  <a:moveTo>
                    <a:pt x="47" y="37"/>
                  </a:moveTo>
                  <a:cubicBezTo>
                    <a:pt x="48" y="37"/>
                    <a:pt x="48" y="36"/>
                    <a:pt x="48" y="36"/>
                  </a:cubicBezTo>
                  <a:cubicBezTo>
                    <a:pt x="47" y="35"/>
                    <a:pt x="47" y="35"/>
                    <a:pt x="46" y="35"/>
                  </a:cubicBezTo>
                  <a:cubicBezTo>
                    <a:pt x="45" y="36"/>
                    <a:pt x="45" y="36"/>
                    <a:pt x="45" y="37"/>
                  </a:cubicBezTo>
                  <a:cubicBezTo>
                    <a:pt x="46" y="38"/>
                    <a:pt x="47" y="38"/>
                    <a:pt x="47" y="37"/>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7" name="矩形 76"/>
            <p:cNvSpPr/>
            <p:nvPr/>
          </p:nvSpPr>
          <p:spPr>
            <a:xfrm>
              <a:off x="6563630" y="2193703"/>
              <a:ext cx="4300975" cy="2714833"/>
            </a:xfrm>
            <a:prstGeom prst="rect">
              <a:avLst/>
            </a:prstGeom>
            <a:blipFill dpi="0" rotWithShape="1">
              <a:blip r:embed="rId5"/>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78" name="品 2"/>
          <p:cNvSpPr>
            <a:spLocks noChangeArrowheads="1"/>
          </p:cNvSpPr>
          <p:nvPr/>
        </p:nvSpPr>
        <p:spPr bwMode="auto">
          <a:xfrm>
            <a:off x="1428585" y="1690281"/>
            <a:ext cx="4298207" cy="4476343"/>
          </a:xfrm>
          <a:prstGeom prst="rect">
            <a:avLst/>
          </a:prstGeom>
          <a:noFill/>
          <a:ln w="12700">
            <a:solidFill>
              <a:srgbClr val="4BB43A"/>
            </a:solidFill>
            <a:bevel/>
            <a:headEnd/>
            <a:tailEnd/>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chemeClr val="bg1">
                  <a:lumMod val="50000"/>
                </a:schemeClr>
              </a:solidFill>
              <a:latin typeface="宋体" panose="02010600030101010101" pitchFamily="2" charset="-122"/>
              <a:sym typeface="宋体" panose="02010600030101010101" pitchFamily="2" charset="-122"/>
            </a:endParaRPr>
          </a:p>
        </p:txBody>
      </p:sp>
      <p:sp>
        <p:nvSpPr>
          <p:cNvPr id="79" name="15"/>
          <p:cNvSpPr>
            <a:spLocks noChangeArrowheads="1"/>
          </p:cNvSpPr>
          <p:nvPr>
            <p:custDataLst>
              <p:tags r:id="rId1"/>
            </p:custDataLst>
          </p:nvPr>
        </p:nvSpPr>
        <p:spPr bwMode="auto">
          <a:xfrm>
            <a:off x="1670387" y="2677201"/>
            <a:ext cx="3930716" cy="313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50000"/>
              </a:lnSpc>
              <a:spcBef>
                <a:spcPct val="0"/>
              </a:spcBef>
              <a:buNone/>
            </a:pPr>
            <a:r>
              <a:rPr lang="zh-CN" altLang="en-US"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这里输入简单的文字概述这里输入简单字概述这里输入简单简单的文字概述这里输入简单的文字概述简单的文字概述这里输入简单的文字概述这里输入简单的文字概述</a:t>
            </a:r>
          </a:p>
        </p:txBody>
      </p:sp>
      <p:sp>
        <p:nvSpPr>
          <p:cNvPr id="80" name="12"/>
          <p:cNvSpPr>
            <a:spLocks noChangeArrowheads="1"/>
          </p:cNvSpPr>
          <p:nvPr>
            <p:custDataLst>
              <p:tags r:id="rId2"/>
            </p:custDataLst>
          </p:nvPr>
        </p:nvSpPr>
        <p:spPr bwMode="auto">
          <a:xfrm>
            <a:off x="1617909" y="2225889"/>
            <a:ext cx="38084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6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zh-CN" altLang="en-US" sz="1600" b="1" dirty="0">
              <a:solidFill>
                <a:schemeClr val="bg1">
                  <a:lumMod val="50000"/>
                </a:schemeClr>
              </a:solidFill>
              <a:sym typeface="宋体" panose="02010600030101010101" pitchFamily="2" charset="-122"/>
            </a:endParaRPr>
          </a:p>
        </p:txBody>
      </p:sp>
    </p:spTree>
    <p:extLst>
      <p:ext uri="{BB962C8B-B14F-4D97-AF65-F5344CB8AC3E}">
        <p14:creationId xmlns:p14="http://schemas.microsoft.com/office/powerpoint/2010/main" val="3550340541"/>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750"/>
                                        <p:tgtEl>
                                          <p:spTgt spid="9"/>
                                        </p:tgtEl>
                                      </p:cBhvr>
                                    </p:animEffect>
                                    <p:anim calcmode="lin" valueType="num">
                                      <p:cBhvr>
                                        <p:cTn id="8" dur="750" fill="hold"/>
                                        <p:tgtEl>
                                          <p:spTgt spid="9"/>
                                        </p:tgtEl>
                                        <p:attrNameLst>
                                          <p:attrName>ppt_x</p:attrName>
                                        </p:attrNameLst>
                                      </p:cBhvr>
                                      <p:tavLst>
                                        <p:tav tm="0">
                                          <p:val>
                                            <p:strVal val="#ppt_x"/>
                                          </p:val>
                                        </p:tav>
                                        <p:tav tm="100000">
                                          <p:val>
                                            <p:strVal val="#ppt_x"/>
                                          </p:val>
                                        </p:tav>
                                      </p:tavLst>
                                    </p:anim>
                                    <p:anim calcmode="lin" valueType="num">
                                      <p:cBhvr>
                                        <p:cTn id="9" dur="75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16" presetClass="entr" presetSubtype="42" fill="hold" nodeType="afterEffect">
                                  <p:stCondLst>
                                    <p:cond delay="0"/>
                                  </p:stCondLst>
                                  <p:childTnLst>
                                    <p:set>
                                      <p:cBhvr>
                                        <p:cTn id="12" dur="1" fill="hold">
                                          <p:stCondLst>
                                            <p:cond delay="0"/>
                                          </p:stCondLst>
                                        </p:cTn>
                                        <p:tgtEl>
                                          <p:spTgt spid="69"/>
                                        </p:tgtEl>
                                        <p:attrNameLst>
                                          <p:attrName>style.visibility</p:attrName>
                                        </p:attrNameLst>
                                      </p:cBhvr>
                                      <p:to>
                                        <p:strVal val="visible"/>
                                      </p:to>
                                    </p:set>
                                    <p:animEffect transition="in" filter="barn(outHorizontal)">
                                      <p:cBhvr>
                                        <p:cTn id="13" dur="500"/>
                                        <p:tgtEl>
                                          <p:spTgt spid="69"/>
                                        </p:tgtEl>
                                      </p:cBhvr>
                                    </p:animEffect>
                                  </p:childTnLst>
                                </p:cTn>
                              </p:par>
                            </p:childTnLst>
                          </p:cTn>
                        </p:par>
                        <p:par>
                          <p:cTn id="14" fill="hold">
                            <p:stCondLst>
                              <p:cond delay="1250"/>
                            </p:stCondLst>
                            <p:childTnLst>
                              <p:par>
                                <p:cTn id="15" presetID="42" presetClass="entr" presetSubtype="0" fill="hold" grpId="0" nodeType="afterEffect">
                                  <p:stCondLst>
                                    <p:cond delay="0"/>
                                  </p:stCondLst>
                                  <p:childTnLst>
                                    <p:set>
                                      <p:cBhvr>
                                        <p:cTn id="16" dur="1" fill="hold">
                                          <p:stCondLst>
                                            <p:cond delay="0"/>
                                          </p:stCondLst>
                                        </p:cTn>
                                        <p:tgtEl>
                                          <p:spTgt spid="78"/>
                                        </p:tgtEl>
                                        <p:attrNameLst>
                                          <p:attrName>style.visibility</p:attrName>
                                        </p:attrNameLst>
                                      </p:cBhvr>
                                      <p:to>
                                        <p:strVal val="visible"/>
                                      </p:to>
                                    </p:set>
                                    <p:animEffect transition="in" filter="fade">
                                      <p:cBhvr>
                                        <p:cTn id="17" dur="500"/>
                                        <p:tgtEl>
                                          <p:spTgt spid="78"/>
                                        </p:tgtEl>
                                      </p:cBhvr>
                                    </p:animEffect>
                                    <p:anim calcmode="lin" valueType="num">
                                      <p:cBhvr>
                                        <p:cTn id="18" dur="500" fill="hold"/>
                                        <p:tgtEl>
                                          <p:spTgt spid="78"/>
                                        </p:tgtEl>
                                        <p:attrNameLst>
                                          <p:attrName>ppt_x</p:attrName>
                                        </p:attrNameLst>
                                      </p:cBhvr>
                                      <p:tavLst>
                                        <p:tav tm="0">
                                          <p:val>
                                            <p:strVal val="#ppt_x"/>
                                          </p:val>
                                        </p:tav>
                                        <p:tav tm="100000">
                                          <p:val>
                                            <p:strVal val="#ppt_x"/>
                                          </p:val>
                                        </p:tav>
                                      </p:tavLst>
                                    </p:anim>
                                    <p:anim calcmode="lin" valueType="num">
                                      <p:cBhvr>
                                        <p:cTn id="19" dur="500" fill="hold"/>
                                        <p:tgtEl>
                                          <p:spTgt spid="78"/>
                                        </p:tgtEl>
                                        <p:attrNameLst>
                                          <p:attrName>ppt_y</p:attrName>
                                        </p:attrNameLst>
                                      </p:cBhvr>
                                      <p:tavLst>
                                        <p:tav tm="0">
                                          <p:val>
                                            <p:strVal val="#ppt_y+.1"/>
                                          </p:val>
                                        </p:tav>
                                        <p:tav tm="100000">
                                          <p:val>
                                            <p:strVal val="#ppt_y"/>
                                          </p:val>
                                        </p:tav>
                                      </p:tavLst>
                                    </p:anim>
                                  </p:childTnLst>
                                </p:cTn>
                              </p:par>
                            </p:childTnLst>
                          </p:cTn>
                        </p:par>
                        <p:par>
                          <p:cTn id="20" fill="hold">
                            <p:stCondLst>
                              <p:cond delay="1750"/>
                            </p:stCondLst>
                            <p:childTnLst>
                              <p:par>
                                <p:cTn id="21" presetID="42" presetClass="entr" presetSubtype="0" fill="hold" grpId="0" nodeType="afterEffect">
                                  <p:stCondLst>
                                    <p:cond delay="0"/>
                                  </p:stCondLst>
                                  <p:childTnLst>
                                    <p:set>
                                      <p:cBhvr>
                                        <p:cTn id="22" dur="1" fill="hold">
                                          <p:stCondLst>
                                            <p:cond delay="0"/>
                                          </p:stCondLst>
                                        </p:cTn>
                                        <p:tgtEl>
                                          <p:spTgt spid="79"/>
                                        </p:tgtEl>
                                        <p:attrNameLst>
                                          <p:attrName>style.visibility</p:attrName>
                                        </p:attrNameLst>
                                      </p:cBhvr>
                                      <p:to>
                                        <p:strVal val="visible"/>
                                      </p:to>
                                    </p:set>
                                    <p:animEffect transition="in" filter="fade">
                                      <p:cBhvr>
                                        <p:cTn id="23" dur="500"/>
                                        <p:tgtEl>
                                          <p:spTgt spid="79"/>
                                        </p:tgtEl>
                                      </p:cBhvr>
                                    </p:animEffect>
                                    <p:anim calcmode="lin" valueType="num">
                                      <p:cBhvr>
                                        <p:cTn id="24" dur="500" fill="hold"/>
                                        <p:tgtEl>
                                          <p:spTgt spid="79"/>
                                        </p:tgtEl>
                                        <p:attrNameLst>
                                          <p:attrName>ppt_x</p:attrName>
                                        </p:attrNameLst>
                                      </p:cBhvr>
                                      <p:tavLst>
                                        <p:tav tm="0">
                                          <p:val>
                                            <p:strVal val="#ppt_x"/>
                                          </p:val>
                                        </p:tav>
                                        <p:tav tm="100000">
                                          <p:val>
                                            <p:strVal val="#ppt_x"/>
                                          </p:val>
                                        </p:tav>
                                      </p:tavLst>
                                    </p:anim>
                                    <p:anim calcmode="lin" valueType="num">
                                      <p:cBhvr>
                                        <p:cTn id="25" dur="500" fill="hold"/>
                                        <p:tgtEl>
                                          <p:spTgt spid="79"/>
                                        </p:tgtEl>
                                        <p:attrNameLst>
                                          <p:attrName>ppt_y</p:attrName>
                                        </p:attrNameLst>
                                      </p:cBhvr>
                                      <p:tavLst>
                                        <p:tav tm="0">
                                          <p:val>
                                            <p:strVal val="#ppt_y+.1"/>
                                          </p:val>
                                        </p:tav>
                                        <p:tav tm="100000">
                                          <p:val>
                                            <p:strVal val="#ppt_y"/>
                                          </p:val>
                                        </p:tav>
                                      </p:tavLst>
                                    </p:anim>
                                  </p:childTnLst>
                                </p:cTn>
                              </p:par>
                            </p:childTnLst>
                          </p:cTn>
                        </p:par>
                        <p:par>
                          <p:cTn id="26" fill="hold">
                            <p:stCondLst>
                              <p:cond delay="2250"/>
                            </p:stCondLst>
                            <p:childTnLst>
                              <p:par>
                                <p:cTn id="27" presetID="42" presetClass="entr" presetSubtype="0" fill="hold" grpId="0" nodeType="afterEffect">
                                  <p:stCondLst>
                                    <p:cond delay="0"/>
                                  </p:stCondLst>
                                  <p:childTnLst>
                                    <p:set>
                                      <p:cBhvr>
                                        <p:cTn id="28" dur="1" fill="hold">
                                          <p:stCondLst>
                                            <p:cond delay="0"/>
                                          </p:stCondLst>
                                        </p:cTn>
                                        <p:tgtEl>
                                          <p:spTgt spid="80"/>
                                        </p:tgtEl>
                                        <p:attrNameLst>
                                          <p:attrName>style.visibility</p:attrName>
                                        </p:attrNameLst>
                                      </p:cBhvr>
                                      <p:to>
                                        <p:strVal val="visible"/>
                                      </p:to>
                                    </p:set>
                                    <p:animEffect transition="in" filter="fade">
                                      <p:cBhvr>
                                        <p:cTn id="29" dur="500"/>
                                        <p:tgtEl>
                                          <p:spTgt spid="80"/>
                                        </p:tgtEl>
                                      </p:cBhvr>
                                    </p:animEffect>
                                    <p:anim calcmode="lin" valueType="num">
                                      <p:cBhvr>
                                        <p:cTn id="30" dur="500" fill="hold"/>
                                        <p:tgtEl>
                                          <p:spTgt spid="80"/>
                                        </p:tgtEl>
                                        <p:attrNameLst>
                                          <p:attrName>ppt_x</p:attrName>
                                        </p:attrNameLst>
                                      </p:cBhvr>
                                      <p:tavLst>
                                        <p:tav tm="0">
                                          <p:val>
                                            <p:strVal val="#ppt_x"/>
                                          </p:val>
                                        </p:tav>
                                        <p:tav tm="100000">
                                          <p:val>
                                            <p:strVal val="#ppt_x"/>
                                          </p:val>
                                        </p:tav>
                                      </p:tavLst>
                                    </p:anim>
                                    <p:anim calcmode="lin" valueType="num">
                                      <p:cBhvr>
                                        <p:cTn id="31" dur="500" fill="hold"/>
                                        <p:tgtEl>
                                          <p:spTgt spid="8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P spid="79" grpId="0"/>
      <p:bldP spid="8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0" y="444107"/>
            <a:ext cx="12190413" cy="542861"/>
            <a:chOff x="0" y="444107"/>
            <a:chExt cx="12190413" cy="542861"/>
          </a:xfrm>
        </p:grpSpPr>
        <p:sp>
          <p:nvSpPr>
            <p:cNvPr id="11" name="Copyright Notice"/>
            <p:cNvSpPr>
              <a:spLocks/>
            </p:cNvSpPr>
            <p:nvPr/>
          </p:nvSpPr>
          <p:spPr bwMode="auto">
            <a:xfrm>
              <a:off x="4586513" y="444107"/>
              <a:ext cx="3048000" cy="373209"/>
            </a:xfrm>
            <a:prstGeom prst="rect">
              <a:avLst/>
            </a:prstGeom>
            <a:noFill/>
            <a:ln w="635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000" cap="small" dirty="0">
                  <a:solidFill>
                    <a:srgbClr val="4BB43A"/>
                  </a:solidFill>
                  <a:latin typeface="微软雅黑" panose="020B0503020204020204" pitchFamily="34" charset="-122"/>
                  <a:ea typeface="微软雅黑" panose="020B0503020204020204" pitchFamily="34" charset="-122"/>
                </a:rPr>
                <a:t>点击加入标题文字</a:t>
              </a:r>
              <a:endParaRPr lang="en-US" sz="2000" cap="small" dirty="0">
                <a:solidFill>
                  <a:srgbClr val="4BB43A"/>
                </a:solidFill>
                <a:latin typeface="微软雅黑" panose="020B0503020204020204" pitchFamily="34" charset="-122"/>
                <a:ea typeface="微软雅黑" panose="020B0503020204020204" pitchFamily="34" charset="-122"/>
              </a:endParaRPr>
            </a:p>
          </p:txBody>
        </p:sp>
        <p:cxnSp>
          <p:nvCxnSpPr>
            <p:cNvPr id="5" name="直接连接符 4"/>
            <p:cNvCxnSpPr>
              <a:cxnSpLocks/>
            </p:cNvCxnSpPr>
            <p:nvPr/>
          </p:nvCxnSpPr>
          <p:spPr>
            <a:xfrm>
              <a:off x="0" y="986968"/>
              <a:ext cx="12190413" cy="0"/>
            </a:xfrm>
            <a:prstGeom prst="line">
              <a:avLst/>
            </a:prstGeom>
            <a:ln>
              <a:solidFill>
                <a:srgbClr val="4BB43A"/>
              </a:solidFill>
            </a:ln>
          </p:spPr>
          <p:style>
            <a:lnRef idx="1">
              <a:schemeClr val="accent1"/>
            </a:lnRef>
            <a:fillRef idx="0">
              <a:schemeClr val="accent1"/>
            </a:fillRef>
            <a:effectRef idx="0">
              <a:schemeClr val="accent1"/>
            </a:effectRef>
            <a:fontRef idx="minor">
              <a:schemeClr val="tx1"/>
            </a:fontRef>
          </p:style>
        </p:cxnSp>
      </p:grpSp>
      <p:sp>
        <p:nvSpPr>
          <p:cNvPr id="32" name="AutoShape 36"/>
          <p:cNvSpPr>
            <a:spLocks noChangeArrowheads="1"/>
          </p:cNvSpPr>
          <p:nvPr/>
        </p:nvSpPr>
        <p:spPr bwMode="auto">
          <a:xfrm>
            <a:off x="1697036" y="2650817"/>
            <a:ext cx="1839913" cy="549275"/>
          </a:xfrm>
          <a:custGeom>
            <a:avLst/>
            <a:gdLst>
              <a:gd name="T0" fmla="*/ 2147483646 w 21600"/>
              <a:gd name="T1" fmla="*/ 177553805 h 21600"/>
              <a:gd name="T2" fmla="*/ 2147483646 w 21600"/>
              <a:gd name="T3" fmla="*/ 177553805 h 21600"/>
              <a:gd name="T4" fmla="*/ 2147483646 w 21600"/>
              <a:gd name="T5" fmla="*/ 177553805 h 21600"/>
              <a:gd name="T6" fmla="*/ 2147483646 w 21600"/>
              <a:gd name="T7" fmla="*/ 177553805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r" eaLnBrk="1" hangingPunct="1">
              <a:lnSpc>
                <a:spcPct val="120000"/>
              </a:lnSpc>
              <a:spcBef>
                <a:spcPts val="900"/>
              </a:spcBef>
            </a:pPr>
            <a:r>
              <a:rPr lang="en-US" altLang="zh-CN" sz="800">
                <a:solidFill>
                  <a:srgbClr val="A6A6A6"/>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10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AutoShape 37"/>
          <p:cNvSpPr>
            <a:spLocks noChangeArrowheads="1"/>
          </p:cNvSpPr>
          <p:nvPr/>
        </p:nvSpPr>
        <p:spPr bwMode="auto">
          <a:xfrm>
            <a:off x="2146299" y="2352367"/>
            <a:ext cx="1392237" cy="239713"/>
          </a:xfrm>
          <a:custGeom>
            <a:avLst/>
            <a:gdLst>
              <a:gd name="T0" fmla="*/ 2147483646 w 21600"/>
              <a:gd name="T1" fmla="*/ 14846403 h 21600"/>
              <a:gd name="T2" fmla="*/ 2147483646 w 21600"/>
              <a:gd name="T3" fmla="*/ 14846403 h 21600"/>
              <a:gd name="T4" fmla="*/ 2147483646 w 21600"/>
              <a:gd name="T5" fmla="*/ 14846403 h 21600"/>
              <a:gd name="T6" fmla="*/ 2147483646 w 21600"/>
              <a:gd name="T7" fmla="*/ 1484640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0091" tIns="20091" rIns="20091" bIns="20091" anchor="ctr"/>
          <a:lstStyle/>
          <a:p>
            <a:pPr algn="r" eaLnBrk="1" hangingPunct="1">
              <a:lnSpc>
                <a:spcPct val="120000"/>
              </a:lnSpc>
            </a:pPr>
            <a:r>
              <a:rPr lang="zh-CN" altLang="en-US" sz="1400">
                <a:solidFill>
                  <a:srgbClr val="A6A6A6"/>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AutoShape 38"/>
          <p:cNvSpPr/>
          <p:nvPr/>
        </p:nvSpPr>
        <p:spPr bwMode="auto">
          <a:xfrm>
            <a:off x="3648074" y="2393642"/>
            <a:ext cx="228600" cy="2286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1">
              <a:lumMod val="75000"/>
            </a:schemeClr>
          </a:solidFill>
          <a:ln w="25400" cap="flat" cmpd="sng">
            <a:solidFill>
              <a:srgbClr val="000000">
                <a:alpha val="0"/>
              </a:srgbClr>
            </a:solidFill>
            <a:prstDash val="solid"/>
            <a:miter lim="0"/>
          </a:ln>
          <a:effectLst/>
        </p:spPr>
        <p:txBody>
          <a:bodyPr lIns="0" tIns="0" rIns="0" bIns="0" anchor="ctr"/>
          <a:lstStyle/>
          <a:p>
            <a:pPr algn="r" defTabSz="307975" eaLnBrk="1" hangingPunct="1">
              <a:lnSpc>
                <a:spcPct val="120000"/>
              </a:lnSpc>
              <a:defRPr/>
            </a:pPr>
            <a:endParaRPr lang="es-ES" sz="2110" noProof="1">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5" name="AutoShape 39"/>
          <p:cNvSpPr>
            <a:spLocks noChangeArrowheads="1"/>
          </p:cNvSpPr>
          <p:nvPr/>
        </p:nvSpPr>
        <p:spPr bwMode="auto">
          <a:xfrm>
            <a:off x="8562046" y="2650817"/>
            <a:ext cx="1789112" cy="549275"/>
          </a:xfrm>
          <a:custGeom>
            <a:avLst/>
            <a:gdLst>
              <a:gd name="T0" fmla="*/ 2147483646 w 21600"/>
              <a:gd name="T1" fmla="*/ 177553805 h 21600"/>
              <a:gd name="T2" fmla="*/ 2147483646 w 21600"/>
              <a:gd name="T3" fmla="*/ 177553805 h 21600"/>
              <a:gd name="T4" fmla="*/ 2147483646 w 21600"/>
              <a:gd name="T5" fmla="*/ 177553805 h 21600"/>
              <a:gd name="T6" fmla="*/ 2147483646 w 21600"/>
              <a:gd name="T7" fmla="*/ 177553805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eaLnBrk="1" hangingPunct="1">
              <a:lnSpc>
                <a:spcPct val="120000"/>
              </a:lnSpc>
              <a:spcBef>
                <a:spcPts val="900"/>
              </a:spcBef>
            </a:pPr>
            <a:r>
              <a:rPr lang="en-US" altLang="zh-CN" sz="800">
                <a:solidFill>
                  <a:srgbClr val="A6A6A6"/>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10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AutoShape 40"/>
          <p:cNvSpPr>
            <a:spLocks noChangeArrowheads="1"/>
          </p:cNvSpPr>
          <p:nvPr/>
        </p:nvSpPr>
        <p:spPr bwMode="auto">
          <a:xfrm>
            <a:off x="8554108" y="2352367"/>
            <a:ext cx="1430338" cy="268288"/>
          </a:xfrm>
          <a:custGeom>
            <a:avLst/>
            <a:gdLst>
              <a:gd name="T0" fmla="*/ 2147483646 w 21600"/>
              <a:gd name="T1" fmla="*/ 20792382 h 21600"/>
              <a:gd name="T2" fmla="*/ 2147483646 w 21600"/>
              <a:gd name="T3" fmla="*/ 20792382 h 21600"/>
              <a:gd name="T4" fmla="*/ 2147483646 w 21600"/>
              <a:gd name="T5" fmla="*/ 20792382 h 21600"/>
              <a:gd name="T6" fmla="*/ 2147483646 w 21600"/>
              <a:gd name="T7" fmla="*/ 20792382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0091" tIns="20091" rIns="20091" bIns="20091" anchor="ctr"/>
          <a:lstStyle/>
          <a:p>
            <a:pPr eaLnBrk="1" hangingPunct="1">
              <a:lnSpc>
                <a:spcPct val="120000"/>
              </a:lnSpc>
            </a:pPr>
            <a:r>
              <a:rPr lang="zh-CN" altLang="en-US" sz="1400">
                <a:solidFill>
                  <a:srgbClr val="A6A6A6"/>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AutoShape 41"/>
          <p:cNvSpPr/>
          <p:nvPr/>
        </p:nvSpPr>
        <p:spPr bwMode="auto">
          <a:xfrm>
            <a:off x="8268358" y="2393642"/>
            <a:ext cx="227013" cy="2286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4BB43A"/>
          </a:solidFill>
          <a:ln w="25400" cap="flat" cmpd="sng">
            <a:solidFill>
              <a:srgbClr val="000000">
                <a:alpha val="0"/>
              </a:srgbClr>
            </a:solidFill>
            <a:prstDash val="solid"/>
            <a:miter lim="0"/>
          </a:ln>
          <a:effectLst/>
        </p:spPr>
        <p:txBody>
          <a:bodyPr lIns="0" tIns="0" rIns="0" bIns="0" anchor="ctr"/>
          <a:lstStyle/>
          <a:p>
            <a:pPr defTabSz="307975" eaLnBrk="1" hangingPunct="1">
              <a:lnSpc>
                <a:spcPct val="120000"/>
              </a:lnSpc>
              <a:defRPr/>
            </a:pPr>
            <a:endParaRPr lang="es-ES" sz="2110" noProof="1">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8" name="AutoShape 42"/>
          <p:cNvSpPr>
            <a:spLocks noChangeArrowheads="1"/>
          </p:cNvSpPr>
          <p:nvPr/>
        </p:nvSpPr>
        <p:spPr bwMode="auto">
          <a:xfrm>
            <a:off x="1286030" y="3892242"/>
            <a:ext cx="1839912" cy="549275"/>
          </a:xfrm>
          <a:custGeom>
            <a:avLst/>
            <a:gdLst>
              <a:gd name="T0" fmla="*/ 2147483646 w 21600"/>
              <a:gd name="T1" fmla="*/ 177553805 h 21600"/>
              <a:gd name="T2" fmla="*/ 2147483646 w 21600"/>
              <a:gd name="T3" fmla="*/ 177553805 h 21600"/>
              <a:gd name="T4" fmla="*/ 2147483646 w 21600"/>
              <a:gd name="T5" fmla="*/ 177553805 h 21600"/>
              <a:gd name="T6" fmla="*/ 2147483646 w 21600"/>
              <a:gd name="T7" fmla="*/ 177553805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r" eaLnBrk="1" hangingPunct="1">
              <a:lnSpc>
                <a:spcPct val="120000"/>
              </a:lnSpc>
              <a:spcBef>
                <a:spcPts val="900"/>
              </a:spcBef>
            </a:pPr>
            <a:r>
              <a:rPr lang="en-US" altLang="zh-CN" sz="800">
                <a:solidFill>
                  <a:srgbClr val="A6A6A6"/>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10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AutoShape 43"/>
          <p:cNvSpPr>
            <a:spLocks noChangeArrowheads="1"/>
          </p:cNvSpPr>
          <p:nvPr/>
        </p:nvSpPr>
        <p:spPr bwMode="auto">
          <a:xfrm>
            <a:off x="1738467" y="3593792"/>
            <a:ext cx="1393825" cy="239713"/>
          </a:xfrm>
          <a:custGeom>
            <a:avLst/>
            <a:gdLst>
              <a:gd name="T0" fmla="*/ 2147483646 w 21600"/>
              <a:gd name="T1" fmla="*/ 14846403 h 21600"/>
              <a:gd name="T2" fmla="*/ 2147483646 w 21600"/>
              <a:gd name="T3" fmla="*/ 14846403 h 21600"/>
              <a:gd name="T4" fmla="*/ 2147483646 w 21600"/>
              <a:gd name="T5" fmla="*/ 14846403 h 21600"/>
              <a:gd name="T6" fmla="*/ 2147483646 w 21600"/>
              <a:gd name="T7" fmla="*/ 1484640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0091" tIns="20091" rIns="20091" bIns="20091" anchor="ctr"/>
          <a:lstStyle/>
          <a:p>
            <a:pPr algn="r" eaLnBrk="1" hangingPunct="1">
              <a:lnSpc>
                <a:spcPct val="120000"/>
              </a:lnSpc>
            </a:pPr>
            <a:r>
              <a:rPr lang="zh-CN" altLang="en-US" sz="1400">
                <a:solidFill>
                  <a:srgbClr val="A6A6A6"/>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AutoShape 44"/>
          <p:cNvSpPr/>
          <p:nvPr/>
        </p:nvSpPr>
        <p:spPr bwMode="auto">
          <a:xfrm>
            <a:off x="3237067" y="3635067"/>
            <a:ext cx="228600" cy="2286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4BB43A"/>
          </a:solidFill>
          <a:ln w="25400" cap="flat" cmpd="sng">
            <a:solidFill>
              <a:srgbClr val="000000">
                <a:alpha val="0"/>
              </a:srgbClr>
            </a:solidFill>
            <a:prstDash val="solid"/>
            <a:miter lim="0"/>
          </a:ln>
          <a:effectLst/>
        </p:spPr>
        <p:txBody>
          <a:bodyPr lIns="0" tIns="0" rIns="0" bIns="0" anchor="ctr"/>
          <a:lstStyle/>
          <a:p>
            <a:pPr algn="r" defTabSz="307975" eaLnBrk="1" hangingPunct="1">
              <a:lnSpc>
                <a:spcPct val="120000"/>
              </a:lnSpc>
              <a:defRPr/>
            </a:pPr>
            <a:endParaRPr lang="es-ES" sz="2110" noProof="1">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41" name="AutoShape 45"/>
          <p:cNvSpPr>
            <a:spLocks noChangeArrowheads="1"/>
          </p:cNvSpPr>
          <p:nvPr/>
        </p:nvSpPr>
        <p:spPr bwMode="auto">
          <a:xfrm>
            <a:off x="8990671" y="3892242"/>
            <a:ext cx="1787525" cy="549275"/>
          </a:xfrm>
          <a:custGeom>
            <a:avLst/>
            <a:gdLst>
              <a:gd name="T0" fmla="*/ 2147483646 w 21600"/>
              <a:gd name="T1" fmla="*/ 177553805 h 21600"/>
              <a:gd name="T2" fmla="*/ 2147483646 w 21600"/>
              <a:gd name="T3" fmla="*/ 177553805 h 21600"/>
              <a:gd name="T4" fmla="*/ 2147483646 w 21600"/>
              <a:gd name="T5" fmla="*/ 177553805 h 21600"/>
              <a:gd name="T6" fmla="*/ 2147483646 w 21600"/>
              <a:gd name="T7" fmla="*/ 177553805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eaLnBrk="1" hangingPunct="1">
              <a:lnSpc>
                <a:spcPct val="120000"/>
              </a:lnSpc>
              <a:spcBef>
                <a:spcPts val="900"/>
              </a:spcBef>
            </a:pPr>
            <a:r>
              <a:rPr lang="en-US" altLang="zh-CN" sz="800">
                <a:solidFill>
                  <a:srgbClr val="A6A6A6"/>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10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AutoShape 46"/>
          <p:cNvSpPr>
            <a:spLocks noChangeArrowheads="1"/>
          </p:cNvSpPr>
          <p:nvPr/>
        </p:nvSpPr>
        <p:spPr bwMode="auto">
          <a:xfrm>
            <a:off x="8982733" y="3593792"/>
            <a:ext cx="1430338" cy="268288"/>
          </a:xfrm>
          <a:custGeom>
            <a:avLst/>
            <a:gdLst>
              <a:gd name="T0" fmla="*/ 2147483646 w 21600"/>
              <a:gd name="T1" fmla="*/ 20792382 h 21600"/>
              <a:gd name="T2" fmla="*/ 2147483646 w 21600"/>
              <a:gd name="T3" fmla="*/ 20792382 h 21600"/>
              <a:gd name="T4" fmla="*/ 2147483646 w 21600"/>
              <a:gd name="T5" fmla="*/ 20792382 h 21600"/>
              <a:gd name="T6" fmla="*/ 2147483646 w 21600"/>
              <a:gd name="T7" fmla="*/ 20792382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0091" tIns="20091" rIns="20091" bIns="20091" anchor="ctr"/>
          <a:lstStyle/>
          <a:p>
            <a:pPr eaLnBrk="1" hangingPunct="1">
              <a:lnSpc>
                <a:spcPct val="120000"/>
              </a:lnSpc>
            </a:pPr>
            <a:r>
              <a:rPr lang="zh-CN" altLang="en-US" sz="1400">
                <a:solidFill>
                  <a:srgbClr val="A6A6A6"/>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AutoShape 47"/>
          <p:cNvSpPr/>
          <p:nvPr/>
        </p:nvSpPr>
        <p:spPr bwMode="auto">
          <a:xfrm>
            <a:off x="8696983" y="3635067"/>
            <a:ext cx="227013" cy="2286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1">
              <a:lumMod val="75000"/>
            </a:schemeClr>
          </a:solidFill>
          <a:ln w="25400" cap="flat" cmpd="sng">
            <a:solidFill>
              <a:srgbClr val="000000">
                <a:alpha val="0"/>
              </a:srgbClr>
            </a:solidFill>
            <a:prstDash val="solid"/>
            <a:miter lim="0"/>
          </a:ln>
          <a:effectLst/>
        </p:spPr>
        <p:txBody>
          <a:bodyPr lIns="0" tIns="0" rIns="0" bIns="0" anchor="ctr"/>
          <a:lstStyle/>
          <a:p>
            <a:pPr defTabSz="307975" eaLnBrk="1" hangingPunct="1">
              <a:lnSpc>
                <a:spcPct val="120000"/>
              </a:lnSpc>
              <a:defRPr/>
            </a:pPr>
            <a:endParaRPr lang="es-ES" sz="2110" noProof="1">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44" name="AutoShape 48"/>
          <p:cNvSpPr>
            <a:spLocks noChangeArrowheads="1"/>
          </p:cNvSpPr>
          <p:nvPr/>
        </p:nvSpPr>
        <p:spPr bwMode="auto">
          <a:xfrm>
            <a:off x="1698624" y="5124142"/>
            <a:ext cx="1839912" cy="549275"/>
          </a:xfrm>
          <a:custGeom>
            <a:avLst/>
            <a:gdLst>
              <a:gd name="T0" fmla="*/ 2147483646 w 21600"/>
              <a:gd name="T1" fmla="*/ 177553805 h 21600"/>
              <a:gd name="T2" fmla="*/ 2147483646 w 21600"/>
              <a:gd name="T3" fmla="*/ 177553805 h 21600"/>
              <a:gd name="T4" fmla="*/ 2147483646 w 21600"/>
              <a:gd name="T5" fmla="*/ 177553805 h 21600"/>
              <a:gd name="T6" fmla="*/ 2147483646 w 21600"/>
              <a:gd name="T7" fmla="*/ 177553805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r" eaLnBrk="1" hangingPunct="1">
              <a:lnSpc>
                <a:spcPct val="120000"/>
              </a:lnSpc>
              <a:spcBef>
                <a:spcPts val="900"/>
              </a:spcBef>
            </a:pPr>
            <a:r>
              <a:rPr lang="en-US" altLang="zh-CN" sz="800">
                <a:solidFill>
                  <a:srgbClr val="A6A6A6"/>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10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AutoShape 49"/>
          <p:cNvSpPr>
            <a:spLocks noChangeArrowheads="1"/>
          </p:cNvSpPr>
          <p:nvPr/>
        </p:nvSpPr>
        <p:spPr bwMode="auto">
          <a:xfrm>
            <a:off x="2147886" y="4825692"/>
            <a:ext cx="1390650" cy="241300"/>
          </a:xfrm>
          <a:custGeom>
            <a:avLst/>
            <a:gdLst>
              <a:gd name="T0" fmla="*/ 2147483646 w 21600"/>
              <a:gd name="T1" fmla="*/ 15043636 h 21600"/>
              <a:gd name="T2" fmla="*/ 2147483646 w 21600"/>
              <a:gd name="T3" fmla="*/ 15043636 h 21600"/>
              <a:gd name="T4" fmla="*/ 2147483646 w 21600"/>
              <a:gd name="T5" fmla="*/ 15043636 h 21600"/>
              <a:gd name="T6" fmla="*/ 2147483646 w 21600"/>
              <a:gd name="T7" fmla="*/ 1504363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0091" tIns="20091" rIns="20091" bIns="20091" anchor="ctr"/>
          <a:lstStyle/>
          <a:p>
            <a:pPr algn="r" eaLnBrk="1" hangingPunct="1">
              <a:lnSpc>
                <a:spcPct val="120000"/>
              </a:lnSpc>
            </a:pPr>
            <a:r>
              <a:rPr lang="zh-CN" altLang="en-US" sz="1400">
                <a:solidFill>
                  <a:srgbClr val="A6A6A6"/>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AutoShape 50"/>
          <p:cNvSpPr/>
          <p:nvPr/>
        </p:nvSpPr>
        <p:spPr bwMode="auto">
          <a:xfrm>
            <a:off x="3649661" y="4866967"/>
            <a:ext cx="228600" cy="2286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1">
              <a:lumMod val="75000"/>
            </a:schemeClr>
          </a:solidFill>
          <a:ln w="25400" cap="flat" cmpd="sng">
            <a:solidFill>
              <a:srgbClr val="000000">
                <a:alpha val="0"/>
              </a:srgbClr>
            </a:solidFill>
            <a:prstDash val="solid"/>
            <a:miter lim="0"/>
          </a:ln>
          <a:effectLst/>
        </p:spPr>
        <p:txBody>
          <a:bodyPr lIns="0" tIns="0" rIns="0" bIns="0" anchor="ctr"/>
          <a:lstStyle/>
          <a:p>
            <a:pPr algn="r" defTabSz="307975" eaLnBrk="1" hangingPunct="1">
              <a:lnSpc>
                <a:spcPct val="120000"/>
              </a:lnSpc>
              <a:defRPr/>
            </a:pPr>
            <a:endParaRPr lang="es-ES" sz="2110" noProof="1">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47" name="AutoShape 51"/>
          <p:cNvSpPr>
            <a:spLocks noChangeArrowheads="1"/>
          </p:cNvSpPr>
          <p:nvPr/>
        </p:nvSpPr>
        <p:spPr bwMode="auto">
          <a:xfrm>
            <a:off x="8533471" y="5124142"/>
            <a:ext cx="1787525" cy="549275"/>
          </a:xfrm>
          <a:custGeom>
            <a:avLst/>
            <a:gdLst>
              <a:gd name="T0" fmla="*/ 2147483646 w 21600"/>
              <a:gd name="T1" fmla="*/ 177553805 h 21600"/>
              <a:gd name="T2" fmla="*/ 2147483646 w 21600"/>
              <a:gd name="T3" fmla="*/ 177553805 h 21600"/>
              <a:gd name="T4" fmla="*/ 2147483646 w 21600"/>
              <a:gd name="T5" fmla="*/ 177553805 h 21600"/>
              <a:gd name="T6" fmla="*/ 2147483646 w 21600"/>
              <a:gd name="T7" fmla="*/ 177553805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eaLnBrk="1" hangingPunct="1">
              <a:lnSpc>
                <a:spcPct val="120000"/>
              </a:lnSpc>
              <a:spcBef>
                <a:spcPts val="900"/>
              </a:spcBef>
            </a:pPr>
            <a:r>
              <a:rPr lang="en-US" altLang="zh-CN" sz="800">
                <a:solidFill>
                  <a:srgbClr val="A6A6A6"/>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10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AutoShape 52"/>
          <p:cNvSpPr>
            <a:spLocks noChangeArrowheads="1"/>
          </p:cNvSpPr>
          <p:nvPr/>
        </p:nvSpPr>
        <p:spPr bwMode="auto">
          <a:xfrm>
            <a:off x="8525533" y="4825692"/>
            <a:ext cx="1430338" cy="269875"/>
          </a:xfrm>
          <a:custGeom>
            <a:avLst/>
            <a:gdLst>
              <a:gd name="T0" fmla="*/ 2147483646 w 21600"/>
              <a:gd name="T1" fmla="*/ 21039105 h 21600"/>
              <a:gd name="T2" fmla="*/ 2147483646 w 21600"/>
              <a:gd name="T3" fmla="*/ 21039105 h 21600"/>
              <a:gd name="T4" fmla="*/ 2147483646 w 21600"/>
              <a:gd name="T5" fmla="*/ 21039105 h 21600"/>
              <a:gd name="T6" fmla="*/ 2147483646 w 21600"/>
              <a:gd name="T7" fmla="*/ 21039105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0091" tIns="20091" rIns="20091" bIns="20091" anchor="ctr"/>
          <a:lstStyle/>
          <a:p>
            <a:pPr eaLnBrk="1" hangingPunct="1">
              <a:lnSpc>
                <a:spcPct val="120000"/>
              </a:lnSpc>
            </a:pPr>
            <a:r>
              <a:rPr lang="zh-CN" altLang="en-US" sz="1400">
                <a:solidFill>
                  <a:srgbClr val="A6A6A6"/>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AutoShape 53"/>
          <p:cNvSpPr/>
          <p:nvPr/>
        </p:nvSpPr>
        <p:spPr bwMode="auto">
          <a:xfrm>
            <a:off x="8239783" y="4866967"/>
            <a:ext cx="227013" cy="2286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4BB43A"/>
          </a:solidFill>
          <a:ln w="25400" cap="flat" cmpd="sng">
            <a:solidFill>
              <a:srgbClr val="000000">
                <a:alpha val="0"/>
              </a:srgbClr>
            </a:solidFill>
            <a:prstDash val="solid"/>
            <a:miter lim="0"/>
          </a:ln>
          <a:effectLst/>
        </p:spPr>
        <p:txBody>
          <a:bodyPr lIns="0" tIns="0" rIns="0" bIns="0" anchor="ctr"/>
          <a:lstStyle/>
          <a:p>
            <a:pPr defTabSz="307975" eaLnBrk="1" hangingPunct="1">
              <a:lnSpc>
                <a:spcPct val="120000"/>
              </a:lnSpc>
              <a:defRPr/>
            </a:pPr>
            <a:endParaRPr lang="es-ES" sz="2110" noProof="1">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grpSp>
        <p:nvGrpSpPr>
          <p:cNvPr id="2" name="组合 1"/>
          <p:cNvGrpSpPr/>
          <p:nvPr/>
        </p:nvGrpSpPr>
        <p:grpSpPr>
          <a:xfrm>
            <a:off x="4249978" y="1999687"/>
            <a:ext cx="3877249" cy="3819814"/>
            <a:chOff x="4249978" y="1999687"/>
            <a:chExt cx="3877249" cy="3819814"/>
          </a:xfrm>
        </p:grpSpPr>
        <p:sp>
          <p:nvSpPr>
            <p:cNvPr id="63" name="Oval 59"/>
            <p:cNvSpPr/>
            <p:nvPr/>
          </p:nvSpPr>
          <p:spPr>
            <a:xfrm>
              <a:off x="5325814" y="4709383"/>
              <a:ext cx="1110118" cy="1110118"/>
            </a:xfrm>
            <a:prstGeom prst="ellipse">
              <a:avLst/>
            </a:prstGeom>
            <a:solidFill>
              <a:srgbClr val="4BB4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20000"/>
                </a:lnSpc>
              </a:pPr>
              <a:endParaRPr lang="en-US" sz="1400">
                <a:latin typeface="Arial" panose="020B0604020202020204" pitchFamily="34" charset="0"/>
                <a:ea typeface="微软雅黑" panose="020B0503020204020204" pitchFamily="34" charset="-122"/>
                <a:sym typeface="Arial" panose="020B0604020202020204" pitchFamily="34" charset="0"/>
              </a:endParaRPr>
            </a:p>
          </p:txBody>
        </p:sp>
        <p:sp>
          <p:nvSpPr>
            <p:cNvPr id="64" name="Oval 57"/>
            <p:cNvSpPr/>
            <p:nvPr/>
          </p:nvSpPr>
          <p:spPr>
            <a:xfrm>
              <a:off x="6710363" y="4208135"/>
              <a:ext cx="1110118" cy="1110118"/>
            </a:xfrm>
            <a:prstGeom prst="ellipse">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20000"/>
                </a:lnSpc>
              </a:pPr>
              <a:endParaRPr lang="en-US" sz="1400">
                <a:latin typeface="Arial" panose="020B0604020202020204" pitchFamily="34" charset="0"/>
                <a:ea typeface="微软雅黑" panose="020B0503020204020204" pitchFamily="34" charset="-122"/>
                <a:sym typeface="Arial" panose="020B0604020202020204" pitchFamily="34" charset="0"/>
              </a:endParaRPr>
            </a:p>
          </p:txBody>
        </p:sp>
        <p:sp>
          <p:nvSpPr>
            <p:cNvPr id="65" name="Oval 58"/>
            <p:cNvSpPr/>
            <p:nvPr/>
          </p:nvSpPr>
          <p:spPr>
            <a:xfrm>
              <a:off x="4249978" y="3785117"/>
              <a:ext cx="1110118" cy="1110118"/>
            </a:xfrm>
            <a:prstGeom prst="ellipse">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20000"/>
                </a:lnSpc>
              </a:pPr>
              <a:endParaRPr lang="en-US" sz="1400">
                <a:latin typeface="Arial" panose="020B0604020202020204" pitchFamily="34" charset="0"/>
                <a:ea typeface="微软雅黑" panose="020B0503020204020204" pitchFamily="34" charset="-122"/>
                <a:sym typeface="Arial" panose="020B0604020202020204" pitchFamily="34" charset="0"/>
              </a:endParaRPr>
            </a:p>
          </p:txBody>
        </p:sp>
        <p:sp>
          <p:nvSpPr>
            <p:cNvPr id="66" name="Oval 54"/>
            <p:cNvSpPr/>
            <p:nvPr/>
          </p:nvSpPr>
          <p:spPr>
            <a:xfrm>
              <a:off x="7017109" y="2921274"/>
              <a:ext cx="1110118" cy="1110118"/>
            </a:xfrm>
            <a:prstGeom prst="ellipse">
              <a:avLst/>
            </a:prstGeom>
            <a:solidFill>
              <a:srgbClr val="4BB4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20000"/>
                </a:lnSpc>
              </a:pPr>
              <a:endParaRPr lang="en-US" sz="1400">
                <a:latin typeface="Arial" panose="020B0604020202020204" pitchFamily="34" charset="0"/>
                <a:ea typeface="微软雅黑" panose="020B0503020204020204" pitchFamily="34" charset="-122"/>
                <a:sym typeface="Arial" panose="020B0604020202020204" pitchFamily="34" charset="0"/>
              </a:endParaRPr>
            </a:p>
          </p:txBody>
        </p:sp>
        <p:sp>
          <p:nvSpPr>
            <p:cNvPr id="67" name="Oval 53"/>
            <p:cNvSpPr/>
            <p:nvPr/>
          </p:nvSpPr>
          <p:spPr>
            <a:xfrm>
              <a:off x="5905359" y="1999687"/>
              <a:ext cx="1110118" cy="1110118"/>
            </a:xfrm>
            <a:prstGeom prst="ellipse">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20000"/>
                </a:lnSpc>
              </a:pPr>
              <a:endParaRPr lang="en-US" sz="1400">
                <a:latin typeface="Arial" panose="020B0604020202020204" pitchFamily="34" charset="0"/>
                <a:ea typeface="微软雅黑" panose="020B0503020204020204" pitchFamily="34" charset="-122"/>
                <a:sym typeface="Arial" panose="020B0604020202020204" pitchFamily="34" charset="0"/>
              </a:endParaRPr>
            </a:p>
          </p:txBody>
        </p:sp>
        <p:sp>
          <p:nvSpPr>
            <p:cNvPr id="68" name="Oval 44"/>
            <p:cNvSpPr/>
            <p:nvPr/>
          </p:nvSpPr>
          <p:spPr>
            <a:xfrm>
              <a:off x="4583013" y="2392336"/>
              <a:ext cx="1110118" cy="1110118"/>
            </a:xfrm>
            <a:prstGeom prst="ellipse">
              <a:avLst/>
            </a:prstGeom>
            <a:solidFill>
              <a:srgbClr val="4BB4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20000"/>
                </a:lnSpc>
              </a:pPr>
              <a:endParaRPr lang="en-US" sz="1400">
                <a:latin typeface="Arial" panose="020B0604020202020204" pitchFamily="34" charset="0"/>
                <a:ea typeface="微软雅黑" panose="020B0503020204020204" pitchFamily="34" charset="-122"/>
                <a:sym typeface="Arial" panose="020B0604020202020204" pitchFamily="34" charset="0"/>
              </a:endParaRPr>
            </a:p>
          </p:txBody>
        </p:sp>
        <p:sp>
          <p:nvSpPr>
            <p:cNvPr id="69" name="Hexagon 43"/>
            <p:cNvSpPr/>
            <p:nvPr/>
          </p:nvSpPr>
          <p:spPr>
            <a:xfrm>
              <a:off x="5031960" y="3143747"/>
              <a:ext cx="791332" cy="682183"/>
            </a:xfrm>
            <a:prstGeom prst="hexagon">
              <a:avLst/>
            </a:prstGeom>
            <a:solidFill>
              <a:srgbClr val="4BB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dirty="0">
                  <a:latin typeface="Arial" panose="020B0604020202020204" pitchFamily="34" charset="0"/>
                  <a:ea typeface="微软雅黑" panose="020B0503020204020204" pitchFamily="34" charset="-122"/>
                  <a:sym typeface="Arial" panose="020B0604020202020204" pitchFamily="34" charset="0"/>
                </a:rPr>
                <a:t>01</a:t>
              </a:r>
            </a:p>
          </p:txBody>
        </p:sp>
        <p:sp>
          <p:nvSpPr>
            <p:cNvPr id="70" name="Hexagon 45"/>
            <p:cNvSpPr/>
            <p:nvPr/>
          </p:nvSpPr>
          <p:spPr>
            <a:xfrm>
              <a:off x="6526163" y="3143747"/>
              <a:ext cx="791332" cy="682183"/>
            </a:xfrm>
            <a:prstGeom prst="hexagon">
              <a:avLst/>
            </a:prstGeom>
            <a:solidFill>
              <a:srgbClr val="4BB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dirty="0">
                  <a:latin typeface="Arial" panose="020B0604020202020204" pitchFamily="34" charset="0"/>
                  <a:ea typeface="微软雅黑" panose="020B0503020204020204" pitchFamily="34" charset="-122"/>
                  <a:sym typeface="Arial" panose="020B0604020202020204" pitchFamily="34" charset="0"/>
                </a:rPr>
                <a:t>03</a:t>
              </a:r>
            </a:p>
          </p:txBody>
        </p:sp>
        <p:sp>
          <p:nvSpPr>
            <p:cNvPr id="71" name="Hexagon 46"/>
            <p:cNvSpPr/>
            <p:nvPr/>
          </p:nvSpPr>
          <p:spPr>
            <a:xfrm>
              <a:off x="5785523" y="2750063"/>
              <a:ext cx="791332" cy="682183"/>
            </a:xfrm>
            <a:prstGeom prst="hexagon">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dirty="0">
                  <a:latin typeface="Arial" panose="020B0604020202020204" pitchFamily="34" charset="0"/>
                  <a:ea typeface="微软雅黑" panose="020B0503020204020204" pitchFamily="34" charset="-122"/>
                  <a:sym typeface="Arial" panose="020B0604020202020204" pitchFamily="34" charset="0"/>
                </a:rPr>
                <a:t>02</a:t>
              </a:r>
            </a:p>
          </p:txBody>
        </p:sp>
        <p:sp>
          <p:nvSpPr>
            <p:cNvPr id="72" name="Hexagon 47"/>
            <p:cNvSpPr/>
            <p:nvPr/>
          </p:nvSpPr>
          <p:spPr>
            <a:xfrm>
              <a:off x="5031960" y="3970061"/>
              <a:ext cx="791332" cy="682183"/>
            </a:xfrm>
            <a:prstGeom prst="hexagon">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dirty="0">
                  <a:latin typeface="Arial" panose="020B0604020202020204" pitchFamily="34" charset="0"/>
                  <a:ea typeface="微软雅黑" panose="020B0503020204020204" pitchFamily="34" charset="-122"/>
                  <a:sym typeface="Arial" panose="020B0604020202020204" pitchFamily="34" charset="0"/>
                </a:rPr>
                <a:t>06</a:t>
              </a:r>
            </a:p>
          </p:txBody>
        </p:sp>
        <p:sp>
          <p:nvSpPr>
            <p:cNvPr id="73" name="Hexagon 49"/>
            <p:cNvSpPr/>
            <p:nvPr/>
          </p:nvSpPr>
          <p:spPr>
            <a:xfrm>
              <a:off x="6498136" y="3945299"/>
              <a:ext cx="791332" cy="682183"/>
            </a:xfrm>
            <a:prstGeom prst="hexagon">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dirty="0">
                  <a:latin typeface="Arial" panose="020B0604020202020204" pitchFamily="34" charset="0"/>
                  <a:ea typeface="微软雅黑" panose="020B0503020204020204" pitchFamily="34" charset="-122"/>
                  <a:sym typeface="Arial" panose="020B0604020202020204" pitchFamily="34" charset="0"/>
                </a:rPr>
                <a:t>04</a:t>
              </a:r>
            </a:p>
          </p:txBody>
        </p:sp>
        <p:sp>
          <p:nvSpPr>
            <p:cNvPr id="74" name="Hexagon 51"/>
            <p:cNvSpPr/>
            <p:nvPr/>
          </p:nvSpPr>
          <p:spPr>
            <a:xfrm>
              <a:off x="5785523" y="4394014"/>
              <a:ext cx="791332" cy="682183"/>
            </a:xfrm>
            <a:prstGeom prst="hexagon">
              <a:avLst/>
            </a:prstGeom>
            <a:solidFill>
              <a:srgbClr val="4BB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dirty="0">
                  <a:latin typeface="Arial" panose="020B0604020202020204" pitchFamily="34" charset="0"/>
                  <a:ea typeface="微软雅黑" panose="020B0503020204020204" pitchFamily="34" charset="-122"/>
                  <a:sym typeface="Arial" panose="020B0604020202020204" pitchFamily="34" charset="0"/>
                </a:rPr>
                <a:t>05</a:t>
              </a:r>
            </a:p>
          </p:txBody>
        </p:sp>
        <p:sp>
          <p:nvSpPr>
            <p:cNvPr id="75" name="Freeform 62"/>
            <p:cNvSpPr>
              <a:spLocks noEditPoints="1"/>
            </p:cNvSpPr>
            <p:nvPr/>
          </p:nvSpPr>
          <p:spPr bwMode="auto">
            <a:xfrm>
              <a:off x="4966862" y="2658954"/>
              <a:ext cx="321686" cy="469964"/>
            </a:xfrm>
            <a:custGeom>
              <a:avLst/>
              <a:gdLst/>
              <a:ahLst/>
              <a:cxnLst>
                <a:cxn ang="0">
                  <a:pos x="35" y="0"/>
                </a:cxn>
                <a:cxn ang="0">
                  <a:pos x="0" y="35"/>
                </a:cxn>
                <a:cxn ang="0">
                  <a:pos x="16" y="74"/>
                </a:cxn>
                <a:cxn ang="0">
                  <a:pos x="35" y="102"/>
                </a:cxn>
                <a:cxn ang="0">
                  <a:pos x="54" y="74"/>
                </a:cxn>
                <a:cxn ang="0">
                  <a:pos x="70" y="35"/>
                </a:cxn>
                <a:cxn ang="0">
                  <a:pos x="35" y="0"/>
                </a:cxn>
                <a:cxn ang="0">
                  <a:pos x="43" y="87"/>
                </a:cxn>
                <a:cxn ang="0">
                  <a:pos x="27" y="89"/>
                </a:cxn>
                <a:cxn ang="0">
                  <a:pos x="26" y="83"/>
                </a:cxn>
                <a:cxn ang="0">
                  <a:pos x="26" y="83"/>
                </a:cxn>
                <a:cxn ang="0">
                  <a:pos x="45" y="80"/>
                </a:cxn>
                <a:cxn ang="0">
                  <a:pos x="44" y="83"/>
                </a:cxn>
                <a:cxn ang="0">
                  <a:pos x="43" y="87"/>
                </a:cxn>
                <a:cxn ang="0">
                  <a:pos x="25" y="79"/>
                </a:cxn>
                <a:cxn ang="0">
                  <a:pos x="23" y="73"/>
                </a:cxn>
                <a:cxn ang="0">
                  <a:pos x="47" y="73"/>
                </a:cxn>
                <a:cxn ang="0">
                  <a:pos x="46" y="77"/>
                </a:cxn>
                <a:cxn ang="0">
                  <a:pos x="25" y="79"/>
                </a:cxn>
                <a:cxn ang="0">
                  <a:pos x="35" y="96"/>
                </a:cxn>
                <a:cxn ang="0">
                  <a:pos x="29" y="92"/>
                </a:cxn>
                <a:cxn ang="0">
                  <a:pos x="42" y="90"/>
                </a:cxn>
                <a:cxn ang="0">
                  <a:pos x="35" y="96"/>
                </a:cxn>
                <a:cxn ang="0">
                  <a:pos x="50" y="67"/>
                </a:cxn>
                <a:cxn ang="0">
                  <a:pos x="20" y="67"/>
                </a:cxn>
                <a:cxn ang="0">
                  <a:pos x="15" y="57"/>
                </a:cxn>
                <a:cxn ang="0">
                  <a:pos x="6" y="35"/>
                </a:cxn>
                <a:cxn ang="0">
                  <a:pos x="35" y="6"/>
                </a:cxn>
                <a:cxn ang="0">
                  <a:pos x="64" y="35"/>
                </a:cxn>
                <a:cxn ang="0">
                  <a:pos x="55" y="57"/>
                </a:cxn>
                <a:cxn ang="0">
                  <a:pos x="50" y="67"/>
                </a:cxn>
                <a:cxn ang="0">
                  <a:pos x="50" y="67"/>
                </a:cxn>
                <a:cxn ang="0">
                  <a:pos x="50" y="67"/>
                </a:cxn>
              </a:cxnLst>
              <a:rect l="0" t="0" r="r" b="b"/>
              <a:pathLst>
                <a:path w="70" h="102">
                  <a:moveTo>
                    <a:pt x="35" y="0"/>
                  </a:moveTo>
                  <a:cubicBezTo>
                    <a:pt x="16" y="0"/>
                    <a:pt x="0" y="16"/>
                    <a:pt x="0" y="35"/>
                  </a:cubicBezTo>
                  <a:cubicBezTo>
                    <a:pt x="0" y="48"/>
                    <a:pt x="12" y="62"/>
                    <a:pt x="16" y="74"/>
                  </a:cubicBezTo>
                  <a:cubicBezTo>
                    <a:pt x="22" y="91"/>
                    <a:pt x="22" y="102"/>
                    <a:pt x="35" y="102"/>
                  </a:cubicBezTo>
                  <a:cubicBezTo>
                    <a:pt x="49" y="102"/>
                    <a:pt x="48" y="92"/>
                    <a:pt x="54" y="74"/>
                  </a:cubicBezTo>
                  <a:cubicBezTo>
                    <a:pt x="58" y="62"/>
                    <a:pt x="70" y="48"/>
                    <a:pt x="70" y="35"/>
                  </a:cubicBezTo>
                  <a:cubicBezTo>
                    <a:pt x="70" y="16"/>
                    <a:pt x="54" y="0"/>
                    <a:pt x="35" y="0"/>
                  </a:cubicBezTo>
                  <a:close/>
                  <a:moveTo>
                    <a:pt x="43" y="87"/>
                  </a:moveTo>
                  <a:cubicBezTo>
                    <a:pt x="27" y="89"/>
                    <a:pt x="27" y="89"/>
                    <a:pt x="27" y="89"/>
                  </a:cubicBezTo>
                  <a:cubicBezTo>
                    <a:pt x="27" y="87"/>
                    <a:pt x="26" y="85"/>
                    <a:pt x="26" y="83"/>
                  </a:cubicBezTo>
                  <a:cubicBezTo>
                    <a:pt x="26" y="83"/>
                    <a:pt x="26" y="83"/>
                    <a:pt x="26" y="83"/>
                  </a:cubicBezTo>
                  <a:cubicBezTo>
                    <a:pt x="45" y="80"/>
                    <a:pt x="45" y="80"/>
                    <a:pt x="45" y="80"/>
                  </a:cubicBezTo>
                  <a:cubicBezTo>
                    <a:pt x="45" y="81"/>
                    <a:pt x="45" y="82"/>
                    <a:pt x="44" y="83"/>
                  </a:cubicBezTo>
                  <a:cubicBezTo>
                    <a:pt x="44" y="84"/>
                    <a:pt x="44" y="86"/>
                    <a:pt x="43" y="87"/>
                  </a:cubicBezTo>
                  <a:close/>
                  <a:moveTo>
                    <a:pt x="25" y="79"/>
                  </a:moveTo>
                  <a:cubicBezTo>
                    <a:pt x="24" y="78"/>
                    <a:pt x="23" y="76"/>
                    <a:pt x="23" y="73"/>
                  </a:cubicBezTo>
                  <a:cubicBezTo>
                    <a:pt x="47" y="73"/>
                    <a:pt x="47" y="73"/>
                    <a:pt x="47" y="73"/>
                  </a:cubicBezTo>
                  <a:cubicBezTo>
                    <a:pt x="47" y="75"/>
                    <a:pt x="47" y="76"/>
                    <a:pt x="46" y="77"/>
                  </a:cubicBezTo>
                  <a:lnTo>
                    <a:pt x="25" y="79"/>
                  </a:lnTo>
                  <a:close/>
                  <a:moveTo>
                    <a:pt x="35" y="96"/>
                  </a:moveTo>
                  <a:cubicBezTo>
                    <a:pt x="32" y="96"/>
                    <a:pt x="30" y="95"/>
                    <a:pt x="29" y="92"/>
                  </a:cubicBezTo>
                  <a:cubicBezTo>
                    <a:pt x="42" y="90"/>
                    <a:pt x="42" y="90"/>
                    <a:pt x="42" y="90"/>
                  </a:cubicBezTo>
                  <a:cubicBezTo>
                    <a:pt x="40" y="95"/>
                    <a:pt x="39" y="96"/>
                    <a:pt x="35" y="96"/>
                  </a:cubicBezTo>
                  <a:close/>
                  <a:moveTo>
                    <a:pt x="50" y="67"/>
                  </a:moveTo>
                  <a:cubicBezTo>
                    <a:pt x="20" y="67"/>
                    <a:pt x="20" y="67"/>
                    <a:pt x="20" y="67"/>
                  </a:cubicBezTo>
                  <a:cubicBezTo>
                    <a:pt x="19" y="64"/>
                    <a:pt x="17" y="60"/>
                    <a:pt x="15" y="57"/>
                  </a:cubicBezTo>
                  <a:cubicBezTo>
                    <a:pt x="11" y="49"/>
                    <a:pt x="6" y="41"/>
                    <a:pt x="6" y="35"/>
                  </a:cubicBezTo>
                  <a:cubicBezTo>
                    <a:pt x="6" y="19"/>
                    <a:pt x="19" y="6"/>
                    <a:pt x="35" y="6"/>
                  </a:cubicBezTo>
                  <a:cubicBezTo>
                    <a:pt x="51" y="6"/>
                    <a:pt x="64" y="19"/>
                    <a:pt x="64" y="35"/>
                  </a:cubicBezTo>
                  <a:cubicBezTo>
                    <a:pt x="64" y="41"/>
                    <a:pt x="60" y="49"/>
                    <a:pt x="55" y="57"/>
                  </a:cubicBezTo>
                  <a:cubicBezTo>
                    <a:pt x="53" y="60"/>
                    <a:pt x="52" y="64"/>
                    <a:pt x="50" y="67"/>
                  </a:cubicBezTo>
                  <a:close/>
                  <a:moveTo>
                    <a:pt x="50" y="67"/>
                  </a:moveTo>
                  <a:cubicBezTo>
                    <a:pt x="50" y="67"/>
                    <a:pt x="50" y="67"/>
                    <a:pt x="50" y="67"/>
                  </a:cubicBezTo>
                </a:path>
              </a:pathLst>
            </a:custGeom>
            <a:solidFill>
              <a:schemeClr val="bg1"/>
            </a:solidFill>
            <a:ln w="9525">
              <a:noFill/>
              <a:round/>
              <a:headEnd/>
              <a:tailEnd/>
            </a:ln>
          </p:spPr>
          <p:txBody>
            <a:bodyPr vert="horz" wrap="square" lIns="99526" tIns="49764" rIns="99526" bIns="49764" numCol="1" anchor="t" anchorCtr="0" compatLnSpc="1">
              <a:prstTxWarp prst="textNoShape">
                <a:avLst/>
              </a:prstTxWarp>
            </a:bodyPr>
            <a:lstStyle/>
            <a:p>
              <a:pPr>
                <a:lnSpc>
                  <a:spcPct val="120000"/>
                </a:lnSpc>
              </a:pPr>
              <a:endParaRPr 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76" name="Freeform 69"/>
            <p:cNvSpPr>
              <a:spLocks/>
            </p:cNvSpPr>
            <p:nvPr/>
          </p:nvSpPr>
          <p:spPr bwMode="auto">
            <a:xfrm>
              <a:off x="6370940" y="2311847"/>
              <a:ext cx="196692" cy="369464"/>
            </a:xfrm>
            <a:custGeom>
              <a:avLst/>
              <a:gdLst/>
              <a:ahLst/>
              <a:cxnLst>
                <a:cxn ang="0">
                  <a:pos x="21" y="57"/>
                </a:cxn>
                <a:cxn ang="0">
                  <a:pos x="21" y="63"/>
                </a:cxn>
                <a:cxn ang="0">
                  <a:pos x="20" y="64"/>
                </a:cxn>
                <a:cxn ang="0">
                  <a:pos x="15" y="64"/>
                </a:cxn>
                <a:cxn ang="0">
                  <a:pos x="14" y="63"/>
                </a:cxn>
                <a:cxn ang="0">
                  <a:pos x="14" y="57"/>
                </a:cxn>
                <a:cxn ang="0">
                  <a:pos x="1" y="50"/>
                </a:cxn>
                <a:cxn ang="0">
                  <a:pos x="1" y="49"/>
                </a:cxn>
                <a:cxn ang="0">
                  <a:pos x="4" y="44"/>
                </a:cxn>
                <a:cxn ang="0">
                  <a:pos x="5" y="43"/>
                </a:cxn>
                <a:cxn ang="0">
                  <a:pos x="6" y="44"/>
                </a:cxn>
                <a:cxn ang="0">
                  <a:pos x="17" y="49"/>
                </a:cxn>
                <a:cxn ang="0">
                  <a:pos x="25" y="43"/>
                </a:cxn>
                <a:cxn ang="0">
                  <a:pos x="16" y="36"/>
                </a:cxn>
                <a:cxn ang="0">
                  <a:pos x="1" y="21"/>
                </a:cxn>
                <a:cxn ang="0">
                  <a:pos x="14" y="8"/>
                </a:cxn>
                <a:cxn ang="0">
                  <a:pos x="14" y="1"/>
                </a:cxn>
                <a:cxn ang="0">
                  <a:pos x="15" y="0"/>
                </a:cxn>
                <a:cxn ang="0">
                  <a:pos x="20" y="0"/>
                </a:cxn>
                <a:cxn ang="0">
                  <a:pos x="21" y="1"/>
                </a:cxn>
                <a:cxn ang="0">
                  <a:pos x="21" y="7"/>
                </a:cxn>
                <a:cxn ang="0">
                  <a:pos x="32" y="12"/>
                </a:cxn>
                <a:cxn ang="0">
                  <a:pos x="32" y="14"/>
                </a:cxn>
                <a:cxn ang="0">
                  <a:pos x="29" y="19"/>
                </a:cxn>
                <a:cxn ang="0">
                  <a:pos x="29" y="19"/>
                </a:cxn>
                <a:cxn ang="0">
                  <a:pos x="28" y="19"/>
                </a:cxn>
                <a:cxn ang="0">
                  <a:pos x="18" y="15"/>
                </a:cxn>
                <a:cxn ang="0">
                  <a:pos x="10" y="21"/>
                </a:cxn>
                <a:cxn ang="0">
                  <a:pos x="20" y="28"/>
                </a:cxn>
                <a:cxn ang="0">
                  <a:pos x="34" y="42"/>
                </a:cxn>
                <a:cxn ang="0">
                  <a:pos x="21" y="57"/>
                </a:cxn>
              </a:cxnLst>
              <a:rect l="0" t="0" r="r" b="b"/>
              <a:pathLst>
                <a:path w="34" h="64">
                  <a:moveTo>
                    <a:pt x="21" y="57"/>
                  </a:moveTo>
                  <a:cubicBezTo>
                    <a:pt x="21" y="63"/>
                    <a:pt x="21" y="63"/>
                    <a:pt x="21" y="63"/>
                  </a:cubicBezTo>
                  <a:cubicBezTo>
                    <a:pt x="21" y="63"/>
                    <a:pt x="20" y="64"/>
                    <a:pt x="20" y="64"/>
                  </a:cubicBezTo>
                  <a:cubicBezTo>
                    <a:pt x="15" y="64"/>
                    <a:pt x="15" y="64"/>
                    <a:pt x="15" y="64"/>
                  </a:cubicBezTo>
                  <a:cubicBezTo>
                    <a:pt x="14" y="64"/>
                    <a:pt x="14" y="63"/>
                    <a:pt x="14" y="63"/>
                  </a:cubicBezTo>
                  <a:cubicBezTo>
                    <a:pt x="14" y="57"/>
                    <a:pt x="14" y="57"/>
                    <a:pt x="14" y="57"/>
                  </a:cubicBezTo>
                  <a:cubicBezTo>
                    <a:pt x="5" y="55"/>
                    <a:pt x="1" y="50"/>
                    <a:pt x="1" y="50"/>
                  </a:cubicBezTo>
                  <a:cubicBezTo>
                    <a:pt x="0" y="50"/>
                    <a:pt x="0" y="49"/>
                    <a:pt x="1" y="49"/>
                  </a:cubicBezTo>
                  <a:cubicBezTo>
                    <a:pt x="4" y="44"/>
                    <a:pt x="4" y="44"/>
                    <a:pt x="4" y="44"/>
                  </a:cubicBezTo>
                  <a:cubicBezTo>
                    <a:pt x="4" y="44"/>
                    <a:pt x="5" y="43"/>
                    <a:pt x="5" y="43"/>
                  </a:cubicBezTo>
                  <a:cubicBezTo>
                    <a:pt x="5" y="43"/>
                    <a:pt x="6" y="44"/>
                    <a:pt x="6" y="44"/>
                  </a:cubicBezTo>
                  <a:cubicBezTo>
                    <a:pt x="6" y="44"/>
                    <a:pt x="11" y="49"/>
                    <a:pt x="17" y="49"/>
                  </a:cubicBezTo>
                  <a:cubicBezTo>
                    <a:pt x="21" y="49"/>
                    <a:pt x="25" y="47"/>
                    <a:pt x="25" y="43"/>
                  </a:cubicBezTo>
                  <a:cubicBezTo>
                    <a:pt x="25" y="39"/>
                    <a:pt x="20" y="38"/>
                    <a:pt x="16" y="36"/>
                  </a:cubicBezTo>
                  <a:cubicBezTo>
                    <a:pt x="9" y="33"/>
                    <a:pt x="1" y="30"/>
                    <a:pt x="1" y="21"/>
                  </a:cubicBezTo>
                  <a:cubicBezTo>
                    <a:pt x="1" y="14"/>
                    <a:pt x="6" y="9"/>
                    <a:pt x="14" y="8"/>
                  </a:cubicBezTo>
                  <a:cubicBezTo>
                    <a:pt x="14" y="1"/>
                    <a:pt x="14" y="1"/>
                    <a:pt x="14" y="1"/>
                  </a:cubicBezTo>
                  <a:cubicBezTo>
                    <a:pt x="14" y="0"/>
                    <a:pt x="14" y="0"/>
                    <a:pt x="15" y="0"/>
                  </a:cubicBezTo>
                  <a:cubicBezTo>
                    <a:pt x="20" y="0"/>
                    <a:pt x="20" y="0"/>
                    <a:pt x="20" y="0"/>
                  </a:cubicBezTo>
                  <a:cubicBezTo>
                    <a:pt x="20" y="0"/>
                    <a:pt x="21" y="0"/>
                    <a:pt x="21" y="1"/>
                  </a:cubicBezTo>
                  <a:cubicBezTo>
                    <a:pt x="21" y="7"/>
                    <a:pt x="21" y="7"/>
                    <a:pt x="21" y="7"/>
                  </a:cubicBezTo>
                  <a:cubicBezTo>
                    <a:pt x="28" y="8"/>
                    <a:pt x="32" y="12"/>
                    <a:pt x="32" y="12"/>
                  </a:cubicBezTo>
                  <a:cubicBezTo>
                    <a:pt x="33" y="13"/>
                    <a:pt x="33" y="13"/>
                    <a:pt x="32" y="14"/>
                  </a:cubicBezTo>
                  <a:cubicBezTo>
                    <a:pt x="29" y="19"/>
                    <a:pt x="29" y="19"/>
                    <a:pt x="29" y="19"/>
                  </a:cubicBezTo>
                  <a:cubicBezTo>
                    <a:pt x="29" y="19"/>
                    <a:pt x="29" y="19"/>
                    <a:pt x="29" y="19"/>
                  </a:cubicBezTo>
                  <a:cubicBezTo>
                    <a:pt x="28" y="19"/>
                    <a:pt x="28" y="19"/>
                    <a:pt x="28" y="19"/>
                  </a:cubicBezTo>
                  <a:cubicBezTo>
                    <a:pt x="28" y="19"/>
                    <a:pt x="23" y="15"/>
                    <a:pt x="18" y="15"/>
                  </a:cubicBezTo>
                  <a:cubicBezTo>
                    <a:pt x="13" y="15"/>
                    <a:pt x="10" y="18"/>
                    <a:pt x="10" y="21"/>
                  </a:cubicBezTo>
                  <a:cubicBezTo>
                    <a:pt x="10" y="25"/>
                    <a:pt x="15" y="26"/>
                    <a:pt x="20" y="28"/>
                  </a:cubicBezTo>
                  <a:cubicBezTo>
                    <a:pt x="26" y="31"/>
                    <a:pt x="34" y="34"/>
                    <a:pt x="34" y="42"/>
                  </a:cubicBezTo>
                  <a:cubicBezTo>
                    <a:pt x="34" y="50"/>
                    <a:pt x="28" y="55"/>
                    <a:pt x="21" y="57"/>
                  </a:cubicBezTo>
                  <a:close/>
                </a:path>
              </a:pathLst>
            </a:custGeom>
            <a:solidFill>
              <a:schemeClr val="bg1"/>
            </a:solidFill>
            <a:ln w="9525">
              <a:noFill/>
              <a:round/>
              <a:headEnd/>
              <a:tailEnd/>
            </a:ln>
          </p:spPr>
          <p:txBody>
            <a:bodyPr vert="horz" wrap="square" lIns="99526" tIns="49764" rIns="99526" bIns="49764" numCol="1" anchor="t" anchorCtr="0" compatLnSpc="1">
              <a:prstTxWarp prst="textNoShape">
                <a:avLst/>
              </a:prstTxWarp>
            </a:bodyPr>
            <a:lstStyle/>
            <a:p>
              <a:pPr>
                <a:lnSpc>
                  <a:spcPct val="120000"/>
                </a:lnSpc>
              </a:pPr>
              <a:endParaRPr 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77" name="Freeform 23"/>
            <p:cNvSpPr>
              <a:spLocks noEditPoints="1"/>
            </p:cNvSpPr>
            <p:nvPr/>
          </p:nvSpPr>
          <p:spPr bwMode="auto">
            <a:xfrm>
              <a:off x="7427895" y="3319568"/>
              <a:ext cx="309645" cy="292792"/>
            </a:xfrm>
            <a:custGeom>
              <a:avLst/>
              <a:gdLst/>
              <a:ahLst/>
              <a:cxnLst>
                <a:cxn ang="0">
                  <a:pos x="68" y="14"/>
                </a:cxn>
                <a:cxn ang="0">
                  <a:pos x="68" y="18"/>
                </a:cxn>
                <a:cxn ang="0">
                  <a:pos x="64" y="18"/>
                </a:cxn>
                <a:cxn ang="0">
                  <a:pos x="61" y="21"/>
                </a:cxn>
                <a:cxn ang="0">
                  <a:pos x="7" y="21"/>
                </a:cxn>
                <a:cxn ang="0">
                  <a:pos x="4" y="18"/>
                </a:cxn>
                <a:cxn ang="0">
                  <a:pos x="0" y="18"/>
                </a:cxn>
                <a:cxn ang="0">
                  <a:pos x="0" y="14"/>
                </a:cxn>
                <a:cxn ang="0">
                  <a:pos x="34" y="0"/>
                </a:cxn>
                <a:cxn ang="0">
                  <a:pos x="68" y="14"/>
                </a:cxn>
                <a:cxn ang="0">
                  <a:pos x="68" y="60"/>
                </a:cxn>
                <a:cxn ang="0">
                  <a:pos x="68" y="64"/>
                </a:cxn>
                <a:cxn ang="0">
                  <a:pos x="0" y="64"/>
                </a:cxn>
                <a:cxn ang="0">
                  <a:pos x="0" y="60"/>
                </a:cxn>
                <a:cxn ang="0">
                  <a:pos x="2" y="57"/>
                </a:cxn>
                <a:cxn ang="0">
                  <a:pos x="66" y="57"/>
                </a:cxn>
                <a:cxn ang="0">
                  <a:pos x="68" y="60"/>
                </a:cxn>
                <a:cxn ang="0">
                  <a:pos x="18" y="23"/>
                </a:cxn>
                <a:cxn ang="0">
                  <a:pos x="18" y="50"/>
                </a:cxn>
                <a:cxn ang="0">
                  <a:pos x="23" y="50"/>
                </a:cxn>
                <a:cxn ang="0">
                  <a:pos x="23" y="23"/>
                </a:cxn>
                <a:cxn ang="0">
                  <a:pos x="32" y="23"/>
                </a:cxn>
                <a:cxn ang="0">
                  <a:pos x="32" y="50"/>
                </a:cxn>
                <a:cxn ang="0">
                  <a:pos x="36" y="50"/>
                </a:cxn>
                <a:cxn ang="0">
                  <a:pos x="36" y="23"/>
                </a:cxn>
                <a:cxn ang="0">
                  <a:pos x="45" y="23"/>
                </a:cxn>
                <a:cxn ang="0">
                  <a:pos x="45" y="50"/>
                </a:cxn>
                <a:cxn ang="0">
                  <a:pos x="50" y="50"/>
                </a:cxn>
                <a:cxn ang="0">
                  <a:pos x="50" y="23"/>
                </a:cxn>
                <a:cxn ang="0">
                  <a:pos x="59" y="23"/>
                </a:cxn>
                <a:cxn ang="0">
                  <a:pos x="59" y="50"/>
                </a:cxn>
                <a:cxn ang="0">
                  <a:pos x="61" y="50"/>
                </a:cxn>
                <a:cxn ang="0">
                  <a:pos x="64" y="53"/>
                </a:cxn>
                <a:cxn ang="0">
                  <a:pos x="64" y="55"/>
                </a:cxn>
                <a:cxn ang="0">
                  <a:pos x="4" y="55"/>
                </a:cxn>
                <a:cxn ang="0">
                  <a:pos x="4" y="53"/>
                </a:cxn>
                <a:cxn ang="0">
                  <a:pos x="7" y="50"/>
                </a:cxn>
                <a:cxn ang="0">
                  <a:pos x="9" y="50"/>
                </a:cxn>
                <a:cxn ang="0">
                  <a:pos x="9" y="23"/>
                </a:cxn>
                <a:cxn ang="0">
                  <a:pos x="18" y="23"/>
                </a:cxn>
              </a:cxnLst>
              <a:rect l="0" t="0" r="r" b="b"/>
              <a:pathLst>
                <a:path w="68" h="64">
                  <a:moveTo>
                    <a:pt x="68" y="14"/>
                  </a:moveTo>
                  <a:cubicBezTo>
                    <a:pt x="68" y="18"/>
                    <a:pt x="68" y="18"/>
                    <a:pt x="68" y="18"/>
                  </a:cubicBezTo>
                  <a:cubicBezTo>
                    <a:pt x="64" y="18"/>
                    <a:pt x="64" y="18"/>
                    <a:pt x="64" y="18"/>
                  </a:cubicBezTo>
                  <a:cubicBezTo>
                    <a:pt x="64" y="20"/>
                    <a:pt x="63" y="21"/>
                    <a:pt x="61" y="21"/>
                  </a:cubicBezTo>
                  <a:cubicBezTo>
                    <a:pt x="7" y="21"/>
                    <a:pt x="7" y="21"/>
                    <a:pt x="7" y="21"/>
                  </a:cubicBezTo>
                  <a:cubicBezTo>
                    <a:pt x="5" y="21"/>
                    <a:pt x="4" y="20"/>
                    <a:pt x="4" y="18"/>
                  </a:cubicBezTo>
                  <a:cubicBezTo>
                    <a:pt x="0" y="18"/>
                    <a:pt x="0" y="18"/>
                    <a:pt x="0" y="18"/>
                  </a:cubicBezTo>
                  <a:cubicBezTo>
                    <a:pt x="0" y="14"/>
                    <a:pt x="0" y="14"/>
                    <a:pt x="0" y="14"/>
                  </a:cubicBezTo>
                  <a:cubicBezTo>
                    <a:pt x="34" y="0"/>
                    <a:pt x="34" y="0"/>
                    <a:pt x="34" y="0"/>
                  </a:cubicBezTo>
                  <a:lnTo>
                    <a:pt x="68" y="14"/>
                  </a:lnTo>
                  <a:close/>
                  <a:moveTo>
                    <a:pt x="68" y="60"/>
                  </a:moveTo>
                  <a:cubicBezTo>
                    <a:pt x="68" y="64"/>
                    <a:pt x="68" y="64"/>
                    <a:pt x="68" y="64"/>
                  </a:cubicBezTo>
                  <a:cubicBezTo>
                    <a:pt x="0" y="64"/>
                    <a:pt x="0" y="64"/>
                    <a:pt x="0" y="64"/>
                  </a:cubicBezTo>
                  <a:cubicBezTo>
                    <a:pt x="0" y="60"/>
                    <a:pt x="0" y="60"/>
                    <a:pt x="0" y="60"/>
                  </a:cubicBezTo>
                  <a:cubicBezTo>
                    <a:pt x="0" y="58"/>
                    <a:pt x="1" y="57"/>
                    <a:pt x="2" y="57"/>
                  </a:cubicBezTo>
                  <a:cubicBezTo>
                    <a:pt x="66" y="57"/>
                    <a:pt x="66" y="57"/>
                    <a:pt x="66" y="57"/>
                  </a:cubicBezTo>
                  <a:cubicBezTo>
                    <a:pt x="67" y="57"/>
                    <a:pt x="68" y="58"/>
                    <a:pt x="68" y="60"/>
                  </a:cubicBezTo>
                  <a:close/>
                  <a:moveTo>
                    <a:pt x="18" y="23"/>
                  </a:moveTo>
                  <a:cubicBezTo>
                    <a:pt x="18" y="50"/>
                    <a:pt x="18" y="50"/>
                    <a:pt x="18" y="50"/>
                  </a:cubicBezTo>
                  <a:cubicBezTo>
                    <a:pt x="23" y="50"/>
                    <a:pt x="23" y="50"/>
                    <a:pt x="23" y="50"/>
                  </a:cubicBezTo>
                  <a:cubicBezTo>
                    <a:pt x="23" y="23"/>
                    <a:pt x="23" y="23"/>
                    <a:pt x="23" y="23"/>
                  </a:cubicBezTo>
                  <a:cubicBezTo>
                    <a:pt x="32" y="23"/>
                    <a:pt x="32" y="23"/>
                    <a:pt x="32" y="23"/>
                  </a:cubicBezTo>
                  <a:cubicBezTo>
                    <a:pt x="32" y="50"/>
                    <a:pt x="32" y="50"/>
                    <a:pt x="32" y="50"/>
                  </a:cubicBezTo>
                  <a:cubicBezTo>
                    <a:pt x="36" y="50"/>
                    <a:pt x="36" y="50"/>
                    <a:pt x="36" y="50"/>
                  </a:cubicBezTo>
                  <a:cubicBezTo>
                    <a:pt x="36" y="23"/>
                    <a:pt x="36" y="23"/>
                    <a:pt x="36" y="23"/>
                  </a:cubicBezTo>
                  <a:cubicBezTo>
                    <a:pt x="45" y="23"/>
                    <a:pt x="45" y="23"/>
                    <a:pt x="45" y="23"/>
                  </a:cubicBezTo>
                  <a:cubicBezTo>
                    <a:pt x="45" y="50"/>
                    <a:pt x="45" y="50"/>
                    <a:pt x="45" y="50"/>
                  </a:cubicBezTo>
                  <a:cubicBezTo>
                    <a:pt x="50" y="50"/>
                    <a:pt x="50" y="50"/>
                    <a:pt x="50" y="50"/>
                  </a:cubicBezTo>
                  <a:cubicBezTo>
                    <a:pt x="50" y="23"/>
                    <a:pt x="50" y="23"/>
                    <a:pt x="50" y="23"/>
                  </a:cubicBezTo>
                  <a:cubicBezTo>
                    <a:pt x="59" y="23"/>
                    <a:pt x="59" y="23"/>
                    <a:pt x="59" y="23"/>
                  </a:cubicBezTo>
                  <a:cubicBezTo>
                    <a:pt x="59" y="50"/>
                    <a:pt x="59" y="50"/>
                    <a:pt x="59" y="50"/>
                  </a:cubicBezTo>
                  <a:cubicBezTo>
                    <a:pt x="61" y="50"/>
                    <a:pt x="61" y="50"/>
                    <a:pt x="61" y="50"/>
                  </a:cubicBezTo>
                  <a:cubicBezTo>
                    <a:pt x="63" y="50"/>
                    <a:pt x="64" y="51"/>
                    <a:pt x="64" y="53"/>
                  </a:cubicBezTo>
                  <a:cubicBezTo>
                    <a:pt x="64" y="55"/>
                    <a:pt x="64" y="55"/>
                    <a:pt x="64" y="55"/>
                  </a:cubicBezTo>
                  <a:cubicBezTo>
                    <a:pt x="4" y="55"/>
                    <a:pt x="4" y="55"/>
                    <a:pt x="4" y="55"/>
                  </a:cubicBezTo>
                  <a:cubicBezTo>
                    <a:pt x="4" y="53"/>
                    <a:pt x="4" y="53"/>
                    <a:pt x="4" y="53"/>
                  </a:cubicBezTo>
                  <a:cubicBezTo>
                    <a:pt x="4" y="51"/>
                    <a:pt x="5" y="50"/>
                    <a:pt x="7" y="50"/>
                  </a:cubicBezTo>
                  <a:cubicBezTo>
                    <a:pt x="9" y="50"/>
                    <a:pt x="9" y="50"/>
                    <a:pt x="9" y="50"/>
                  </a:cubicBezTo>
                  <a:cubicBezTo>
                    <a:pt x="9" y="23"/>
                    <a:pt x="9" y="23"/>
                    <a:pt x="9" y="23"/>
                  </a:cubicBezTo>
                  <a:lnTo>
                    <a:pt x="18" y="23"/>
                  </a:lnTo>
                  <a:close/>
                </a:path>
              </a:pathLst>
            </a:custGeom>
            <a:solidFill>
              <a:schemeClr val="bg1"/>
            </a:solidFill>
            <a:ln w="9525">
              <a:noFill/>
              <a:round/>
              <a:headEnd/>
              <a:tailEnd/>
            </a:ln>
          </p:spPr>
          <p:txBody>
            <a:bodyPr vert="horz" wrap="square" lIns="99526" tIns="49764" rIns="99526" bIns="49764" numCol="1" anchor="t" anchorCtr="0" compatLnSpc="1">
              <a:prstTxWarp prst="textNoShape">
                <a:avLst/>
              </a:prstTxWarp>
            </a:bodyPr>
            <a:lstStyle/>
            <a:p>
              <a:pPr>
                <a:lnSpc>
                  <a:spcPct val="120000"/>
                </a:lnSpc>
              </a:pPr>
              <a:endParaRPr 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78" name="Freeform 57"/>
            <p:cNvSpPr>
              <a:spLocks noEditPoints="1"/>
            </p:cNvSpPr>
            <p:nvPr/>
          </p:nvSpPr>
          <p:spPr bwMode="auto">
            <a:xfrm>
              <a:off x="7120403" y="4697166"/>
              <a:ext cx="290038" cy="257127"/>
            </a:xfrm>
            <a:custGeom>
              <a:avLst/>
              <a:gdLst/>
              <a:ahLst/>
              <a:cxnLst>
                <a:cxn ang="0">
                  <a:pos x="7" y="9"/>
                </a:cxn>
                <a:cxn ang="0">
                  <a:pos x="7" y="57"/>
                </a:cxn>
                <a:cxn ang="0">
                  <a:pos x="6" y="58"/>
                </a:cxn>
                <a:cxn ang="0">
                  <a:pos x="4" y="58"/>
                </a:cxn>
                <a:cxn ang="0">
                  <a:pos x="2" y="57"/>
                </a:cxn>
                <a:cxn ang="0">
                  <a:pos x="2" y="9"/>
                </a:cxn>
                <a:cxn ang="0">
                  <a:pos x="0" y="4"/>
                </a:cxn>
                <a:cxn ang="0">
                  <a:pos x="5" y="0"/>
                </a:cxn>
                <a:cxn ang="0">
                  <a:pos x="10" y="4"/>
                </a:cxn>
                <a:cxn ang="0">
                  <a:pos x="7" y="9"/>
                </a:cxn>
                <a:cxn ang="0">
                  <a:pos x="65" y="36"/>
                </a:cxn>
                <a:cxn ang="0">
                  <a:pos x="63" y="38"/>
                </a:cxn>
                <a:cxn ang="0">
                  <a:pos x="49" y="43"/>
                </a:cxn>
                <a:cxn ang="0">
                  <a:pos x="31" y="37"/>
                </a:cxn>
                <a:cxn ang="0">
                  <a:pos x="13" y="43"/>
                </a:cxn>
                <a:cxn ang="0">
                  <a:pos x="12" y="43"/>
                </a:cxn>
                <a:cxn ang="0">
                  <a:pos x="10" y="41"/>
                </a:cxn>
                <a:cxn ang="0">
                  <a:pos x="10" y="13"/>
                </a:cxn>
                <a:cxn ang="0">
                  <a:pos x="11" y="11"/>
                </a:cxn>
                <a:cxn ang="0">
                  <a:pos x="14" y="9"/>
                </a:cxn>
                <a:cxn ang="0">
                  <a:pos x="30" y="4"/>
                </a:cxn>
                <a:cxn ang="0">
                  <a:pos x="46" y="9"/>
                </a:cxn>
                <a:cxn ang="0">
                  <a:pos x="49" y="10"/>
                </a:cxn>
                <a:cxn ang="0">
                  <a:pos x="63" y="4"/>
                </a:cxn>
                <a:cxn ang="0">
                  <a:pos x="65" y="7"/>
                </a:cxn>
                <a:cxn ang="0">
                  <a:pos x="65" y="36"/>
                </a:cxn>
              </a:cxnLst>
              <a:rect l="0" t="0" r="r" b="b"/>
              <a:pathLst>
                <a:path w="65" h="58">
                  <a:moveTo>
                    <a:pt x="7" y="9"/>
                  </a:moveTo>
                  <a:cubicBezTo>
                    <a:pt x="7" y="57"/>
                    <a:pt x="7" y="57"/>
                    <a:pt x="7" y="57"/>
                  </a:cubicBezTo>
                  <a:cubicBezTo>
                    <a:pt x="7" y="57"/>
                    <a:pt x="7" y="58"/>
                    <a:pt x="6" y="58"/>
                  </a:cubicBezTo>
                  <a:cubicBezTo>
                    <a:pt x="4" y="58"/>
                    <a:pt x="4" y="58"/>
                    <a:pt x="4" y="58"/>
                  </a:cubicBezTo>
                  <a:cubicBezTo>
                    <a:pt x="3" y="58"/>
                    <a:pt x="2" y="57"/>
                    <a:pt x="2" y="57"/>
                  </a:cubicBezTo>
                  <a:cubicBezTo>
                    <a:pt x="2" y="9"/>
                    <a:pt x="2" y="9"/>
                    <a:pt x="2" y="9"/>
                  </a:cubicBezTo>
                  <a:cubicBezTo>
                    <a:pt x="1" y="8"/>
                    <a:pt x="0" y="6"/>
                    <a:pt x="0" y="4"/>
                  </a:cubicBezTo>
                  <a:cubicBezTo>
                    <a:pt x="0" y="2"/>
                    <a:pt x="2" y="0"/>
                    <a:pt x="5" y="0"/>
                  </a:cubicBezTo>
                  <a:cubicBezTo>
                    <a:pt x="7" y="0"/>
                    <a:pt x="10" y="2"/>
                    <a:pt x="10" y="4"/>
                  </a:cubicBezTo>
                  <a:cubicBezTo>
                    <a:pt x="10" y="6"/>
                    <a:pt x="9" y="8"/>
                    <a:pt x="7" y="9"/>
                  </a:cubicBezTo>
                  <a:close/>
                  <a:moveTo>
                    <a:pt x="65" y="36"/>
                  </a:moveTo>
                  <a:cubicBezTo>
                    <a:pt x="65" y="37"/>
                    <a:pt x="65" y="38"/>
                    <a:pt x="63" y="38"/>
                  </a:cubicBezTo>
                  <a:cubicBezTo>
                    <a:pt x="59" y="41"/>
                    <a:pt x="54" y="43"/>
                    <a:pt x="49" y="43"/>
                  </a:cubicBezTo>
                  <a:cubicBezTo>
                    <a:pt x="43" y="43"/>
                    <a:pt x="39" y="37"/>
                    <a:pt x="31" y="37"/>
                  </a:cubicBezTo>
                  <a:cubicBezTo>
                    <a:pt x="25" y="37"/>
                    <a:pt x="19" y="40"/>
                    <a:pt x="13" y="43"/>
                  </a:cubicBezTo>
                  <a:cubicBezTo>
                    <a:pt x="13" y="43"/>
                    <a:pt x="12" y="43"/>
                    <a:pt x="12" y="43"/>
                  </a:cubicBezTo>
                  <a:cubicBezTo>
                    <a:pt x="11" y="43"/>
                    <a:pt x="10" y="42"/>
                    <a:pt x="10" y="41"/>
                  </a:cubicBezTo>
                  <a:cubicBezTo>
                    <a:pt x="10" y="13"/>
                    <a:pt x="10" y="13"/>
                    <a:pt x="10" y="13"/>
                  </a:cubicBezTo>
                  <a:cubicBezTo>
                    <a:pt x="10" y="12"/>
                    <a:pt x="10" y="11"/>
                    <a:pt x="11" y="11"/>
                  </a:cubicBezTo>
                  <a:cubicBezTo>
                    <a:pt x="12" y="10"/>
                    <a:pt x="13" y="9"/>
                    <a:pt x="14" y="9"/>
                  </a:cubicBezTo>
                  <a:cubicBezTo>
                    <a:pt x="19" y="7"/>
                    <a:pt x="24" y="4"/>
                    <a:pt x="30" y="4"/>
                  </a:cubicBezTo>
                  <a:cubicBezTo>
                    <a:pt x="36" y="4"/>
                    <a:pt x="40" y="6"/>
                    <a:pt x="46" y="9"/>
                  </a:cubicBezTo>
                  <a:cubicBezTo>
                    <a:pt x="47" y="9"/>
                    <a:pt x="48" y="10"/>
                    <a:pt x="49" y="10"/>
                  </a:cubicBezTo>
                  <a:cubicBezTo>
                    <a:pt x="55" y="10"/>
                    <a:pt x="61" y="4"/>
                    <a:pt x="63" y="4"/>
                  </a:cubicBezTo>
                  <a:cubicBezTo>
                    <a:pt x="64" y="4"/>
                    <a:pt x="65" y="6"/>
                    <a:pt x="65" y="7"/>
                  </a:cubicBezTo>
                  <a:lnTo>
                    <a:pt x="65" y="36"/>
                  </a:lnTo>
                  <a:close/>
                </a:path>
              </a:pathLst>
            </a:custGeom>
            <a:solidFill>
              <a:schemeClr val="bg1"/>
            </a:solidFill>
            <a:ln w="9525">
              <a:noFill/>
              <a:round/>
              <a:headEnd/>
              <a:tailEnd/>
            </a:ln>
          </p:spPr>
          <p:txBody>
            <a:bodyPr vert="horz" wrap="square" lIns="99526" tIns="49764" rIns="99526" bIns="49764" numCol="1" anchor="t" anchorCtr="0" compatLnSpc="1">
              <a:prstTxWarp prst="textNoShape">
                <a:avLst/>
              </a:prstTxWarp>
            </a:bodyPr>
            <a:lstStyle/>
            <a:p>
              <a:pPr>
                <a:lnSpc>
                  <a:spcPct val="120000"/>
                </a:lnSpc>
              </a:pPr>
              <a:endParaRPr 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79" name="Freeform 83"/>
            <p:cNvSpPr>
              <a:spLocks noEditPoints="1"/>
            </p:cNvSpPr>
            <p:nvPr/>
          </p:nvSpPr>
          <p:spPr bwMode="auto">
            <a:xfrm>
              <a:off x="5727312" y="5136488"/>
              <a:ext cx="286388" cy="429578"/>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headEnd/>
              <a:tailEnd/>
            </a:ln>
          </p:spPr>
          <p:txBody>
            <a:bodyPr vert="horz" wrap="square" lIns="99526" tIns="49764" rIns="99526" bIns="49764" numCol="1" anchor="t" anchorCtr="0" compatLnSpc="1">
              <a:prstTxWarp prst="textNoShape">
                <a:avLst/>
              </a:prstTxWarp>
            </a:bodyPr>
            <a:lstStyle/>
            <a:p>
              <a:pPr>
                <a:lnSpc>
                  <a:spcPct val="120000"/>
                </a:lnSpc>
              </a:pPr>
              <a:endParaRPr 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80" name="Freeform 40"/>
            <p:cNvSpPr>
              <a:spLocks noEditPoints="1"/>
            </p:cNvSpPr>
            <p:nvPr/>
          </p:nvSpPr>
          <p:spPr bwMode="auto">
            <a:xfrm>
              <a:off x="4561377" y="4136652"/>
              <a:ext cx="405485" cy="408468"/>
            </a:xfrm>
            <a:custGeom>
              <a:avLst/>
              <a:gdLst/>
              <a:ahLst/>
              <a:cxnLst>
                <a:cxn ang="0">
                  <a:pos x="63" y="43"/>
                </a:cxn>
                <a:cxn ang="0">
                  <a:pos x="60" y="48"/>
                </a:cxn>
                <a:cxn ang="0">
                  <a:pos x="34" y="62"/>
                </a:cxn>
                <a:cxn ang="0">
                  <a:pos x="31" y="63"/>
                </a:cxn>
                <a:cxn ang="0">
                  <a:pos x="29" y="62"/>
                </a:cxn>
                <a:cxn ang="0">
                  <a:pos x="2" y="48"/>
                </a:cxn>
                <a:cxn ang="0">
                  <a:pos x="0" y="43"/>
                </a:cxn>
                <a:cxn ang="0">
                  <a:pos x="0" y="14"/>
                </a:cxn>
                <a:cxn ang="0">
                  <a:pos x="3" y="10"/>
                </a:cxn>
                <a:cxn ang="0">
                  <a:pos x="30" y="0"/>
                </a:cxn>
                <a:cxn ang="0">
                  <a:pos x="31" y="0"/>
                </a:cxn>
                <a:cxn ang="0">
                  <a:pos x="33" y="0"/>
                </a:cxn>
                <a:cxn ang="0">
                  <a:pos x="60" y="10"/>
                </a:cxn>
                <a:cxn ang="0">
                  <a:pos x="63" y="14"/>
                </a:cxn>
                <a:cxn ang="0">
                  <a:pos x="63" y="43"/>
                </a:cxn>
                <a:cxn ang="0">
                  <a:pos x="58" y="14"/>
                </a:cxn>
                <a:cxn ang="0">
                  <a:pos x="31" y="4"/>
                </a:cxn>
                <a:cxn ang="0">
                  <a:pos x="5" y="14"/>
                </a:cxn>
                <a:cxn ang="0">
                  <a:pos x="31" y="24"/>
                </a:cxn>
                <a:cxn ang="0">
                  <a:pos x="58" y="14"/>
                </a:cxn>
                <a:cxn ang="0">
                  <a:pos x="58" y="43"/>
                </a:cxn>
                <a:cxn ang="0">
                  <a:pos x="58" y="19"/>
                </a:cxn>
                <a:cxn ang="0">
                  <a:pos x="34" y="28"/>
                </a:cxn>
                <a:cxn ang="0">
                  <a:pos x="34" y="57"/>
                </a:cxn>
                <a:cxn ang="0">
                  <a:pos x="58" y="43"/>
                </a:cxn>
              </a:cxnLst>
              <a:rect l="0" t="0" r="r" b="b"/>
              <a:pathLst>
                <a:path w="63" h="63">
                  <a:moveTo>
                    <a:pt x="63" y="43"/>
                  </a:moveTo>
                  <a:cubicBezTo>
                    <a:pt x="63" y="45"/>
                    <a:pt x="62" y="47"/>
                    <a:pt x="60" y="48"/>
                  </a:cubicBezTo>
                  <a:cubicBezTo>
                    <a:pt x="34" y="62"/>
                    <a:pt x="34" y="62"/>
                    <a:pt x="34" y="62"/>
                  </a:cubicBezTo>
                  <a:cubicBezTo>
                    <a:pt x="33" y="63"/>
                    <a:pt x="32" y="63"/>
                    <a:pt x="31" y="63"/>
                  </a:cubicBezTo>
                  <a:cubicBezTo>
                    <a:pt x="31" y="63"/>
                    <a:pt x="30" y="63"/>
                    <a:pt x="29" y="62"/>
                  </a:cubicBezTo>
                  <a:cubicBezTo>
                    <a:pt x="2" y="48"/>
                    <a:pt x="2" y="48"/>
                    <a:pt x="2" y="48"/>
                  </a:cubicBezTo>
                  <a:cubicBezTo>
                    <a:pt x="1" y="47"/>
                    <a:pt x="0" y="45"/>
                    <a:pt x="0" y="43"/>
                  </a:cubicBezTo>
                  <a:cubicBezTo>
                    <a:pt x="0" y="14"/>
                    <a:pt x="0" y="14"/>
                    <a:pt x="0" y="14"/>
                  </a:cubicBezTo>
                  <a:cubicBezTo>
                    <a:pt x="0" y="12"/>
                    <a:pt x="1" y="10"/>
                    <a:pt x="3" y="10"/>
                  </a:cubicBezTo>
                  <a:cubicBezTo>
                    <a:pt x="30" y="0"/>
                    <a:pt x="30" y="0"/>
                    <a:pt x="30" y="0"/>
                  </a:cubicBezTo>
                  <a:cubicBezTo>
                    <a:pt x="30" y="0"/>
                    <a:pt x="31" y="0"/>
                    <a:pt x="31" y="0"/>
                  </a:cubicBezTo>
                  <a:cubicBezTo>
                    <a:pt x="32" y="0"/>
                    <a:pt x="32" y="0"/>
                    <a:pt x="33" y="0"/>
                  </a:cubicBezTo>
                  <a:cubicBezTo>
                    <a:pt x="60" y="10"/>
                    <a:pt x="60" y="10"/>
                    <a:pt x="60" y="10"/>
                  </a:cubicBezTo>
                  <a:cubicBezTo>
                    <a:pt x="62" y="10"/>
                    <a:pt x="63" y="12"/>
                    <a:pt x="63" y="14"/>
                  </a:cubicBezTo>
                  <a:lnTo>
                    <a:pt x="63" y="43"/>
                  </a:lnTo>
                  <a:close/>
                  <a:moveTo>
                    <a:pt x="58" y="14"/>
                  </a:moveTo>
                  <a:cubicBezTo>
                    <a:pt x="31" y="4"/>
                    <a:pt x="31" y="4"/>
                    <a:pt x="31" y="4"/>
                  </a:cubicBezTo>
                  <a:cubicBezTo>
                    <a:pt x="5" y="14"/>
                    <a:pt x="5" y="14"/>
                    <a:pt x="5" y="14"/>
                  </a:cubicBezTo>
                  <a:cubicBezTo>
                    <a:pt x="31" y="24"/>
                    <a:pt x="31" y="24"/>
                    <a:pt x="31" y="24"/>
                  </a:cubicBezTo>
                  <a:lnTo>
                    <a:pt x="58" y="14"/>
                  </a:lnTo>
                  <a:close/>
                  <a:moveTo>
                    <a:pt x="58" y="43"/>
                  </a:moveTo>
                  <a:cubicBezTo>
                    <a:pt x="58" y="19"/>
                    <a:pt x="58" y="19"/>
                    <a:pt x="58" y="19"/>
                  </a:cubicBezTo>
                  <a:cubicBezTo>
                    <a:pt x="34" y="28"/>
                    <a:pt x="34" y="28"/>
                    <a:pt x="34" y="28"/>
                  </a:cubicBezTo>
                  <a:cubicBezTo>
                    <a:pt x="34" y="57"/>
                    <a:pt x="34" y="57"/>
                    <a:pt x="34" y="57"/>
                  </a:cubicBezTo>
                  <a:lnTo>
                    <a:pt x="58" y="43"/>
                  </a:lnTo>
                  <a:close/>
                </a:path>
              </a:pathLst>
            </a:custGeom>
            <a:solidFill>
              <a:schemeClr val="bg1"/>
            </a:solidFill>
            <a:ln w="9525">
              <a:noFill/>
              <a:round/>
              <a:headEnd/>
              <a:tailEnd/>
            </a:ln>
          </p:spPr>
          <p:txBody>
            <a:bodyPr vert="horz" wrap="square" lIns="99526" tIns="49764" rIns="99526" bIns="49764" numCol="1" anchor="t" anchorCtr="0" compatLnSpc="1">
              <a:prstTxWarp prst="textNoShape">
                <a:avLst/>
              </a:prstTxWarp>
            </a:bodyPr>
            <a:lstStyle/>
            <a:p>
              <a:pPr>
                <a:lnSpc>
                  <a:spcPct val="120000"/>
                </a:lnSpc>
              </a:pPr>
              <a:endParaRPr lang="en-US" sz="1400" dirty="0">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1041646319"/>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750"/>
                                        <p:tgtEl>
                                          <p:spTgt spid="9"/>
                                        </p:tgtEl>
                                      </p:cBhvr>
                                    </p:animEffect>
                                    <p:anim calcmode="lin" valueType="num">
                                      <p:cBhvr>
                                        <p:cTn id="8" dur="750" fill="hold"/>
                                        <p:tgtEl>
                                          <p:spTgt spid="9"/>
                                        </p:tgtEl>
                                        <p:attrNameLst>
                                          <p:attrName>ppt_x</p:attrName>
                                        </p:attrNameLst>
                                      </p:cBhvr>
                                      <p:tavLst>
                                        <p:tav tm="0">
                                          <p:val>
                                            <p:strVal val="#ppt_x"/>
                                          </p:val>
                                        </p:tav>
                                        <p:tav tm="100000">
                                          <p:val>
                                            <p:strVal val="#ppt_x"/>
                                          </p:val>
                                        </p:tav>
                                      </p:tavLst>
                                    </p:anim>
                                    <p:anim calcmode="lin" valueType="num">
                                      <p:cBhvr>
                                        <p:cTn id="9" dur="75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1"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0-#ppt_h/2"/>
                                          </p:val>
                                        </p:tav>
                                        <p:tav tm="100000">
                                          <p:val>
                                            <p:strVal val="#ppt_y"/>
                                          </p:val>
                                        </p:tav>
                                      </p:tavLst>
                                    </p:anim>
                                  </p:childTnLst>
                                </p:cTn>
                              </p:par>
                            </p:childTnLst>
                          </p:cTn>
                        </p:par>
                        <p:par>
                          <p:cTn id="15" fill="hold">
                            <p:stCondLst>
                              <p:cond delay="1250"/>
                            </p:stCondLst>
                            <p:childTnLst>
                              <p:par>
                                <p:cTn id="16" presetID="2" presetClass="entr" presetSubtype="8" fill="hold" grpId="0" nodeType="afterEffect">
                                  <p:stCondLst>
                                    <p:cond delay="0"/>
                                  </p:stCondLst>
                                  <p:childTnLst>
                                    <p:set>
                                      <p:cBhvr>
                                        <p:cTn id="17" dur="1" fill="hold">
                                          <p:stCondLst>
                                            <p:cond delay="0"/>
                                          </p:stCondLst>
                                        </p:cTn>
                                        <p:tgtEl>
                                          <p:spTgt spid="33"/>
                                        </p:tgtEl>
                                        <p:attrNameLst>
                                          <p:attrName>style.visibility</p:attrName>
                                        </p:attrNameLst>
                                      </p:cBhvr>
                                      <p:to>
                                        <p:strVal val="visible"/>
                                      </p:to>
                                    </p:set>
                                    <p:anim calcmode="lin" valueType="num">
                                      <p:cBhvr>
                                        <p:cTn id="18" dur="250" fill="hold"/>
                                        <p:tgtEl>
                                          <p:spTgt spid="33"/>
                                        </p:tgtEl>
                                        <p:attrNameLst>
                                          <p:attrName>ppt_x</p:attrName>
                                        </p:attrNameLst>
                                      </p:cBhvr>
                                      <p:tavLst>
                                        <p:tav tm="0">
                                          <p:val>
                                            <p:strVal val="0-#ppt_w/2"/>
                                          </p:val>
                                        </p:tav>
                                        <p:tav tm="100000">
                                          <p:val>
                                            <p:strVal val="#ppt_x"/>
                                          </p:val>
                                        </p:tav>
                                      </p:tavLst>
                                    </p:anim>
                                    <p:anim calcmode="lin" valueType="num">
                                      <p:cBhvr>
                                        <p:cTn id="19" dur="250" fill="hold"/>
                                        <p:tgtEl>
                                          <p:spTgt spid="33"/>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8" fill="hold" grpId="0" nodeType="afterEffect">
                                  <p:stCondLst>
                                    <p:cond delay="0"/>
                                  </p:stCondLst>
                                  <p:childTnLst>
                                    <p:set>
                                      <p:cBhvr>
                                        <p:cTn id="22" dur="1" fill="hold">
                                          <p:stCondLst>
                                            <p:cond delay="0"/>
                                          </p:stCondLst>
                                        </p:cTn>
                                        <p:tgtEl>
                                          <p:spTgt spid="32"/>
                                        </p:tgtEl>
                                        <p:attrNameLst>
                                          <p:attrName>style.visibility</p:attrName>
                                        </p:attrNameLst>
                                      </p:cBhvr>
                                      <p:to>
                                        <p:strVal val="visible"/>
                                      </p:to>
                                    </p:set>
                                    <p:anim calcmode="lin" valueType="num">
                                      <p:cBhvr>
                                        <p:cTn id="23" dur="250" fill="hold"/>
                                        <p:tgtEl>
                                          <p:spTgt spid="32"/>
                                        </p:tgtEl>
                                        <p:attrNameLst>
                                          <p:attrName>ppt_x</p:attrName>
                                        </p:attrNameLst>
                                      </p:cBhvr>
                                      <p:tavLst>
                                        <p:tav tm="0">
                                          <p:val>
                                            <p:strVal val="0-#ppt_w/2"/>
                                          </p:val>
                                        </p:tav>
                                        <p:tav tm="100000">
                                          <p:val>
                                            <p:strVal val="#ppt_x"/>
                                          </p:val>
                                        </p:tav>
                                      </p:tavLst>
                                    </p:anim>
                                    <p:anim calcmode="lin" valueType="num">
                                      <p:cBhvr>
                                        <p:cTn id="24" dur="250" fill="hold"/>
                                        <p:tgtEl>
                                          <p:spTgt spid="32"/>
                                        </p:tgtEl>
                                        <p:attrNameLst>
                                          <p:attrName>ppt_y</p:attrName>
                                        </p:attrNameLst>
                                      </p:cBhvr>
                                      <p:tavLst>
                                        <p:tav tm="0">
                                          <p:val>
                                            <p:strVal val="#ppt_y"/>
                                          </p:val>
                                        </p:tav>
                                        <p:tav tm="100000">
                                          <p:val>
                                            <p:strVal val="#ppt_y"/>
                                          </p:val>
                                        </p:tav>
                                      </p:tavLst>
                                    </p:anim>
                                  </p:childTnLst>
                                </p:cTn>
                              </p:par>
                            </p:childTnLst>
                          </p:cTn>
                        </p:par>
                        <p:par>
                          <p:cTn id="25" fill="hold">
                            <p:stCondLst>
                              <p:cond delay="1750"/>
                            </p:stCondLst>
                            <p:childTnLst>
                              <p:par>
                                <p:cTn id="26" presetID="9" presetClass="entr" presetSubtype="0" fill="hold" nodeType="after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dissolve">
                                      <p:cBhvr>
                                        <p:cTn id="28" dur="250"/>
                                        <p:tgtEl>
                                          <p:spTgt spid="34"/>
                                        </p:tgtEl>
                                      </p:cBhvr>
                                    </p:animEffect>
                                  </p:childTnLst>
                                </p:cTn>
                              </p:par>
                            </p:childTnLst>
                          </p:cTn>
                        </p:par>
                        <p:par>
                          <p:cTn id="29" fill="hold">
                            <p:stCondLst>
                              <p:cond delay="2000"/>
                            </p:stCondLst>
                            <p:childTnLst>
                              <p:par>
                                <p:cTn id="30" presetID="2" presetClass="entr" presetSubtype="2" fill="hold" grpId="0" nodeType="afterEffect">
                                  <p:stCondLst>
                                    <p:cond delay="0"/>
                                  </p:stCondLst>
                                  <p:childTnLst>
                                    <p:set>
                                      <p:cBhvr>
                                        <p:cTn id="31" dur="1" fill="hold">
                                          <p:stCondLst>
                                            <p:cond delay="0"/>
                                          </p:stCondLst>
                                        </p:cTn>
                                        <p:tgtEl>
                                          <p:spTgt spid="36"/>
                                        </p:tgtEl>
                                        <p:attrNameLst>
                                          <p:attrName>style.visibility</p:attrName>
                                        </p:attrNameLst>
                                      </p:cBhvr>
                                      <p:to>
                                        <p:strVal val="visible"/>
                                      </p:to>
                                    </p:set>
                                    <p:anim calcmode="lin" valueType="num">
                                      <p:cBhvr>
                                        <p:cTn id="32" dur="250" fill="hold"/>
                                        <p:tgtEl>
                                          <p:spTgt spid="36"/>
                                        </p:tgtEl>
                                        <p:attrNameLst>
                                          <p:attrName>ppt_x</p:attrName>
                                        </p:attrNameLst>
                                      </p:cBhvr>
                                      <p:tavLst>
                                        <p:tav tm="0">
                                          <p:val>
                                            <p:strVal val="1+#ppt_w/2"/>
                                          </p:val>
                                        </p:tav>
                                        <p:tav tm="100000">
                                          <p:val>
                                            <p:strVal val="#ppt_x"/>
                                          </p:val>
                                        </p:tav>
                                      </p:tavLst>
                                    </p:anim>
                                    <p:anim calcmode="lin" valueType="num">
                                      <p:cBhvr>
                                        <p:cTn id="33" dur="250" fill="hold"/>
                                        <p:tgtEl>
                                          <p:spTgt spid="36"/>
                                        </p:tgtEl>
                                        <p:attrNameLst>
                                          <p:attrName>ppt_y</p:attrName>
                                        </p:attrNameLst>
                                      </p:cBhvr>
                                      <p:tavLst>
                                        <p:tav tm="0">
                                          <p:val>
                                            <p:strVal val="#ppt_y"/>
                                          </p:val>
                                        </p:tav>
                                        <p:tav tm="100000">
                                          <p:val>
                                            <p:strVal val="#ppt_y"/>
                                          </p:val>
                                        </p:tav>
                                      </p:tavLst>
                                    </p:anim>
                                  </p:childTnLst>
                                </p:cTn>
                              </p:par>
                            </p:childTnLst>
                          </p:cTn>
                        </p:par>
                        <p:par>
                          <p:cTn id="34" fill="hold">
                            <p:stCondLst>
                              <p:cond delay="2250"/>
                            </p:stCondLst>
                            <p:childTnLst>
                              <p:par>
                                <p:cTn id="35" presetID="2" presetClass="entr" presetSubtype="2" fill="hold" grpId="0" nodeType="afterEffect">
                                  <p:stCondLst>
                                    <p:cond delay="0"/>
                                  </p:stCondLst>
                                  <p:childTnLst>
                                    <p:set>
                                      <p:cBhvr>
                                        <p:cTn id="36" dur="1" fill="hold">
                                          <p:stCondLst>
                                            <p:cond delay="0"/>
                                          </p:stCondLst>
                                        </p:cTn>
                                        <p:tgtEl>
                                          <p:spTgt spid="35"/>
                                        </p:tgtEl>
                                        <p:attrNameLst>
                                          <p:attrName>style.visibility</p:attrName>
                                        </p:attrNameLst>
                                      </p:cBhvr>
                                      <p:to>
                                        <p:strVal val="visible"/>
                                      </p:to>
                                    </p:set>
                                    <p:anim calcmode="lin" valueType="num">
                                      <p:cBhvr>
                                        <p:cTn id="37" dur="250" fill="hold"/>
                                        <p:tgtEl>
                                          <p:spTgt spid="35"/>
                                        </p:tgtEl>
                                        <p:attrNameLst>
                                          <p:attrName>ppt_x</p:attrName>
                                        </p:attrNameLst>
                                      </p:cBhvr>
                                      <p:tavLst>
                                        <p:tav tm="0">
                                          <p:val>
                                            <p:strVal val="1+#ppt_w/2"/>
                                          </p:val>
                                        </p:tav>
                                        <p:tav tm="100000">
                                          <p:val>
                                            <p:strVal val="#ppt_x"/>
                                          </p:val>
                                        </p:tav>
                                      </p:tavLst>
                                    </p:anim>
                                    <p:anim calcmode="lin" valueType="num">
                                      <p:cBhvr>
                                        <p:cTn id="38" dur="250" fill="hold"/>
                                        <p:tgtEl>
                                          <p:spTgt spid="35"/>
                                        </p:tgtEl>
                                        <p:attrNameLst>
                                          <p:attrName>ppt_y</p:attrName>
                                        </p:attrNameLst>
                                      </p:cBhvr>
                                      <p:tavLst>
                                        <p:tav tm="0">
                                          <p:val>
                                            <p:strVal val="#ppt_y"/>
                                          </p:val>
                                        </p:tav>
                                        <p:tav tm="100000">
                                          <p:val>
                                            <p:strVal val="#ppt_y"/>
                                          </p:val>
                                        </p:tav>
                                      </p:tavLst>
                                    </p:anim>
                                  </p:childTnLst>
                                </p:cTn>
                              </p:par>
                            </p:childTnLst>
                          </p:cTn>
                        </p:par>
                        <p:par>
                          <p:cTn id="39" fill="hold">
                            <p:stCondLst>
                              <p:cond delay="2500"/>
                            </p:stCondLst>
                            <p:childTnLst>
                              <p:par>
                                <p:cTn id="40" presetID="9" presetClass="entr" presetSubtype="0" fill="hold" nodeType="afterEffect">
                                  <p:stCondLst>
                                    <p:cond delay="0"/>
                                  </p:stCondLst>
                                  <p:childTnLst>
                                    <p:set>
                                      <p:cBhvr>
                                        <p:cTn id="41" dur="1" fill="hold">
                                          <p:stCondLst>
                                            <p:cond delay="0"/>
                                          </p:stCondLst>
                                        </p:cTn>
                                        <p:tgtEl>
                                          <p:spTgt spid="37"/>
                                        </p:tgtEl>
                                        <p:attrNameLst>
                                          <p:attrName>style.visibility</p:attrName>
                                        </p:attrNameLst>
                                      </p:cBhvr>
                                      <p:to>
                                        <p:strVal val="visible"/>
                                      </p:to>
                                    </p:set>
                                    <p:animEffect transition="in" filter="dissolve">
                                      <p:cBhvr>
                                        <p:cTn id="42" dur="250"/>
                                        <p:tgtEl>
                                          <p:spTgt spid="37"/>
                                        </p:tgtEl>
                                      </p:cBhvr>
                                    </p:animEffect>
                                  </p:childTnLst>
                                </p:cTn>
                              </p:par>
                            </p:childTnLst>
                          </p:cTn>
                        </p:par>
                        <p:par>
                          <p:cTn id="43" fill="hold">
                            <p:stCondLst>
                              <p:cond delay="2750"/>
                            </p:stCondLst>
                            <p:childTnLst>
                              <p:par>
                                <p:cTn id="44" presetID="2" presetClass="entr" presetSubtype="8" fill="hold" grpId="0" nodeType="afterEffect">
                                  <p:stCondLst>
                                    <p:cond delay="0"/>
                                  </p:stCondLst>
                                  <p:childTnLst>
                                    <p:set>
                                      <p:cBhvr>
                                        <p:cTn id="45" dur="1" fill="hold">
                                          <p:stCondLst>
                                            <p:cond delay="0"/>
                                          </p:stCondLst>
                                        </p:cTn>
                                        <p:tgtEl>
                                          <p:spTgt spid="39"/>
                                        </p:tgtEl>
                                        <p:attrNameLst>
                                          <p:attrName>style.visibility</p:attrName>
                                        </p:attrNameLst>
                                      </p:cBhvr>
                                      <p:to>
                                        <p:strVal val="visible"/>
                                      </p:to>
                                    </p:set>
                                    <p:anim calcmode="lin" valueType="num">
                                      <p:cBhvr>
                                        <p:cTn id="46" dur="250" fill="hold"/>
                                        <p:tgtEl>
                                          <p:spTgt spid="39"/>
                                        </p:tgtEl>
                                        <p:attrNameLst>
                                          <p:attrName>ppt_x</p:attrName>
                                        </p:attrNameLst>
                                      </p:cBhvr>
                                      <p:tavLst>
                                        <p:tav tm="0">
                                          <p:val>
                                            <p:strVal val="0-#ppt_w/2"/>
                                          </p:val>
                                        </p:tav>
                                        <p:tav tm="100000">
                                          <p:val>
                                            <p:strVal val="#ppt_x"/>
                                          </p:val>
                                        </p:tav>
                                      </p:tavLst>
                                    </p:anim>
                                    <p:anim calcmode="lin" valueType="num">
                                      <p:cBhvr>
                                        <p:cTn id="47" dur="250" fill="hold"/>
                                        <p:tgtEl>
                                          <p:spTgt spid="39"/>
                                        </p:tgtEl>
                                        <p:attrNameLst>
                                          <p:attrName>ppt_y</p:attrName>
                                        </p:attrNameLst>
                                      </p:cBhvr>
                                      <p:tavLst>
                                        <p:tav tm="0">
                                          <p:val>
                                            <p:strVal val="#ppt_y"/>
                                          </p:val>
                                        </p:tav>
                                        <p:tav tm="100000">
                                          <p:val>
                                            <p:strVal val="#ppt_y"/>
                                          </p:val>
                                        </p:tav>
                                      </p:tavLst>
                                    </p:anim>
                                  </p:childTnLst>
                                </p:cTn>
                              </p:par>
                            </p:childTnLst>
                          </p:cTn>
                        </p:par>
                        <p:par>
                          <p:cTn id="48" fill="hold">
                            <p:stCondLst>
                              <p:cond delay="3000"/>
                            </p:stCondLst>
                            <p:childTnLst>
                              <p:par>
                                <p:cTn id="49" presetID="2" presetClass="entr" presetSubtype="8" fill="hold" grpId="0" nodeType="afterEffect">
                                  <p:stCondLst>
                                    <p:cond delay="0"/>
                                  </p:stCondLst>
                                  <p:childTnLst>
                                    <p:set>
                                      <p:cBhvr>
                                        <p:cTn id="50" dur="1" fill="hold">
                                          <p:stCondLst>
                                            <p:cond delay="0"/>
                                          </p:stCondLst>
                                        </p:cTn>
                                        <p:tgtEl>
                                          <p:spTgt spid="38"/>
                                        </p:tgtEl>
                                        <p:attrNameLst>
                                          <p:attrName>style.visibility</p:attrName>
                                        </p:attrNameLst>
                                      </p:cBhvr>
                                      <p:to>
                                        <p:strVal val="visible"/>
                                      </p:to>
                                    </p:set>
                                    <p:anim calcmode="lin" valueType="num">
                                      <p:cBhvr>
                                        <p:cTn id="51" dur="250" fill="hold"/>
                                        <p:tgtEl>
                                          <p:spTgt spid="38"/>
                                        </p:tgtEl>
                                        <p:attrNameLst>
                                          <p:attrName>ppt_x</p:attrName>
                                        </p:attrNameLst>
                                      </p:cBhvr>
                                      <p:tavLst>
                                        <p:tav tm="0">
                                          <p:val>
                                            <p:strVal val="0-#ppt_w/2"/>
                                          </p:val>
                                        </p:tav>
                                        <p:tav tm="100000">
                                          <p:val>
                                            <p:strVal val="#ppt_x"/>
                                          </p:val>
                                        </p:tav>
                                      </p:tavLst>
                                    </p:anim>
                                    <p:anim calcmode="lin" valueType="num">
                                      <p:cBhvr>
                                        <p:cTn id="52" dur="250" fill="hold"/>
                                        <p:tgtEl>
                                          <p:spTgt spid="38"/>
                                        </p:tgtEl>
                                        <p:attrNameLst>
                                          <p:attrName>ppt_y</p:attrName>
                                        </p:attrNameLst>
                                      </p:cBhvr>
                                      <p:tavLst>
                                        <p:tav tm="0">
                                          <p:val>
                                            <p:strVal val="#ppt_y"/>
                                          </p:val>
                                        </p:tav>
                                        <p:tav tm="100000">
                                          <p:val>
                                            <p:strVal val="#ppt_y"/>
                                          </p:val>
                                        </p:tav>
                                      </p:tavLst>
                                    </p:anim>
                                  </p:childTnLst>
                                </p:cTn>
                              </p:par>
                            </p:childTnLst>
                          </p:cTn>
                        </p:par>
                        <p:par>
                          <p:cTn id="53" fill="hold">
                            <p:stCondLst>
                              <p:cond delay="3250"/>
                            </p:stCondLst>
                            <p:childTnLst>
                              <p:par>
                                <p:cTn id="54" presetID="9" presetClass="entr" presetSubtype="0" fill="hold" nodeType="afterEffect">
                                  <p:stCondLst>
                                    <p:cond delay="0"/>
                                  </p:stCondLst>
                                  <p:childTnLst>
                                    <p:set>
                                      <p:cBhvr>
                                        <p:cTn id="55" dur="1" fill="hold">
                                          <p:stCondLst>
                                            <p:cond delay="0"/>
                                          </p:stCondLst>
                                        </p:cTn>
                                        <p:tgtEl>
                                          <p:spTgt spid="40"/>
                                        </p:tgtEl>
                                        <p:attrNameLst>
                                          <p:attrName>style.visibility</p:attrName>
                                        </p:attrNameLst>
                                      </p:cBhvr>
                                      <p:to>
                                        <p:strVal val="visible"/>
                                      </p:to>
                                    </p:set>
                                    <p:animEffect transition="in" filter="dissolve">
                                      <p:cBhvr>
                                        <p:cTn id="56" dur="250"/>
                                        <p:tgtEl>
                                          <p:spTgt spid="40"/>
                                        </p:tgtEl>
                                      </p:cBhvr>
                                    </p:animEffect>
                                  </p:childTnLst>
                                </p:cTn>
                              </p:par>
                            </p:childTnLst>
                          </p:cTn>
                        </p:par>
                        <p:par>
                          <p:cTn id="57" fill="hold">
                            <p:stCondLst>
                              <p:cond delay="3500"/>
                            </p:stCondLst>
                            <p:childTnLst>
                              <p:par>
                                <p:cTn id="58" presetID="2" presetClass="entr" presetSubtype="2" fill="hold" grpId="0" nodeType="afterEffect">
                                  <p:stCondLst>
                                    <p:cond delay="0"/>
                                  </p:stCondLst>
                                  <p:childTnLst>
                                    <p:set>
                                      <p:cBhvr>
                                        <p:cTn id="59" dur="1" fill="hold">
                                          <p:stCondLst>
                                            <p:cond delay="0"/>
                                          </p:stCondLst>
                                        </p:cTn>
                                        <p:tgtEl>
                                          <p:spTgt spid="42"/>
                                        </p:tgtEl>
                                        <p:attrNameLst>
                                          <p:attrName>style.visibility</p:attrName>
                                        </p:attrNameLst>
                                      </p:cBhvr>
                                      <p:to>
                                        <p:strVal val="visible"/>
                                      </p:to>
                                    </p:set>
                                    <p:anim calcmode="lin" valueType="num">
                                      <p:cBhvr>
                                        <p:cTn id="60" dur="250" fill="hold"/>
                                        <p:tgtEl>
                                          <p:spTgt spid="42"/>
                                        </p:tgtEl>
                                        <p:attrNameLst>
                                          <p:attrName>ppt_x</p:attrName>
                                        </p:attrNameLst>
                                      </p:cBhvr>
                                      <p:tavLst>
                                        <p:tav tm="0">
                                          <p:val>
                                            <p:strVal val="1+#ppt_w/2"/>
                                          </p:val>
                                        </p:tav>
                                        <p:tav tm="100000">
                                          <p:val>
                                            <p:strVal val="#ppt_x"/>
                                          </p:val>
                                        </p:tav>
                                      </p:tavLst>
                                    </p:anim>
                                    <p:anim calcmode="lin" valueType="num">
                                      <p:cBhvr>
                                        <p:cTn id="61" dur="250" fill="hold"/>
                                        <p:tgtEl>
                                          <p:spTgt spid="42"/>
                                        </p:tgtEl>
                                        <p:attrNameLst>
                                          <p:attrName>ppt_y</p:attrName>
                                        </p:attrNameLst>
                                      </p:cBhvr>
                                      <p:tavLst>
                                        <p:tav tm="0">
                                          <p:val>
                                            <p:strVal val="#ppt_y"/>
                                          </p:val>
                                        </p:tav>
                                        <p:tav tm="100000">
                                          <p:val>
                                            <p:strVal val="#ppt_y"/>
                                          </p:val>
                                        </p:tav>
                                      </p:tavLst>
                                    </p:anim>
                                  </p:childTnLst>
                                </p:cTn>
                              </p:par>
                            </p:childTnLst>
                          </p:cTn>
                        </p:par>
                        <p:par>
                          <p:cTn id="62" fill="hold">
                            <p:stCondLst>
                              <p:cond delay="3750"/>
                            </p:stCondLst>
                            <p:childTnLst>
                              <p:par>
                                <p:cTn id="63" presetID="2" presetClass="entr" presetSubtype="2" fill="hold" grpId="0" nodeType="afterEffect">
                                  <p:stCondLst>
                                    <p:cond delay="0"/>
                                  </p:stCondLst>
                                  <p:childTnLst>
                                    <p:set>
                                      <p:cBhvr>
                                        <p:cTn id="64" dur="1" fill="hold">
                                          <p:stCondLst>
                                            <p:cond delay="0"/>
                                          </p:stCondLst>
                                        </p:cTn>
                                        <p:tgtEl>
                                          <p:spTgt spid="41"/>
                                        </p:tgtEl>
                                        <p:attrNameLst>
                                          <p:attrName>style.visibility</p:attrName>
                                        </p:attrNameLst>
                                      </p:cBhvr>
                                      <p:to>
                                        <p:strVal val="visible"/>
                                      </p:to>
                                    </p:set>
                                    <p:anim calcmode="lin" valueType="num">
                                      <p:cBhvr>
                                        <p:cTn id="65" dur="250" fill="hold"/>
                                        <p:tgtEl>
                                          <p:spTgt spid="41"/>
                                        </p:tgtEl>
                                        <p:attrNameLst>
                                          <p:attrName>ppt_x</p:attrName>
                                        </p:attrNameLst>
                                      </p:cBhvr>
                                      <p:tavLst>
                                        <p:tav tm="0">
                                          <p:val>
                                            <p:strVal val="1+#ppt_w/2"/>
                                          </p:val>
                                        </p:tav>
                                        <p:tav tm="100000">
                                          <p:val>
                                            <p:strVal val="#ppt_x"/>
                                          </p:val>
                                        </p:tav>
                                      </p:tavLst>
                                    </p:anim>
                                    <p:anim calcmode="lin" valueType="num">
                                      <p:cBhvr>
                                        <p:cTn id="66" dur="250" fill="hold"/>
                                        <p:tgtEl>
                                          <p:spTgt spid="41"/>
                                        </p:tgtEl>
                                        <p:attrNameLst>
                                          <p:attrName>ppt_y</p:attrName>
                                        </p:attrNameLst>
                                      </p:cBhvr>
                                      <p:tavLst>
                                        <p:tav tm="0">
                                          <p:val>
                                            <p:strVal val="#ppt_y"/>
                                          </p:val>
                                        </p:tav>
                                        <p:tav tm="100000">
                                          <p:val>
                                            <p:strVal val="#ppt_y"/>
                                          </p:val>
                                        </p:tav>
                                      </p:tavLst>
                                    </p:anim>
                                  </p:childTnLst>
                                </p:cTn>
                              </p:par>
                            </p:childTnLst>
                          </p:cTn>
                        </p:par>
                        <p:par>
                          <p:cTn id="67" fill="hold">
                            <p:stCondLst>
                              <p:cond delay="4000"/>
                            </p:stCondLst>
                            <p:childTnLst>
                              <p:par>
                                <p:cTn id="68" presetID="9" presetClass="entr" presetSubtype="0" fill="hold" nodeType="afterEffect">
                                  <p:stCondLst>
                                    <p:cond delay="0"/>
                                  </p:stCondLst>
                                  <p:childTnLst>
                                    <p:set>
                                      <p:cBhvr>
                                        <p:cTn id="69" dur="1" fill="hold">
                                          <p:stCondLst>
                                            <p:cond delay="0"/>
                                          </p:stCondLst>
                                        </p:cTn>
                                        <p:tgtEl>
                                          <p:spTgt spid="43"/>
                                        </p:tgtEl>
                                        <p:attrNameLst>
                                          <p:attrName>style.visibility</p:attrName>
                                        </p:attrNameLst>
                                      </p:cBhvr>
                                      <p:to>
                                        <p:strVal val="visible"/>
                                      </p:to>
                                    </p:set>
                                    <p:animEffect transition="in" filter="dissolve">
                                      <p:cBhvr>
                                        <p:cTn id="70" dur="250"/>
                                        <p:tgtEl>
                                          <p:spTgt spid="43"/>
                                        </p:tgtEl>
                                      </p:cBhvr>
                                    </p:animEffect>
                                  </p:childTnLst>
                                </p:cTn>
                              </p:par>
                            </p:childTnLst>
                          </p:cTn>
                        </p:par>
                        <p:par>
                          <p:cTn id="71" fill="hold">
                            <p:stCondLst>
                              <p:cond delay="4250"/>
                            </p:stCondLst>
                            <p:childTnLst>
                              <p:par>
                                <p:cTn id="72" presetID="2" presetClass="entr" presetSubtype="8" fill="hold" grpId="0" nodeType="afterEffect">
                                  <p:stCondLst>
                                    <p:cond delay="0"/>
                                  </p:stCondLst>
                                  <p:childTnLst>
                                    <p:set>
                                      <p:cBhvr>
                                        <p:cTn id="73" dur="1" fill="hold">
                                          <p:stCondLst>
                                            <p:cond delay="0"/>
                                          </p:stCondLst>
                                        </p:cTn>
                                        <p:tgtEl>
                                          <p:spTgt spid="45"/>
                                        </p:tgtEl>
                                        <p:attrNameLst>
                                          <p:attrName>style.visibility</p:attrName>
                                        </p:attrNameLst>
                                      </p:cBhvr>
                                      <p:to>
                                        <p:strVal val="visible"/>
                                      </p:to>
                                    </p:set>
                                    <p:anim calcmode="lin" valueType="num">
                                      <p:cBhvr>
                                        <p:cTn id="74" dur="250" fill="hold"/>
                                        <p:tgtEl>
                                          <p:spTgt spid="45"/>
                                        </p:tgtEl>
                                        <p:attrNameLst>
                                          <p:attrName>ppt_x</p:attrName>
                                        </p:attrNameLst>
                                      </p:cBhvr>
                                      <p:tavLst>
                                        <p:tav tm="0">
                                          <p:val>
                                            <p:strVal val="0-#ppt_w/2"/>
                                          </p:val>
                                        </p:tav>
                                        <p:tav tm="100000">
                                          <p:val>
                                            <p:strVal val="#ppt_x"/>
                                          </p:val>
                                        </p:tav>
                                      </p:tavLst>
                                    </p:anim>
                                    <p:anim calcmode="lin" valueType="num">
                                      <p:cBhvr>
                                        <p:cTn id="75" dur="250" fill="hold"/>
                                        <p:tgtEl>
                                          <p:spTgt spid="45"/>
                                        </p:tgtEl>
                                        <p:attrNameLst>
                                          <p:attrName>ppt_y</p:attrName>
                                        </p:attrNameLst>
                                      </p:cBhvr>
                                      <p:tavLst>
                                        <p:tav tm="0">
                                          <p:val>
                                            <p:strVal val="#ppt_y"/>
                                          </p:val>
                                        </p:tav>
                                        <p:tav tm="100000">
                                          <p:val>
                                            <p:strVal val="#ppt_y"/>
                                          </p:val>
                                        </p:tav>
                                      </p:tavLst>
                                    </p:anim>
                                  </p:childTnLst>
                                </p:cTn>
                              </p:par>
                            </p:childTnLst>
                          </p:cTn>
                        </p:par>
                        <p:par>
                          <p:cTn id="76" fill="hold">
                            <p:stCondLst>
                              <p:cond delay="4500"/>
                            </p:stCondLst>
                            <p:childTnLst>
                              <p:par>
                                <p:cTn id="77" presetID="2" presetClass="entr" presetSubtype="8" fill="hold" grpId="0" nodeType="afterEffect">
                                  <p:stCondLst>
                                    <p:cond delay="0"/>
                                  </p:stCondLst>
                                  <p:childTnLst>
                                    <p:set>
                                      <p:cBhvr>
                                        <p:cTn id="78" dur="1" fill="hold">
                                          <p:stCondLst>
                                            <p:cond delay="0"/>
                                          </p:stCondLst>
                                        </p:cTn>
                                        <p:tgtEl>
                                          <p:spTgt spid="44"/>
                                        </p:tgtEl>
                                        <p:attrNameLst>
                                          <p:attrName>style.visibility</p:attrName>
                                        </p:attrNameLst>
                                      </p:cBhvr>
                                      <p:to>
                                        <p:strVal val="visible"/>
                                      </p:to>
                                    </p:set>
                                    <p:anim calcmode="lin" valueType="num">
                                      <p:cBhvr>
                                        <p:cTn id="79" dur="250" fill="hold"/>
                                        <p:tgtEl>
                                          <p:spTgt spid="44"/>
                                        </p:tgtEl>
                                        <p:attrNameLst>
                                          <p:attrName>ppt_x</p:attrName>
                                        </p:attrNameLst>
                                      </p:cBhvr>
                                      <p:tavLst>
                                        <p:tav tm="0">
                                          <p:val>
                                            <p:strVal val="0-#ppt_w/2"/>
                                          </p:val>
                                        </p:tav>
                                        <p:tav tm="100000">
                                          <p:val>
                                            <p:strVal val="#ppt_x"/>
                                          </p:val>
                                        </p:tav>
                                      </p:tavLst>
                                    </p:anim>
                                    <p:anim calcmode="lin" valueType="num">
                                      <p:cBhvr>
                                        <p:cTn id="80" dur="250" fill="hold"/>
                                        <p:tgtEl>
                                          <p:spTgt spid="44"/>
                                        </p:tgtEl>
                                        <p:attrNameLst>
                                          <p:attrName>ppt_y</p:attrName>
                                        </p:attrNameLst>
                                      </p:cBhvr>
                                      <p:tavLst>
                                        <p:tav tm="0">
                                          <p:val>
                                            <p:strVal val="#ppt_y"/>
                                          </p:val>
                                        </p:tav>
                                        <p:tav tm="100000">
                                          <p:val>
                                            <p:strVal val="#ppt_y"/>
                                          </p:val>
                                        </p:tav>
                                      </p:tavLst>
                                    </p:anim>
                                  </p:childTnLst>
                                </p:cTn>
                              </p:par>
                            </p:childTnLst>
                          </p:cTn>
                        </p:par>
                        <p:par>
                          <p:cTn id="81" fill="hold">
                            <p:stCondLst>
                              <p:cond delay="4750"/>
                            </p:stCondLst>
                            <p:childTnLst>
                              <p:par>
                                <p:cTn id="82" presetID="9" presetClass="entr" presetSubtype="0" fill="hold" nodeType="afterEffect">
                                  <p:stCondLst>
                                    <p:cond delay="0"/>
                                  </p:stCondLst>
                                  <p:childTnLst>
                                    <p:set>
                                      <p:cBhvr>
                                        <p:cTn id="83" dur="1" fill="hold">
                                          <p:stCondLst>
                                            <p:cond delay="0"/>
                                          </p:stCondLst>
                                        </p:cTn>
                                        <p:tgtEl>
                                          <p:spTgt spid="46"/>
                                        </p:tgtEl>
                                        <p:attrNameLst>
                                          <p:attrName>style.visibility</p:attrName>
                                        </p:attrNameLst>
                                      </p:cBhvr>
                                      <p:to>
                                        <p:strVal val="visible"/>
                                      </p:to>
                                    </p:set>
                                    <p:animEffect transition="in" filter="dissolve">
                                      <p:cBhvr>
                                        <p:cTn id="84" dur="250"/>
                                        <p:tgtEl>
                                          <p:spTgt spid="46"/>
                                        </p:tgtEl>
                                      </p:cBhvr>
                                    </p:animEffect>
                                  </p:childTnLst>
                                </p:cTn>
                              </p:par>
                            </p:childTnLst>
                          </p:cTn>
                        </p:par>
                        <p:par>
                          <p:cTn id="85" fill="hold">
                            <p:stCondLst>
                              <p:cond delay="5000"/>
                            </p:stCondLst>
                            <p:childTnLst>
                              <p:par>
                                <p:cTn id="86" presetID="2" presetClass="entr" presetSubtype="2" fill="hold" grpId="0" nodeType="afterEffect">
                                  <p:stCondLst>
                                    <p:cond delay="0"/>
                                  </p:stCondLst>
                                  <p:childTnLst>
                                    <p:set>
                                      <p:cBhvr>
                                        <p:cTn id="87" dur="1" fill="hold">
                                          <p:stCondLst>
                                            <p:cond delay="0"/>
                                          </p:stCondLst>
                                        </p:cTn>
                                        <p:tgtEl>
                                          <p:spTgt spid="48"/>
                                        </p:tgtEl>
                                        <p:attrNameLst>
                                          <p:attrName>style.visibility</p:attrName>
                                        </p:attrNameLst>
                                      </p:cBhvr>
                                      <p:to>
                                        <p:strVal val="visible"/>
                                      </p:to>
                                    </p:set>
                                    <p:anim calcmode="lin" valueType="num">
                                      <p:cBhvr>
                                        <p:cTn id="88" dur="250" fill="hold"/>
                                        <p:tgtEl>
                                          <p:spTgt spid="48"/>
                                        </p:tgtEl>
                                        <p:attrNameLst>
                                          <p:attrName>ppt_x</p:attrName>
                                        </p:attrNameLst>
                                      </p:cBhvr>
                                      <p:tavLst>
                                        <p:tav tm="0">
                                          <p:val>
                                            <p:strVal val="1+#ppt_w/2"/>
                                          </p:val>
                                        </p:tav>
                                        <p:tav tm="100000">
                                          <p:val>
                                            <p:strVal val="#ppt_x"/>
                                          </p:val>
                                        </p:tav>
                                      </p:tavLst>
                                    </p:anim>
                                    <p:anim calcmode="lin" valueType="num">
                                      <p:cBhvr>
                                        <p:cTn id="89" dur="250" fill="hold"/>
                                        <p:tgtEl>
                                          <p:spTgt spid="48"/>
                                        </p:tgtEl>
                                        <p:attrNameLst>
                                          <p:attrName>ppt_y</p:attrName>
                                        </p:attrNameLst>
                                      </p:cBhvr>
                                      <p:tavLst>
                                        <p:tav tm="0">
                                          <p:val>
                                            <p:strVal val="#ppt_y"/>
                                          </p:val>
                                        </p:tav>
                                        <p:tav tm="100000">
                                          <p:val>
                                            <p:strVal val="#ppt_y"/>
                                          </p:val>
                                        </p:tav>
                                      </p:tavLst>
                                    </p:anim>
                                  </p:childTnLst>
                                </p:cTn>
                              </p:par>
                            </p:childTnLst>
                          </p:cTn>
                        </p:par>
                        <p:par>
                          <p:cTn id="90" fill="hold">
                            <p:stCondLst>
                              <p:cond delay="5250"/>
                            </p:stCondLst>
                            <p:childTnLst>
                              <p:par>
                                <p:cTn id="91" presetID="2" presetClass="entr" presetSubtype="2" fill="hold" grpId="0" nodeType="afterEffect">
                                  <p:stCondLst>
                                    <p:cond delay="0"/>
                                  </p:stCondLst>
                                  <p:childTnLst>
                                    <p:set>
                                      <p:cBhvr>
                                        <p:cTn id="92" dur="1" fill="hold">
                                          <p:stCondLst>
                                            <p:cond delay="0"/>
                                          </p:stCondLst>
                                        </p:cTn>
                                        <p:tgtEl>
                                          <p:spTgt spid="47"/>
                                        </p:tgtEl>
                                        <p:attrNameLst>
                                          <p:attrName>style.visibility</p:attrName>
                                        </p:attrNameLst>
                                      </p:cBhvr>
                                      <p:to>
                                        <p:strVal val="visible"/>
                                      </p:to>
                                    </p:set>
                                    <p:anim calcmode="lin" valueType="num">
                                      <p:cBhvr>
                                        <p:cTn id="93" dur="250" fill="hold"/>
                                        <p:tgtEl>
                                          <p:spTgt spid="47"/>
                                        </p:tgtEl>
                                        <p:attrNameLst>
                                          <p:attrName>ppt_x</p:attrName>
                                        </p:attrNameLst>
                                      </p:cBhvr>
                                      <p:tavLst>
                                        <p:tav tm="0">
                                          <p:val>
                                            <p:strVal val="1+#ppt_w/2"/>
                                          </p:val>
                                        </p:tav>
                                        <p:tav tm="100000">
                                          <p:val>
                                            <p:strVal val="#ppt_x"/>
                                          </p:val>
                                        </p:tav>
                                      </p:tavLst>
                                    </p:anim>
                                    <p:anim calcmode="lin" valueType="num">
                                      <p:cBhvr>
                                        <p:cTn id="94" dur="250" fill="hold"/>
                                        <p:tgtEl>
                                          <p:spTgt spid="47"/>
                                        </p:tgtEl>
                                        <p:attrNameLst>
                                          <p:attrName>ppt_y</p:attrName>
                                        </p:attrNameLst>
                                      </p:cBhvr>
                                      <p:tavLst>
                                        <p:tav tm="0">
                                          <p:val>
                                            <p:strVal val="#ppt_y"/>
                                          </p:val>
                                        </p:tav>
                                        <p:tav tm="100000">
                                          <p:val>
                                            <p:strVal val="#ppt_y"/>
                                          </p:val>
                                        </p:tav>
                                      </p:tavLst>
                                    </p:anim>
                                  </p:childTnLst>
                                </p:cTn>
                              </p:par>
                            </p:childTnLst>
                          </p:cTn>
                        </p:par>
                        <p:par>
                          <p:cTn id="95" fill="hold">
                            <p:stCondLst>
                              <p:cond delay="5500"/>
                            </p:stCondLst>
                            <p:childTnLst>
                              <p:par>
                                <p:cTn id="96" presetID="9" presetClass="entr" presetSubtype="0" fill="hold" nodeType="afterEffect">
                                  <p:stCondLst>
                                    <p:cond delay="0"/>
                                  </p:stCondLst>
                                  <p:childTnLst>
                                    <p:set>
                                      <p:cBhvr>
                                        <p:cTn id="97" dur="1" fill="hold">
                                          <p:stCondLst>
                                            <p:cond delay="0"/>
                                          </p:stCondLst>
                                        </p:cTn>
                                        <p:tgtEl>
                                          <p:spTgt spid="49"/>
                                        </p:tgtEl>
                                        <p:attrNameLst>
                                          <p:attrName>style.visibility</p:attrName>
                                        </p:attrNameLst>
                                      </p:cBhvr>
                                      <p:to>
                                        <p:strVal val="visible"/>
                                      </p:to>
                                    </p:set>
                                    <p:animEffect transition="in" filter="dissolve">
                                      <p:cBhvr>
                                        <p:cTn id="98" dur="25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5" grpId="0"/>
      <p:bldP spid="36" grpId="0"/>
      <p:bldP spid="38" grpId="0"/>
      <p:bldP spid="39" grpId="0"/>
      <p:bldP spid="41" grpId="0"/>
      <p:bldP spid="42" grpId="0"/>
      <p:bldP spid="44" grpId="0"/>
      <p:bldP spid="45" grpId="0"/>
      <p:bldP spid="47" grpId="0"/>
      <p:bldP spid="4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0" y="444107"/>
            <a:ext cx="12190413" cy="542861"/>
            <a:chOff x="0" y="444107"/>
            <a:chExt cx="12190413" cy="542861"/>
          </a:xfrm>
        </p:grpSpPr>
        <p:sp>
          <p:nvSpPr>
            <p:cNvPr id="11" name="Copyright Notice"/>
            <p:cNvSpPr>
              <a:spLocks/>
            </p:cNvSpPr>
            <p:nvPr/>
          </p:nvSpPr>
          <p:spPr bwMode="auto">
            <a:xfrm>
              <a:off x="4586513" y="444107"/>
              <a:ext cx="3048000" cy="373209"/>
            </a:xfrm>
            <a:prstGeom prst="rect">
              <a:avLst/>
            </a:prstGeom>
            <a:noFill/>
            <a:ln w="635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000" cap="small" dirty="0">
                  <a:solidFill>
                    <a:srgbClr val="4BB43A"/>
                  </a:solidFill>
                  <a:latin typeface="微软雅黑" panose="020B0503020204020204" pitchFamily="34" charset="-122"/>
                  <a:ea typeface="微软雅黑" panose="020B0503020204020204" pitchFamily="34" charset="-122"/>
                </a:rPr>
                <a:t>点击加入标题文字</a:t>
              </a:r>
              <a:endParaRPr lang="en-US" sz="2000" cap="small" dirty="0">
                <a:solidFill>
                  <a:srgbClr val="4BB43A"/>
                </a:solidFill>
                <a:latin typeface="微软雅黑" panose="020B0503020204020204" pitchFamily="34" charset="-122"/>
                <a:ea typeface="微软雅黑" panose="020B0503020204020204" pitchFamily="34" charset="-122"/>
              </a:endParaRPr>
            </a:p>
          </p:txBody>
        </p:sp>
        <p:cxnSp>
          <p:nvCxnSpPr>
            <p:cNvPr id="5" name="直接连接符 4"/>
            <p:cNvCxnSpPr>
              <a:cxnSpLocks/>
            </p:cNvCxnSpPr>
            <p:nvPr/>
          </p:nvCxnSpPr>
          <p:spPr>
            <a:xfrm>
              <a:off x="0" y="986968"/>
              <a:ext cx="12190413" cy="0"/>
            </a:xfrm>
            <a:prstGeom prst="line">
              <a:avLst/>
            </a:prstGeom>
            <a:ln>
              <a:solidFill>
                <a:srgbClr val="4BB43A"/>
              </a:solidFill>
            </a:ln>
          </p:spPr>
          <p:style>
            <a:lnRef idx="1">
              <a:schemeClr val="accent1"/>
            </a:lnRef>
            <a:fillRef idx="0">
              <a:schemeClr val="accent1"/>
            </a:fillRef>
            <a:effectRef idx="0">
              <a:schemeClr val="accent1"/>
            </a:effectRef>
            <a:fontRef idx="minor">
              <a:schemeClr val="tx1"/>
            </a:fontRef>
          </p:style>
        </p:cxnSp>
      </p:grpSp>
      <p:grpSp>
        <p:nvGrpSpPr>
          <p:cNvPr id="33" name="组合 13"/>
          <p:cNvGrpSpPr>
            <a:grpSpLocks/>
          </p:cNvGrpSpPr>
          <p:nvPr/>
        </p:nvGrpSpPr>
        <p:grpSpPr bwMode="auto">
          <a:xfrm>
            <a:off x="7520818" y="2148667"/>
            <a:ext cx="4036629" cy="3508155"/>
            <a:chOff x="257061" y="283461"/>
            <a:chExt cx="2978847" cy="2589246"/>
          </a:xfrm>
        </p:grpSpPr>
        <p:sp>
          <p:nvSpPr>
            <p:cNvPr id="34" name="矩形 64"/>
            <p:cNvSpPr>
              <a:spLocks noChangeArrowheads="1"/>
            </p:cNvSpPr>
            <p:nvPr/>
          </p:nvSpPr>
          <p:spPr bwMode="auto">
            <a:xfrm>
              <a:off x="376961" y="1321257"/>
              <a:ext cx="2858947" cy="522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000" dirty="0">
                  <a:solidFill>
                    <a:schemeClr val="bg1">
                      <a:lumMod val="50000"/>
                    </a:schemeClr>
                  </a:solidFill>
                  <a:latin typeface="Century Gothic" panose="020B0502020202020204" pitchFamily="34" charset="0"/>
                  <a:sym typeface="Arial" panose="020B0604020202020204" pitchFamily="34" charset="0"/>
                </a:rPr>
                <a:t>The concepts national income and The concepts national income and national product have roughly the same value and can be used interchangeably if our interest is in their sum total</a:t>
              </a:r>
            </a:p>
          </p:txBody>
        </p:sp>
        <p:sp>
          <p:nvSpPr>
            <p:cNvPr id="35" name="矩形 66"/>
            <p:cNvSpPr>
              <a:spLocks noChangeArrowheads="1"/>
            </p:cNvSpPr>
            <p:nvPr/>
          </p:nvSpPr>
          <p:spPr bwMode="auto">
            <a:xfrm>
              <a:off x="257061" y="283461"/>
              <a:ext cx="2134732" cy="386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2800" dirty="0">
                  <a:solidFill>
                    <a:schemeClr val="bg1">
                      <a:lumMod val="50000"/>
                    </a:schemeClr>
                  </a:solidFill>
                  <a:latin typeface="微软雅黑" panose="020B0503020204020204" pitchFamily="34" charset="-122"/>
                  <a:ea typeface="微软雅黑" panose="020B0503020204020204" pitchFamily="34" charset="-122"/>
                </a:rPr>
                <a:t>加入标题描述</a:t>
              </a:r>
            </a:p>
          </p:txBody>
        </p:sp>
        <p:sp>
          <p:nvSpPr>
            <p:cNvPr id="36" name="矩形 72"/>
            <p:cNvSpPr>
              <a:spLocks noChangeArrowheads="1"/>
            </p:cNvSpPr>
            <p:nvPr/>
          </p:nvSpPr>
          <p:spPr bwMode="auto">
            <a:xfrm>
              <a:off x="376961" y="1001448"/>
              <a:ext cx="1427851" cy="204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200">
                  <a:solidFill>
                    <a:schemeClr val="bg1">
                      <a:lumMod val="50000"/>
                    </a:schemeClr>
                  </a:solidFill>
                  <a:latin typeface="Century Gothic" panose="020B0502020202020204" pitchFamily="34" charset="0"/>
                  <a:sym typeface="Arial" panose="020B0604020202020204" pitchFamily="34" charset="0"/>
                </a:rPr>
                <a:t>Add The Title</a:t>
              </a:r>
            </a:p>
          </p:txBody>
        </p:sp>
        <p:sp>
          <p:nvSpPr>
            <p:cNvPr id="37" name="直接连接符 10"/>
            <p:cNvSpPr>
              <a:spLocks noChangeShapeType="1"/>
            </p:cNvSpPr>
            <p:nvPr/>
          </p:nvSpPr>
          <p:spPr bwMode="auto">
            <a:xfrm>
              <a:off x="376961" y="1026234"/>
              <a:ext cx="0" cy="1026912"/>
            </a:xfrm>
            <a:prstGeom prst="line">
              <a:avLst/>
            </a:prstGeom>
            <a:noFill/>
            <a:ln w="9525">
              <a:solidFill>
                <a:srgbClr val="4BB43A"/>
              </a:solidFill>
              <a:bevel/>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38" name="组合 76"/>
            <p:cNvGrpSpPr>
              <a:grpSpLocks/>
            </p:cNvGrpSpPr>
            <p:nvPr/>
          </p:nvGrpSpPr>
          <p:grpSpPr bwMode="auto">
            <a:xfrm>
              <a:off x="378779" y="2552450"/>
              <a:ext cx="705056" cy="320257"/>
              <a:chOff x="0" y="30368"/>
              <a:chExt cx="820325" cy="320257"/>
            </a:xfrm>
          </p:grpSpPr>
          <p:sp>
            <p:nvSpPr>
              <p:cNvPr id="45" name="矩形 77"/>
              <p:cNvSpPr>
                <a:spLocks noChangeArrowheads="1"/>
              </p:cNvSpPr>
              <p:nvPr/>
            </p:nvSpPr>
            <p:spPr bwMode="auto">
              <a:xfrm>
                <a:off x="0" y="30368"/>
                <a:ext cx="820325" cy="247040"/>
              </a:xfrm>
              <a:prstGeom prst="rect">
                <a:avLst/>
              </a:prstGeom>
              <a:solidFill>
                <a:srgbClr val="4BB43A"/>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600">
                  <a:solidFill>
                    <a:srgbClr val="FFFFFF"/>
                  </a:solidFill>
                  <a:latin typeface="宋体" panose="02010600030101010101" pitchFamily="2" charset="-122"/>
                  <a:sym typeface="宋体" panose="02010600030101010101" pitchFamily="2" charset="-122"/>
                </a:endParaRPr>
              </a:p>
            </p:txBody>
          </p:sp>
          <p:sp>
            <p:nvSpPr>
              <p:cNvPr id="46" name="矩形 78"/>
              <p:cNvSpPr>
                <a:spLocks noChangeArrowheads="1"/>
              </p:cNvSpPr>
              <p:nvPr/>
            </p:nvSpPr>
            <p:spPr bwMode="auto">
              <a:xfrm>
                <a:off x="41623" y="42848"/>
                <a:ext cx="7370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400" dirty="0">
                    <a:solidFill>
                      <a:schemeClr val="bg1"/>
                    </a:solidFill>
                    <a:latin typeface="Century Gothic" panose="020B0502020202020204" pitchFamily="34" charset="0"/>
                    <a:sym typeface="Arial" panose="020B0604020202020204" pitchFamily="34" charset="0"/>
                  </a:rPr>
                  <a:t>Who </a:t>
                </a:r>
                <a:endParaRPr lang="zh-CN" altLang="en-US" sz="1800" dirty="0">
                  <a:latin typeface="Arial" panose="020B0604020202020204" pitchFamily="34" charset="0"/>
                </a:endParaRPr>
              </a:p>
            </p:txBody>
          </p:sp>
        </p:grpSp>
        <p:grpSp>
          <p:nvGrpSpPr>
            <p:cNvPr id="39" name="组合 80"/>
            <p:cNvGrpSpPr>
              <a:grpSpLocks/>
            </p:cNvGrpSpPr>
            <p:nvPr/>
          </p:nvGrpSpPr>
          <p:grpSpPr bwMode="auto">
            <a:xfrm>
              <a:off x="1429676" y="2552450"/>
              <a:ext cx="705056" cy="320256"/>
              <a:chOff x="0" y="30368"/>
              <a:chExt cx="820325" cy="320256"/>
            </a:xfrm>
          </p:grpSpPr>
          <p:sp>
            <p:nvSpPr>
              <p:cNvPr id="43" name="矩形 81"/>
              <p:cNvSpPr>
                <a:spLocks noChangeArrowheads="1"/>
              </p:cNvSpPr>
              <p:nvPr/>
            </p:nvSpPr>
            <p:spPr bwMode="auto">
              <a:xfrm>
                <a:off x="0" y="30368"/>
                <a:ext cx="820325" cy="247040"/>
              </a:xfrm>
              <a:prstGeom prst="rect">
                <a:avLst/>
              </a:prstGeom>
              <a:solidFill>
                <a:schemeClr val="accent1">
                  <a:lumMod val="75000"/>
                </a:schemeClr>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600">
                  <a:solidFill>
                    <a:srgbClr val="FFFFFF"/>
                  </a:solidFill>
                  <a:latin typeface="宋体" panose="02010600030101010101" pitchFamily="2" charset="-122"/>
                  <a:sym typeface="宋体" panose="02010600030101010101" pitchFamily="2" charset="-122"/>
                </a:endParaRPr>
              </a:p>
            </p:txBody>
          </p:sp>
          <p:sp>
            <p:nvSpPr>
              <p:cNvPr id="44" name="矩形 88"/>
              <p:cNvSpPr>
                <a:spLocks noChangeArrowheads="1"/>
              </p:cNvSpPr>
              <p:nvPr/>
            </p:nvSpPr>
            <p:spPr bwMode="auto">
              <a:xfrm>
                <a:off x="59746" y="42847"/>
                <a:ext cx="70083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400">
                    <a:solidFill>
                      <a:schemeClr val="bg1"/>
                    </a:solidFill>
                    <a:latin typeface="Century Gothic" panose="020B0502020202020204" pitchFamily="34" charset="0"/>
                    <a:sym typeface="Arial" panose="020B0604020202020204" pitchFamily="34" charset="0"/>
                  </a:rPr>
                  <a:t>What </a:t>
                </a:r>
              </a:p>
            </p:txBody>
          </p:sp>
        </p:grpSp>
        <p:grpSp>
          <p:nvGrpSpPr>
            <p:cNvPr id="40" name="组合 89"/>
            <p:cNvGrpSpPr>
              <a:grpSpLocks/>
            </p:cNvGrpSpPr>
            <p:nvPr/>
          </p:nvGrpSpPr>
          <p:grpSpPr bwMode="auto">
            <a:xfrm>
              <a:off x="2480573" y="2552450"/>
              <a:ext cx="755335" cy="320256"/>
              <a:chOff x="0" y="30368"/>
              <a:chExt cx="878824" cy="320256"/>
            </a:xfrm>
          </p:grpSpPr>
          <p:sp>
            <p:nvSpPr>
              <p:cNvPr id="41" name="矩形 90"/>
              <p:cNvSpPr>
                <a:spLocks noChangeArrowheads="1"/>
              </p:cNvSpPr>
              <p:nvPr/>
            </p:nvSpPr>
            <p:spPr bwMode="auto">
              <a:xfrm>
                <a:off x="29249" y="30368"/>
                <a:ext cx="820325" cy="247040"/>
              </a:xfrm>
              <a:prstGeom prst="rect">
                <a:avLst/>
              </a:prstGeom>
              <a:solidFill>
                <a:srgbClr val="4BB43A"/>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600">
                  <a:solidFill>
                    <a:srgbClr val="FFFFFF"/>
                  </a:solidFill>
                  <a:latin typeface="宋体" panose="02010600030101010101" pitchFamily="2" charset="-122"/>
                  <a:sym typeface="宋体" panose="02010600030101010101" pitchFamily="2" charset="-122"/>
                </a:endParaRPr>
              </a:p>
            </p:txBody>
          </p:sp>
          <p:sp>
            <p:nvSpPr>
              <p:cNvPr id="42" name="矩形 91"/>
              <p:cNvSpPr>
                <a:spLocks noChangeArrowheads="1"/>
              </p:cNvSpPr>
              <p:nvPr/>
            </p:nvSpPr>
            <p:spPr bwMode="auto">
              <a:xfrm>
                <a:off x="0" y="42847"/>
                <a:ext cx="8788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400">
                    <a:solidFill>
                      <a:schemeClr val="bg1"/>
                    </a:solidFill>
                    <a:latin typeface="Century Gothic" panose="020B0502020202020204" pitchFamily="34" charset="0"/>
                    <a:sym typeface="Arial" panose="020B0604020202020204" pitchFamily="34" charset="0"/>
                  </a:rPr>
                  <a:t>Where</a:t>
                </a:r>
                <a:endParaRPr lang="zh-CN" altLang="en-US" sz="1800">
                  <a:latin typeface="Arial" panose="020B0604020202020204" pitchFamily="34" charset="0"/>
                </a:endParaRPr>
              </a:p>
            </p:txBody>
          </p:sp>
        </p:grpSp>
      </p:grpSp>
      <p:grpSp>
        <p:nvGrpSpPr>
          <p:cNvPr id="2" name="组合 1"/>
          <p:cNvGrpSpPr/>
          <p:nvPr/>
        </p:nvGrpSpPr>
        <p:grpSpPr>
          <a:xfrm>
            <a:off x="1055772" y="2467647"/>
            <a:ext cx="6423375" cy="2944168"/>
            <a:chOff x="1284551" y="2471120"/>
            <a:chExt cx="6423375" cy="2944168"/>
          </a:xfrm>
        </p:grpSpPr>
        <p:grpSp>
          <p:nvGrpSpPr>
            <p:cNvPr id="6" name="组合 5"/>
            <p:cNvGrpSpPr/>
            <p:nvPr/>
          </p:nvGrpSpPr>
          <p:grpSpPr>
            <a:xfrm>
              <a:off x="1291546" y="2471120"/>
              <a:ext cx="6416380" cy="2167302"/>
              <a:chOff x="503238" y="1765300"/>
              <a:chExt cx="8304873" cy="1738297"/>
            </a:xfrm>
          </p:grpSpPr>
          <p:grpSp>
            <p:nvGrpSpPr>
              <p:cNvPr id="7" name="组合 1"/>
              <p:cNvGrpSpPr>
                <a:grpSpLocks/>
              </p:cNvGrpSpPr>
              <p:nvPr/>
            </p:nvGrpSpPr>
            <p:grpSpPr bwMode="auto">
              <a:xfrm>
                <a:off x="503238" y="1765300"/>
                <a:ext cx="1206482" cy="820738"/>
                <a:chOff x="0" y="0"/>
                <a:chExt cx="1205878" cy="820923"/>
              </a:xfrm>
            </p:grpSpPr>
            <p:sp>
              <p:nvSpPr>
                <p:cNvPr id="30" name="矩形 6"/>
                <p:cNvSpPr>
                  <a:spLocks noChangeArrowheads="1"/>
                </p:cNvSpPr>
                <p:nvPr/>
              </p:nvSpPr>
              <p:spPr bwMode="auto">
                <a:xfrm>
                  <a:off x="0" y="273236"/>
                  <a:ext cx="1188442" cy="547687"/>
                </a:xfrm>
                <a:prstGeom prst="rect">
                  <a:avLst/>
                </a:prstGeom>
                <a:solidFill>
                  <a:srgbClr val="4BB43A"/>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00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1" name="矩形 12"/>
                <p:cNvSpPr>
                  <a:spLocks noChangeArrowheads="1"/>
                </p:cNvSpPr>
                <p:nvPr/>
              </p:nvSpPr>
              <p:spPr bwMode="auto">
                <a:xfrm>
                  <a:off x="0" y="377802"/>
                  <a:ext cx="717386" cy="296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800">
                      <a:solidFill>
                        <a:schemeClr val="bg1"/>
                      </a:solidFill>
                      <a:latin typeface="微软雅黑" panose="020B0503020204020204" pitchFamily="34" charset="-122"/>
                      <a:ea typeface="微软雅黑" panose="020B0503020204020204" pitchFamily="34" charset="-122"/>
                      <a:sym typeface="Arial" panose="020B0604020202020204" pitchFamily="34" charset="0"/>
                    </a:rPr>
                    <a:t>20%</a:t>
                  </a:r>
                </a:p>
              </p:txBody>
            </p:sp>
            <p:sp>
              <p:nvSpPr>
                <p:cNvPr id="32" name="矩形 15"/>
                <p:cNvSpPr>
                  <a:spLocks noChangeArrowheads="1"/>
                </p:cNvSpPr>
                <p:nvPr/>
              </p:nvSpPr>
              <p:spPr bwMode="auto">
                <a:xfrm>
                  <a:off x="0" y="0"/>
                  <a:ext cx="1205878" cy="222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加入标题描述</a:t>
                  </a:r>
                  <a:endParaRPr lang="en-US" altLang="zh-CN"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8" name="组合 2"/>
              <p:cNvGrpSpPr>
                <a:grpSpLocks/>
              </p:cNvGrpSpPr>
              <p:nvPr/>
            </p:nvGrpSpPr>
            <p:grpSpPr bwMode="auto">
              <a:xfrm>
                <a:off x="1692275" y="1765300"/>
                <a:ext cx="4067175" cy="820738"/>
                <a:chOff x="0" y="0"/>
                <a:chExt cx="4068452" cy="820923"/>
              </a:xfrm>
            </p:grpSpPr>
            <p:sp>
              <p:nvSpPr>
                <p:cNvPr id="27" name="矩形 7"/>
                <p:cNvSpPr>
                  <a:spLocks noChangeArrowheads="1"/>
                </p:cNvSpPr>
                <p:nvPr/>
              </p:nvSpPr>
              <p:spPr bwMode="auto">
                <a:xfrm>
                  <a:off x="0" y="273236"/>
                  <a:ext cx="4068452" cy="547687"/>
                </a:xfrm>
                <a:prstGeom prst="rect">
                  <a:avLst/>
                </a:prstGeom>
                <a:solidFill>
                  <a:schemeClr val="accent1">
                    <a:lumMod val="75000"/>
                  </a:schemeClr>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00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8" name="矩形 13"/>
                <p:cNvSpPr>
                  <a:spLocks noChangeArrowheads="1"/>
                </p:cNvSpPr>
                <p:nvPr/>
              </p:nvSpPr>
              <p:spPr bwMode="auto">
                <a:xfrm>
                  <a:off x="0" y="377802"/>
                  <a:ext cx="717971" cy="296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800">
                      <a:solidFill>
                        <a:schemeClr val="bg1"/>
                      </a:solidFill>
                      <a:latin typeface="微软雅黑" panose="020B0503020204020204" pitchFamily="34" charset="-122"/>
                      <a:ea typeface="微软雅黑" panose="020B0503020204020204" pitchFamily="34" charset="-122"/>
                      <a:sym typeface="Arial" panose="020B0604020202020204" pitchFamily="34" charset="0"/>
                    </a:rPr>
                    <a:t>50%</a:t>
                  </a:r>
                </a:p>
              </p:txBody>
            </p:sp>
            <p:sp>
              <p:nvSpPr>
                <p:cNvPr id="29" name="矩形 16"/>
                <p:cNvSpPr>
                  <a:spLocks noChangeArrowheads="1"/>
                </p:cNvSpPr>
                <p:nvPr/>
              </p:nvSpPr>
              <p:spPr bwMode="auto">
                <a:xfrm>
                  <a:off x="404256" y="0"/>
                  <a:ext cx="1206861" cy="222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加入标题描述</a:t>
                  </a:r>
                  <a:endParaRPr lang="en-US" altLang="zh-CN"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10" name="组合 3"/>
              <p:cNvGrpSpPr>
                <a:grpSpLocks/>
              </p:cNvGrpSpPr>
              <p:nvPr/>
            </p:nvGrpSpPr>
            <p:grpSpPr bwMode="auto">
              <a:xfrm>
                <a:off x="5759450" y="1765300"/>
                <a:ext cx="2644529" cy="820738"/>
                <a:chOff x="0" y="0"/>
                <a:chExt cx="2643902" cy="820923"/>
              </a:xfrm>
            </p:grpSpPr>
            <p:sp>
              <p:nvSpPr>
                <p:cNvPr id="24" name="矩形 8"/>
                <p:cNvSpPr>
                  <a:spLocks noChangeArrowheads="1"/>
                </p:cNvSpPr>
                <p:nvPr/>
              </p:nvSpPr>
              <p:spPr bwMode="auto">
                <a:xfrm>
                  <a:off x="1" y="273236"/>
                  <a:ext cx="2643901" cy="547687"/>
                </a:xfrm>
                <a:prstGeom prst="rect">
                  <a:avLst/>
                </a:prstGeom>
                <a:solidFill>
                  <a:srgbClr val="4BB43A"/>
                </a:solidFill>
                <a:ln>
                  <a:noFill/>
                </a:ln>
                <a:extLst>
                  <a:ext uri="{91240B29-F687-4F45-9708-019B960494DF}">
                    <a14:hiddenLine xmlns:a14="http://schemas.microsoft.com/office/drawing/2010/main" w="3175">
                      <a:solidFill>
                        <a:srgbClr val="000000"/>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00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5" name="矩形 14"/>
                <p:cNvSpPr>
                  <a:spLocks noChangeArrowheads="1"/>
                </p:cNvSpPr>
                <p:nvPr/>
              </p:nvSpPr>
              <p:spPr bwMode="auto">
                <a:xfrm>
                  <a:off x="0" y="377802"/>
                  <a:ext cx="717575" cy="296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800">
                      <a:solidFill>
                        <a:schemeClr val="bg1"/>
                      </a:solidFill>
                      <a:latin typeface="微软雅黑" panose="020B0503020204020204" pitchFamily="34" charset="-122"/>
                      <a:ea typeface="微软雅黑" panose="020B0503020204020204" pitchFamily="34" charset="-122"/>
                      <a:sym typeface="Arial" panose="020B0604020202020204" pitchFamily="34" charset="0"/>
                    </a:rPr>
                    <a:t>30%</a:t>
                  </a:r>
                </a:p>
              </p:txBody>
            </p:sp>
            <p:sp>
              <p:nvSpPr>
                <p:cNvPr id="26" name="矩形 17"/>
                <p:cNvSpPr>
                  <a:spLocks noChangeArrowheads="1"/>
                </p:cNvSpPr>
                <p:nvPr/>
              </p:nvSpPr>
              <p:spPr bwMode="auto">
                <a:xfrm>
                  <a:off x="0" y="0"/>
                  <a:ext cx="1206196" cy="222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加入标题描述</a:t>
                  </a:r>
                  <a:endParaRPr lang="en-US" altLang="zh-CN"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12" name="组合 22"/>
              <p:cNvGrpSpPr>
                <a:grpSpLocks/>
              </p:cNvGrpSpPr>
              <p:nvPr/>
            </p:nvGrpSpPr>
            <p:grpSpPr bwMode="auto">
              <a:xfrm>
                <a:off x="513424" y="2784775"/>
                <a:ext cx="2592387" cy="718822"/>
                <a:chOff x="10187" y="-314016"/>
                <a:chExt cx="2592598" cy="718790"/>
              </a:xfrm>
            </p:grpSpPr>
            <p:sp>
              <p:nvSpPr>
                <p:cNvPr id="21" name="矩形 18"/>
                <p:cNvSpPr>
                  <a:spLocks noChangeArrowheads="1"/>
                </p:cNvSpPr>
                <p:nvPr/>
              </p:nvSpPr>
              <p:spPr bwMode="auto">
                <a:xfrm>
                  <a:off x="10187" y="35229"/>
                  <a:ext cx="2592598" cy="369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indent="0" eaLnBrk="1" hangingPunct="1">
                    <a:lnSpc>
                      <a:spcPct val="114000"/>
                    </a:lnSpc>
                    <a:spcBef>
                      <a:spcPct val="0"/>
                    </a:spcBef>
                    <a:buNone/>
                  </a:pPr>
                  <a:r>
                    <a:rPr lang="en-US" altLang="zh-CN" sz="105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The concepts national income and national product have roughly t</a:t>
                  </a:r>
                </a:p>
              </p:txBody>
            </p:sp>
            <p:sp>
              <p:nvSpPr>
                <p:cNvPr id="22" name="矩形 19"/>
                <p:cNvSpPr>
                  <a:spLocks noChangeArrowheads="1"/>
                </p:cNvSpPr>
                <p:nvPr/>
              </p:nvSpPr>
              <p:spPr bwMode="auto">
                <a:xfrm>
                  <a:off x="10187" y="-314016"/>
                  <a:ext cx="1206580" cy="222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加入标题描述</a:t>
                  </a:r>
                  <a:endParaRPr lang="en-US" altLang="zh-CN"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13" name="组合 12"/>
              <p:cNvGrpSpPr>
                <a:grpSpLocks/>
              </p:cNvGrpSpPr>
              <p:nvPr/>
            </p:nvGrpSpPr>
            <p:grpSpPr bwMode="auto">
              <a:xfrm>
                <a:off x="3286786" y="2784775"/>
                <a:ext cx="2592388" cy="718820"/>
                <a:chOff x="10187" y="-314016"/>
                <a:chExt cx="2592598" cy="718788"/>
              </a:xfrm>
            </p:grpSpPr>
            <p:sp>
              <p:nvSpPr>
                <p:cNvPr id="18" name="矩形 17"/>
                <p:cNvSpPr>
                  <a:spLocks noChangeArrowheads="1"/>
                </p:cNvSpPr>
                <p:nvPr/>
              </p:nvSpPr>
              <p:spPr bwMode="auto">
                <a:xfrm>
                  <a:off x="10187" y="35227"/>
                  <a:ext cx="2592598" cy="369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indent="0" eaLnBrk="1" hangingPunct="1">
                    <a:lnSpc>
                      <a:spcPct val="114000"/>
                    </a:lnSpc>
                    <a:spcBef>
                      <a:spcPct val="0"/>
                    </a:spcBef>
                    <a:buNone/>
                  </a:pPr>
                  <a:r>
                    <a:rPr lang="en-US" altLang="zh-CN" sz="105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The concepts national income and national product have roughly t</a:t>
                  </a:r>
                </a:p>
              </p:txBody>
            </p:sp>
            <p:sp>
              <p:nvSpPr>
                <p:cNvPr id="19" name="矩形 18"/>
                <p:cNvSpPr>
                  <a:spLocks noChangeArrowheads="1"/>
                </p:cNvSpPr>
                <p:nvPr/>
              </p:nvSpPr>
              <p:spPr bwMode="auto">
                <a:xfrm>
                  <a:off x="10187" y="-314016"/>
                  <a:ext cx="1206580" cy="222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加入标题描述</a:t>
                  </a:r>
                  <a:endParaRPr lang="en-US" altLang="zh-CN"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14" name="组合 13"/>
              <p:cNvGrpSpPr>
                <a:grpSpLocks/>
              </p:cNvGrpSpPr>
              <p:nvPr/>
            </p:nvGrpSpPr>
            <p:grpSpPr bwMode="auto">
              <a:xfrm>
                <a:off x="6214136" y="2784775"/>
                <a:ext cx="2593975" cy="718822"/>
                <a:chOff x="10181" y="-314016"/>
                <a:chExt cx="2592598" cy="718790"/>
              </a:xfrm>
            </p:grpSpPr>
            <p:sp>
              <p:nvSpPr>
                <p:cNvPr id="15" name="矩形 14"/>
                <p:cNvSpPr>
                  <a:spLocks noChangeArrowheads="1"/>
                </p:cNvSpPr>
                <p:nvPr/>
              </p:nvSpPr>
              <p:spPr bwMode="auto">
                <a:xfrm>
                  <a:off x="10181" y="35229"/>
                  <a:ext cx="2592598" cy="369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indent="0" eaLnBrk="1" hangingPunct="1">
                    <a:lnSpc>
                      <a:spcPct val="114000"/>
                    </a:lnSpc>
                    <a:spcBef>
                      <a:spcPct val="0"/>
                    </a:spcBef>
                    <a:buNone/>
                  </a:pPr>
                  <a:r>
                    <a:rPr lang="en-US" altLang="zh-CN" sz="105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The concepts national income and national product have roughly t</a:t>
                  </a:r>
                </a:p>
              </p:txBody>
            </p:sp>
            <p:sp>
              <p:nvSpPr>
                <p:cNvPr id="16" name="矩形 15"/>
                <p:cNvSpPr>
                  <a:spLocks noChangeArrowheads="1"/>
                </p:cNvSpPr>
                <p:nvPr/>
              </p:nvSpPr>
              <p:spPr bwMode="auto">
                <a:xfrm>
                  <a:off x="10181" y="-314016"/>
                  <a:ext cx="1205842" cy="222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加入标题描述</a:t>
                  </a:r>
                  <a:endParaRPr lang="en-US" altLang="zh-CN"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sp>
          <p:nvSpPr>
            <p:cNvPr id="47" name="矩形 18"/>
            <p:cNvSpPr>
              <a:spLocks noChangeArrowheads="1"/>
            </p:cNvSpPr>
            <p:nvPr/>
          </p:nvSpPr>
          <p:spPr bwMode="auto">
            <a:xfrm>
              <a:off x="1284551" y="4954520"/>
              <a:ext cx="2002889" cy="460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indent="0" eaLnBrk="1" hangingPunct="1">
                <a:lnSpc>
                  <a:spcPct val="114000"/>
                </a:lnSpc>
                <a:spcBef>
                  <a:spcPct val="0"/>
                </a:spcBef>
                <a:buNone/>
              </a:pPr>
              <a:r>
                <a:rPr lang="en-US" altLang="zh-CN" sz="105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The concepts national income and national product have roughly t</a:t>
              </a:r>
            </a:p>
          </p:txBody>
        </p:sp>
        <p:sp>
          <p:nvSpPr>
            <p:cNvPr id="48" name="矩形 47"/>
            <p:cNvSpPr>
              <a:spLocks noChangeArrowheads="1"/>
            </p:cNvSpPr>
            <p:nvPr/>
          </p:nvSpPr>
          <p:spPr bwMode="auto">
            <a:xfrm>
              <a:off x="3427262" y="4954518"/>
              <a:ext cx="2002890" cy="460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indent="0" eaLnBrk="1" hangingPunct="1">
                <a:lnSpc>
                  <a:spcPct val="114000"/>
                </a:lnSpc>
                <a:spcBef>
                  <a:spcPct val="0"/>
                </a:spcBef>
                <a:buNone/>
              </a:pPr>
              <a:r>
                <a:rPr lang="en-US" altLang="zh-CN" sz="105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The concepts national income and national product have roughly t</a:t>
              </a:r>
            </a:p>
          </p:txBody>
        </p:sp>
        <p:sp>
          <p:nvSpPr>
            <p:cNvPr id="49" name="矩形 48"/>
            <p:cNvSpPr>
              <a:spLocks noChangeArrowheads="1"/>
            </p:cNvSpPr>
            <p:nvPr/>
          </p:nvSpPr>
          <p:spPr bwMode="auto">
            <a:xfrm>
              <a:off x="5688945" y="4954520"/>
              <a:ext cx="2004116" cy="460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indent="0" eaLnBrk="1" hangingPunct="1">
                <a:lnSpc>
                  <a:spcPct val="114000"/>
                </a:lnSpc>
                <a:spcBef>
                  <a:spcPct val="0"/>
                </a:spcBef>
                <a:buNone/>
              </a:pPr>
              <a:r>
                <a:rPr lang="en-US" altLang="zh-CN" sz="105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The concepts national income and national product have roughly t</a:t>
              </a:r>
            </a:p>
          </p:txBody>
        </p:sp>
      </p:grpSp>
    </p:spTree>
    <p:extLst>
      <p:ext uri="{BB962C8B-B14F-4D97-AF65-F5344CB8AC3E}">
        <p14:creationId xmlns:p14="http://schemas.microsoft.com/office/powerpoint/2010/main" val="3382136695"/>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750"/>
                                        <p:tgtEl>
                                          <p:spTgt spid="9"/>
                                        </p:tgtEl>
                                      </p:cBhvr>
                                    </p:animEffect>
                                    <p:anim calcmode="lin" valueType="num">
                                      <p:cBhvr>
                                        <p:cTn id="8" dur="750" fill="hold"/>
                                        <p:tgtEl>
                                          <p:spTgt spid="9"/>
                                        </p:tgtEl>
                                        <p:attrNameLst>
                                          <p:attrName>ppt_x</p:attrName>
                                        </p:attrNameLst>
                                      </p:cBhvr>
                                      <p:tavLst>
                                        <p:tav tm="0">
                                          <p:val>
                                            <p:strVal val="#ppt_x"/>
                                          </p:val>
                                        </p:tav>
                                        <p:tav tm="100000">
                                          <p:val>
                                            <p:strVal val="#ppt_x"/>
                                          </p:val>
                                        </p:tav>
                                      </p:tavLst>
                                    </p:anim>
                                    <p:anim calcmode="lin" valueType="num">
                                      <p:cBhvr>
                                        <p:cTn id="9" dur="750" fill="hold"/>
                                        <p:tgtEl>
                                          <p:spTgt spid="9"/>
                                        </p:tgtEl>
                                        <p:attrNameLst>
                                          <p:attrName>ppt_y</p:attrName>
                                        </p:attrNameLst>
                                      </p:cBhvr>
                                      <p:tavLst>
                                        <p:tav tm="0">
                                          <p:val>
                                            <p:strVal val="#ppt_y+.1"/>
                                          </p:val>
                                        </p:tav>
                                        <p:tav tm="100000">
                                          <p:val>
                                            <p:strVal val="#ppt_y"/>
                                          </p:val>
                                        </p:tav>
                                      </p:tavLst>
                                    </p:anim>
                                  </p:childTnLst>
                                </p:cTn>
                              </p:par>
                              <p:par>
                                <p:cTn id="10" presetID="2" presetClass="entr" presetSubtype="2" decel="100000" fill="hold" nodeType="withEffect">
                                  <p:stCondLst>
                                    <p:cond delay="250"/>
                                  </p:stCondLst>
                                  <p:childTnLst>
                                    <p:set>
                                      <p:cBhvr>
                                        <p:cTn id="11" dur="1" fill="hold">
                                          <p:stCondLst>
                                            <p:cond delay="0"/>
                                          </p:stCondLst>
                                        </p:cTn>
                                        <p:tgtEl>
                                          <p:spTgt spid="33"/>
                                        </p:tgtEl>
                                        <p:attrNameLst>
                                          <p:attrName>style.visibility</p:attrName>
                                        </p:attrNameLst>
                                      </p:cBhvr>
                                      <p:to>
                                        <p:strVal val="visible"/>
                                      </p:to>
                                    </p:set>
                                    <p:anim calcmode="lin" valueType="num">
                                      <p:cBhvr>
                                        <p:cTn id="12" dur="500" fill="hold"/>
                                        <p:tgtEl>
                                          <p:spTgt spid="33"/>
                                        </p:tgtEl>
                                        <p:attrNameLst>
                                          <p:attrName>ppt_x</p:attrName>
                                        </p:attrNameLst>
                                      </p:cBhvr>
                                      <p:tavLst>
                                        <p:tav tm="0">
                                          <p:val>
                                            <p:strVal val="1+#ppt_w/2"/>
                                          </p:val>
                                        </p:tav>
                                        <p:tav tm="100000">
                                          <p:val>
                                            <p:strVal val="#ppt_x"/>
                                          </p:val>
                                        </p:tav>
                                      </p:tavLst>
                                    </p:anim>
                                    <p:anim calcmode="lin" valueType="num">
                                      <p:cBhvr>
                                        <p:cTn id="13" dur="500" fill="hold"/>
                                        <p:tgtEl>
                                          <p:spTgt spid="33"/>
                                        </p:tgtEl>
                                        <p:attrNameLst>
                                          <p:attrName>ppt_y</p:attrName>
                                        </p:attrNameLst>
                                      </p:cBhvr>
                                      <p:tavLst>
                                        <p:tav tm="0">
                                          <p:val>
                                            <p:strVal val="#ppt_y"/>
                                          </p:val>
                                        </p:tav>
                                        <p:tav tm="100000">
                                          <p:val>
                                            <p:strVal val="#ppt_y"/>
                                          </p:val>
                                        </p:tav>
                                      </p:tavLst>
                                    </p:anim>
                                  </p:childTnLst>
                                </p:cTn>
                              </p:par>
                            </p:childTnLst>
                          </p:cTn>
                        </p:par>
                        <p:par>
                          <p:cTn id="14" fill="hold">
                            <p:stCondLst>
                              <p:cond delay="750"/>
                            </p:stCondLst>
                            <p:childTnLst>
                              <p:par>
                                <p:cTn id="15" presetID="2" presetClass="entr" presetSubtype="8"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0-#ppt_w/2"/>
                                          </p:val>
                                        </p:tav>
                                        <p:tav tm="100000">
                                          <p:val>
                                            <p:strVal val="#ppt_x"/>
                                          </p:val>
                                        </p:tav>
                                      </p:tavLst>
                                    </p:anim>
                                    <p:anim calcmode="lin" valueType="num">
                                      <p:cBhvr additive="base">
                                        <p:cTn id="1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0" y="444107"/>
            <a:ext cx="12190413" cy="542861"/>
            <a:chOff x="0" y="444107"/>
            <a:chExt cx="12190413" cy="542861"/>
          </a:xfrm>
        </p:grpSpPr>
        <p:sp>
          <p:nvSpPr>
            <p:cNvPr id="11" name="Copyright Notice"/>
            <p:cNvSpPr>
              <a:spLocks/>
            </p:cNvSpPr>
            <p:nvPr/>
          </p:nvSpPr>
          <p:spPr bwMode="auto">
            <a:xfrm>
              <a:off x="4586513" y="444107"/>
              <a:ext cx="3048000" cy="373209"/>
            </a:xfrm>
            <a:prstGeom prst="rect">
              <a:avLst/>
            </a:prstGeom>
            <a:noFill/>
            <a:ln w="635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000" cap="small" dirty="0">
                  <a:solidFill>
                    <a:srgbClr val="4BB43A"/>
                  </a:solidFill>
                  <a:latin typeface="微软雅黑" panose="020B0503020204020204" pitchFamily="34" charset="-122"/>
                  <a:ea typeface="微软雅黑" panose="020B0503020204020204" pitchFamily="34" charset="-122"/>
                </a:rPr>
                <a:t>点击加入标题文字</a:t>
              </a:r>
              <a:endParaRPr lang="en-US" sz="2000" cap="small" dirty="0">
                <a:solidFill>
                  <a:srgbClr val="4BB43A"/>
                </a:solidFill>
                <a:latin typeface="微软雅黑" panose="020B0503020204020204" pitchFamily="34" charset="-122"/>
                <a:ea typeface="微软雅黑" panose="020B0503020204020204" pitchFamily="34" charset="-122"/>
              </a:endParaRPr>
            </a:p>
          </p:txBody>
        </p:sp>
        <p:cxnSp>
          <p:nvCxnSpPr>
            <p:cNvPr id="5" name="直接连接符 4"/>
            <p:cNvCxnSpPr>
              <a:cxnSpLocks/>
            </p:cNvCxnSpPr>
            <p:nvPr/>
          </p:nvCxnSpPr>
          <p:spPr>
            <a:xfrm>
              <a:off x="0" y="986968"/>
              <a:ext cx="12190413" cy="0"/>
            </a:xfrm>
            <a:prstGeom prst="line">
              <a:avLst/>
            </a:prstGeom>
            <a:ln>
              <a:solidFill>
                <a:srgbClr val="4BB43A"/>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flipH="1">
            <a:off x="1520491" y="1981177"/>
            <a:ext cx="9180044" cy="3751358"/>
            <a:chOff x="1852613" y="2406196"/>
            <a:chExt cx="6348412" cy="2594232"/>
          </a:xfrm>
        </p:grpSpPr>
        <p:grpSp>
          <p:nvGrpSpPr>
            <p:cNvPr id="7" name="组合 4117"/>
            <p:cNvGrpSpPr>
              <a:grpSpLocks/>
            </p:cNvGrpSpPr>
            <p:nvPr/>
          </p:nvGrpSpPr>
          <p:grpSpPr bwMode="auto">
            <a:xfrm>
              <a:off x="1852613" y="2406196"/>
              <a:ext cx="2116137" cy="2594232"/>
              <a:chOff x="0" y="0"/>
              <a:chExt cx="2116156" cy="2594131"/>
            </a:xfrm>
          </p:grpSpPr>
          <p:grpSp>
            <p:nvGrpSpPr>
              <p:cNvPr id="29" name="组合 4101"/>
              <p:cNvGrpSpPr>
                <a:grpSpLocks/>
              </p:cNvGrpSpPr>
              <p:nvPr/>
            </p:nvGrpSpPr>
            <p:grpSpPr bwMode="auto">
              <a:xfrm>
                <a:off x="0" y="1900914"/>
                <a:ext cx="2116156" cy="693217"/>
                <a:chOff x="0" y="0"/>
                <a:chExt cx="2116156" cy="693217"/>
              </a:xfrm>
            </p:grpSpPr>
            <p:sp>
              <p:nvSpPr>
                <p:cNvPr id="39" name="矩形 179"/>
                <p:cNvSpPr>
                  <a:spLocks noChangeArrowheads="1"/>
                </p:cNvSpPr>
                <p:nvPr/>
              </p:nvSpPr>
              <p:spPr bwMode="auto">
                <a:xfrm>
                  <a:off x="286422" y="0"/>
                  <a:ext cx="1543317" cy="358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2000" dirty="0">
                      <a:solidFill>
                        <a:schemeClr val="bg1">
                          <a:lumMod val="50000"/>
                        </a:schemeClr>
                      </a:solidFill>
                      <a:latin typeface="微软雅黑" panose="020B0503020204020204" pitchFamily="34" charset="-122"/>
                      <a:ea typeface="微软雅黑" panose="020B0503020204020204" pitchFamily="34" charset="-122"/>
                    </a:rPr>
                    <a:t>加入标题描述</a:t>
                  </a:r>
                </a:p>
              </p:txBody>
            </p:sp>
            <p:sp>
              <p:nvSpPr>
                <p:cNvPr id="40" name="矩形 181"/>
                <p:cNvSpPr>
                  <a:spLocks noChangeArrowheads="1"/>
                </p:cNvSpPr>
                <p:nvPr/>
              </p:nvSpPr>
              <p:spPr bwMode="auto">
                <a:xfrm>
                  <a:off x="0" y="327846"/>
                  <a:ext cx="2116156" cy="365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14000"/>
                    </a:lnSpc>
                    <a:spcBef>
                      <a:spcPct val="0"/>
                    </a:spcBef>
                    <a:buFont typeface="Arial" panose="020B0604020202020204" pitchFamily="34" charset="0"/>
                    <a:buNone/>
                  </a:pPr>
                  <a:r>
                    <a:rPr lang="en-US" altLang="zh-CN" sz="90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The concepts national income and national product have roughly </a:t>
                  </a:r>
                  <a:endParaRPr lang="zh-CN" altLang="en-US" sz="20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30" name="组合 4104"/>
              <p:cNvGrpSpPr>
                <a:grpSpLocks/>
              </p:cNvGrpSpPr>
              <p:nvPr/>
            </p:nvGrpSpPr>
            <p:grpSpPr bwMode="auto">
              <a:xfrm>
                <a:off x="300446" y="0"/>
                <a:ext cx="1515265" cy="1515265"/>
                <a:chOff x="0" y="0"/>
                <a:chExt cx="1515265" cy="1515265"/>
              </a:xfrm>
            </p:grpSpPr>
            <p:sp>
              <p:nvSpPr>
                <p:cNvPr id="31" name="椭圆 138"/>
                <p:cNvSpPr>
                  <a:spLocks noChangeArrowheads="1"/>
                </p:cNvSpPr>
                <p:nvPr/>
              </p:nvSpPr>
              <p:spPr bwMode="auto">
                <a:xfrm>
                  <a:off x="0" y="0"/>
                  <a:ext cx="1515265" cy="1515265"/>
                </a:xfrm>
                <a:prstGeom prst="ellipse">
                  <a:avLst/>
                </a:prstGeom>
                <a:solidFill>
                  <a:srgbClr val="4BB43A"/>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00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grpSp>
              <p:nvGrpSpPr>
                <p:cNvPr id="32" name="组合 4097"/>
                <p:cNvGrpSpPr>
                  <a:grpSpLocks/>
                </p:cNvGrpSpPr>
                <p:nvPr/>
              </p:nvGrpSpPr>
              <p:grpSpPr bwMode="auto">
                <a:xfrm>
                  <a:off x="443872" y="398710"/>
                  <a:ext cx="627520" cy="717845"/>
                  <a:chOff x="0" y="0"/>
                  <a:chExt cx="419100" cy="479425"/>
                </a:xfrm>
              </p:grpSpPr>
              <p:sp>
                <p:nvSpPr>
                  <p:cNvPr id="33" name="Freeform 7"/>
                  <p:cNvSpPr>
                    <a:spLocks noEditPoints="1" noChangeArrowheads="1"/>
                  </p:cNvSpPr>
                  <p:nvPr/>
                </p:nvSpPr>
                <p:spPr bwMode="auto">
                  <a:xfrm>
                    <a:off x="0" y="0"/>
                    <a:ext cx="330200" cy="419100"/>
                  </a:xfrm>
                  <a:custGeom>
                    <a:avLst/>
                    <a:gdLst>
                      <a:gd name="T0" fmla="*/ 524192500 w 208"/>
                      <a:gd name="T1" fmla="*/ 665321250 h 264"/>
                      <a:gd name="T2" fmla="*/ 0 w 208"/>
                      <a:gd name="T3" fmla="*/ 665321250 h 264"/>
                      <a:gd name="T4" fmla="*/ 0 w 208"/>
                      <a:gd name="T5" fmla="*/ 0 h 264"/>
                      <a:gd name="T6" fmla="*/ 524192500 w 208"/>
                      <a:gd name="T7" fmla="*/ 0 h 264"/>
                      <a:gd name="T8" fmla="*/ 524192500 w 208"/>
                      <a:gd name="T9" fmla="*/ 665321250 h 264"/>
                      <a:gd name="T10" fmla="*/ 47883763 w 208"/>
                      <a:gd name="T11" fmla="*/ 617437488 h 264"/>
                      <a:gd name="T12" fmla="*/ 476310325 w 208"/>
                      <a:gd name="T13" fmla="*/ 617437488 h 264"/>
                      <a:gd name="T14" fmla="*/ 476310325 w 208"/>
                      <a:gd name="T15" fmla="*/ 45362813 h 264"/>
                      <a:gd name="T16" fmla="*/ 47883763 w 208"/>
                      <a:gd name="T17" fmla="*/ 45362813 h 264"/>
                      <a:gd name="T18" fmla="*/ 47883763 w 208"/>
                      <a:gd name="T19" fmla="*/ 617437488 h 26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8"/>
                      <a:gd name="T31" fmla="*/ 0 h 264"/>
                      <a:gd name="T32" fmla="*/ 208 w 208"/>
                      <a:gd name="T33" fmla="*/ 264 h 26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8" h="264">
                        <a:moveTo>
                          <a:pt x="208" y="264"/>
                        </a:moveTo>
                        <a:lnTo>
                          <a:pt x="0" y="264"/>
                        </a:lnTo>
                        <a:lnTo>
                          <a:pt x="0" y="0"/>
                        </a:lnTo>
                        <a:lnTo>
                          <a:pt x="208" y="0"/>
                        </a:lnTo>
                        <a:lnTo>
                          <a:pt x="208" y="264"/>
                        </a:lnTo>
                        <a:close/>
                        <a:moveTo>
                          <a:pt x="19" y="245"/>
                        </a:moveTo>
                        <a:lnTo>
                          <a:pt x="189" y="245"/>
                        </a:lnTo>
                        <a:lnTo>
                          <a:pt x="189" y="18"/>
                        </a:lnTo>
                        <a:lnTo>
                          <a:pt x="19" y="18"/>
                        </a:lnTo>
                        <a:lnTo>
                          <a:pt x="19" y="245"/>
                        </a:lnTo>
                        <a:close/>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sz="2000">
                      <a:solidFill>
                        <a:schemeClr val="bg1">
                          <a:lumMod val="50000"/>
                        </a:schemeClr>
                      </a:solidFill>
                      <a:latin typeface="微软雅黑" panose="020B0503020204020204" pitchFamily="34" charset="-122"/>
                      <a:ea typeface="微软雅黑" panose="020B0503020204020204" pitchFamily="34" charset="-122"/>
                    </a:endParaRPr>
                  </a:p>
                </p:txBody>
              </p:sp>
              <p:sp>
                <p:nvSpPr>
                  <p:cNvPr id="34" name="Rectangle 8"/>
                  <p:cNvSpPr>
                    <a:spLocks noChangeArrowheads="1"/>
                  </p:cNvSpPr>
                  <p:nvPr/>
                </p:nvSpPr>
                <p:spPr bwMode="auto">
                  <a:xfrm>
                    <a:off x="74613" y="179388"/>
                    <a:ext cx="179388" cy="30163"/>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200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5" name="Rectangle 9"/>
                  <p:cNvSpPr>
                    <a:spLocks noChangeArrowheads="1"/>
                  </p:cNvSpPr>
                  <p:nvPr/>
                </p:nvSpPr>
                <p:spPr bwMode="auto">
                  <a:xfrm>
                    <a:off x="74613" y="239713"/>
                    <a:ext cx="179388" cy="30163"/>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200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6" name="Rectangle 10"/>
                  <p:cNvSpPr>
                    <a:spLocks noChangeArrowheads="1"/>
                  </p:cNvSpPr>
                  <p:nvPr/>
                </p:nvSpPr>
                <p:spPr bwMode="auto">
                  <a:xfrm>
                    <a:off x="74613" y="300038"/>
                    <a:ext cx="179388" cy="28575"/>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200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7" name="Rectangle 11"/>
                  <p:cNvSpPr>
                    <a:spLocks noChangeArrowheads="1"/>
                  </p:cNvSpPr>
                  <p:nvPr/>
                </p:nvSpPr>
                <p:spPr bwMode="auto">
                  <a:xfrm>
                    <a:off x="74613" y="119062"/>
                    <a:ext cx="90488" cy="30163"/>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200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8" name="Freeform 12"/>
                  <p:cNvSpPr>
                    <a:spLocks noChangeArrowheads="1"/>
                  </p:cNvSpPr>
                  <p:nvPr/>
                </p:nvSpPr>
                <p:spPr bwMode="auto">
                  <a:xfrm>
                    <a:off x="104775" y="58737"/>
                    <a:ext cx="314325" cy="420688"/>
                  </a:xfrm>
                  <a:custGeom>
                    <a:avLst/>
                    <a:gdLst>
                      <a:gd name="T0" fmla="*/ 498990938 w 198"/>
                      <a:gd name="T1" fmla="*/ 667842994 h 265"/>
                      <a:gd name="T2" fmla="*/ 0 w 198"/>
                      <a:gd name="T3" fmla="*/ 667842994 h 265"/>
                      <a:gd name="T4" fmla="*/ 0 w 198"/>
                      <a:gd name="T5" fmla="*/ 619959174 h 265"/>
                      <a:gd name="T6" fmla="*/ 451108763 w 198"/>
                      <a:gd name="T7" fmla="*/ 619959174 h 265"/>
                      <a:gd name="T8" fmla="*/ 451108763 w 198"/>
                      <a:gd name="T9" fmla="*/ 47883819 h 265"/>
                      <a:gd name="T10" fmla="*/ 403225000 w 198"/>
                      <a:gd name="T11" fmla="*/ 47883819 h 265"/>
                      <a:gd name="T12" fmla="*/ 403225000 w 198"/>
                      <a:gd name="T13" fmla="*/ 0 h 265"/>
                      <a:gd name="T14" fmla="*/ 498990938 w 198"/>
                      <a:gd name="T15" fmla="*/ 0 h 265"/>
                      <a:gd name="T16" fmla="*/ 498990938 w 198"/>
                      <a:gd name="T17" fmla="*/ 667842994 h 26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8"/>
                      <a:gd name="T28" fmla="*/ 0 h 265"/>
                      <a:gd name="T29" fmla="*/ 198 w 198"/>
                      <a:gd name="T30" fmla="*/ 265 h 26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8" h="265">
                        <a:moveTo>
                          <a:pt x="198" y="265"/>
                        </a:moveTo>
                        <a:lnTo>
                          <a:pt x="0" y="265"/>
                        </a:lnTo>
                        <a:lnTo>
                          <a:pt x="0" y="246"/>
                        </a:lnTo>
                        <a:lnTo>
                          <a:pt x="179" y="246"/>
                        </a:lnTo>
                        <a:lnTo>
                          <a:pt x="179" y="19"/>
                        </a:lnTo>
                        <a:lnTo>
                          <a:pt x="160" y="19"/>
                        </a:lnTo>
                        <a:lnTo>
                          <a:pt x="160" y="0"/>
                        </a:lnTo>
                        <a:lnTo>
                          <a:pt x="198" y="0"/>
                        </a:lnTo>
                        <a:lnTo>
                          <a:pt x="198" y="265"/>
                        </a:lnTo>
                        <a:close/>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sz="2000">
                      <a:solidFill>
                        <a:schemeClr val="bg1">
                          <a:lumMod val="50000"/>
                        </a:schemeClr>
                      </a:solidFill>
                      <a:latin typeface="微软雅黑" panose="020B0503020204020204" pitchFamily="34" charset="-122"/>
                      <a:ea typeface="微软雅黑" panose="020B0503020204020204" pitchFamily="34" charset="-122"/>
                    </a:endParaRPr>
                  </a:p>
                </p:txBody>
              </p:sp>
            </p:grpSp>
          </p:grpSp>
        </p:grpSp>
        <p:grpSp>
          <p:nvGrpSpPr>
            <p:cNvPr id="8" name="组合 4116"/>
            <p:cNvGrpSpPr>
              <a:grpSpLocks/>
            </p:cNvGrpSpPr>
            <p:nvPr/>
          </p:nvGrpSpPr>
          <p:grpSpPr bwMode="auto">
            <a:xfrm>
              <a:off x="3968750" y="2406196"/>
              <a:ext cx="2117725" cy="2594232"/>
              <a:chOff x="0" y="0"/>
              <a:chExt cx="2116156" cy="2594131"/>
            </a:xfrm>
          </p:grpSpPr>
          <p:grpSp>
            <p:nvGrpSpPr>
              <p:cNvPr id="23" name="组合 4106"/>
              <p:cNvGrpSpPr>
                <a:grpSpLocks/>
              </p:cNvGrpSpPr>
              <p:nvPr/>
            </p:nvGrpSpPr>
            <p:grpSpPr bwMode="auto">
              <a:xfrm>
                <a:off x="300446" y="0"/>
                <a:ext cx="1515265" cy="1515265"/>
                <a:chOff x="0" y="0"/>
                <a:chExt cx="1515265" cy="1515265"/>
              </a:xfrm>
            </p:grpSpPr>
            <p:sp>
              <p:nvSpPr>
                <p:cNvPr id="27" name="椭圆 144"/>
                <p:cNvSpPr>
                  <a:spLocks noChangeArrowheads="1"/>
                </p:cNvSpPr>
                <p:nvPr/>
              </p:nvSpPr>
              <p:spPr bwMode="auto">
                <a:xfrm>
                  <a:off x="0" y="0"/>
                  <a:ext cx="1515265" cy="1515265"/>
                </a:xfrm>
                <a:prstGeom prst="ellipse">
                  <a:avLst/>
                </a:prstGeom>
                <a:solidFill>
                  <a:schemeClr val="accent1">
                    <a:lumMod val="75000"/>
                  </a:schemeClr>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00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8" name="Freeform 13"/>
                <p:cNvSpPr>
                  <a:spLocks noChangeArrowheads="1"/>
                </p:cNvSpPr>
                <p:nvPr/>
              </p:nvSpPr>
              <p:spPr bwMode="auto">
                <a:xfrm>
                  <a:off x="397521" y="421290"/>
                  <a:ext cx="720223" cy="672684"/>
                </a:xfrm>
                <a:custGeom>
                  <a:avLst/>
                  <a:gdLst>
                    <a:gd name="T0" fmla="*/ 1266410864 w 128"/>
                    <a:gd name="T1" fmla="*/ 2147483647 h 120"/>
                    <a:gd name="T2" fmla="*/ 379923259 w 128"/>
                    <a:gd name="T3" fmla="*/ 2147483647 h 120"/>
                    <a:gd name="T4" fmla="*/ 0 w 128"/>
                    <a:gd name="T5" fmla="*/ 2147483647 h 120"/>
                    <a:gd name="T6" fmla="*/ 379923259 w 128"/>
                    <a:gd name="T7" fmla="*/ 1634039127 h 120"/>
                    <a:gd name="T8" fmla="*/ 1836292940 w 128"/>
                    <a:gd name="T9" fmla="*/ 62845503 h 120"/>
                    <a:gd name="T10" fmla="*/ 2026257383 w 128"/>
                    <a:gd name="T11" fmla="*/ 251393222 h 120"/>
                    <a:gd name="T12" fmla="*/ 538226024 w 128"/>
                    <a:gd name="T13" fmla="*/ 1791161293 h 120"/>
                    <a:gd name="T14" fmla="*/ 253282173 w 128"/>
                    <a:gd name="T15" fmla="*/ 2147483647 h 120"/>
                    <a:gd name="T16" fmla="*/ 538226024 w 128"/>
                    <a:gd name="T17" fmla="*/ 2147483647 h 120"/>
                    <a:gd name="T18" fmla="*/ 1266410864 w 128"/>
                    <a:gd name="T19" fmla="*/ 2147483647 h 120"/>
                    <a:gd name="T20" fmla="*/ 1994595704 w 128"/>
                    <a:gd name="T21" fmla="*/ 2147483647 h 120"/>
                    <a:gd name="T22" fmla="*/ 2147483647 w 128"/>
                    <a:gd name="T23" fmla="*/ 1539768070 h 120"/>
                    <a:gd name="T24" fmla="*/ 2147483647 w 128"/>
                    <a:gd name="T25" fmla="*/ 1005561677 h 120"/>
                    <a:gd name="T26" fmla="*/ 2147483647 w 128"/>
                    <a:gd name="T27" fmla="*/ 471360890 h 120"/>
                    <a:gd name="T28" fmla="*/ 2147483647 w 128"/>
                    <a:gd name="T29" fmla="*/ 251393222 h 120"/>
                    <a:gd name="T30" fmla="*/ 2147483647 w 128"/>
                    <a:gd name="T31" fmla="*/ 471360890 h 120"/>
                    <a:gd name="T32" fmla="*/ 918143656 w 128"/>
                    <a:gd name="T33" fmla="*/ 2147483647 h 120"/>
                    <a:gd name="T34" fmla="*/ 918143656 w 128"/>
                    <a:gd name="T35" fmla="*/ 2147483647 h 120"/>
                    <a:gd name="T36" fmla="*/ 1266410864 w 128"/>
                    <a:gd name="T37" fmla="*/ 2147483647 h 120"/>
                    <a:gd name="T38" fmla="*/ 1266410864 w 128"/>
                    <a:gd name="T39" fmla="*/ 2147483647 h 120"/>
                    <a:gd name="T40" fmla="*/ 1614672445 w 128"/>
                    <a:gd name="T41" fmla="*/ 2147483647 h 120"/>
                    <a:gd name="T42" fmla="*/ 2147483647 w 128"/>
                    <a:gd name="T43" fmla="*/ 1288380454 h 120"/>
                    <a:gd name="T44" fmla="*/ 2147483647 w 128"/>
                    <a:gd name="T45" fmla="*/ 1476922568 h 120"/>
                    <a:gd name="T46" fmla="*/ 1804631261 w 128"/>
                    <a:gd name="T47" fmla="*/ 2147483647 h 120"/>
                    <a:gd name="T48" fmla="*/ 1266410864 w 128"/>
                    <a:gd name="T49" fmla="*/ 2147483647 h 120"/>
                    <a:gd name="T50" fmla="*/ 1266410864 w 128"/>
                    <a:gd name="T51" fmla="*/ 2147483647 h 120"/>
                    <a:gd name="T52" fmla="*/ 728184840 w 128"/>
                    <a:gd name="T53" fmla="*/ 2147483647 h 120"/>
                    <a:gd name="T54" fmla="*/ 728184840 w 128"/>
                    <a:gd name="T55" fmla="*/ 1979703406 h 120"/>
                    <a:gd name="T56" fmla="*/ 2147483647 w 128"/>
                    <a:gd name="T57" fmla="*/ 282813171 h 120"/>
                    <a:gd name="T58" fmla="*/ 2147483647 w 128"/>
                    <a:gd name="T59" fmla="*/ 0 h 120"/>
                    <a:gd name="T60" fmla="*/ 2147483647 w 128"/>
                    <a:gd name="T61" fmla="*/ 282813171 h 120"/>
                    <a:gd name="T62" fmla="*/ 2147483647 w 128"/>
                    <a:gd name="T63" fmla="*/ 1005561677 h 120"/>
                    <a:gd name="T64" fmla="*/ 2147483647 w 128"/>
                    <a:gd name="T65" fmla="*/ 1728315790 h 120"/>
                    <a:gd name="T66" fmla="*/ 2147483647 w 128"/>
                    <a:gd name="T67" fmla="*/ 2147483647 h 120"/>
                    <a:gd name="T68" fmla="*/ 1266410864 w 128"/>
                    <a:gd name="T69" fmla="*/ 2147483647 h 12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8"/>
                    <a:gd name="T106" fmla="*/ 0 h 120"/>
                    <a:gd name="T107" fmla="*/ 128 w 128"/>
                    <a:gd name="T108" fmla="*/ 120 h 12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8" h="120">
                      <a:moveTo>
                        <a:pt x="40" y="120"/>
                      </a:moveTo>
                      <a:cubicBezTo>
                        <a:pt x="29" y="120"/>
                        <a:pt x="19" y="116"/>
                        <a:pt x="12" y="108"/>
                      </a:cubicBezTo>
                      <a:cubicBezTo>
                        <a:pt x="4" y="101"/>
                        <a:pt x="0" y="91"/>
                        <a:pt x="0" y="80"/>
                      </a:cubicBezTo>
                      <a:cubicBezTo>
                        <a:pt x="0" y="69"/>
                        <a:pt x="4" y="59"/>
                        <a:pt x="12" y="52"/>
                      </a:cubicBezTo>
                      <a:cubicBezTo>
                        <a:pt x="58" y="2"/>
                        <a:pt x="58" y="2"/>
                        <a:pt x="58" y="2"/>
                      </a:cubicBezTo>
                      <a:cubicBezTo>
                        <a:pt x="64" y="8"/>
                        <a:pt x="64" y="8"/>
                        <a:pt x="64" y="8"/>
                      </a:cubicBezTo>
                      <a:cubicBezTo>
                        <a:pt x="17" y="57"/>
                        <a:pt x="17" y="57"/>
                        <a:pt x="17" y="57"/>
                      </a:cubicBezTo>
                      <a:cubicBezTo>
                        <a:pt x="11" y="63"/>
                        <a:pt x="8" y="71"/>
                        <a:pt x="8" y="80"/>
                      </a:cubicBezTo>
                      <a:cubicBezTo>
                        <a:pt x="8" y="89"/>
                        <a:pt x="11" y="97"/>
                        <a:pt x="17" y="103"/>
                      </a:cubicBezTo>
                      <a:cubicBezTo>
                        <a:pt x="23" y="109"/>
                        <a:pt x="31" y="112"/>
                        <a:pt x="40" y="112"/>
                      </a:cubicBezTo>
                      <a:cubicBezTo>
                        <a:pt x="49" y="112"/>
                        <a:pt x="57" y="109"/>
                        <a:pt x="63" y="103"/>
                      </a:cubicBezTo>
                      <a:cubicBezTo>
                        <a:pt x="113" y="49"/>
                        <a:pt x="113" y="49"/>
                        <a:pt x="113" y="49"/>
                      </a:cubicBezTo>
                      <a:cubicBezTo>
                        <a:pt x="118" y="44"/>
                        <a:pt x="120" y="38"/>
                        <a:pt x="120" y="32"/>
                      </a:cubicBezTo>
                      <a:cubicBezTo>
                        <a:pt x="120" y="26"/>
                        <a:pt x="118" y="20"/>
                        <a:pt x="113" y="15"/>
                      </a:cubicBezTo>
                      <a:cubicBezTo>
                        <a:pt x="108" y="10"/>
                        <a:pt x="102" y="8"/>
                        <a:pt x="96" y="8"/>
                      </a:cubicBezTo>
                      <a:cubicBezTo>
                        <a:pt x="90" y="8"/>
                        <a:pt x="84" y="10"/>
                        <a:pt x="79" y="15"/>
                      </a:cubicBezTo>
                      <a:cubicBezTo>
                        <a:pt x="29" y="69"/>
                        <a:pt x="29" y="69"/>
                        <a:pt x="29" y="69"/>
                      </a:cubicBezTo>
                      <a:cubicBezTo>
                        <a:pt x="22" y="75"/>
                        <a:pt x="22" y="85"/>
                        <a:pt x="29" y="91"/>
                      </a:cubicBezTo>
                      <a:cubicBezTo>
                        <a:pt x="32" y="94"/>
                        <a:pt x="36" y="96"/>
                        <a:pt x="40" y="96"/>
                      </a:cubicBezTo>
                      <a:cubicBezTo>
                        <a:pt x="40" y="96"/>
                        <a:pt x="40" y="96"/>
                        <a:pt x="40" y="96"/>
                      </a:cubicBezTo>
                      <a:cubicBezTo>
                        <a:pt x="44" y="96"/>
                        <a:pt x="48" y="94"/>
                        <a:pt x="51" y="91"/>
                      </a:cubicBezTo>
                      <a:cubicBezTo>
                        <a:pt x="100" y="41"/>
                        <a:pt x="100" y="41"/>
                        <a:pt x="100" y="41"/>
                      </a:cubicBezTo>
                      <a:cubicBezTo>
                        <a:pt x="105" y="47"/>
                        <a:pt x="105" y="47"/>
                        <a:pt x="105" y="47"/>
                      </a:cubicBezTo>
                      <a:cubicBezTo>
                        <a:pt x="57" y="97"/>
                        <a:pt x="57" y="97"/>
                        <a:pt x="57" y="97"/>
                      </a:cubicBezTo>
                      <a:cubicBezTo>
                        <a:pt x="52" y="102"/>
                        <a:pt x="46" y="104"/>
                        <a:pt x="40" y="104"/>
                      </a:cubicBezTo>
                      <a:cubicBezTo>
                        <a:pt x="40" y="104"/>
                        <a:pt x="40" y="104"/>
                        <a:pt x="40" y="104"/>
                      </a:cubicBezTo>
                      <a:cubicBezTo>
                        <a:pt x="34" y="104"/>
                        <a:pt x="28" y="102"/>
                        <a:pt x="23" y="97"/>
                      </a:cubicBezTo>
                      <a:cubicBezTo>
                        <a:pt x="14" y="88"/>
                        <a:pt x="14" y="72"/>
                        <a:pt x="23" y="63"/>
                      </a:cubicBezTo>
                      <a:cubicBezTo>
                        <a:pt x="73" y="9"/>
                        <a:pt x="73" y="9"/>
                        <a:pt x="73" y="9"/>
                      </a:cubicBezTo>
                      <a:cubicBezTo>
                        <a:pt x="79" y="3"/>
                        <a:pt x="87" y="0"/>
                        <a:pt x="96" y="0"/>
                      </a:cubicBezTo>
                      <a:cubicBezTo>
                        <a:pt x="105" y="0"/>
                        <a:pt x="113" y="3"/>
                        <a:pt x="119" y="9"/>
                      </a:cubicBezTo>
                      <a:cubicBezTo>
                        <a:pt x="125" y="15"/>
                        <a:pt x="128" y="23"/>
                        <a:pt x="128" y="32"/>
                      </a:cubicBezTo>
                      <a:cubicBezTo>
                        <a:pt x="128" y="41"/>
                        <a:pt x="125" y="49"/>
                        <a:pt x="119" y="55"/>
                      </a:cubicBezTo>
                      <a:cubicBezTo>
                        <a:pt x="68" y="108"/>
                        <a:pt x="68" y="108"/>
                        <a:pt x="68" y="108"/>
                      </a:cubicBezTo>
                      <a:cubicBezTo>
                        <a:pt x="61" y="116"/>
                        <a:pt x="51" y="120"/>
                        <a:pt x="40" y="120"/>
                      </a:cubicBezTo>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sz="20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4" name="组合 186"/>
              <p:cNvGrpSpPr>
                <a:grpSpLocks/>
              </p:cNvGrpSpPr>
              <p:nvPr/>
            </p:nvGrpSpPr>
            <p:grpSpPr bwMode="auto">
              <a:xfrm>
                <a:off x="0" y="1900914"/>
                <a:ext cx="2116156" cy="693217"/>
                <a:chOff x="0" y="0"/>
                <a:chExt cx="2116156" cy="693217"/>
              </a:xfrm>
            </p:grpSpPr>
            <p:sp>
              <p:nvSpPr>
                <p:cNvPr id="25" name="矩形 187"/>
                <p:cNvSpPr>
                  <a:spLocks noChangeArrowheads="1"/>
                </p:cNvSpPr>
                <p:nvPr/>
              </p:nvSpPr>
              <p:spPr bwMode="auto">
                <a:xfrm>
                  <a:off x="286997" y="0"/>
                  <a:ext cx="1542159" cy="358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lvl="0" algn="ctr" eaLnBrk="1" hangingPunct="1">
                    <a:spcBef>
                      <a:spcPct val="0"/>
                    </a:spcBef>
                    <a:buNone/>
                  </a:pPr>
                  <a:r>
                    <a:rPr lang="zh-CN" altLang="en-US" sz="2000" dirty="0">
                      <a:solidFill>
                        <a:srgbClr val="FFFFFF">
                          <a:lumMod val="50000"/>
                        </a:srgbClr>
                      </a:solidFill>
                      <a:latin typeface="微软雅黑" panose="020B0503020204020204" pitchFamily="34" charset="-122"/>
                      <a:ea typeface="微软雅黑" panose="020B0503020204020204" pitchFamily="34" charset="-122"/>
                    </a:rPr>
                    <a:t>加入标题描述</a:t>
                  </a:r>
                </a:p>
              </p:txBody>
            </p:sp>
            <p:sp>
              <p:nvSpPr>
                <p:cNvPr id="26" name="矩形 188"/>
                <p:cNvSpPr>
                  <a:spLocks noChangeArrowheads="1"/>
                </p:cNvSpPr>
                <p:nvPr/>
              </p:nvSpPr>
              <p:spPr bwMode="auto">
                <a:xfrm>
                  <a:off x="0" y="327846"/>
                  <a:ext cx="2116156" cy="365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14000"/>
                    </a:lnSpc>
                    <a:spcBef>
                      <a:spcPct val="0"/>
                    </a:spcBef>
                    <a:buFont typeface="Arial" panose="020B0604020202020204" pitchFamily="34" charset="0"/>
                    <a:buNone/>
                  </a:pPr>
                  <a:r>
                    <a:rPr lang="en-US" altLang="zh-CN" sz="90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The concepts national income and national product have roughly </a:t>
                  </a:r>
                  <a:endParaRPr lang="zh-CN" altLang="en-US" sz="2000">
                    <a:solidFill>
                      <a:schemeClr val="bg1">
                        <a:lumMod val="50000"/>
                      </a:schemeClr>
                    </a:solidFill>
                    <a:latin typeface="微软雅黑" panose="020B0503020204020204" pitchFamily="34" charset="-122"/>
                    <a:ea typeface="微软雅黑" panose="020B0503020204020204" pitchFamily="34" charset="-122"/>
                  </a:endParaRPr>
                </a:p>
              </p:txBody>
            </p:sp>
          </p:grpSp>
        </p:grpSp>
        <p:grpSp>
          <p:nvGrpSpPr>
            <p:cNvPr id="10" name="组合 4114"/>
            <p:cNvGrpSpPr>
              <a:grpSpLocks/>
            </p:cNvGrpSpPr>
            <p:nvPr/>
          </p:nvGrpSpPr>
          <p:grpSpPr bwMode="auto">
            <a:xfrm>
              <a:off x="6084888" y="2406196"/>
              <a:ext cx="2116137" cy="2594232"/>
              <a:chOff x="0" y="0"/>
              <a:chExt cx="2116156" cy="2594131"/>
            </a:xfrm>
          </p:grpSpPr>
          <p:grpSp>
            <p:nvGrpSpPr>
              <p:cNvPr id="12" name="组合 4107"/>
              <p:cNvGrpSpPr>
                <a:grpSpLocks/>
              </p:cNvGrpSpPr>
              <p:nvPr/>
            </p:nvGrpSpPr>
            <p:grpSpPr bwMode="auto">
              <a:xfrm>
                <a:off x="300446" y="0"/>
                <a:ext cx="1515265" cy="1515265"/>
                <a:chOff x="0" y="0"/>
                <a:chExt cx="1515265" cy="1515265"/>
              </a:xfrm>
            </p:grpSpPr>
            <p:sp>
              <p:nvSpPr>
                <p:cNvPr id="16" name="椭圆 150"/>
                <p:cNvSpPr>
                  <a:spLocks noChangeArrowheads="1"/>
                </p:cNvSpPr>
                <p:nvPr/>
              </p:nvSpPr>
              <p:spPr bwMode="auto">
                <a:xfrm>
                  <a:off x="0" y="0"/>
                  <a:ext cx="1515265" cy="1515265"/>
                </a:xfrm>
                <a:prstGeom prst="ellipse">
                  <a:avLst/>
                </a:prstGeom>
                <a:solidFill>
                  <a:srgbClr val="4BB43A"/>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000" dirty="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grpSp>
              <p:nvGrpSpPr>
                <p:cNvPr id="17" name="组合 4100"/>
                <p:cNvGrpSpPr>
                  <a:grpSpLocks/>
                </p:cNvGrpSpPr>
                <p:nvPr/>
              </p:nvGrpSpPr>
              <p:grpSpPr bwMode="auto">
                <a:xfrm>
                  <a:off x="443872" y="397522"/>
                  <a:ext cx="627520" cy="720221"/>
                  <a:chOff x="0" y="0"/>
                  <a:chExt cx="419100" cy="481012"/>
                </a:xfrm>
              </p:grpSpPr>
              <p:sp>
                <p:nvSpPr>
                  <p:cNvPr id="18" name="Freeform 16"/>
                  <p:cNvSpPr>
                    <a:spLocks noChangeArrowheads="1"/>
                  </p:cNvSpPr>
                  <p:nvPr/>
                </p:nvSpPr>
                <p:spPr bwMode="auto">
                  <a:xfrm>
                    <a:off x="0" y="68262"/>
                    <a:ext cx="419100" cy="412750"/>
                  </a:xfrm>
                  <a:custGeom>
                    <a:avLst/>
                    <a:gdLst>
                      <a:gd name="T0" fmla="*/ 784128616 w 112"/>
                      <a:gd name="T1" fmla="*/ 1548750568 h 110"/>
                      <a:gd name="T2" fmla="*/ 0 w 112"/>
                      <a:gd name="T3" fmla="*/ 760296757 h 110"/>
                      <a:gd name="T4" fmla="*/ 602097021 w 112"/>
                      <a:gd name="T5" fmla="*/ 0 h 110"/>
                      <a:gd name="T6" fmla="*/ 630101882 w 112"/>
                      <a:gd name="T7" fmla="*/ 98557195 h 110"/>
                      <a:gd name="T8" fmla="*/ 112019443 w 112"/>
                      <a:gd name="T9" fmla="*/ 760296757 h 110"/>
                      <a:gd name="T10" fmla="*/ 784128616 w 112"/>
                      <a:gd name="T11" fmla="*/ 1436114845 h 110"/>
                      <a:gd name="T12" fmla="*/ 1456237789 w 112"/>
                      <a:gd name="T13" fmla="*/ 760296757 h 110"/>
                      <a:gd name="T14" fmla="*/ 938155350 w 112"/>
                      <a:gd name="T15" fmla="*/ 98557195 h 110"/>
                      <a:gd name="T16" fmla="*/ 966160211 w 112"/>
                      <a:gd name="T17" fmla="*/ 0 h 110"/>
                      <a:gd name="T18" fmla="*/ 1568257232 w 112"/>
                      <a:gd name="T19" fmla="*/ 760296757 h 110"/>
                      <a:gd name="T20" fmla="*/ 784128616 w 112"/>
                      <a:gd name="T21" fmla="*/ 1548750568 h 1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2"/>
                      <a:gd name="T34" fmla="*/ 0 h 110"/>
                      <a:gd name="T35" fmla="*/ 112 w 112"/>
                      <a:gd name="T36" fmla="*/ 110 h 11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2" h="110">
                        <a:moveTo>
                          <a:pt x="56" y="110"/>
                        </a:moveTo>
                        <a:cubicBezTo>
                          <a:pt x="25" y="110"/>
                          <a:pt x="0" y="85"/>
                          <a:pt x="0" y="54"/>
                        </a:cubicBezTo>
                        <a:cubicBezTo>
                          <a:pt x="0" y="28"/>
                          <a:pt x="18" y="5"/>
                          <a:pt x="43" y="0"/>
                        </a:cubicBezTo>
                        <a:cubicBezTo>
                          <a:pt x="45" y="7"/>
                          <a:pt x="45" y="7"/>
                          <a:pt x="45" y="7"/>
                        </a:cubicBezTo>
                        <a:cubicBezTo>
                          <a:pt x="23" y="12"/>
                          <a:pt x="8" y="32"/>
                          <a:pt x="8" y="54"/>
                        </a:cubicBezTo>
                        <a:cubicBezTo>
                          <a:pt x="8" y="80"/>
                          <a:pt x="30" y="102"/>
                          <a:pt x="56" y="102"/>
                        </a:cubicBezTo>
                        <a:cubicBezTo>
                          <a:pt x="82" y="102"/>
                          <a:pt x="104" y="80"/>
                          <a:pt x="104" y="54"/>
                        </a:cubicBezTo>
                        <a:cubicBezTo>
                          <a:pt x="104" y="32"/>
                          <a:pt x="89" y="12"/>
                          <a:pt x="67" y="7"/>
                        </a:cubicBezTo>
                        <a:cubicBezTo>
                          <a:pt x="69" y="0"/>
                          <a:pt x="69" y="0"/>
                          <a:pt x="69" y="0"/>
                        </a:cubicBezTo>
                        <a:cubicBezTo>
                          <a:pt x="94" y="5"/>
                          <a:pt x="112" y="28"/>
                          <a:pt x="112" y="54"/>
                        </a:cubicBezTo>
                        <a:cubicBezTo>
                          <a:pt x="112" y="85"/>
                          <a:pt x="87" y="110"/>
                          <a:pt x="56" y="110"/>
                        </a:cubicBezTo>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sz="200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Rectangle 17"/>
                  <p:cNvSpPr>
                    <a:spLocks noChangeArrowheads="1"/>
                  </p:cNvSpPr>
                  <p:nvPr/>
                </p:nvSpPr>
                <p:spPr bwMode="auto">
                  <a:xfrm>
                    <a:off x="195263" y="0"/>
                    <a:ext cx="30163" cy="90488"/>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200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0" name="Rectangle 18"/>
                  <p:cNvSpPr>
                    <a:spLocks noChangeArrowheads="1"/>
                  </p:cNvSpPr>
                  <p:nvPr/>
                </p:nvSpPr>
                <p:spPr bwMode="auto">
                  <a:xfrm>
                    <a:off x="165100" y="0"/>
                    <a:ext cx="90488" cy="30163"/>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200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1" name="Freeform 19"/>
                  <p:cNvSpPr>
                    <a:spLocks noChangeArrowheads="1"/>
                  </p:cNvSpPr>
                  <p:nvPr/>
                </p:nvSpPr>
                <p:spPr bwMode="auto">
                  <a:xfrm>
                    <a:off x="112713" y="250825"/>
                    <a:ext cx="115888" cy="117475"/>
                  </a:xfrm>
                  <a:custGeom>
                    <a:avLst/>
                    <a:gdLst>
                      <a:gd name="T0" fmla="*/ 0 w 73"/>
                      <a:gd name="T1" fmla="*/ 186491563 h 74"/>
                      <a:gd name="T2" fmla="*/ 57964638 w 73"/>
                      <a:gd name="T3" fmla="*/ 0 h 74"/>
                      <a:gd name="T4" fmla="*/ 105847019 w 73"/>
                      <a:gd name="T5" fmla="*/ 12599988 h 74"/>
                      <a:gd name="T6" fmla="*/ 70564679 w 73"/>
                      <a:gd name="T7" fmla="*/ 113406238 h 74"/>
                      <a:gd name="T8" fmla="*/ 171371364 w 73"/>
                      <a:gd name="T9" fmla="*/ 78124050 h 74"/>
                      <a:gd name="T10" fmla="*/ 183972994 w 73"/>
                      <a:gd name="T11" fmla="*/ 126007813 h 74"/>
                      <a:gd name="T12" fmla="*/ 0 w 73"/>
                      <a:gd name="T13" fmla="*/ 186491563 h 74"/>
                      <a:gd name="T14" fmla="*/ 0 60000 65536"/>
                      <a:gd name="T15" fmla="*/ 0 60000 65536"/>
                      <a:gd name="T16" fmla="*/ 0 60000 65536"/>
                      <a:gd name="T17" fmla="*/ 0 60000 65536"/>
                      <a:gd name="T18" fmla="*/ 0 60000 65536"/>
                      <a:gd name="T19" fmla="*/ 0 60000 65536"/>
                      <a:gd name="T20" fmla="*/ 0 60000 65536"/>
                      <a:gd name="T21" fmla="*/ 0 w 73"/>
                      <a:gd name="T22" fmla="*/ 0 h 74"/>
                      <a:gd name="T23" fmla="*/ 73 w 73"/>
                      <a:gd name="T24" fmla="*/ 74 h 7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3" h="74">
                        <a:moveTo>
                          <a:pt x="0" y="74"/>
                        </a:moveTo>
                        <a:lnTo>
                          <a:pt x="23" y="0"/>
                        </a:lnTo>
                        <a:lnTo>
                          <a:pt x="42" y="5"/>
                        </a:lnTo>
                        <a:lnTo>
                          <a:pt x="28" y="45"/>
                        </a:lnTo>
                        <a:lnTo>
                          <a:pt x="68" y="31"/>
                        </a:lnTo>
                        <a:lnTo>
                          <a:pt x="73" y="50"/>
                        </a:lnTo>
                        <a:lnTo>
                          <a:pt x="0" y="74"/>
                        </a:lnTo>
                        <a:close/>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sz="2000">
                      <a:solidFill>
                        <a:schemeClr val="bg1">
                          <a:lumMod val="50000"/>
                        </a:schemeClr>
                      </a:solidFill>
                      <a:latin typeface="微软雅黑" panose="020B0503020204020204" pitchFamily="34" charset="-122"/>
                      <a:ea typeface="微软雅黑" panose="020B0503020204020204" pitchFamily="34" charset="-122"/>
                    </a:endParaRPr>
                  </a:p>
                </p:txBody>
              </p:sp>
              <p:sp>
                <p:nvSpPr>
                  <p:cNvPr id="22" name="Freeform 20"/>
                  <p:cNvSpPr>
                    <a:spLocks noChangeArrowheads="1"/>
                  </p:cNvSpPr>
                  <p:nvPr/>
                </p:nvSpPr>
                <p:spPr bwMode="auto">
                  <a:xfrm>
                    <a:off x="190500" y="173037"/>
                    <a:ext cx="117475" cy="115888"/>
                  </a:xfrm>
                  <a:custGeom>
                    <a:avLst/>
                    <a:gdLst>
                      <a:gd name="T0" fmla="*/ 126007813 w 74"/>
                      <a:gd name="T1" fmla="*/ 183972994 h 73"/>
                      <a:gd name="T2" fmla="*/ 78124050 w 74"/>
                      <a:gd name="T3" fmla="*/ 171371364 h 73"/>
                      <a:gd name="T4" fmla="*/ 113406238 w 74"/>
                      <a:gd name="T5" fmla="*/ 70564679 h 73"/>
                      <a:gd name="T6" fmla="*/ 12599988 w 74"/>
                      <a:gd name="T7" fmla="*/ 105847019 h 73"/>
                      <a:gd name="T8" fmla="*/ 0 w 74"/>
                      <a:gd name="T9" fmla="*/ 57964638 h 73"/>
                      <a:gd name="T10" fmla="*/ 186491563 w 74"/>
                      <a:gd name="T11" fmla="*/ 0 h 73"/>
                      <a:gd name="T12" fmla="*/ 126007813 w 74"/>
                      <a:gd name="T13" fmla="*/ 183972994 h 73"/>
                      <a:gd name="T14" fmla="*/ 0 60000 65536"/>
                      <a:gd name="T15" fmla="*/ 0 60000 65536"/>
                      <a:gd name="T16" fmla="*/ 0 60000 65536"/>
                      <a:gd name="T17" fmla="*/ 0 60000 65536"/>
                      <a:gd name="T18" fmla="*/ 0 60000 65536"/>
                      <a:gd name="T19" fmla="*/ 0 60000 65536"/>
                      <a:gd name="T20" fmla="*/ 0 60000 65536"/>
                      <a:gd name="T21" fmla="*/ 0 w 74"/>
                      <a:gd name="T22" fmla="*/ 0 h 73"/>
                      <a:gd name="T23" fmla="*/ 74 w 74"/>
                      <a:gd name="T24" fmla="*/ 73 h 7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4" h="73">
                        <a:moveTo>
                          <a:pt x="50" y="73"/>
                        </a:moveTo>
                        <a:lnTo>
                          <a:pt x="31" y="68"/>
                        </a:lnTo>
                        <a:lnTo>
                          <a:pt x="45" y="28"/>
                        </a:lnTo>
                        <a:lnTo>
                          <a:pt x="5" y="42"/>
                        </a:lnTo>
                        <a:lnTo>
                          <a:pt x="0" y="23"/>
                        </a:lnTo>
                        <a:lnTo>
                          <a:pt x="74" y="0"/>
                        </a:lnTo>
                        <a:lnTo>
                          <a:pt x="50" y="73"/>
                        </a:lnTo>
                        <a:close/>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sz="2000">
                      <a:solidFill>
                        <a:schemeClr val="bg1">
                          <a:lumMod val="50000"/>
                        </a:schemeClr>
                      </a:solidFill>
                      <a:latin typeface="微软雅黑" panose="020B0503020204020204" pitchFamily="34" charset="-122"/>
                      <a:ea typeface="微软雅黑" panose="020B0503020204020204" pitchFamily="34" charset="-122"/>
                    </a:endParaRPr>
                  </a:p>
                </p:txBody>
              </p:sp>
            </p:grpSp>
          </p:grpSp>
          <p:grpSp>
            <p:nvGrpSpPr>
              <p:cNvPr id="13" name="组合 189"/>
              <p:cNvGrpSpPr>
                <a:grpSpLocks/>
              </p:cNvGrpSpPr>
              <p:nvPr/>
            </p:nvGrpSpPr>
            <p:grpSpPr bwMode="auto">
              <a:xfrm>
                <a:off x="0" y="1900914"/>
                <a:ext cx="2116156" cy="693217"/>
                <a:chOff x="0" y="0"/>
                <a:chExt cx="2116156" cy="693217"/>
              </a:xfrm>
            </p:grpSpPr>
            <p:sp>
              <p:nvSpPr>
                <p:cNvPr id="14" name="矩形 190"/>
                <p:cNvSpPr>
                  <a:spLocks noChangeArrowheads="1"/>
                </p:cNvSpPr>
                <p:nvPr/>
              </p:nvSpPr>
              <p:spPr bwMode="auto">
                <a:xfrm>
                  <a:off x="286421" y="0"/>
                  <a:ext cx="1543317" cy="358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lvl="0" algn="ctr" eaLnBrk="1" hangingPunct="1">
                    <a:spcBef>
                      <a:spcPct val="0"/>
                    </a:spcBef>
                    <a:buNone/>
                  </a:pPr>
                  <a:r>
                    <a:rPr lang="zh-CN" altLang="en-US" sz="2000" dirty="0">
                      <a:solidFill>
                        <a:srgbClr val="FFFFFF">
                          <a:lumMod val="50000"/>
                        </a:srgbClr>
                      </a:solidFill>
                      <a:latin typeface="微软雅黑" panose="020B0503020204020204" pitchFamily="34" charset="-122"/>
                      <a:ea typeface="微软雅黑" panose="020B0503020204020204" pitchFamily="34" charset="-122"/>
                    </a:rPr>
                    <a:t>加入标题描述</a:t>
                  </a:r>
                </a:p>
              </p:txBody>
            </p:sp>
            <p:sp>
              <p:nvSpPr>
                <p:cNvPr id="15" name="矩形 191"/>
                <p:cNvSpPr>
                  <a:spLocks noChangeArrowheads="1"/>
                </p:cNvSpPr>
                <p:nvPr/>
              </p:nvSpPr>
              <p:spPr bwMode="auto">
                <a:xfrm>
                  <a:off x="0" y="327846"/>
                  <a:ext cx="2116156" cy="365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14000"/>
                    </a:lnSpc>
                    <a:spcBef>
                      <a:spcPct val="0"/>
                    </a:spcBef>
                    <a:buFont typeface="Arial" panose="020B0604020202020204" pitchFamily="34" charset="0"/>
                    <a:buNone/>
                  </a:pPr>
                  <a:r>
                    <a:rPr lang="en-US" altLang="zh-CN" sz="90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The concepts national income and national product have roughly </a:t>
                  </a:r>
                  <a:endParaRPr lang="zh-CN" altLang="en-US" sz="2000">
                    <a:solidFill>
                      <a:schemeClr val="bg1">
                        <a:lumMod val="50000"/>
                      </a:schemeClr>
                    </a:solidFill>
                    <a:latin typeface="微软雅黑" panose="020B0503020204020204" pitchFamily="34" charset="-122"/>
                    <a:ea typeface="微软雅黑" panose="020B0503020204020204" pitchFamily="34" charset="-122"/>
                  </a:endParaRPr>
                </a:p>
              </p:txBody>
            </p:sp>
          </p:grpSp>
        </p:grpSp>
      </p:grpSp>
    </p:spTree>
    <p:extLst>
      <p:ext uri="{BB962C8B-B14F-4D97-AF65-F5344CB8AC3E}">
        <p14:creationId xmlns:p14="http://schemas.microsoft.com/office/powerpoint/2010/main" val="1066607178"/>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750"/>
                                        <p:tgtEl>
                                          <p:spTgt spid="9"/>
                                        </p:tgtEl>
                                      </p:cBhvr>
                                    </p:animEffect>
                                    <p:anim calcmode="lin" valueType="num">
                                      <p:cBhvr>
                                        <p:cTn id="8" dur="750" fill="hold"/>
                                        <p:tgtEl>
                                          <p:spTgt spid="9"/>
                                        </p:tgtEl>
                                        <p:attrNameLst>
                                          <p:attrName>ppt_x</p:attrName>
                                        </p:attrNameLst>
                                      </p:cBhvr>
                                      <p:tavLst>
                                        <p:tav tm="0">
                                          <p:val>
                                            <p:strVal val="#ppt_x"/>
                                          </p:val>
                                        </p:tav>
                                        <p:tav tm="100000">
                                          <p:val>
                                            <p:strVal val="#ppt_x"/>
                                          </p:val>
                                        </p:tav>
                                      </p:tavLst>
                                    </p:anim>
                                    <p:anim calcmode="lin" valueType="num">
                                      <p:cBhvr>
                                        <p:cTn id="9" dur="75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2"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1000" fill="hold"/>
                                        <p:tgtEl>
                                          <p:spTgt spid="6"/>
                                        </p:tgtEl>
                                        <p:attrNameLst>
                                          <p:attrName>ppt_x</p:attrName>
                                        </p:attrNameLst>
                                      </p:cBhvr>
                                      <p:tavLst>
                                        <p:tav tm="0">
                                          <p:val>
                                            <p:strVal val="1+#ppt_w/2"/>
                                          </p:val>
                                        </p:tav>
                                        <p:tav tm="100000">
                                          <p:val>
                                            <p:strVal val="#ppt_x"/>
                                          </p:val>
                                        </p:tav>
                                      </p:tavLst>
                                    </p:anim>
                                    <p:anim calcmode="lin" valueType="num">
                                      <p:cBhvr additive="base">
                                        <p:cTn id="14" dur="10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pic>
        <p:nvPicPr>
          <p:cNvPr id="10"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grpSp>
        <p:nvGrpSpPr>
          <p:cNvPr id="11" name="组合 10"/>
          <p:cNvGrpSpPr/>
          <p:nvPr/>
        </p:nvGrpSpPr>
        <p:grpSpPr>
          <a:xfrm>
            <a:off x="4617431" y="924724"/>
            <a:ext cx="274880" cy="1993608"/>
            <a:chOff x="3073429" y="98854"/>
            <a:chExt cx="296562" cy="2150860"/>
          </a:xfrm>
          <a:solidFill>
            <a:schemeClr val="accent1">
              <a:lumMod val="75000"/>
            </a:schemeClr>
          </a:solidFill>
        </p:grpSpPr>
        <p:cxnSp>
          <p:nvCxnSpPr>
            <p:cNvPr id="12" name="直接连接符 11"/>
            <p:cNvCxnSpPr/>
            <p:nvPr/>
          </p:nvCxnSpPr>
          <p:spPr>
            <a:xfrm>
              <a:off x="3221710" y="247135"/>
              <a:ext cx="0" cy="2002579"/>
            </a:xfrm>
            <a:prstGeom prst="line">
              <a:avLst/>
            </a:prstGeom>
            <a:grpFill/>
          </p:spPr>
          <p:style>
            <a:lnRef idx="1">
              <a:schemeClr val="accent1"/>
            </a:lnRef>
            <a:fillRef idx="0">
              <a:schemeClr val="accent1"/>
            </a:fillRef>
            <a:effectRef idx="0">
              <a:schemeClr val="accent1"/>
            </a:effectRef>
            <a:fontRef idx="minor">
              <a:schemeClr val="tx1"/>
            </a:fontRef>
          </p:style>
        </p:cxnSp>
        <p:sp>
          <p:nvSpPr>
            <p:cNvPr id="13" name="椭圆 12"/>
            <p:cNvSpPr/>
            <p:nvPr/>
          </p:nvSpPr>
          <p:spPr>
            <a:xfrm>
              <a:off x="3073429" y="98854"/>
              <a:ext cx="296562" cy="29656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6008081" y="924724"/>
            <a:ext cx="274880" cy="1993608"/>
            <a:chOff x="3073429" y="98854"/>
            <a:chExt cx="296562" cy="2150860"/>
          </a:xfrm>
        </p:grpSpPr>
        <p:cxnSp>
          <p:nvCxnSpPr>
            <p:cNvPr id="15" name="直接连接符 14"/>
            <p:cNvCxnSpPr/>
            <p:nvPr/>
          </p:nvCxnSpPr>
          <p:spPr>
            <a:xfrm>
              <a:off x="3221710" y="247135"/>
              <a:ext cx="0" cy="2002579"/>
            </a:xfrm>
            <a:prstGeom prst="line">
              <a:avLst/>
            </a:prstGeom>
            <a:ln>
              <a:solidFill>
                <a:srgbClr val="4BB43A"/>
              </a:solidFill>
            </a:ln>
          </p:spPr>
          <p:style>
            <a:lnRef idx="1">
              <a:schemeClr val="accent1"/>
            </a:lnRef>
            <a:fillRef idx="0">
              <a:schemeClr val="accent1"/>
            </a:fillRef>
            <a:effectRef idx="0">
              <a:schemeClr val="accent1"/>
            </a:effectRef>
            <a:fontRef idx="minor">
              <a:schemeClr val="tx1"/>
            </a:fontRef>
          </p:style>
        </p:cxnSp>
        <p:sp>
          <p:nvSpPr>
            <p:cNvPr id="16" name="椭圆 15"/>
            <p:cNvSpPr/>
            <p:nvPr/>
          </p:nvSpPr>
          <p:spPr>
            <a:xfrm>
              <a:off x="3073429" y="98854"/>
              <a:ext cx="296562" cy="296562"/>
            </a:xfrm>
            <a:prstGeom prst="ellipse">
              <a:avLst/>
            </a:prstGeom>
            <a:solidFill>
              <a:srgbClr val="4BB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7217756" y="924724"/>
            <a:ext cx="274880" cy="1993608"/>
            <a:chOff x="3073429" y="98854"/>
            <a:chExt cx="296562" cy="2150860"/>
          </a:xfrm>
          <a:solidFill>
            <a:schemeClr val="accent1">
              <a:lumMod val="75000"/>
            </a:schemeClr>
          </a:solidFill>
        </p:grpSpPr>
        <p:cxnSp>
          <p:nvCxnSpPr>
            <p:cNvPr id="18" name="直接连接符 17"/>
            <p:cNvCxnSpPr/>
            <p:nvPr/>
          </p:nvCxnSpPr>
          <p:spPr>
            <a:xfrm>
              <a:off x="3221710" y="247135"/>
              <a:ext cx="0" cy="2002579"/>
            </a:xfrm>
            <a:prstGeom prst="line">
              <a:avLst/>
            </a:prstGeom>
            <a:grpFill/>
          </p:spPr>
          <p:style>
            <a:lnRef idx="1">
              <a:schemeClr val="accent1"/>
            </a:lnRef>
            <a:fillRef idx="0">
              <a:schemeClr val="accent1"/>
            </a:fillRef>
            <a:effectRef idx="0">
              <a:schemeClr val="accent1"/>
            </a:effectRef>
            <a:fontRef idx="minor">
              <a:schemeClr val="tx1"/>
            </a:fontRef>
          </p:style>
        </p:cxnSp>
        <p:sp>
          <p:nvSpPr>
            <p:cNvPr id="19" name="椭圆 18"/>
            <p:cNvSpPr/>
            <p:nvPr/>
          </p:nvSpPr>
          <p:spPr>
            <a:xfrm>
              <a:off x="3073429" y="98854"/>
              <a:ext cx="296562" cy="29656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a:off x="8560781" y="924724"/>
            <a:ext cx="274880" cy="1993608"/>
            <a:chOff x="3073429" y="98854"/>
            <a:chExt cx="296562" cy="2150860"/>
          </a:xfrm>
        </p:grpSpPr>
        <p:cxnSp>
          <p:nvCxnSpPr>
            <p:cNvPr id="21" name="直接连接符 20"/>
            <p:cNvCxnSpPr/>
            <p:nvPr/>
          </p:nvCxnSpPr>
          <p:spPr>
            <a:xfrm>
              <a:off x="3221710" y="247135"/>
              <a:ext cx="0" cy="2002579"/>
            </a:xfrm>
            <a:prstGeom prst="line">
              <a:avLst/>
            </a:prstGeom>
            <a:ln>
              <a:solidFill>
                <a:srgbClr val="4BB43A"/>
              </a:solidFill>
            </a:ln>
          </p:spPr>
          <p:style>
            <a:lnRef idx="1">
              <a:schemeClr val="accent1"/>
            </a:lnRef>
            <a:fillRef idx="0">
              <a:schemeClr val="accent1"/>
            </a:fillRef>
            <a:effectRef idx="0">
              <a:schemeClr val="accent1"/>
            </a:effectRef>
            <a:fontRef idx="minor">
              <a:schemeClr val="tx1"/>
            </a:fontRef>
          </p:style>
        </p:cxnSp>
        <p:sp>
          <p:nvSpPr>
            <p:cNvPr id="22" name="椭圆 21"/>
            <p:cNvSpPr/>
            <p:nvPr/>
          </p:nvSpPr>
          <p:spPr>
            <a:xfrm>
              <a:off x="3073429" y="98854"/>
              <a:ext cx="296562" cy="296562"/>
            </a:xfrm>
            <a:prstGeom prst="ellipse">
              <a:avLst/>
            </a:prstGeom>
            <a:solidFill>
              <a:srgbClr val="4BB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p:cNvGrpSpPr/>
          <p:nvPr/>
        </p:nvGrpSpPr>
        <p:grpSpPr>
          <a:xfrm>
            <a:off x="3293456" y="924724"/>
            <a:ext cx="274880" cy="1993608"/>
            <a:chOff x="3073429" y="98854"/>
            <a:chExt cx="296562" cy="2150860"/>
          </a:xfrm>
        </p:grpSpPr>
        <p:cxnSp>
          <p:nvCxnSpPr>
            <p:cNvPr id="24" name="直接连接符 23"/>
            <p:cNvCxnSpPr/>
            <p:nvPr/>
          </p:nvCxnSpPr>
          <p:spPr>
            <a:xfrm>
              <a:off x="3221710" y="247135"/>
              <a:ext cx="0" cy="2002579"/>
            </a:xfrm>
            <a:prstGeom prst="line">
              <a:avLst/>
            </a:prstGeom>
            <a:ln>
              <a:solidFill>
                <a:srgbClr val="4BB43A"/>
              </a:solidFill>
            </a:ln>
          </p:spPr>
          <p:style>
            <a:lnRef idx="1">
              <a:schemeClr val="accent1"/>
            </a:lnRef>
            <a:fillRef idx="0">
              <a:schemeClr val="accent1"/>
            </a:fillRef>
            <a:effectRef idx="0">
              <a:schemeClr val="accent1"/>
            </a:effectRef>
            <a:fontRef idx="minor">
              <a:schemeClr val="tx1"/>
            </a:fontRef>
          </p:style>
        </p:cxnSp>
        <p:sp>
          <p:nvSpPr>
            <p:cNvPr id="25" name="椭圆 24"/>
            <p:cNvSpPr/>
            <p:nvPr/>
          </p:nvSpPr>
          <p:spPr>
            <a:xfrm>
              <a:off x="3073429" y="98854"/>
              <a:ext cx="296562" cy="296562"/>
            </a:xfrm>
            <a:prstGeom prst="ellipse">
              <a:avLst/>
            </a:prstGeom>
            <a:solidFill>
              <a:srgbClr val="4BB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矩形 25"/>
          <p:cNvSpPr/>
          <p:nvPr/>
        </p:nvSpPr>
        <p:spPr>
          <a:xfrm rot="20700000">
            <a:off x="2929131" y="2099587"/>
            <a:ext cx="1053002" cy="1053002"/>
          </a:xfrm>
          <a:prstGeom prst="rect">
            <a:avLst/>
          </a:prstGeom>
          <a:solidFill>
            <a:srgbClr val="4BB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396848"/>
              </a:solidFill>
            </a:endParaRPr>
          </a:p>
        </p:txBody>
      </p:sp>
      <p:sp>
        <p:nvSpPr>
          <p:cNvPr id="27" name="矩形 26"/>
          <p:cNvSpPr/>
          <p:nvPr/>
        </p:nvSpPr>
        <p:spPr>
          <a:xfrm rot="20700000">
            <a:off x="4229220" y="2099587"/>
            <a:ext cx="1053002" cy="105300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8" name="矩形 27"/>
          <p:cNvSpPr/>
          <p:nvPr/>
        </p:nvSpPr>
        <p:spPr>
          <a:xfrm rot="20700000">
            <a:off x="5529310" y="2099587"/>
            <a:ext cx="1053002" cy="1053002"/>
          </a:xfrm>
          <a:prstGeom prst="rect">
            <a:avLst/>
          </a:prstGeom>
          <a:solidFill>
            <a:srgbClr val="4BB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sp>
        <p:nvSpPr>
          <p:cNvPr id="29" name="矩形 28"/>
          <p:cNvSpPr/>
          <p:nvPr/>
        </p:nvSpPr>
        <p:spPr>
          <a:xfrm rot="20700000">
            <a:off x="6816698" y="2099587"/>
            <a:ext cx="1053002" cy="105300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sp>
        <p:nvSpPr>
          <p:cNvPr id="30" name="TextBox 4"/>
          <p:cNvSpPr txBox="1"/>
          <p:nvPr/>
        </p:nvSpPr>
        <p:spPr>
          <a:xfrm>
            <a:off x="3073429" y="2068735"/>
            <a:ext cx="797840" cy="1015663"/>
          </a:xfrm>
          <a:prstGeom prst="rect">
            <a:avLst/>
          </a:prstGeom>
          <a:noFill/>
        </p:spPr>
        <p:txBody>
          <a:bodyPr wrap="square" rtlCol="0">
            <a:spAutoFit/>
          </a:bodyPr>
          <a:lstStyle/>
          <a:p>
            <a:pPr algn="ctr"/>
            <a:r>
              <a:rPr lang="zh-CN" altLang="en-US" sz="6000" spc="600" dirty="0">
                <a:solidFill>
                  <a:schemeClr val="bg1"/>
                </a:solidFill>
                <a:latin typeface="华文新魏" panose="02010800040101010101" pitchFamily="2" charset="-122"/>
                <a:ea typeface="华文新魏" panose="02010800040101010101" pitchFamily="2" charset="-122"/>
              </a:rPr>
              <a:t>欢</a:t>
            </a:r>
            <a:endParaRPr lang="en-US" altLang="zh-CN" sz="6000" spc="600" dirty="0">
              <a:solidFill>
                <a:schemeClr val="bg1"/>
              </a:solidFill>
              <a:latin typeface="华文新魏" panose="02010800040101010101" pitchFamily="2" charset="-122"/>
              <a:ea typeface="华文新魏" panose="02010800040101010101" pitchFamily="2" charset="-122"/>
            </a:endParaRPr>
          </a:p>
        </p:txBody>
      </p:sp>
      <p:sp>
        <p:nvSpPr>
          <p:cNvPr id="31" name="TextBox 4"/>
          <p:cNvSpPr txBox="1"/>
          <p:nvPr/>
        </p:nvSpPr>
        <p:spPr>
          <a:xfrm>
            <a:off x="4387244" y="2068735"/>
            <a:ext cx="797840" cy="1015663"/>
          </a:xfrm>
          <a:prstGeom prst="rect">
            <a:avLst/>
          </a:prstGeom>
          <a:noFill/>
        </p:spPr>
        <p:txBody>
          <a:bodyPr wrap="square" rtlCol="0">
            <a:spAutoFit/>
          </a:bodyPr>
          <a:lstStyle/>
          <a:p>
            <a:pPr algn="ctr"/>
            <a:r>
              <a:rPr lang="zh-CN" altLang="en-US" sz="6000" spc="600" dirty="0">
                <a:solidFill>
                  <a:schemeClr val="bg1"/>
                </a:solidFill>
                <a:latin typeface="华文新魏" panose="02010800040101010101" pitchFamily="2" charset="-122"/>
                <a:ea typeface="华文新魏" panose="02010800040101010101" pitchFamily="2" charset="-122"/>
              </a:rPr>
              <a:t>迎</a:t>
            </a:r>
            <a:endParaRPr lang="en-US" altLang="zh-CN" sz="6000" spc="600" dirty="0">
              <a:solidFill>
                <a:schemeClr val="bg1"/>
              </a:solidFill>
              <a:latin typeface="华文新魏" panose="02010800040101010101" pitchFamily="2" charset="-122"/>
              <a:ea typeface="华文新魏" panose="02010800040101010101" pitchFamily="2" charset="-122"/>
            </a:endParaRPr>
          </a:p>
        </p:txBody>
      </p:sp>
      <p:sp>
        <p:nvSpPr>
          <p:cNvPr id="32" name="TextBox 4"/>
          <p:cNvSpPr txBox="1"/>
          <p:nvPr/>
        </p:nvSpPr>
        <p:spPr>
          <a:xfrm>
            <a:off x="5690160" y="2068735"/>
            <a:ext cx="797840" cy="1015663"/>
          </a:xfrm>
          <a:prstGeom prst="rect">
            <a:avLst/>
          </a:prstGeom>
          <a:noFill/>
        </p:spPr>
        <p:txBody>
          <a:bodyPr wrap="square" rtlCol="0">
            <a:spAutoFit/>
          </a:bodyPr>
          <a:lstStyle/>
          <a:p>
            <a:pPr algn="ctr"/>
            <a:r>
              <a:rPr lang="zh-CN" altLang="en-US" sz="6000" spc="600" dirty="0">
                <a:solidFill>
                  <a:schemeClr val="bg1"/>
                </a:solidFill>
                <a:latin typeface="华文新魏" panose="02010800040101010101" pitchFamily="2" charset="-122"/>
                <a:ea typeface="华文新魏" panose="02010800040101010101" pitchFamily="2" charset="-122"/>
              </a:rPr>
              <a:t>您</a:t>
            </a:r>
            <a:endParaRPr lang="en-US" altLang="zh-CN" sz="6000" spc="600" dirty="0">
              <a:solidFill>
                <a:schemeClr val="bg1"/>
              </a:solidFill>
              <a:latin typeface="华文新魏" panose="02010800040101010101" pitchFamily="2" charset="-122"/>
              <a:ea typeface="华文新魏" panose="02010800040101010101" pitchFamily="2" charset="-122"/>
            </a:endParaRPr>
          </a:p>
        </p:txBody>
      </p:sp>
      <p:sp>
        <p:nvSpPr>
          <p:cNvPr id="33" name="TextBox 4"/>
          <p:cNvSpPr txBox="1"/>
          <p:nvPr/>
        </p:nvSpPr>
        <p:spPr>
          <a:xfrm>
            <a:off x="6996003" y="2068735"/>
            <a:ext cx="797840" cy="1015663"/>
          </a:xfrm>
          <a:prstGeom prst="rect">
            <a:avLst/>
          </a:prstGeom>
          <a:noFill/>
        </p:spPr>
        <p:txBody>
          <a:bodyPr wrap="square" rtlCol="0">
            <a:spAutoFit/>
          </a:bodyPr>
          <a:lstStyle/>
          <a:p>
            <a:pPr algn="ctr"/>
            <a:r>
              <a:rPr lang="zh-CN" altLang="en-US" sz="6000" spc="600" dirty="0">
                <a:solidFill>
                  <a:schemeClr val="bg1"/>
                </a:solidFill>
                <a:latin typeface="华文新魏" panose="02010800040101010101" pitchFamily="2" charset="-122"/>
                <a:ea typeface="华文新魏" panose="02010800040101010101" pitchFamily="2" charset="-122"/>
              </a:rPr>
              <a:t>来</a:t>
            </a:r>
            <a:endParaRPr lang="en-US" altLang="zh-CN" sz="6000" spc="600" dirty="0">
              <a:solidFill>
                <a:schemeClr val="bg1"/>
              </a:solidFill>
              <a:latin typeface="华文新魏" panose="02010800040101010101" pitchFamily="2" charset="-122"/>
              <a:ea typeface="华文新魏" panose="02010800040101010101" pitchFamily="2" charset="-122"/>
            </a:endParaRPr>
          </a:p>
        </p:txBody>
      </p:sp>
      <p:sp>
        <p:nvSpPr>
          <p:cNvPr id="34" name="矩形 33"/>
          <p:cNvSpPr/>
          <p:nvPr/>
        </p:nvSpPr>
        <p:spPr>
          <a:xfrm rot="20700000">
            <a:off x="8112098" y="2099586"/>
            <a:ext cx="1053002" cy="1053002"/>
          </a:xfrm>
          <a:prstGeom prst="rect">
            <a:avLst/>
          </a:prstGeom>
          <a:solidFill>
            <a:srgbClr val="4BB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sp>
        <p:nvSpPr>
          <p:cNvPr id="35" name="TextBox 4"/>
          <p:cNvSpPr txBox="1"/>
          <p:nvPr/>
        </p:nvSpPr>
        <p:spPr>
          <a:xfrm>
            <a:off x="8291403" y="2068735"/>
            <a:ext cx="797840" cy="1015663"/>
          </a:xfrm>
          <a:prstGeom prst="rect">
            <a:avLst/>
          </a:prstGeom>
          <a:noFill/>
        </p:spPr>
        <p:txBody>
          <a:bodyPr wrap="square" rtlCol="0">
            <a:spAutoFit/>
          </a:bodyPr>
          <a:lstStyle/>
          <a:p>
            <a:pPr algn="ctr"/>
            <a:r>
              <a:rPr lang="zh-CN" altLang="en-US" sz="6000" spc="600" dirty="0">
                <a:solidFill>
                  <a:schemeClr val="bg1"/>
                </a:solidFill>
                <a:latin typeface="华文新魏" panose="02010800040101010101" pitchFamily="2" charset="-122"/>
                <a:ea typeface="华文新魏" panose="02010800040101010101" pitchFamily="2" charset="-122"/>
              </a:rPr>
              <a:t>哦</a:t>
            </a:r>
            <a:endParaRPr lang="en-US" altLang="zh-CN" sz="6000" spc="600" dirty="0">
              <a:solidFill>
                <a:schemeClr val="bg1"/>
              </a:solidFill>
              <a:latin typeface="华文新魏" panose="02010800040101010101" pitchFamily="2" charset="-122"/>
              <a:ea typeface="华文新魏" panose="02010800040101010101" pitchFamily="2" charset="-122"/>
            </a:endParaRPr>
          </a:p>
        </p:txBody>
      </p:sp>
      <p:sp>
        <p:nvSpPr>
          <p:cNvPr id="36" name="TextBox 4"/>
          <p:cNvSpPr txBox="1"/>
          <p:nvPr/>
        </p:nvSpPr>
        <p:spPr>
          <a:xfrm>
            <a:off x="3098099" y="3380777"/>
            <a:ext cx="6022803" cy="523220"/>
          </a:xfrm>
          <a:prstGeom prst="rect">
            <a:avLst/>
          </a:prstGeom>
          <a:noFill/>
        </p:spPr>
        <p:txBody>
          <a:bodyPr wrap="none" rtlCol="0">
            <a:spAutoFit/>
          </a:bodyPr>
          <a:lstStyle/>
          <a:p>
            <a:pPr algn="ctr"/>
            <a:r>
              <a:rPr lang="en-US" altLang="zh-CN" sz="2800" spc="300" dirty="0">
                <a:solidFill>
                  <a:srgbClr val="4BB43A"/>
                </a:solidFill>
                <a:latin typeface="Rockwell" panose="02060603020205020403" pitchFamily="18" charset="0"/>
                <a:ea typeface="华文新魏" panose="02010800040101010101" pitchFamily="2" charset="-122"/>
              </a:rPr>
              <a:t>SUMMER RECRUIT STUDENTS</a:t>
            </a:r>
          </a:p>
        </p:txBody>
      </p:sp>
      <p:sp>
        <p:nvSpPr>
          <p:cNvPr id="38" name="任意多边形: 形状 37"/>
          <p:cNvSpPr/>
          <p:nvPr/>
        </p:nvSpPr>
        <p:spPr>
          <a:xfrm>
            <a:off x="-135924" y="622986"/>
            <a:ext cx="12605418" cy="1161536"/>
          </a:xfrm>
          <a:custGeom>
            <a:avLst/>
            <a:gdLst>
              <a:gd name="connsiteX0" fmla="*/ 0 w 12605418"/>
              <a:gd name="connsiteY0" fmla="*/ 1161536 h 1161536"/>
              <a:gd name="connsiteX1" fmla="*/ 2780270 w 12605418"/>
              <a:gd name="connsiteY1" fmla="*/ 395417 h 1161536"/>
              <a:gd name="connsiteX2" fmla="*/ 4213654 w 12605418"/>
              <a:gd name="connsiteY2" fmla="*/ 580768 h 1161536"/>
              <a:gd name="connsiteX3" fmla="*/ 5585254 w 12605418"/>
              <a:gd name="connsiteY3" fmla="*/ 296563 h 1161536"/>
              <a:gd name="connsiteX4" fmla="*/ 6647935 w 12605418"/>
              <a:gd name="connsiteY4" fmla="*/ 506628 h 1161536"/>
              <a:gd name="connsiteX5" fmla="*/ 7970108 w 12605418"/>
              <a:gd name="connsiteY5" fmla="*/ 358346 h 1161536"/>
              <a:gd name="connsiteX6" fmla="*/ 9354065 w 12605418"/>
              <a:gd name="connsiteY6" fmla="*/ 518984 h 1161536"/>
              <a:gd name="connsiteX7" fmla="*/ 10985156 w 12605418"/>
              <a:gd name="connsiteY7" fmla="*/ 1000898 h 1161536"/>
              <a:gd name="connsiteX8" fmla="*/ 12455610 w 12605418"/>
              <a:gd name="connsiteY8" fmla="*/ 296563 h 1161536"/>
              <a:gd name="connsiteX9" fmla="*/ 12480324 w 12605418"/>
              <a:gd name="connsiteY9" fmla="*/ 0 h 116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605418" h="1161536">
                <a:moveTo>
                  <a:pt x="0" y="1161536"/>
                </a:moveTo>
                <a:cubicBezTo>
                  <a:pt x="1038997" y="826874"/>
                  <a:pt x="2077994" y="492212"/>
                  <a:pt x="2780270" y="395417"/>
                </a:cubicBezTo>
                <a:cubicBezTo>
                  <a:pt x="3482546" y="298622"/>
                  <a:pt x="3746157" y="597244"/>
                  <a:pt x="4213654" y="580768"/>
                </a:cubicBezTo>
                <a:cubicBezTo>
                  <a:pt x="4681151" y="564292"/>
                  <a:pt x="5179541" y="308920"/>
                  <a:pt x="5585254" y="296563"/>
                </a:cubicBezTo>
                <a:cubicBezTo>
                  <a:pt x="5990967" y="284206"/>
                  <a:pt x="6250459" y="496331"/>
                  <a:pt x="6647935" y="506628"/>
                </a:cubicBezTo>
                <a:cubicBezTo>
                  <a:pt x="7045411" y="516925"/>
                  <a:pt x="7519086" y="356287"/>
                  <a:pt x="7970108" y="358346"/>
                </a:cubicBezTo>
                <a:cubicBezTo>
                  <a:pt x="8421130" y="360405"/>
                  <a:pt x="8851557" y="411892"/>
                  <a:pt x="9354065" y="518984"/>
                </a:cubicBezTo>
                <a:cubicBezTo>
                  <a:pt x="9856573" y="626076"/>
                  <a:pt x="10468232" y="1037968"/>
                  <a:pt x="10985156" y="1000898"/>
                </a:cubicBezTo>
                <a:cubicBezTo>
                  <a:pt x="11502080" y="963828"/>
                  <a:pt x="12206415" y="463379"/>
                  <a:pt x="12455610" y="296563"/>
                </a:cubicBezTo>
                <a:cubicBezTo>
                  <a:pt x="12704805" y="129747"/>
                  <a:pt x="12592564" y="64873"/>
                  <a:pt x="12480324" y="0"/>
                </a:cubicBezTo>
              </a:path>
            </a:pathLst>
          </a:custGeom>
          <a:noFill/>
          <a:ln w="12700">
            <a:solidFill>
              <a:srgbClr val="4BB4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892404250"/>
      </p:ext>
    </p:extLst>
  </p:cSld>
  <p:clrMapOvr>
    <a:masterClrMapping/>
  </p:clrMapOvr>
  <mc:AlternateContent xmlns:mc="http://schemas.openxmlformats.org/markup-compatibility/2006" xmlns:p14="http://schemas.microsoft.com/office/powerpoint/2010/main">
    <mc:Choice Requires="p14">
      <p:transition spd="slow" p14:dur="15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outHorizontal)">
                                      <p:cBhvr>
                                        <p:cTn id="7" dur="750"/>
                                        <p:tgtEl>
                                          <p:spTgt spid="10"/>
                                        </p:tgtEl>
                                      </p:cBhvr>
                                    </p:animEffect>
                                  </p:childTnLst>
                                </p:cTn>
                              </p:par>
                            </p:childTnLst>
                          </p:cTn>
                        </p:par>
                        <p:par>
                          <p:cTn id="8" fill="hold">
                            <p:stCondLst>
                              <p:cond delay="750"/>
                            </p:stCondLst>
                            <p:childTnLst>
                              <p:par>
                                <p:cTn id="9" presetID="22" presetClass="entr" presetSubtype="8"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wipe(left)">
                                      <p:cBhvr>
                                        <p:cTn id="11" dur="750"/>
                                        <p:tgtEl>
                                          <p:spTgt spid="38"/>
                                        </p:tgtEl>
                                      </p:cBhvr>
                                    </p:animEffect>
                                  </p:childTnLst>
                                </p:cTn>
                              </p:par>
                              <p:par>
                                <p:cTn id="12" presetID="2" presetClass="entr" presetSubtype="1" fill="hold" nodeType="withEffect">
                                  <p:stCondLst>
                                    <p:cond delay="0"/>
                                  </p:stCondLst>
                                  <p:childTnLst>
                                    <p:set>
                                      <p:cBhvr>
                                        <p:cTn id="13" dur="1" fill="hold">
                                          <p:stCondLst>
                                            <p:cond delay="0"/>
                                          </p:stCondLst>
                                        </p:cTn>
                                        <p:tgtEl>
                                          <p:spTgt spid="23"/>
                                        </p:tgtEl>
                                        <p:attrNameLst>
                                          <p:attrName>style.visibility</p:attrName>
                                        </p:attrNameLst>
                                      </p:cBhvr>
                                      <p:to>
                                        <p:strVal val="visible"/>
                                      </p:to>
                                    </p:set>
                                    <p:anim calcmode="lin" valueType="num">
                                      <p:cBhvr additive="base">
                                        <p:cTn id="14" dur="500" fill="hold"/>
                                        <p:tgtEl>
                                          <p:spTgt spid="23"/>
                                        </p:tgtEl>
                                        <p:attrNameLst>
                                          <p:attrName>ppt_x</p:attrName>
                                        </p:attrNameLst>
                                      </p:cBhvr>
                                      <p:tavLst>
                                        <p:tav tm="0">
                                          <p:val>
                                            <p:strVal val="#ppt_x"/>
                                          </p:val>
                                        </p:tav>
                                        <p:tav tm="100000">
                                          <p:val>
                                            <p:strVal val="#ppt_x"/>
                                          </p:val>
                                        </p:tav>
                                      </p:tavLst>
                                    </p:anim>
                                    <p:anim calcmode="lin" valueType="num">
                                      <p:cBhvr additive="base">
                                        <p:cTn id="15" dur="500" fill="hold"/>
                                        <p:tgtEl>
                                          <p:spTgt spid="23"/>
                                        </p:tgtEl>
                                        <p:attrNameLst>
                                          <p:attrName>ppt_y</p:attrName>
                                        </p:attrNameLst>
                                      </p:cBhvr>
                                      <p:tavLst>
                                        <p:tav tm="0">
                                          <p:val>
                                            <p:strVal val="0-#ppt_h/2"/>
                                          </p:val>
                                        </p:tav>
                                        <p:tav tm="100000">
                                          <p:val>
                                            <p:strVal val="#ppt_y"/>
                                          </p:val>
                                        </p:tav>
                                      </p:tavLst>
                                    </p:anim>
                                  </p:childTnLst>
                                </p:cTn>
                              </p:par>
                              <p:par>
                                <p:cTn id="16" presetID="2" presetClass="entr" presetSubtype="1" fill="hold" nodeType="withEffect">
                                  <p:stCondLst>
                                    <p:cond delay="250"/>
                                  </p:stCondLst>
                                  <p:childTnLst>
                                    <p:set>
                                      <p:cBhvr>
                                        <p:cTn id="17" dur="1" fill="hold">
                                          <p:stCondLst>
                                            <p:cond delay="0"/>
                                          </p:stCondLst>
                                        </p:cTn>
                                        <p:tgtEl>
                                          <p:spTgt spid="11"/>
                                        </p:tgtEl>
                                        <p:attrNameLst>
                                          <p:attrName>style.visibility</p:attrName>
                                        </p:attrNameLst>
                                      </p:cBhvr>
                                      <p:to>
                                        <p:strVal val="visible"/>
                                      </p:to>
                                    </p:set>
                                    <p:anim calcmode="lin" valueType="num">
                                      <p:cBhvr additive="base">
                                        <p:cTn id="18" dur="500" fill="hold"/>
                                        <p:tgtEl>
                                          <p:spTgt spid="11"/>
                                        </p:tgtEl>
                                        <p:attrNameLst>
                                          <p:attrName>ppt_x</p:attrName>
                                        </p:attrNameLst>
                                      </p:cBhvr>
                                      <p:tavLst>
                                        <p:tav tm="0">
                                          <p:val>
                                            <p:strVal val="#ppt_x"/>
                                          </p:val>
                                        </p:tav>
                                        <p:tav tm="100000">
                                          <p:val>
                                            <p:strVal val="#ppt_x"/>
                                          </p:val>
                                        </p:tav>
                                      </p:tavLst>
                                    </p:anim>
                                    <p:anim calcmode="lin" valueType="num">
                                      <p:cBhvr additive="base">
                                        <p:cTn id="19" dur="500" fill="hold"/>
                                        <p:tgtEl>
                                          <p:spTgt spid="11"/>
                                        </p:tgtEl>
                                        <p:attrNameLst>
                                          <p:attrName>ppt_y</p:attrName>
                                        </p:attrNameLst>
                                      </p:cBhvr>
                                      <p:tavLst>
                                        <p:tav tm="0">
                                          <p:val>
                                            <p:strVal val="0-#ppt_h/2"/>
                                          </p:val>
                                        </p:tav>
                                        <p:tav tm="100000">
                                          <p:val>
                                            <p:strVal val="#ppt_y"/>
                                          </p:val>
                                        </p:tav>
                                      </p:tavLst>
                                    </p:anim>
                                  </p:childTnLst>
                                </p:cTn>
                              </p:par>
                              <p:par>
                                <p:cTn id="20" presetID="2" presetClass="entr" presetSubtype="1" fill="hold" nodeType="with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fill="hold"/>
                                        <p:tgtEl>
                                          <p:spTgt spid="14"/>
                                        </p:tgtEl>
                                        <p:attrNameLst>
                                          <p:attrName>ppt_x</p:attrName>
                                        </p:attrNameLst>
                                      </p:cBhvr>
                                      <p:tavLst>
                                        <p:tav tm="0">
                                          <p:val>
                                            <p:strVal val="#ppt_x"/>
                                          </p:val>
                                        </p:tav>
                                        <p:tav tm="100000">
                                          <p:val>
                                            <p:strVal val="#ppt_x"/>
                                          </p:val>
                                        </p:tav>
                                      </p:tavLst>
                                    </p:anim>
                                    <p:anim calcmode="lin" valueType="num">
                                      <p:cBhvr additive="base">
                                        <p:cTn id="23" dur="500" fill="hold"/>
                                        <p:tgtEl>
                                          <p:spTgt spid="14"/>
                                        </p:tgtEl>
                                        <p:attrNameLst>
                                          <p:attrName>ppt_y</p:attrName>
                                        </p:attrNameLst>
                                      </p:cBhvr>
                                      <p:tavLst>
                                        <p:tav tm="0">
                                          <p:val>
                                            <p:strVal val="0-#ppt_h/2"/>
                                          </p:val>
                                        </p:tav>
                                        <p:tav tm="100000">
                                          <p:val>
                                            <p:strVal val="#ppt_y"/>
                                          </p:val>
                                        </p:tav>
                                      </p:tavLst>
                                    </p:anim>
                                  </p:childTnLst>
                                </p:cTn>
                              </p:par>
                              <p:par>
                                <p:cTn id="24" presetID="2" presetClass="entr" presetSubtype="1" fill="hold" nodeType="withEffect">
                                  <p:stCondLst>
                                    <p:cond delay="250"/>
                                  </p:stCondLst>
                                  <p:childTnLst>
                                    <p:set>
                                      <p:cBhvr>
                                        <p:cTn id="25" dur="1" fill="hold">
                                          <p:stCondLst>
                                            <p:cond delay="0"/>
                                          </p:stCondLst>
                                        </p:cTn>
                                        <p:tgtEl>
                                          <p:spTgt spid="17"/>
                                        </p:tgtEl>
                                        <p:attrNameLst>
                                          <p:attrName>style.visibility</p:attrName>
                                        </p:attrNameLst>
                                      </p:cBhvr>
                                      <p:to>
                                        <p:strVal val="visible"/>
                                      </p:to>
                                    </p:set>
                                    <p:anim calcmode="lin" valueType="num">
                                      <p:cBhvr additive="base">
                                        <p:cTn id="26" dur="500" fill="hold"/>
                                        <p:tgtEl>
                                          <p:spTgt spid="17"/>
                                        </p:tgtEl>
                                        <p:attrNameLst>
                                          <p:attrName>ppt_x</p:attrName>
                                        </p:attrNameLst>
                                      </p:cBhvr>
                                      <p:tavLst>
                                        <p:tav tm="0">
                                          <p:val>
                                            <p:strVal val="#ppt_x"/>
                                          </p:val>
                                        </p:tav>
                                        <p:tav tm="100000">
                                          <p:val>
                                            <p:strVal val="#ppt_x"/>
                                          </p:val>
                                        </p:tav>
                                      </p:tavLst>
                                    </p:anim>
                                    <p:anim calcmode="lin" valueType="num">
                                      <p:cBhvr additive="base">
                                        <p:cTn id="27" dur="500" fill="hold"/>
                                        <p:tgtEl>
                                          <p:spTgt spid="17"/>
                                        </p:tgtEl>
                                        <p:attrNameLst>
                                          <p:attrName>ppt_y</p:attrName>
                                        </p:attrNameLst>
                                      </p:cBhvr>
                                      <p:tavLst>
                                        <p:tav tm="0">
                                          <p:val>
                                            <p:strVal val="0-#ppt_h/2"/>
                                          </p:val>
                                        </p:tav>
                                        <p:tav tm="100000">
                                          <p:val>
                                            <p:strVal val="#ppt_y"/>
                                          </p:val>
                                        </p:tav>
                                      </p:tavLst>
                                    </p:anim>
                                  </p:childTnLst>
                                </p:cTn>
                              </p:par>
                              <p:par>
                                <p:cTn id="28" presetID="2" presetClass="entr" presetSubtype="1" fill="hold" nodeType="with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additive="base">
                                        <p:cTn id="30" dur="500" fill="hold"/>
                                        <p:tgtEl>
                                          <p:spTgt spid="20"/>
                                        </p:tgtEl>
                                        <p:attrNameLst>
                                          <p:attrName>ppt_x</p:attrName>
                                        </p:attrNameLst>
                                      </p:cBhvr>
                                      <p:tavLst>
                                        <p:tav tm="0">
                                          <p:val>
                                            <p:strVal val="#ppt_x"/>
                                          </p:val>
                                        </p:tav>
                                        <p:tav tm="100000">
                                          <p:val>
                                            <p:strVal val="#ppt_x"/>
                                          </p:val>
                                        </p:tav>
                                      </p:tavLst>
                                    </p:anim>
                                    <p:anim calcmode="lin" valueType="num">
                                      <p:cBhvr additive="base">
                                        <p:cTn id="31" dur="500" fill="hold"/>
                                        <p:tgtEl>
                                          <p:spTgt spid="20"/>
                                        </p:tgtEl>
                                        <p:attrNameLst>
                                          <p:attrName>ppt_y</p:attrName>
                                        </p:attrNameLst>
                                      </p:cBhvr>
                                      <p:tavLst>
                                        <p:tav tm="0">
                                          <p:val>
                                            <p:strVal val="0-#ppt_h/2"/>
                                          </p:val>
                                        </p:tav>
                                        <p:tav tm="100000">
                                          <p:val>
                                            <p:strVal val="#ppt_y"/>
                                          </p:val>
                                        </p:tav>
                                      </p:tavLst>
                                    </p:anim>
                                  </p:childTnLst>
                                </p:cTn>
                              </p:par>
                            </p:childTnLst>
                          </p:cTn>
                        </p:par>
                        <p:par>
                          <p:cTn id="32" fill="hold">
                            <p:stCondLst>
                              <p:cond delay="1500"/>
                            </p:stCondLst>
                            <p:childTnLst>
                              <p:par>
                                <p:cTn id="33" presetID="45" presetClass="entr" presetSubtype="0" fill="hold" grpId="0" nodeType="after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fade">
                                      <p:cBhvr>
                                        <p:cTn id="35" dur="1500"/>
                                        <p:tgtEl>
                                          <p:spTgt spid="26"/>
                                        </p:tgtEl>
                                      </p:cBhvr>
                                    </p:animEffect>
                                    <p:anim calcmode="lin" valueType="num">
                                      <p:cBhvr>
                                        <p:cTn id="36" dur="1500" fill="hold"/>
                                        <p:tgtEl>
                                          <p:spTgt spid="26"/>
                                        </p:tgtEl>
                                        <p:attrNameLst>
                                          <p:attrName>ppt_w</p:attrName>
                                        </p:attrNameLst>
                                      </p:cBhvr>
                                      <p:tavLst>
                                        <p:tav tm="0" fmla="#ppt_w*sin(2.5*pi*$)">
                                          <p:val>
                                            <p:fltVal val="0"/>
                                          </p:val>
                                        </p:tav>
                                        <p:tav tm="100000">
                                          <p:val>
                                            <p:fltVal val="1"/>
                                          </p:val>
                                        </p:tav>
                                      </p:tavLst>
                                    </p:anim>
                                    <p:anim calcmode="lin" valueType="num">
                                      <p:cBhvr>
                                        <p:cTn id="37" dur="1500" fill="hold"/>
                                        <p:tgtEl>
                                          <p:spTgt spid="26"/>
                                        </p:tgtEl>
                                        <p:attrNameLst>
                                          <p:attrName>ppt_h</p:attrName>
                                        </p:attrNameLst>
                                      </p:cBhvr>
                                      <p:tavLst>
                                        <p:tav tm="0">
                                          <p:val>
                                            <p:strVal val="#ppt_h"/>
                                          </p:val>
                                        </p:tav>
                                        <p:tav tm="100000">
                                          <p:val>
                                            <p:strVal val="#ppt_h"/>
                                          </p:val>
                                        </p:tav>
                                      </p:tavLst>
                                    </p:anim>
                                  </p:childTnLst>
                                </p:cTn>
                              </p:par>
                              <p:par>
                                <p:cTn id="38" presetID="45" presetClass="entr" presetSubtype="0" fill="hold" grpId="0" nodeType="withEffect">
                                  <p:stCondLst>
                                    <p:cond delay="250"/>
                                  </p:stCondLst>
                                  <p:childTnLst>
                                    <p:set>
                                      <p:cBhvr>
                                        <p:cTn id="39" dur="1" fill="hold">
                                          <p:stCondLst>
                                            <p:cond delay="0"/>
                                          </p:stCondLst>
                                        </p:cTn>
                                        <p:tgtEl>
                                          <p:spTgt spid="27"/>
                                        </p:tgtEl>
                                        <p:attrNameLst>
                                          <p:attrName>style.visibility</p:attrName>
                                        </p:attrNameLst>
                                      </p:cBhvr>
                                      <p:to>
                                        <p:strVal val="visible"/>
                                      </p:to>
                                    </p:set>
                                    <p:animEffect transition="in" filter="fade">
                                      <p:cBhvr>
                                        <p:cTn id="40" dur="1500"/>
                                        <p:tgtEl>
                                          <p:spTgt spid="27"/>
                                        </p:tgtEl>
                                      </p:cBhvr>
                                    </p:animEffect>
                                    <p:anim calcmode="lin" valueType="num">
                                      <p:cBhvr>
                                        <p:cTn id="41" dur="1500" fill="hold"/>
                                        <p:tgtEl>
                                          <p:spTgt spid="27"/>
                                        </p:tgtEl>
                                        <p:attrNameLst>
                                          <p:attrName>ppt_w</p:attrName>
                                        </p:attrNameLst>
                                      </p:cBhvr>
                                      <p:tavLst>
                                        <p:tav tm="0" fmla="#ppt_w*sin(2.5*pi*$)">
                                          <p:val>
                                            <p:fltVal val="0"/>
                                          </p:val>
                                        </p:tav>
                                        <p:tav tm="100000">
                                          <p:val>
                                            <p:fltVal val="1"/>
                                          </p:val>
                                        </p:tav>
                                      </p:tavLst>
                                    </p:anim>
                                    <p:anim calcmode="lin" valueType="num">
                                      <p:cBhvr>
                                        <p:cTn id="42" dur="1500" fill="hold"/>
                                        <p:tgtEl>
                                          <p:spTgt spid="27"/>
                                        </p:tgtEl>
                                        <p:attrNameLst>
                                          <p:attrName>ppt_h</p:attrName>
                                        </p:attrNameLst>
                                      </p:cBhvr>
                                      <p:tavLst>
                                        <p:tav tm="0">
                                          <p:val>
                                            <p:strVal val="#ppt_h"/>
                                          </p:val>
                                        </p:tav>
                                        <p:tav tm="100000">
                                          <p:val>
                                            <p:strVal val="#ppt_h"/>
                                          </p:val>
                                        </p:tav>
                                      </p:tavLst>
                                    </p:anim>
                                  </p:childTnLst>
                                </p:cTn>
                              </p:par>
                              <p:par>
                                <p:cTn id="43" presetID="45" presetClass="entr" presetSubtype="0" fill="hold" grpId="0" nodeType="with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fade">
                                      <p:cBhvr>
                                        <p:cTn id="45" dur="1500"/>
                                        <p:tgtEl>
                                          <p:spTgt spid="28"/>
                                        </p:tgtEl>
                                      </p:cBhvr>
                                    </p:animEffect>
                                    <p:anim calcmode="lin" valueType="num">
                                      <p:cBhvr>
                                        <p:cTn id="46" dur="1500" fill="hold"/>
                                        <p:tgtEl>
                                          <p:spTgt spid="28"/>
                                        </p:tgtEl>
                                        <p:attrNameLst>
                                          <p:attrName>ppt_w</p:attrName>
                                        </p:attrNameLst>
                                      </p:cBhvr>
                                      <p:tavLst>
                                        <p:tav tm="0" fmla="#ppt_w*sin(2.5*pi*$)">
                                          <p:val>
                                            <p:fltVal val="0"/>
                                          </p:val>
                                        </p:tav>
                                        <p:tav tm="100000">
                                          <p:val>
                                            <p:fltVal val="1"/>
                                          </p:val>
                                        </p:tav>
                                      </p:tavLst>
                                    </p:anim>
                                    <p:anim calcmode="lin" valueType="num">
                                      <p:cBhvr>
                                        <p:cTn id="47" dur="1500" fill="hold"/>
                                        <p:tgtEl>
                                          <p:spTgt spid="28"/>
                                        </p:tgtEl>
                                        <p:attrNameLst>
                                          <p:attrName>ppt_h</p:attrName>
                                        </p:attrNameLst>
                                      </p:cBhvr>
                                      <p:tavLst>
                                        <p:tav tm="0">
                                          <p:val>
                                            <p:strVal val="#ppt_h"/>
                                          </p:val>
                                        </p:tav>
                                        <p:tav tm="100000">
                                          <p:val>
                                            <p:strVal val="#ppt_h"/>
                                          </p:val>
                                        </p:tav>
                                      </p:tavLst>
                                    </p:anim>
                                  </p:childTnLst>
                                </p:cTn>
                              </p:par>
                              <p:par>
                                <p:cTn id="48" presetID="45" presetClass="entr" presetSubtype="0" fill="hold" grpId="0" nodeType="withEffect">
                                  <p:stCondLst>
                                    <p:cond delay="250"/>
                                  </p:stCondLst>
                                  <p:childTnLst>
                                    <p:set>
                                      <p:cBhvr>
                                        <p:cTn id="49" dur="1" fill="hold">
                                          <p:stCondLst>
                                            <p:cond delay="0"/>
                                          </p:stCondLst>
                                        </p:cTn>
                                        <p:tgtEl>
                                          <p:spTgt spid="29"/>
                                        </p:tgtEl>
                                        <p:attrNameLst>
                                          <p:attrName>style.visibility</p:attrName>
                                        </p:attrNameLst>
                                      </p:cBhvr>
                                      <p:to>
                                        <p:strVal val="visible"/>
                                      </p:to>
                                    </p:set>
                                    <p:animEffect transition="in" filter="fade">
                                      <p:cBhvr>
                                        <p:cTn id="50" dur="1500"/>
                                        <p:tgtEl>
                                          <p:spTgt spid="29"/>
                                        </p:tgtEl>
                                      </p:cBhvr>
                                    </p:animEffect>
                                    <p:anim calcmode="lin" valueType="num">
                                      <p:cBhvr>
                                        <p:cTn id="51" dur="1500" fill="hold"/>
                                        <p:tgtEl>
                                          <p:spTgt spid="29"/>
                                        </p:tgtEl>
                                        <p:attrNameLst>
                                          <p:attrName>ppt_w</p:attrName>
                                        </p:attrNameLst>
                                      </p:cBhvr>
                                      <p:tavLst>
                                        <p:tav tm="0" fmla="#ppt_w*sin(2.5*pi*$)">
                                          <p:val>
                                            <p:fltVal val="0"/>
                                          </p:val>
                                        </p:tav>
                                        <p:tav tm="100000">
                                          <p:val>
                                            <p:fltVal val="1"/>
                                          </p:val>
                                        </p:tav>
                                      </p:tavLst>
                                    </p:anim>
                                    <p:anim calcmode="lin" valueType="num">
                                      <p:cBhvr>
                                        <p:cTn id="52" dur="1500" fill="hold"/>
                                        <p:tgtEl>
                                          <p:spTgt spid="29"/>
                                        </p:tgtEl>
                                        <p:attrNameLst>
                                          <p:attrName>ppt_h</p:attrName>
                                        </p:attrNameLst>
                                      </p:cBhvr>
                                      <p:tavLst>
                                        <p:tav tm="0">
                                          <p:val>
                                            <p:strVal val="#ppt_h"/>
                                          </p:val>
                                        </p:tav>
                                        <p:tav tm="100000">
                                          <p:val>
                                            <p:strVal val="#ppt_h"/>
                                          </p:val>
                                        </p:tav>
                                      </p:tavLst>
                                    </p:anim>
                                  </p:childTnLst>
                                </p:cTn>
                              </p:par>
                              <p:par>
                                <p:cTn id="53" presetID="45" presetClass="entr" presetSubtype="0" fill="hold" grpId="0" nodeType="withEffect">
                                  <p:stCondLst>
                                    <p:cond delay="0"/>
                                  </p:stCondLst>
                                  <p:childTnLst>
                                    <p:set>
                                      <p:cBhvr>
                                        <p:cTn id="54" dur="1" fill="hold">
                                          <p:stCondLst>
                                            <p:cond delay="0"/>
                                          </p:stCondLst>
                                        </p:cTn>
                                        <p:tgtEl>
                                          <p:spTgt spid="34"/>
                                        </p:tgtEl>
                                        <p:attrNameLst>
                                          <p:attrName>style.visibility</p:attrName>
                                        </p:attrNameLst>
                                      </p:cBhvr>
                                      <p:to>
                                        <p:strVal val="visible"/>
                                      </p:to>
                                    </p:set>
                                    <p:animEffect transition="in" filter="fade">
                                      <p:cBhvr>
                                        <p:cTn id="55" dur="1500"/>
                                        <p:tgtEl>
                                          <p:spTgt spid="34"/>
                                        </p:tgtEl>
                                      </p:cBhvr>
                                    </p:animEffect>
                                    <p:anim calcmode="lin" valueType="num">
                                      <p:cBhvr>
                                        <p:cTn id="56" dur="1500" fill="hold"/>
                                        <p:tgtEl>
                                          <p:spTgt spid="34"/>
                                        </p:tgtEl>
                                        <p:attrNameLst>
                                          <p:attrName>ppt_w</p:attrName>
                                        </p:attrNameLst>
                                      </p:cBhvr>
                                      <p:tavLst>
                                        <p:tav tm="0" fmla="#ppt_w*sin(2.5*pi*$)">
                                          <p:val>
                                            <p:fltVal val="0"/>
                                          </p:val>
                                        </p:tav>
                                        <p:tav tm="100000">
                                          <p:val>
                                            <p:fltVal val="1"/>
                                          </p:val>
                                        </p:tav>
                                      </p:tavLst>
                                    </p:anim>
                                    <p:anim calcmode="lin" valueType="num">
                                      <p:cBhvr>
                                        <p:cTn id="57" dur="1500" fill="hold"/>
                                        <p:tgtEl>
                                          <p:spTgt spid="34"/>
                                        </p:tgtEl>
                                        <p:attrNameLst>
                                          <p:attrName>ppt_h</p:attrName>
                                        </p:attrNameLst>
                                      </p:cBhvr>
                                      <p:tavLst>
                                        <p:tav tm="0">
                                          <p:val>
                                            <p:strVal val="#ppt_h"/>
                                          </p:val>
                                        </p:tav>
                                        <p:tav tm="100000">
                                          <p:val>
                                            <p:strVal val="#ppt_h"/>
                                          </p:val>
                                        </p:tav>
                                      </p:tavLst>
                                    </p:anim>
                                  </p:childTnLst>
                                </p:cTn>
                              </p:par>
                            </p:childTnLst>
                          </p:cTn>
                        </p:par>
                        <p:par>
                          <p:cTn id="58" fill="hold">
                            <p:stCondLst>
                              <p:cond delay="3250"/>
                            </p:stCondLst>
                            <p:childTnLst>
                              <p:par>
                                <p:cTn id="59" presetID="42" presetClass="entr" presetSubtype="0" fill="hold" grpId="0" nodeType="afterEffect">
                                  <p:stCondLst>
                                    <p:cond delay="0"/>
                                  </p:stCondLst>
                                  <p:childTnLst>
                                    <p:set>
                                      <p:cBhvr>
                                        <p:cTn id="60" dur="1" fill="hold">
                                          <p:stCondLst>
                                            <p:cond delay="0"/>
                                          </p:stCondLst>
                                        </p:cTn>
                                        <p:tgtEl>
                                          <p:spTgt spid="30"/>
                                        </p:tgtEl>
                                        <p:attrNameLst>
                                          <p:attrName>style.visibility</p:attrName>
                                        </p:attrNameLst>
                                      </p:cBhvr>
                                      <p:to>
                                        <p:strVal val="visible"/>
                                      </p:to>
                                    </p:set>
                                    <p:animEffect transition="in" filter="fade">
                                      <p:cBhvr>
                                        <p:cTn id="61" dur="250"/>
                                        <p:tgtEl>
                                          <p:spTgt spid="30"/>
                                        </p:tgtEl>
                                      </p:cBhvr>
                                    </p:animEffect>
                                    <p:anim calcmode="lin" valueType="num">
                                      <p:cBhvr>
                                        <p:cTn id="62" dur="250" fill="hold"/>
                                        <p:tgtEl>
                                          <p:spTgt spid="30"/>
                                        </p:tgtEl>
                                        <p:attrNameLst>
                                          <p:attrName>ppt_x</p:attrName>
                                        </p:attrNameLst>
                                      </p:cBhvr>
                                      <p:tavLst>
                                        <p:tav tm="0">
                                          <p:val>
                                            <p:strVal val="#ppt_x"/>
                                          </p:val>
                                        </p:tav>
                                        <p:tav tm="100000">
                                          <p:val>
                                            <p:strVal val="#ppt_x"/>
                                          </p:val>
                                        </p:tav>
                                      </p:tavLst>
                                    </p:anim>
                                    <p:anim calcmode="lin" valueType="num">
                                      <p:cBhvr>
                                        <p:cTn id="63" dur="250" fill="hold"/>
                                        <p:tgtEl>
                                          <p:spTgt spid="30"/>
                                        </p:tgtEl>
                                        <p:attrNameLst>
                                          <p:attrName>ppt_y</p:attrName>
                                        </p:attrNameLst>
                                      </p:cBhvr>
                                      <p:tavLst>
                                        <p:tav tm="0">
                                          <p:val>
                                            <p:strVal val="#ppt_y+.1"/>
                                          </p:val>
                                        </p:tav>
                                        <p:tav tm="100000">
                                          <p:val>
                                            <p:strVal val="#ppt_y"/>
                                          </p:val>
                                        </p:tav>
                                      </p:tavLst>
                                    </p:anim>
                                  </p:childTnLst>
                                </p:cTn>
                              </p:par>
                            </p:childTnLst>
                          </p:cTn>
                        </p:par>
                        <p:par>
                          <p:cTn id="64" fill="hold">
                            <p:stCondLst>
                              <p:cond delay="3500"/>
                            </p:stCondLst>
                            <p:childTnLst>
                              <p:par>
                                <p:cTn id="65" presetID="42" presetClass="entr" presetSubtype="0" fill="hold" grpId="0" nodeType="after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fade">
                                      <p:cBhvr>
                                        <p:cTn id="67" dur="250"/>
                                        <p:tgtEl>
                                          <p:spTgt spid="31"/>
                                        </p:tgtEl>
                                      </p:cBhvr>
                                    </p:animEffect>
                                    <p:anim calcmode="lin" valueType="num">
                                      <p:cBhvr>
                                        <p:cTn id="68" dur="250" fill="hold"/>
                                        <p:tgtEl>
                                          <p:spTgt spid="31"/>
                                        </p:tgtEl>
                                        <p:attrNameLst>
                                          <p:attrName>ppt_x</p:attrName>
                                        </p:attrNameLst>
                                      </p:cBhvr>
                                      <p:tavLst>
                                        <p:tav tm="0">
                                          <p:val>
                                            <p:strVal val="#ppt_x"/>
                                          </p:val>
                                        </p:tav>
                                        <p:tav tm="100000">
                                          <p:val>
                                            <p:strVal val="#ppt_x"/>
                                          </p:val>
                                        </p:tav>
                                      </p:tavLst>
                                    </p:anim>
                                    <p:anim calcmode="lin" valueType="num">
                                      <p:cBhvr>
                                        <p:cTn id="69" dur="250" fill="hold"/>
                                        <p:tgtEl>
                                          <p:spTgt spid="31"/>
                                        </p:tgtEl>
                                        <p:attrNameLst>
                                          <p:attrName>ppt_y</p:attrName>
                                        </p:attrNameLst>
                                      </p:cBhvr>
                                      <p:tavLst>
                                        <p:tav tm="0">
                                          <p:val>
                                            <p:strVal val="#ppt_y+.1"/>
                                          </p:val>
                                        </p:tav>
                                        <p:tav tm="100000">
                                          <p:val>
                                            <p:strVal val="#ppt_y"/>
                                          </p:val>
                                        </p:tav>
                                      </p:tavLst>
                                    </p:anim>
                                  </p:childTnLst>
                                </p:cTn>
                              </p:par>
                            </p:childTnLst>
                          </p:cTn>
                        </p:par>
                        <p:par>
                          <p:cTn id="70" fill="hold">
                            <p:stCondLst>
                              <p:cond delay="3750"/>
                            </p:stCondLst>
                            <p:childTnLst>
                              <p:par>
                                <p:cTn id="71" presetID="42" presetClass="entr" presetSubtype="0" fill="hold" grpId="0" nodeType="afterEffect">
                                  <p:stCondLst>
                                    <p:cond delay="0"/>
                                  </p:stCondLst>
                                  <p:childTnLst>
                                    <p:set>
                                      <p:cBhvr>
                                        <p:cTn id="72" dur="1" fill="hold">
                                          <p:stCondLst>
                                            <p:cond delay="0"/>
                                          </p:stCondLst>
                                        </p:cTn>
                                        <p:tgtEl>
                                          <p:spTgt spid="32"/>
                                        </p:tgtEl>
                                        <p:attrNameLst>
                                          <p:attrName>style.visibility</p:attrName>
                                        </p:attrNameLst>
                                      </p:cBhvr>
                                      <p:to>
                                        <p:strVal val="visible"/>
                                      </p:to>
                                    </p:set>
                                    <p:animEffect transition="in" filter="fade">
                                      <p:cBhvr>
                                        <p:cTn id="73" dur="250"/>
                                        <p:tgtEl>
                                          <p:spTgt spid="32"/>
                                        </p:tgtEl>
                                      </p:cBhvr>
                                    </p:animEffect>
                                    <p:anim calcmode="lin" valueType="num">
                                      <p:cBhvr>
                                        <p:cTn id="74" dur="250" fill="hold"/>
                                        <p:tgtEl>
                                          <p:spTgt spid="32"/>
                                        </p:tgtEl>
                                        <p:attrNameLst>
                                          <p:attrName>ppt_x</p:attrName>
                                        </p:attrNameLst>
                                      </p:cBhvr>
                                      <p:tavLst>
                                        <p:tav tm="0">
                                          <p:val>
                                            <p:strVal val="#ppt_x"/>
                                          </p:val>
                                        </p:tav>
                                        <p:tav tm="100000">
                                          <p:val>
                                            <p:strVal val="#ppt_x"/>
                                          </p:val>
                                        </p:tav>
                                      </p:tavLst>
                                    </p:anim>
                                    <p:anim calcmode="lin" valueType="num">
                                      <p:cBhvr>
                                        <p:cTn id="75" dur="250" fill="hold"/>
                                        <p:tgtEl>
                                          <p:spTgt spid="32"/>
                                        </p:tgtEl>
                                        <p:attrNameLst>
                                          <p:attrName>ppt_y</p:attrName>
                                        </p:attrNameLst>
                                      </p:cBhvr>
                                      <p:tavLst>
                                        <p:tav tm="0">
                                          <p:val>
                                            <p:strVal val="#ppt_y+.1"/>
                                          </p:val>
                                        </p:tav>
                                        <p:tav tm="100000">
                                          <p:val>
                                            <p:strVal val="#ppt_y"/>
                                          </p:val>
                                        </p:tav>
                                      </p:tavLst>
                                    </p:anim>
                                  </p:childTnLst>
                                </p:cTn>
                              </p:par>
                            </p:childTnLst>
                          </p:cTn>
                        </p:par>
                        <p:par>
                          <p:cTn id="76" fill="hold">
                            <p:stCondLst>
                              <p:cond delay="4000"/>
                            </p:stCondLst>
                            <p:childTnLst>
                              <p:par>
                                <p:cTn id="77" presetID="42" presetClass="entr" presetSubtype="0" fill="hold" grpId="0" nodeType="afterEffect">
                                  <p:stCondLst>
                                    <p:cond delay="0"/>
                                  </p:stCondLst>
                                  <p:childTnLst>
                                    <p:set>
                                      <p:cBhvr>
                                        <p:cTn id="78" dur="1" fill="hold">
                                          <p:stCondLst>
                                            <p:cond delay="0"/>
                                          </p:stCondLst>
                                        </p:cTn>
                                        <p:tgtEl>
                                          <p:spTgt spid="33"/>
                                        </p:tgtEl>
                                        <p:attrNameLst>
                                          <p:attrName>style.visibility</p:attrName>
                                        </p:attrNameLst>
                                      </p:cBhvr>
                                      <p:to>
                                        <p:strVal val="visible"/>
                                      </p:to>
                                    </p:set>
                                    <p:animEffect transition="in" filter="fade">
                                      <p:cBhvr>
                                        <p:cTn id="79" dur="250"/>
                                        <p:tgtEl>
                                          <p:spTgt spid="33"/>
                                        </p:tgtEl>
                                      </p:cBhvr>
                                    </p:animEffect>
                                    <p:anim calcmode="lin" valueType="num">
                                      <p:cBhvr>
                                        <p:cTn id="80" dur="250" fill="hold"/>
                                        <p:tgtEl>
                                          <p:spTgt spid="33"/>
                                        </p:tgtEl>
                                        <p:attrNameLst>
                                          <p:attrName>ppt_x</p:attrName>
                                        </p:attrNameLst>
                                      </p:cBhvr>
                                      <p:tavLst>
                                        <p:tav tm="0">
                                          <p:val>
                                            <p:strVal val="#ppt_x"/>
                                          </p:val>
                                        </p:tav>
                                        <p:tav tm="100000">
                                          <p:val>
                                            <p:strVal val="#ppt_x"/>
                                          </p:val>
                                        </p:tav>
                                      </p:tavLst>
                                    </p:anim>
                                    <p:anim calcmode="lin" valueType="num">
                                      <p:cBhvr>
                                        <p:cTn id="81" dur="250" fill="hold"/>
                                        <p:tgtEl>
                                          <p:spTgt spid="33"/>
                                        </p:tgtEl>
                                        <p:attrNameLst>
                                          <p:attrName>ppt_y</p:attrName>
                                        </p:attrNameLst>
                                      </p:cBhvr>
                                      <p:tavLst>
                                        <p:tav tm="0">
                                          <p:val>
                                            <p:strVal val="#ppt_y+.1"/>
                                          </p:val>
                                        </p:tav>
                                        <p:tav tm="100000">
                                          <p:val>
                                            <p:strVal val="#ppt_y"/>
                                          </p:val>
                                        </p:tav>
                                      </p:tavLst>
                                    </p:anim>
                                  </p:childTnLst>
                                </p:cTn>
                              </p:par>
                            </p:childTnLst>
                          </p:cTn>
                        </p:par>
                        <p:par>
                          <p:cTn id="82" fill="hold">
                            <p:stCondLst>
                              <p:cond delay="4250"/>
                            </p:stCondLst>
                            <p:childTnLst>
                              <p:par>
                                <p:cTn id="83" presetID="42" presetClass="entr" presetSubtype="0" fill="hold" grpId="0" nodeType="afterEffect">
                                  <p:stCondLst>
                                    <p:cond delay="0"/>
                                  </p:stCondLst>
                                  <p:childTnLst>
                                    <p:set>
                                      <p:cBhvr>
                                        <p:cTn id="84" dur="1" fill="hold">
                                          <p:stCondLst>
                                            <p:cond delay="0"/>
                                          </p:stCondLst>
                                        </p:cTn>
                                        <p:tgtEl>
                                          <p:spTgt spid="35"/>
                                        </p:tgtEl>
                                        <p:attrNameLst>
                                          <p:attrName>style.visibility</p:attrName>
                                        </p:attrNameLst>
                                      </p:cBhvr>
                                      <p:to>
                                        <p:strVal val="visible"/>
                                      </p:to>
                                    </p:set>
                                    <p:animEffect transition="in" filter="fade">
                                      <p:cBhvr>
                                        <p:cTn id="85" dur="250"/>
                                        <p:tgtEl>
                                          <p:spTgt spid="35"/>
                                        </p:tgtEl>
                                      </p:cBhvr>
                                    </p:animEffect>
                                    <p:anim calcmode="lin" valueType="num">
                                      <p:cBhvr>
                                        <p:cTn id="86" dur="250" fill="hold"/>
                                        <p:tgtEl>
                                          <p:spTgt spid="35"/>
                                        </p:tgtEl>
                                        <p:attrNameLst>
                                          <p:attrName>ppt_x</p:attrName>
                                        </p:attrNameLst>
                                      </p:cBhvr>
                                      <p:tavLst>
                                        <p:tav tm="0">
                                          <p:val>
                                            <p:strVal val="#ppt_x"/>
                                          </p:val>
                                        </p:tav>
                                        <p:tav tm="100000">
                                          <p:val>
                                            <p:strVal val="#ppt_x"/>
                                          </p:val>
                                        </p:tav>
                                      </p:tavLst>
                                    </p:anim>
                                    <p:anim calcmode="lin" valueType="num">
                                      <p:cBhvr>
                                        <p:cTn id="87" dur="250" fill="hold"/>
                                        <p:tgtEl>
                                          <p:spTgt spid="35"/>
                                        </p:tgtEl>
                                        <p:attrNameLst>
                                          <p:attrName>ppt_y</p:attrName>
                                        </p:attrNameLst>
                                      </p:cBhvr>
                                      <p:tavLst>
                                        <p:tav tm="0">
                                          <p:val>
                                            <p:strVal val="#ppt_y+.1"/>
                                          </p:val>
                                        </p:tav>
                                        <p:tav tm="100000">
                                          <p:val>
                                            <p:strVal val="#ppt_y"/>
                                          </p:val>
                                        </p:tav>
                                      </p:tavLst>
                                    </p:anim>
                                  </p:childTnLst>
                                </p:cTn>
                              </p:par>
                            </p:childTnLst>
                          </p:cTn>
                        </p:par>
                        <p:par>
                          <p:cTn id="88" fill="hold">
                            <p:stCondLst>
                              <p:cond delay="4500"/>
                            </p:stCondLst>
                            <p:childTnLst>
                              <p:par>
                                <p:cTn id="89" presetID="42" presetClass="entr" presetSubtype="0" fill="hold" grpId="0" nodeType="afterEffect">
                                  <p:stCondLst>
                                    <p:cond delay="0"/>
                                  </p:stCondLst>
                                  <p:childTnLst>
                                    <p:set>
                                      <p:cBhvr>
                                        <p:cTn id="90" dur="1" fill="hold">
                                          <p:stCondLst>
                                            <p:cond delay="0"/>
                                          </p:stCondLst>
                                        </p:cTn>
                                        <p:tgtEl>
                                          <p:spTgt spid="36"/>
                                        </p:tgtEl>
                                        <p:attrNameLst>
                                          <p:attrName>style.visibility</p:attrName>
                                        </p:attrNameLst>
                                      </p:cBhvr>
                                      <p:to>
                                        <p:strVal val="visible"/>
                                      </p:to>
                                    </p:set>
                                    <p:animEffect transition="in" filter="fade">
                                      <p:cBhvr>
                                        <p:cTn id="91" dur="500"/>
                                        <p:tgtEl>
                                          <p:spTgt spid="36"/>
                                        </p:tgtEl>
                                      </p:cBhvr>
                                    </p:animEffect>
                                    <p:anim calcmode="lin" valueType="num">
                                      <p:cBhvr>
                                        <p:cTn id="92" dur="500" fill="hold"/>
                                        <p:tgtEl>
                                          <p:spTgt spid="36"/>
                                        </p:tgtEl>
                                        <p:attrNameLst>
                                          <p:attrName>ppt_x</p:attrName>
                                        </p:attrNameLst>
                                      </p:cBhvr>
                                      <p:tavLst>
                                        <p:tav tm="0">
                                          <p:val>
                                            <p:strVal val="#ppt_x"/>
                                          </p:val>
                                        </p:tav>
                                        <p:tav tm="100000">
                                          <p:val>
                                            <p:strVal val="#ppt_x"/>
                                          </p:val>
                                        </p:tav>
                                      </p:tavLst>
                                    </p:anim>
                                    <p:anim calcmode="lin" valueType="num">
                                      <p:cBhvr>
                                        <p:cTn id="93" dur="5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0" grpId="0"/>
      <p:bldP spid="31" grpId="0"/>
      <p:bldP spid="32" grpId="0"/>
      <p:bldP spid="33" grpId="0"/>
      <p:bldP spid="34" grpId="0" animBg="1"/>
      <p:bldP spid="35" grpId="0"/>
      <p:bldP spid="36" grpId="0"/>
      <p:bldP spid="38"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 name="ISPRING_PRESENTATION_TITLE" val="10"/>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3.0.1"/>
</p:tagLst>
</file>

<file path=ppt/tags/tag20.xml><?xml version="1.0" encoding="utf-8"?>
<p:tagLst xmlns:a="http://schemas.openxmlformats.org/drawingml/2006/main" xmlns:r="http://schemas.openxmlformats.org/officeDocument/2006/relationships" xmlns:p="http://schemas.openxmlformats.org/presentationml/2006/main">
  <p:tag name="PA" val="v3.0.1"/>
</p:tagLst>
</file>

<file path=ppt/tags/tag21.xml><?xml version="1.0" encoding="utf-8"?>
<p:tagLst xmlns:a="http://schemas.openxmlformats.org/drawingml/2006/main" xmlns:r="http://schemas.openxmlformats.org/officeDocument/2006/relationships" xmlns:p="http://schemas.openxmlformats.org/presentationml/2006/main">
  <p:tag name="PA" val="v3.0.1"/>
</p:tagLst>
</file>

<file path=ppt/tags/tag22.xml><?xml version="1.0" encoding="utf-8"?>
<p:tagLst xmlns:a="http://schemas.openxmlformats.org/drawingml/2006/main" xmlns:r="http://schemas.openxmlformats.org/officeDocument/2006/relationships" xmlns:p="http://schemas.openxmlformats.org/presentationml/2006/main">
  <p:tag name="PA" val="v3.0.1"/>
</p:tagLst>
</file>

<file path=ppt/tags/tag23.xml><?xml version="1.0" encoding="utf-8"?>
<p:tagLst xmlns:a="http://schemas.openxmlformats.org/drawingml/2006/main" xmlns:r="http://schemas.openxmlformats.org/officeDocument/2006/relationships" xmlns:p="http://schemas.openxmlformats.org/presentationml/2006/main">
  <p:tag name="PA" val="v3.0.1"/>
</p:tagLst>
</file>

<file path=ppt/tags/tag24.xml><?xml version="1.0" encoding="utf-8"?>
<p:tagLst xmlns:a="http://schemas.openxmlformats.org/drawingml/2006/main" xmlns:r="http://schemas.openxmlformats.org/officeDocument/2006/relationships" xmlns:p="http://schemas.openxmlformats.org/presentationml/2006/main">
  <p:tag name="PA" val="v3.0.1"/>
</p:tagLst>
</file>

<file path=ppt/tags/tag25.xml><?xml version="1.0" encoding="utf-8"?>
<p:tagLst xmlns:a="http://schemas.openxmlformats.org/drawingml/2006/main" xmlns:r="http://schemas.openxmlformats.org/officeDocument/2006/relationships" xmlns:p="http://schemas.openxmlformats.org/presentationml/2006/main">
  <p:tag name="PA" val="v3.0.1"/>
</p:tagLst>
</file>

<file path=ppt/tags/tag26.xml><?xml version="1.0" encoding="utf-8"?>
<p:tagLst xmlns:a="http://schemas.openxmlformats.org/drawingml/2006/main" xmlns:r="http://schemas.openxmlformats.org/officeDocument/2006/relationships" xmlns:p="http://schemas.openxmlformats.org/presentationml/2006/main">
  <p:tag name="PA" val="v3.0.1"/>
</p:tagLst>
</file>

<file path=ppt/tags/tag27.xml><?xml version="1.0" encoding="utf-8"?>
<p:tagLst xmlns:a="http://schemas.openxmlformats.org/drawingml/2006/main" xmlns:r="http://schemas.openxmlformats.org/officeDocument/2006/relationships" xmlns:p="http://schemas.openxmlformats.org/presentationml/2006/main">
  <p:tag name="PA" val="v3.0.1"/>
</p:tagLst>
</file>

<file path=ppt/tags/tag28.xml><?xml version="1.0" encoding="utf-8"?>
<p:tagLst xmlns:a="http://schemas.openxmlformats.org/drawingml/2006/main" xmlns:r="http://schemas.openxmlformats.org/officeDocument/2006/relationships" xmlns:p="http://schemas.openxmlformats.org/presentationml/2006/main">
  <p:tag name="PA" val="v3.0.1"/>
</p:tagLst>
</file>

<file path=ppt/tags/tag29.xml><?xml version="1.0" encoding="utf-8"?>
<p:tagLst xmlns:a="http://schemas.openxmlformats.org/drawingml/2006/main" xmlns:r="http://schemas.openxmlformats.org/officeDocument/2006/relationships" xmlns:p="http://schemas.openxmlformats.org/presentationml/2006/main">
  <p:tag name="PA" val="v3.0.1"/>
</p:tagLst>
</file>

<file path=ppt/tags/tag30.xml><?xml version="1.0" encoding="utf-8"?>
<p:tagLst xmlns:a="http://schemas.openxmlformats.org/drawingml/2006/main" xmlns:r="http://schemas.openxmlformats.org/officeDocument/2006/relationships" xmlns:p="http://schemas.openxmlformats.org/presentationml/2006/main">
  <p:tag name="PA" val="v3.0.1"/>
</p:tagLst>
</file>

<file path=ppt/tags/tag31.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6555</TotalTime>
  <Words>2186</Words>
  <Application>Microsoft Office PowerPoint</Application>
  <PresentationFormat>自定义</PresentationFormat>
  <Paragraphs>272</Paragraphs>
  <Slides>25</Slides>
  <Notes>25</Notes>
  <HiddenSlides>0</HiddenSlides>
  <MMClips>1</MMClips>
  <ScaleCrop>false</ScaleCrop>
  <HeadingPairs>
    <vt:vector size="4" baseType="variant">
      <vt:variant>
        <vt:lpstr>主题</vt:lpstr>
      </vt:variant>
      <vt:variant>
        <vt:i4>10</vt:i4>
      </vt:variant>
      <vt:variant>
        <vt:lpstr>幻灯片标题</vt:lpstr>
      </vt:variant>
      <vt:variant>
        <vt:i4>25</vt:i4>
      </vt:variant>
    </vt:vector>
  </HeadingPairs>
  <TitlesOfParts>
    <vt:vector size="35" baseType="lpstr">
      <vt:lpstr>Office 主题​​</vt:lpstr>
      <vt:lpstr>1_Office Theme</vt:lpstr>
      <vt:lpstr>2_Office Theme</vt:lpstr>
      <vt:lpstr>3_Office Theme</vt:lpstr>
      <vt:lpstr>4_Office Theme</vt:lpstr>
      <vt:lpstr>5_Office Theme</vt:lpstr>
      <vt:lpstr>6_Office Theme</vt:lpstr>
      <vt:lpstr>7_Office Theme</vt:lpstr>
      <vt:lpstr>8_Office Theme</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10</dc:title>
  <dc:creator>lzj</dc:creator>
  <cp:lastModifiedBy>Sky123.Org</cp:lastModifiedBy>
  <cp:revision>3572</cp:revision>
  <dcterms:created xsi:type="dcterms:W3CDTF">2015-12-01T09:06:39Z</dcterms:created>
  <dcterms:modified xsi:type="dcterms:W3CDTF">2018-01-18T02:55:59Z</dcterms:modified>
</cp:coreProperties>
</file>