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1522075" cy="6480175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29" autoAdjust="0"/>
    <p:restoredTop sz="94660"/>
  </p:normalViewPr>
  <p:slideViewPr>
    <p:cSldViewPr>
      <p:cViewPr varScale="1">
        <p:scale>
          <a:sx n="89" d="100"/>
          <a:sy n="89" d="100"/>
        </p:scale>
        <p:origin x="120" y="132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7" d="100"/>
        <a:sy n="1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478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8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1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8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1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4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4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5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2020/2/22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叶冬娇\ppt封面\ppt已做\150\1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1835" y="1859"/>
            <a:ext cx="8940240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70" y="2079067"/>
            <a:ext cx="41857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原因分析作文</a:t>
            </a:r>
            <a:r>
              <a:rPr lang="en-US" altLang="zh-CN" sz="3200" b="1" dirty="0" err="1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2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461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7355" y="1151855"/>
            <a:ext cx="25378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rgbClr val="007A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7200" b="1" dirty="0">
              <a:solidFill>
                <a:srgbClr val="007A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3435220"/>
      </p:ext>
    </p:extLst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hlinkClick r:id="rId4"/>
          </p:cNvPr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COMPLETION</a:t>
            </a:r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A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B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F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D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E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chemeClr val="accent3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25228" y="623395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p:transition spd="slow" advTm="33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57256"/>
      </p:ext>
    </p:extLst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1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年度工作总结计划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3078</Words>
  <Application>Microsoft Office PowerPoint</Application>
  <PresentationFormat>自定义</PresentationFormat>
  <Paragraphs>353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7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方正兰亭纤黑简体</vt:lpstr>
      <vt:lpstr>宋体</vt:lpstr>
      <vt:lpstr>微软雅黑</vt:lpstr>
      <vt:lpstr>Arial</vt:lpstr>
      <vt:lpstr>Calibri</vt:lpstr>
      <vt:lpstr>Franklin Gothic Demi</vt:lpstr>
      <vt:lpstr>Open Sans</vt:lpstr>
      <vt:lpstr>Open Sans Light</vt:lpstr>
      <vt:lpstr>第一PPT，www.1ppt.com​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大气年度工作总结计划PPT模板2</dc:title>
  <dc:creator>第一PPT</dc:creator>
  <cp:keywords>www.1ppt.com</cp:keywords>
  <cp:lastModifiedBy>Administrator</cp:lastModifiedBy>
  <cp:revision>17</cp:revision>
  <dcterms:created xsi:type="dcterms:W3CDTF">2015-03-06T06:10:47Z</dcterms:created>
  <dcterms:modified xsi:type="dcterms:W3CDTF">2020-02-22T01:52:21Z</dcterms:modified>
</cp:coreProperties>
</file>