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3" r:id="rId3"/>
    <p:sldId id="264" r:id="rId4"/>
    <p:sldId id="259" r:id="rId5"/>
    <p:sldId id="286" r:id="rId6"/>
    <p:sldId id="284" r:id="rId7"/>
    <p:sldId id="287" r:id="rId8"/>
    <p:sldId id="302" r:id="rId9"/>
    <p:sldId id="268" r:id="rId10"/>
    <p:sldId id="285" r:id="rId11"/>
    <p:sldId id="288" r:id="rId12"/>
    <p:sldId id="290" r:id="rId13"/>
    <p:sldId id="289" r:id="rId14"/>
    <p:sldId id="291" r:id="rId15"/>
    <p:sldId id="303" r:id="rId16"/>
    <p:sldId id="292" r:id="rId17"/>
    <p:sldId id="293" r:id="rId18"/>
    <p:sldId id="294" r:id="rId19"/>
    <p:sldId id="295" r:id="rId20"/>
    <p:sldId id="296" r:id="rId21"/>
    <p:sldId id="304" r:id="rId22"/>
    <p:sldId id="297" r:id="rId23"/>
    <p:sldId id="298" r:id="rId24"/>
    <p:sldId id="299" r:id="rId25"/>
    <p:sldId id="300" r:id="rId26"/>
    <p:sldId id="30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74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B9BF"/>
    <a:srgbClr val="4299A0"/>
    <a:srgbClr val="367D82"/>
    <a:srgbClr val="3D8AA5"/>
    <a:srgbClr val="1C4144"/>
    <a:srgbClr val="2555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68" y="126"/>
      </p:cViewPr>
      <p:guideLst>
        <p:guide orient="horz" pos="4156"/>
        <p:guide pos="234"/>
        <p:guide pos="74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5096D-D1AF-40AD-8EA5-2CE1EDEF985F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2F98A-9D03-4A19-A29B-036FFBD3C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63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04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7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624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00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994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9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630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70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828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340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736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25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07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18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737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297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47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751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772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72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89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25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820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788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3625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18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4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6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68153" y="64597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977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71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15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63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2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47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4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7236-F136-4D84-8F22-3A6B0F9413E1}" type="datetimeFigureOut">
              <a:rPr lang="zh-CN" altLang="en-US" smtClean="0"/>
              <a:t>2019/7/29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64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5026383" y="1118553"/>
            <a:ext cx="1976533" cy="1976533"/>
          </a:xfrm>
          <a:prstGeom prst="ellipse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79894" y="1317648"/>
            <a:ext cx="2389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20XX</a:t>
            </a:r>
            <a:endParaRPr lang="zh-CN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63405" y="2966832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护肤品品牌招商</a:t>
            </a:r>
            <a:r>
              <a:rPr lang="en-US" altLang="zh-CN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63149" y="-7337475"/>
            <a:ext cx="9592800" cy="9592800"/>
            <a:chOff x="1218249" y="-8313393"/>
            <a:chExt cx="9592800" cy="9592800"/>
          </a:xfrm>
        </p:grpSpPr>
        <p:sp>
          <p:nvSpPr>
            <p:cNvPr id="4" name="椭圆 3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5601651" y="1352550"/>
            <a:ext cx="9592800" cy="9592800"/>
            <a:chOff x="1218249" y="-8313393"/>
            <a:chExt cx="9592800" cy="9592800"/>
          </a:xfrm>
        </p:grpSpPr>
        <p:sp>
          <p:nvSpPr>
            <p:cNvPr id="11" name="椭圆 10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790749" y="-2243521"/>
            <a:ext cx="9592800" cy="9592800"/>
            <a:chOff x="1218249" y="-8313393"/>
            <a:chExt cx="9592800" cy="9592800"/>
          </a:xfrm>
        </p:grpSpPr>
        <p:sp>
          <p:nvSpPr>
            <p:cNvPr id="17" name="椭圆 16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914224" y="3997861"/>
            <a:ext cx="820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</a:t>
            </a:r>
            <a:endParaRPr lang="zh-CN" altLang="en-US" sz="2000" dirty="0">
              <a:solidFill>
                <a:schemeClr val="bg1">
                  <a:alpha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65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819150" y="1954291"/>
            <a:ext cx="5372100" cy="5411709"/>
            <a:chOff x="-819150" y="1954291"/>
            <a:chExt cx="5372100" cy="5411709"/>
          </a:xfrm>
        </p:grpSpPr>
        <p:sp>
          <p:nvSpPr>
            <p:cNvPr id="5" name="椭圆 4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316566" y="36560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7" name="椭圆 6"/>
            <p:cNvSpPr/>
            <p:nvPr/>
          </p:nvSpPr>
          <p:spPr>
            <a:xfrm>
              <a:off x="5999957" y="32006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998037" y="3596678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91612" y="2933700"/>
            <a:ext cx="2597150" cy="2597150"/>
            <a:chOff x="3891612" y="2933700"/>
            <a:chExt cx="2597150" cy="2597150"/>
          </a:xfrm>
        </p:grpSpPr>
        <p:sp>
          <p:nvSpPr>
            <p:cNvPr id="6" name="椭圆 5"/>
            <p:cNvSpPr/>
            <p:nvPr/>
          </p:nvSpPr>
          <p:spPr>
            <a:xfrm>
              <a:off x="3891612" y="2933700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445154" y="5282512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174250" y="333950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34050" y="1217305"/>
            <a:ext cx="1688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47900" y="354354"/>
            <a:ext cx="335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 smtClean="0">
                <a:solidFill>
                  <a:schemeClr val="bg1">
                    <a:alpha val="3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4800" dirty="0">
              <a:solidFill>
                <a:schemeClr val="bg1">
                  <a:alpha val="3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152957" y="1892736"/>
            <a:ext cx="4705214" cy="646331"/>
            <a:chOff x="7152957" y="1892736"/>
            <a:chExt cx="4705214" cy="646331"/>
          </a:xfrm>
        </p:grpSpPr>
        <p:sp>
          <p:nvSpPr>
            <p:cNvPr id="23" name="文本框 22"/>
            <p:cNvSpPr txBox="1"/>
            <p:nvPr/>
          </p:nvSpPr>
          <p:spPr>
            <a:xfrm>
              <a:off x="8022375" y="1985069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152957" y="1892736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52957" y="2956665"/>
            <a:ext cx="4705214" cy="646331"/>
            <a:chOff x="7152957" y="2956665"/>
            <a:chExt cx="4705214" cy="646331"/>
          </a:xfrm>
        </p:grpSpPr>
        <p:sp>
          <p:nvSpPr>
            <p:cNvPr id="28" name="文本框 27"/>
            <p:cNvSpPr txBox="1"/>
            <p:nvPr/>
          </p:nvSpPr>
          <p:spPr>
            <a:xfrm>
              <a:off x="8022375" y="3048998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152957" y="2956665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52957" y="4073607"/>
            <a:ext cx="4705214" cy="646331"/>
            <a:chOff x="7152957" y="4073607"/>
            <a:chExt cx="4705214" cy="646331"/>
          </a:xfrm>
        </p:grpSpPr>
        <p:sp>
          <p:nvSpPr>
            <p:cNvPr id="30" name="文本框 29"/>
            <p:cNvSpPr txBox="1"/>
            <p:nvPr/>
          </p:nvSpPr>
          <p:spPr>
            <a:xfrm>
              <a:off x="8022375" y="4165940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52957" y="4073607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52957" y="5115351"/>
            <a:ext cx="4705214" cy="646331"/>
            <a:chOff x="7152957" y="5115351"/>
            <a:chExt cx="4705214" cy="646331"/>
          </a:xfrm>
        </p:grpSpPr>
        <p:sp>
          <p:nvSpPr>
            <p:cNvPr id="32" name="文本框 31"/>
            <p:cNvSpPr txBox="1"/>
            <p:nvPr/>
          </p:nvSpPr>
          <p:spPr>
            <a:xfrm>
              <a:off x="8022375" y="5207684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152957" y="5115351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108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ONE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8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643085" y="-101600"/>
            <a:ext cx="7561943" cy="756194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953154" y="3216320"/>
            <a:ext cx="3273380" cy="3273380"/>
            <a:chOff x="953154" y="3216320"/>
            <a:chExt cx="3273380" cy="3273380"/>
          </a:xfrm>
        </p:grpSpPr>
        <p:sp>
          <p:nvSpPr>
            <p:cNvPr id="11" name="椭圆 10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40610" y="2302634"/>
            <a:ext cx="5270190" cy="2187608"/>
            <a:chOff x="4940610" y="2302634"/>
            <a:chExt cx="5270190" cy="2187608"/>
          </a:xfrm>
        </p:grpSpPr>
        <p:sp>
          <p:nvSpPr>
            <p:cNvPr id="13" name="矩形 12"/>
            <p:cNvSpPr/>
            <p:nvPr/>
          </p:nvSpPr>
          <p:spPr>
            <a:xfrm>
              <a:off x="5012284" y="3289913"/>
              <a:ext cx="51985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40610" y="2302634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012284" y="3106873"/>
              <a:ext cx="571449" cy="45719"/>
            </a:xfrm>
            <a:prstGeom prst="rect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3"/>
            </p:cNvCxnSpPr>
            <p:nvPr/>
          </p:nvCxnSpPr>
          <p:spPr>
            <a:xfrm>
              <a:off x="5583733" y="3129733"/>
              <a:ext cx="4423867" cy="0"/>
            </a:xfrm>
            <a:prstGeom prst="line">
              <a:avLst/>
            </a:prstGeom>
            <a:ln>
              <a:solidFill>
                <a:srgbClr val="65B9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7230" y="2302634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10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3985" y="2201968"/>
            <a:ext cx="1595216" cy="1595216"/>
            <a:chOff x="1199467" y="1960784"/>
            <a:chExt cx="1595216" cy="1595216"/>
          </a:xfrm>
        </p:grpSpPr>
        <p:sp>
          <p:nvSpPr>
            <p:cNvPr id="7" name="饼形 6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75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15112" y="2201968"/>
            <a:ext cx="1595216" cy="1595216"/>
            <a:chOff x="1199467" y="1960784"/>
            <a:chExt cx="1595216" cy="1595216"/>
          </a:xfrm>
        </p:grpSpPr>
        <p:sp>
          <p:nvSpPr>
            <p:cNvPr id="15" name="饼形 14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2861731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61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06239" y="2201968"/>
            <a:ext cx="1595216" cy="1595216"/>
            <a:chOff x="1199467" y="1960784"/>
            <a:chExt cx="1595216" cy="1595216"/>
          </a:xfrm>
        </p:grpSpPr>
        <p:sp>
          <p:nvSpPr>
            <p:cNvPr id="19" name="饼形 18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773463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46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97367" y="2201968"/>
            <a:ext cx="1595216" cy="1595216"/>
            <a:chOff x="1199467" y="1960784"/>
            <a:chExt cx="1595216" cy="1595216"/>
          </a:xfrm>
        </p:grpSpPr>
        <p:sp>
          <p:nvSpPr>
            <p:cNvPr id="23" name="饼形 22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1933077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82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0502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23440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99993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405695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900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3784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835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grpSp>
        <p:nvGrpSpPr>
          <p:cNvPr id="9" name="组合 8"/>
          <p:cNvGrpSpPr/>
          <p:nvPr/>
        </p:nvGrpSpPr>
        <p:grpSpPr>
          <a:xfrm>
            <a:off x="1122892" y="4182234"/>
            <a:ext cx="2841242" cy="1028322"/>
            <a:chOff x="1122892" y="4182234"/>
            <a:chExt cx="2841242" cy="1028322"/>
          </a:xfrm>
        </p:grpSpPr>
        <p:sp>
          <p:nvSpPr>
            <p:cNvPr id="10" name="矩形 9"/>
            <p:cNvSpPr/>
            <p:nvPr/>
          </p:nvSpPr>
          <p:spPr>
            <a:xfrm>
              <a:off x="1122892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22893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99000" y="4182234"/>
            <a:ext cx="2841242" cy="1028322"/>
            <a:chOff x="4699000" y="4182234"/>
            <a:chExt cx="2841242" cy="1028322"/>
          </a:xfrm>
        </p:grpSpPr>
        <p:sp>
          <p:nvSpPr>
            <p:cNvPr id="12" name="矩形 11"/>
            <p:cNvSpPr/>
            <p:nvPr/>
          </p:nvSpPr>
          <p:spPr>
            <a:xfrm>
              <a:off x="469900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900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88350" y="4182234"/>
            <a:ext cx="2841242" cy="1028322"/>
            <a:chOff x="8388350" y="4182234"/>
            <a:chExt cx="2841242" cy="1028322"/>
          </a:xfrm>
        </p:grpSpPr>
        <p:sp>
          <p:nvSpPr>
            <p:cNvPr id="14" name="矩形 13"/>
            <p:cNvSpPr/>
            <p:nvPr/>
          </p:nvSpPr>
          <p:spPr>
            <a:xfrm>
              <a:off x="838835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54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981076" y="4651465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81076" y="5295900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81076" y="4007031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81076" y="3362597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81076" y="2718163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549402" y="3848100"/>
            <a:ext cx="323850" cy="144780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25445" y="2718163"/>
            <a:ext cx="323851" cy="2577737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77642" y="3486150"/>
            <a:ext cx="323850" cy="180975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129837" y="2958786"/>
            <a:ext cx="323850" cy="2337114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73251" y="2393671"/>
            <a:ext cx="323850" cy="2902229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49294" y="3608070"/>
            <a:ext cx="323850" cy="16878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701489" y="2861310"/>
            <a:ext cx="323850" cy="243459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453684" y="1872370"/>
            <a:ext cx="323850" cy="34235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510695" y="5636865"/>
            <a:ext cx="579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41321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77642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44296" y="5636865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20XX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5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TWO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1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176"/>
          <p:cNvSpPr>
            <a:spLocks/>
          </p:cNvSpPr>
          <p:nvPr/>
        </p:nvSpPr>
        <p:spPr bwMode="gray">
          <a:xfrm>
            <a:off x="8289856" y="1108227"/>
            <a:ext cx="163352" cy="189340"/>
          </a:xfrm>
          <a:custGeom>
            <a:avLst/>
            <a:gdLst>
              <a:gd name="T0" fmla="*/ 30 w 88"/>
              <a:gd name="T1" fmla="*/ 44 h 102"/>
              <a:gd name="T2" fmla="*/ 26 w 88"/>
              <a:gd name="T3" fmla="*/ 38 h 102"/>
              <a:gd name="T4" fmla="*/ 20 w 88"/>
              <a:gd name="T5" fmla="*/ 32 h 102"/>
              <a:gd name="T6" fmla="*/ 14 w 88"/>
              <a:gd name="T7" fmla="*/ 28 h 102"/>
              <a:gd name="T8" fmla="*/ 8 w 88"/>
              <a:gd name="T9" fmla="*/ 24 h 102"/>
              <a:gd name="T10" fmla="*/ 2 w 88"/>
              <a:gd name="T11" fmla="*/ 16 h 102"/>
              <a:gd name="T12" fmla="*/ 0 w 88"/>
              <a:gd name="T13" fmla="*/ 8 h 102"/>
              <a:gd name="T14" fmla="*/ 8 w 88"/>
              <a:gd name="T15" fmla="*/ 0 h 102"/>
              <a:gd name="T16" fmla="*/ 12 w 88"/>
              <a:gd name="T17" fmla="*/ 0 h 102"/>
              <a:gd name="T18" fmla="*/ 20 w 88"/>
              <a:gd name="T19" fmla="*/ 2 h 102"/>
              <a:gd name="T20" fmla="*/ 28 w 88"/>
              <a:gd name="T21" fmla="*/ 6 h 102"/>
              <a:gd name="T22" fmla="*/ 32 w 88"/>
              <a:gd name="T23" fmla="*/ 16 h 102"/>
              <a:gd name="T24" fmla="*/ 32 w 88"/>
              <a:gd name="T25" fmla="*/ 20 h 102"/>
              <a:gd name="T26" fmla="*/ 36 w 88"/>
              <a:gd name="T27" fmla="*/ 24 h 102"/>
              <a:gd name="T28" fmla="*/ 44 w 88"/>
              <a:gd name="T29" fmla="*/ 26 h 102"/>
              <a:gd name="T30" fmla="*/ 44 w 88"/>
              <a:gd name="T31" fmla="*/ 24 h 102"/>
              <a:gd name="T32" fmla="*/ 44 w 88"/>
              <a:gd name="T33" fmla="*/ 18 h 102"/>
              <a:gd name="T34" fmla="*/ 46 w 88"/>
              <a:gd name="T35" fmla="*/ 12 h 102"/>
              <a:gd name="T36" fmla="*/ 50 w 88"/>
              <a:gd name="T37" fmla="*/ 10 h 102"/>
              <a:gd name="T38" fmla="*/ 60 w 88"/>
              <a:gd name="T39" fmla="*/ 14 h 102"/>
              <a:gd name="T40" fmla="*/ 58 w 88"/>
              <a:gd name="T41" fmla="*/ 20 h 102"/>
              <a:gd name="T42" fmla="*/ 58 w 88"/>
              <a:gd name="T43" fmla="*/ 30 h 102"/>
              <a:gd name="T44" fmla="*/ 60 w 88"/>
              <a:gd name="T45" fmla="*/ 40 h 102"/>
              <a:gd name="T46" fmla="*/ 66 w 88"/>
              <a:gd name="T47" fmla="*/ 46 h 102"/>
              <a:gd name="T48" fmla="*/ 70 w 88"/>
              <a:gd name="T49" fmla="*/ 44 h 102"/>
              <a:gd name="T50" fmla="*/ 76 w 88"/>
              <a:gd name="T51" fmla="*/ 34 h 102"/>
              <a:gd name="T52" fmla="*/ 76 w 88"/>
              <a:gd name="T53" fmla="*/ 32 h 102"/>
              <a:gd name="T54" fmla="*/ 80 w 88"/>
              <a:gd name="T55" fmla="*/ 28 h 102"/>
              <a:gd name="T56" fmla="*/ 82 w 88"/>
              <a:gd name="T57" fmla="*/ 26 h 102"/>
              <a:gd name="T58" fmla="*/ 86 w 88"/>
              <a:gd name="T59" fmla="*/ 28 h 102"/>
              <a:gd name="T60" fmla="*/ 88 w 88"/>
              <a:gd name="T61" fmla="*/ 38 h 102"/>
              <a:gd name="T62" fmla="*/ 86 w 88"/>
              <a:gd name="T63" fmla="*/ 48 h 102"/>
              <a:gd name="T64" fmla="*/ 82 w 88"/>
              <a:gd name="T65" fmla="*/ 68 h 102"/>
              <a:gd name="T66" fmla="*/ 88 w 88"/>
              <a:gd name="T67" fmla="*/ 90 h 102"/>
              <a:gd name="T68" fmla="*/ 88 w 88"/>
              <a:gd name="T69" fmla="*/ 92 h 102"/>
              <a:gd name="T70" fmla="*/ 84 w 88"/>
              <a:gd name="T71" fmla="*/ 98 h 102"/>
              <a:gd name="T72" fmla="*/ 82 w 88"/>
              <a:gd name="T73" fmla="*/ 102 h 102"/>
              <a:gd name="T74" fmla="*/ 78 w 88"/>
              <a:gd name="T75" fmla="*/ 100 h 102"/>
              <a:gd name="T76" fmla="*/ 78 w 88"/>
              <a:gd name="T77" fmla="*/ 96 h 102"/>
              <a:gd name="T78" fmla="*/ 76 w 88"/>
              <a:gd name="T79" fmla="*/ 90 h 102"/>
              <a:gd name="T80" fmla="*/ 76 w 88"/>
              <a:gd name="T81" fmla="*/ 80 h 102"/>
              <a:gd name="T82" fmla="*/ 72 w 88"/>
              <a:gd name="T83" fmla="*/ 76 h 102"/>
              <a:gd name="T84" fmla="*/ 66 w 88"/>
              <a:gd name="T85" fmla="*/ 78 h 102"/>
              <a:gd name="T86" fmla="*/ 60 w 88"/>
              <a:gd name="T87" fmla="*/ 74 h 102"/>
              <a:gd name="T88" fmla="*/ 52 w 88"/>
              <a:gd name="T89" fmla="*/ 70 h 102"/>
              <a:gd name="T90" fmla="*/ 44 w 88"/>
              <a:gd name="T91" fmla="*/ 60 h 1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88" h="102">
                <a:moveTo>
                  <a:pt x="30" y="46"/>
                </a:moveTo>
                <a:lnTo>
                  <a:pt x="30" y="44"/>
                </a:lnTo>
                <a:lnTo>
                  <a:pt x="28" y="42"/>
                </a:lnTo>
                <a:lnTo>
                  <a:pt x="26" y="38"/>
                </a:lnTo>
                <a:lnTo>
                  <a:pt x="24" y="34"/>
                </a:lnTo>
                <a:lnTo>
                  <a:pt x="20" y="32"/>
                </a:lnTo>
                <a:lnTo>
                  <a:pt x="14" y="30"/>
                </a:lnTo>
                <a:lnTo>
                  <a:pt x="14" y="28"/>
                </a:lnTo>
                <a:lnTo>
                  <a:pt x="12" y="26"/>
                </a:lnTo>
                <a:lnTo>
                  <a:pt x="8" y="24"/>
                </a:lnTo>
                <a:lnTo>
                  <a:pt x="6" y="20"/>
                </a:lnTo>
                <a:lnTo>
                  <a:pt x="2" y="16"/>
                </a:lnTo>
                <a:lnTo>
                  <a:pt x="2" y="12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6" y="0"/>
                </a:lnTo>
                <a:lnTo>
                  <a:pt x="20" y="2"/>
                </a:lnTo>
                <a:lnTo>
                  <a:pt x="24" y="4"/>
                </a:lnTo>
                <a:lnTo>
                  <a:pt x="28" y="6"/>
                </a:lnTo>
                <a:lnTo>
                  <a:pt x="30" y="10"/>
                </a:lnTo>
                <a:lnTo>
                  <a:pt x="32" y="16"/>
                </a:lnTo>
                <a:lnTo>
                  <a:pt x="32" y="18"/>
                </a:lnTo>
                <a:lnTo>
                  <a:pt x="32" y="20"/>
                </a:lnTo>
                <a:lnTo>
                  <a:pt x="34" y="22"/>
                </a:lnTo>
                <a:lnTo>
                  <a:pt x="36" y="24"/>
                </a:lnTo>
                <a:lnTo>
                  <a:pt x="40" y="26"/>
                </a:lnTo>
                <a:lnTo>
                  <a:pt x="44" y="26"/>
                </a:lnTo>
                <a:lnTo>
                  <a:pt x="44" y="24"/>
                </a:lnTo>
                <a:lnTo>
                  <a:pt x="44" y="20"/>
                </a:lnTo>
                <a:lnTo>
                  <a:pt x="44" y="18"/>
                </a:lnTo>
                <a:lnTo>
                  <a:pt x="44" y="14"/>
                </a:lnTo>
                <a:lnTo>
                  <a:pt x="46" y="12"/>
                </a:lnTo>
                <a:lnTo>
                  <a:pt x="48" y="10"/>
                </a:lnTo>
                <a:lnTo>
                  <a:pt x="50" y="10"/>
                </a:lnTo>
                <a:lnTo>
                  <a:pt x="54" y="12"/>
                </a:lnTo>
                <a:lnTo>
                  <a:pt x="60" y="14"/>
                </a:lnTo>
                <a:lnTo>
                  <a:pt x="60" y="16"/>
                </a:lnTo>
                <a:lnTo>
                  <a:pt x="58" y="20"/>
                </a:lnTo>
                <a:lnTo>
                  <a:pt x="58" y="24"/>
                </a:lnTo>
                <a:lnTo>
                  <a:pt x="58" y="30"/>
                </a:lnTo>
                <a:lnTo>
                  <a:pt x="60" y="34"/>
                </a:lnTo>
                <a:lnTo>
                  <a:pt x="60" y="40"/>
                </a:lnTo>
                <a:lnTo>
                  <a:pt x="64" y="44"/>
                </a:lnTo>
                <a:lnTo>
                  <a:pt x="66" y="46"/>
                </a:lnTo>
                <a:lnTo>
                  <a:pt x="68" y="46"/>
                </a:lnTo>
                <a:lnTo>
                  <a:pt x="70" y="44"/>
                </a:lnTo>
                <a:lnTo>
                  <a:pt x="72" y="42"/>
                </a:lnTo>
                <a:lnTo>
                  <a:pt x="76" y="34"/>
                </a:lnTo>
                <a:lnTo>
                  <a:pt x="76" y="32"/>
                </a:lnTo>
                <a:lnTo>
                  <a:pt x="78" y="30"/>
                </a:lnTo>
                <a:lnTo>
                  <a:pt x="80" y="28"/>
                </a:lnTo>
                <a:lnTo>
                  <a:pt x="82" y="26"/>
                </a:lnTo>
                <a:lnTo>
                  <a:pt x="84" y="26"/>
                </a:lnTo>
                <a:lnTo>
                  <a:pt x="86" y="28"/>
                </a:lnTo>
                <a:lnTo>
                  <a:pt x="86" y="32"/>
                </a:lnTo>
                <a:lnTo>
                  <a:pt x="88" y="38"/>
                </a:lnTo>
                <a:lnTo>
                  <a:pt x="88" y="46"/>
                </a:lnTo>
                <a:lnTo>
                  <a:pt x="86" y="48"/>
                </a:lnTo>
                <a:lnTo>
                  <a:pt x="84" y="58"/>
                </a:lnTo>
                <a:lnTo>
                  <a:pt x="82" y="68"/>
                </a:lnTo>
                <a:lnTo>
                  <a:pt x="84" y="80"/>
                </a:lnTo>
                <a:lnTo>
                  <a:pt x="88" y="90"/>
                </a:lnTo>
                <a:lnTo>
                  <a:pt x="88" y="92"/>
                </a:lnTo>
                <a:lnTo>
                  <a:pt x="86" y="96"/>
                </a:lnTo>
                <a:lnTo>
                  <a:pt x="84" y="98"/>
                </a:lnTo>
                <a:lnTo>
                  <a:pt x="84" y="100"/>
                </a:lnTo>
                <a:lnTo>
                  <a:pt x="82" y="102"/>
                </a:lnTo>
                <a:lnTo>
                  <a:pt x="80" y="102"/>
                </a:lnTo>
                <a:lnTo>
                  <a:pt x="78" y="100"/>
                </a:lnTo>
                <a:lnTo>
                  <a:pt x="78" y="96"/>
                </a:lnTo>
                <a:lnTo>
                  <a:pt x="76" y="92"/>
                </a:lnTo>
                <a:lnTo>
                  <a:pt x="76" y="90"/>
                </a:lnTo>
                <a:lnTo>
                  <a:pt x="76" y="86"/>
                </a:lnTo>
                <a:lnTo>
                  <a:pt x="76" y="80"/>
                </a:lnTo>
                <a:lnTo>
                  <a:pt x="74" y="78"/>
                </a:lnTo>
                <a:lnTo>
                  <a:pt x="72" y="76"/>
                </a:lnTo>
                <a:lnTo>
                  <a:pt x="68" y="74"/>
                </a:lnTo>
                <a:lnTo>
                  <a:pt x="66" y="78"/>
                </a:lnTo>
                <a:lnTo>
                  <a:pt x="64" y="76"/>
                </a:lnTo>
                <a:lnTo>
                  <a:pt x="60" y="74"/>
                </a:lnTo>
                <a:lnTo>
                  <a:pt x="56" y="72"/>
                </a:lnTo>
                <a:lnTo>
                  <a:pt x="52" y="70"/>
                </a:lnTo>
                <a:lnTo>
                  <a:pt x="46" y="66"/>
                </a:lnTo>
                <a:lnTo>
                  <a:pt x="44" y="60"/>
                </a:lnTo>
                <a:lnTo>
                  <a:pt x="30" y="46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70571" y="1934064"/>
            <a:ext cx="5034344" cy="1371234"/>
            <a:chOff x="870571" y="1934064"/>
            <a:chExt cx="5034344" cy="1371234"/>
          </a:xfrm>
        </p:grpSpPr>
        <p:grpSp>
          <p:nvGrpSpPr>
            <p:cNvPr id="50" name="组合 49"/>
            <p:cNvGrpSpPr/>
            <p:nvPr/>
          </p:nvGrpSpPr>
          <p:grpSpPr>
            <a:xfrm>
              <a:off x="870571" y="1934064"/>
              <a:ext cx="1371234" cy="1371234"/>
              <a:chOff x="598273" y="1498253"/>
              <a:chExt cx="1371234" cy="1371234"/>
            </a:xfrm>
          </p:grpSpPr>
          <p:sp>
            <p:nvSpPr>
              <p:cNvPr id="13" name="Freeform 186"/>
              <p:cNvSpPr>
                <a:spLocks/>
              </p:cNvSpPr>
              <p:nvPr/>
            </p:nvSpPr>
            <p:spPr bwMode="gray">
              <a:xfrm>
                <a:off x="788237" y="1893523"/>
                <a:ext cx="1060774" cy="580694"/>
              </a:xfrm>
              <a:custGeom>
                <a:avLst/>
                <a:gdLst>
                  <a:gd name="T0" fmla="*/ 704 w 738"/>
                  <a:gd name="T1" fmla="*/ 42 h 404"/>
                  <a:gd name="T2" fmla="*/ 724 w 738"/>
                  <a:gd name="T3" fmla="*/ 30 h 404"/>
                  <a:gd name="T4" fmla="*/ 724 w 738"/>
                  <a:gd name="T5" fmla="*/ 64 h 404"/>
                  <a:gd name="T6" fmla="*/ 738 w 738"/>
                  <a:gd name="T7" fmla="*/ 74 h 404"/>
                  <a:gd name="T8" fmla="*/ 726 w 738"/>
                  <a:gd name="T9" fmla="*/ 82 h 404"/>
                  <a:gd name="T10" fmla="*/ 702 w 738"/>
                  <a:gd name="T11" fmla="*/ 96 h 404"/>
                  <a:gd name="T12" fmla="*/ 684 w 738"/>
                  <a:gd name="T13" fmla="*/ 114 h 404"/>
                  <a:gd name="T14" fmla="*/ 688 w 738"/>
                  <a:gd name="T15" fmla="*/ 126 h 404"/>
                  <a:gd name="T16" fmla="*/ 696 w 738"/>
                  <a:gd name="T17" fmla="*/ 136 h 404"/>
                  <a:gd name="T18" fmla="*/ 668 w 738"/>
                  <a:gd name="T19" fmla="*/ 140 h 404"/>
                  <a:gd name="T20" fmla="*/ 644 w 738"/>
                  <a:gd name="T21" fmla="*/ 142 h 404"/>
                  <a:gd name="T22" fmla="*/ 646 w 738"/>
                  <a:gd name="T23" fmla="*/ 162 h 404"/>
                  <a:gd name="T24" fmla="*/ 642 w 738"/>
                  <a:gd name="T25" fmla="*/ 192 h 404"/>
                  <a:gd name="T26" fmla="*/ 630 w 738"/>
                  <a:gd name="T27" fmla="*/ 184 h 404"/>
                  <a:gd name="T28" fmla="*/ 622 w 738"/>
                  <a:gd name="T29" fmla="*/ 186 h 404"/>
                  <a:gd name="T30" fmla="*/ 626 w 738"/>
                  <a:gd name="T31" fmla="*/ 204 h 404"/>
                  <a:gd name="T32" fmla="*/ 616 w 738"/>
                  <a:gd name="T33" fmla="*/ 218 h 404"/>
                  <a:gd name="T34" fmla="*/ 624 w 738"/>
                  <a:gd name="T35" fmla="*/ 234 h 404"/>
                  <a:gd name="T36" fmla="*/ 610 w 738"/>
                  <a:gd name="T37" fmla="*/ 240 h 404"/>
                  <a:gd name="T38" fmla="*/ 556 w 738"/>
                  <a:gd name="T39" fmla="*/ 296 h 404"/>
                  <a:gd name="T40" fmla="*/ 550 w 738"/>
                  <a:gd name="T41" fmla="*/ 320 h 404"/>
                  <a:gd name="T42" fmla="*/ 572 w 738"/>
                  <a:gd name="T43" fmla="*/ 368 h 404"/>
                  <a:gd name="T44" fmla="*/ 566 w 738"/>
                  <a:gd name="T45" fmla="*/ 404 h 404"/>
                  <a:gd name="T46" fmla="*/ 528 w 738"/>
                  <a:gd name="T47" fmla="*/ 348 h 404"/>
                  <a:gd name="T48" fmla="*/ 516 w 738"/>
                  <a:gd name="T49" fmla="*/ 326 h 404"/>
                  <a:gd name="T50" fmla="*/ 446 w 738"/>
                  <a:gd name="T51" fmla="*/ 324 h 404"/>
                  <a:gd name="T52" fmla="*/ 382 w 738"/>
                  <a:gd name="T53" fmla="*/ 334 h 404"/>
                  <a:gd name="T54" fmla="*/ 344 w 738"/>
                  <a:gd name="T55" fmla="*/ 376 h 404"/>
                  <a:gd name="T56" fmla="*/ 308 w 738"/>
                  <a:gd name="T57" fmla="*/ 350 h 404"/>
                  <a:gd name="T58" fmla="*/ 288 w 738"/>
                  <a:gd name="T59" fmla="*/ 336 h 404"/>
                  <a:gd name="T60" fmla="*/ 262 w 738"/>
                  <a:gd name="T61" fmla="*/ 334 h 404"/>
                  <a:gd name="T62" fmla="*/ 228 w 738"/>
                  <a:gd name="T63" fmla="*/ 296 h 404"/>
                  <a:gd name="T64" fmla="*/ 176 w 738"/>
                  <a:gd name="T65" fmla="*/ 306 h 404"/>
                  <a:gd name="T66" fmla="*/ 112 w 738"/>
                  <a:gd name="T67" fmla="*/ 288 h 404"/>
                  <a:gd name="T68" fmla="*/ 84 w 738"/>
                  <a:gd name="T69" fmla="*/ 272 h 404"/>
                  <a:gd name="T70" fmla="*/ 52 w 738"/>
                  <a:gd name="T71" fmla="*/ 252 h 404"/>
                  <a:gd name="T72" fmla="*/ 2 w 738"/>
                  <a:gd name="T73" fmla="*/ 156 h 404"/>
                  <a:gd name="T74" fmla="*/ 6 w 738"/>
                  <a:gd name="T75" fmla="*/ 102 h 404"/>
                  <a:gd name="T76" fmla="*/ 6 w 738"/>
                  <a:gd name="T77" fmla="*/ 62 h 404"/>
                  <a:gd name="T78" fmla="*/ 14 w 738"/>
                  <a:gd name="T79" fmla="*/ 22 h 404"/>
                  <a:gd name="T80" fmla="*/ 416 w 738"/>
                  <a:gd name="T81" fmla="*/ 12 h 404"/>
                  <a:gd name="T82" fmla="*/ 432 w 738"/>
                  <a:gd name="T83" fmla="*/ 22 h 404"/>
                  <a:gd name="T84" fmla="*/ 416 w 738"/>
                  <a:gd name="T85" fmla="*/ 40 h 404"/>
                  <a:gd name="T86" fmla="*/ 454 w 738"/>
                  <a:gd name="T87" fmla="*/ 42 h 404"/>
                  <a:gd name="T88" fmla="*/ 484 w 738"/>
                  <a:gd name="T89" fmla="*/ 42 h 404"/>
                  <a:gd name="T90" fmla="*/ 502 w 738"/>
                  <a:gd name="T91" fmla="*/ 44 h 404"/>
                  <a:gd name="T92" fmla="*/ 490 w 738"/>
                  <a:gd name="T93" fmla="*/ 60 h 404"/>
                  <a:gd name="T94" fmla="*/ 472 w 738"/>
                  <a:gd name="T95" fmla="*/ 66 h 404"/>
                  <a:gd name="T96" fmla="*/ 476 w 738"/>
                  <a:gd name="T97" fmla="*/ 84 h 404"/>
                  <a:gd name="T98" fmla="*/ 472 w 738"/>
                  <a:gd name="T99" fmla="*/ 134 h 404"/>
                  <a:gd name="T100" fmla="*/ 490 w 738"/>
                  <a:gd name="T101" fmla="*/ 108 h 404"/>
                  <a:gd name="T102" fmla="*/ 504 w 738"/>
                  <a:gd name="T103" fmla="*/ 64 h 404"/>
                  <a:gd name="T104" fmla="*/ 520 w 738"/>
                  <a:gd name="T105" fmla="*/ 64 h 404"/>
                  <a:gd name="T106" fmla="*/ 518 w 738"/>
                  <a:gd name="T107" fmla="*/ 90 h 404"/>
                  <a:gd name="T108" fmla="*/ 530 w 738"/>
                  <a:gd name="T109" fmla="*/ 92 h 404"/>
                  <a:gd name="T110" fmla="*/ 536 w 738"/>
                  <a:gd name="T111" fmla="*/ 120 h 404"/>
                  <a:gd name="T112" fmla="*/ 546 w 738"/>
                  <a:gd name="T113" fmla="*/ 128 h 404"/>
                  <a:gd name="T114" fmla="*/ 586 w 738"/>
                  <a:gd name="T115" fmla="*/ 114 h 404"/>
                  <a:gd name="T116" fmla="*/ 596 w 738"/>
                  <a:gd name="T117" fmla="*/ 94 h 404"/>
                  <a:gd name="T118" fmla="*/ 634 w 738"/>
                  <a:gd name="T119" fmla="*/ 82 h 40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38" h="404">
                    <a:moveTo>
                      <a:pt x="640" y="76"/>
                    </a:moveTo>
                    <a:lnTo>
                      <a:pt x="650" y="64"/>
                    </a:lnTo>
                    <a:lnTo>
                      <a:pt x="664" y="58"/>
                    </a:lnTo>
                    <a:lnTo>
                      <a:pt x="680" y="54"/>
                    </a:lnTo>
                    <a:lnTo>
                      <a:pt x="694" y="52"/>
                    </a:lnTo>
                    <a:lnTo>
                      <a:pt x="698" y="52"/>
                    </a:lnTo>
                    <a:lnTo>
                      <a:pt x="704" y="42"/>
                    </a:lnTo>
                    <a:lnTo>
                      <a:pt x="708" y="36"/>
                    </a:lnTo>
                    <a:lnTo>
                      <a:pt x="712" y="32"/>
                    </a:lnTo>
                    <a:lnTo>
                      <a:pt x="716" y="30"/>
                    </a:lnTo>
                    <a:lnTo>
                      <a:pt x="720" y="28"/>
                    </a:lnTo>
                    <a:lnTo>
                      <a:pt x="722" y="28"/>
                    </a:lnTo>
                    <a:lnTo>
                      <a:pt x="724" y="30"/>
                    </a:lnTo>
                    <a:lnTo>
                      <a:pt x="726" y="30"/>
                    </a:lnTo>
                    <a:lnTo>
                      <a:pt x="732" y="32"/>
                    </a:lnTo>
                    <a:lnTo>
                      <a:pt x="734" y="40"/>
                    </a:lnTo>
                    <a:lnTo>
                      <a:pt x="732" y="48"/>
                    </a:lnTo>
                    <a:lnTo>
                      <a:pt x="728" y="56"/>
                    </a:lnTo>
                    <a:lnTo>
                      <a:pt x="726" y="62"/>
                    </a:lnTo>
                    <a:lnTo>
                      <a:pt x="724" y="64"/>
                    </a:lnTo>
                    <a:lnTo>
                      <a:pt x="726" y="66"/>
                    </a:lnTo>
                    <a:lnTo>
                      <a:pt x="728" y="68"/>
                    </a:lnTo>
                    <a:lnTo>
                      <a:pt x="732" y="70"/>
                    </a:lnTo>
                    <a:lnTo>
                      <a:pt x="734" y="72"/>
                    </a:lnTo>
                    <a:lnTo>
                      <a:pt x="738" y="74"/>
                    </a:lnTo>
                    <a:lnTo>
                      <a:pt x="738" y="76"/>
                    </a:lnTo>
                    <a:lnTo>
                      <a:pt x="736" y="76"/>
                    </a:lnTo>
                    <a:lnTo>
                      <a:pt x="734" y="78"/>
                    </a:lnTo>
                    <a:lnTo>
                      <a:pt x="730" y="80"/>
                    </a:lnTo>
                    <a:lnTo>
                      <a:pt x="730" y="82"/>
                    </a:lnTo>
                    <a:lnTo>
                      <a:pt x="726" y="82"/>
                    </a:lnTo>
                    <a:lnTo>
                      <a:pt x="722" y="84"/>
                    </a:lnTo>
                    <a:lnTo>
                      <a:pt x="718" y="86"/>
                    </a:lnTo>
                    <a:lnTo>
                      <a:pt x="712" y="86"/>
                    </a:lnTo>
                    <a:lnTo>
                      <a:pt x="708" y="88"/>
                    </a:lnTo>
                    <a:lnTo>
                      <a:pt x="706" y="90"/>
                    </a:lnTo>
                    <a:lnTo>
                      <a:pt x="704" y="92"/>
                    </a:lnTo>
                    <a:lnTo>
                      <a:pt x="702" y="96"/>
                    </a:lnTo>
                    <a:lnTo>
                      <a:pt x="698" y="100"/>
                    </a:lnTo>
                    <a:lnTo>
                      <a:pt x="696" y="104"/>
                    </a:lnTo>
                    <a:lnTo>
                      <a:pt x="692" y="106"/>
                    </a:lnTo>
                    <a:lnTo>
                      <a:pt x="692" y="108"/>
                    </a:lnTo>
                    <a:lnTo>
                      <a:pt x="690" y="108"/>
                    </a:lnTo>
                    <a:lnTo>
                      <a:pt x="688" y="110"/>
                    </a:lnTo>
                    <a:lnTo>
                      <a:pt x="684" y="114"/>
                    </a:lnTo>
                    <a:lnTo>
                      <a:pt x="682" y="116"/>
                    </a:lnTo>
                    <a:lnTo>
                      <a:pt x="680" y="118"/>
                    </a:lnTo>
                    <a:lnTo>
                      <a:pt x="680" y="122"/>
                    </a:lnTo>
                    <a:lnTo>
                      <a:pt x="680" y="124"/>
                    </a:lnTo>
                    <a:lnTo>
                      <a:pt x="684" y="124"/>
                    </a:lnTo>
                    <a:lnTo>
                      <a:pt x="686" y="124"/>
                    </a:lnTo>
                    <a:lnTo>
                      <a:pt x="688" y="126"/>
                    </a:lnTo>
                    <a:lnTo>
                      <a:pt x="692" y="126"/>
                    </a:lnTo>
                    <a:lnTo>
                      <a:pt x="694" y="126"/>
                    </a:lnTo>
                    <a:lnTo>
                      <a:pt x="698" y="128"/>
                    </a:lnTo>
                    <a:lnTo>
                      <a:pt x="700" y="130"/>
                    </a:lnTo>
                    <a:lnTo>
                      <a:pt x="702" y="132"/>
                    </a:lnTo>
                    <a:lnTo>
                      <a:pt x="700" y="134"/>
                    </a:lnTo>
                    <a:lnTo>
                      <a:pt x="696" y="136"/>
                    </a:lnTo>
                    <a:lnTo>
                      <a:pt x="692" y="138"/>
                    </a:lnTo>
                    <a:lnTo>
                      <a:pt x="688" y="138"/>
                    </a:lnTo>
                    <a:lnTo>
                      <a:pt x="682" y="138"/>
                    </a:lnTo>
                    <a:lnTo>
                      <a:pt x="676" y="138"/>
                    </a:lnTo>
                    <a:lnTo>
                      <a:pt x="672" y="138"/>
                    </a:lnTo>
                    <a:lnTo>
                      <a:pt x="668" y="140"/>
                    </a:lnTo>
                    <a:lnTo>
                      <a:pt x="662" y="142"/>
                    </a:lnTo>
                    <a:lnTo>
                      <a:pt x="656" y="142"/>
                    </a:lnTo>
                    <a:lnTo>
                      <a:pt x="650" y="142"/>
                    </a:lnTo>
                    <a:lnTo>
                      <a:pt x="646" y="140"/>
                    </a:lnTo>
                    <a:lnTo>
                      <a:pt x="646" y="142"/>
                    </a:lnTo>
                    <a:lnTo>
                      <a:pt x="644" y="142"/>
                    </a:lnTo>
                    <a:lnTo>
                      <a:pt x="642" y="144"/>
                    </a:lnTo>
                    <a:lnTo>
                      <a:pt x="642" y="146"/>
                    </a:lnTo>
                    <a:lnTo>
                      <a:pt x="642" y="150"/>
                    </a:lnTo>
                    <a:lnTo>
                      <a:pt x="646" y="152"/>
                    </a:lnTo>
                    <a:lnTo>
                      <a:pt x="646" y="154"/>
                    </a:lnTo>
                    <a:lnTo>
                      <a:pt x="646" y="158"/>
                    </a:lnTo>
                    <a:lnTo>
                      <a:pt x="646" y="162"/>
                    </a:lnTo>
                    <a:lnTo>
                      <a:pt x="646" y="168"/>
                    </a:lnTo>
                    <a:lnTo>
                      <a:pt x="646" y="174"/>
                    </a:lnTo>
                    <a:lnTo>
                      <a:pt x="646" y="178"/>
                    </a:lnTo>
                    <a:lnTo>
                      <a:pt x="646" y="182"/>
                    </a:lnTo>
                    <a:lnTo>
                      <a:pt x="644" y="186"/>
                    </a:lnTo>
                    <a:lnTo>
                      <a:pt x="644" y="190"/>
                    </a:lnTo>
                    <a:lnTo>
                      <a:pt x="642" y="192"/>
                    </a:lnTo>
                    <a:lnTo>
                      <a:pt x="640" y="194"/>
                    </a:lnTo>
                    <a:lnTo>
                      <a:pt x="638" y="192"/>
                    </a:lnTo>
                    <a:lnTo>
                      <a:pt x="638" y="188"/>
                    </a:lnTo>
                    <a:lnTo>
                      <a:pt x="638" y="184"/>
                    </a:lnTo>
                    <a:lnTo>
                      <a:pt x="634" y="176"/>
                    </a:lnTo>
                    <a:lnTo>
                      <a:pt x="630" y="184"/>
                    </a:lnTo>
                    <a:lnTo>
                      <a:pt x="620" y="176"/>
                    </a:lnTo>
                    <a:lnTo>
                      <a:pt x="620" y="178"/>
                    </a:lnTo>
                    <a:lnTo>
                      <a:pt x="620" y="180"/>
                    </a:lnTo>
                    <a:lnTo>
                      <a:pt x="620" y="182"/>
                    </a:lnTo>
                    <a:lnTo>
                      <a:pt x="622" y="186"/>
                    </a:lnTo>
                    <a:lnTo>
                      <a:pt x="624" y="188"/>
                    </a:lnTo>
                    <a:lnTo>
                      <a:pt x="626" y="192"/>
                    </a:lnTo>
                    <a:lnTo>
                      <a:pt x="628" y="196"/>
                    </a:lnTo>
                    <a:lnTo>
                      <a:pt x="628" y="202"/>
                    </a:lnTo>
                    <a:lnTo>
                      <a:pt x="626" y="202"/>
                    </a:lnTo>
                    <a:lnTo>
                      <a:pt x="626" y="204"/>
                    </a:lnTo>
                    <a:lnTo>
                      <a:pt x="624" y="204"/>
                    </a:lnTo>
                    <a:lnTo>
                      <a:pt x="620" y="206"/>
                    </a:lnTo>
                    <a:lnTo>
                      <a:pt x="612" y="206"/>
                    </a:lnTo>
                    <a:lnTo>
                      <a:pt x="612" y="208"/>
                    </a:lnTo>
                    <a:lnTo>
                      <a:pt x="614" y="210"/>
                    </a:lnTo>
                    <a:lnTo>
                      <a:pt x="614" y="214"/>
                    </a:lnTo>
                    <a:lnTo>
                      <a:pt x="616" y="218"/>
                    </a:lnTo>
                    <a:lnTo>
                      <a:pt x="618" y="226"/>
                    </a:lnTo>
                    <a:lnTo>
                      <a:pt x="620" y="228"/>
                    </a:lnTo>
                    <a:lnTo>
                      <a:pt x="622" y="228"/>
                    </a:lnTo>
                    <a:lnTo>
                      <a:pt x="624" y="230"/>
                    </a:lnTo>
                    <a:lnTo>
                      <a:pt x="624" y="232"/>
                    </a:lnTo>
                    <a:lnTo>
                      <a:pt x="624" y="234"/>
                    </a:lnTo>
                    <a:lnTo>
                      <a:pt x="622" y="234"/>
                    </a:lnTo>
                    <a:lnTo>
                      <a:pt x="618" y="236"/>
                    </a:lnTo>
                    <a:lnTo>
                      <a:pt x="616" y="236"/>
                    </a:lnTo>
                    <a:lnTo>
                      <a:pt x="614" y="236"/>
                    </a:lnTo>
                    <a:lnTo>
                      <a:pt x="612" y="238"/>
                    </a:lnTo>
                    <a:lnTo>
                      <a:pt x="610" y="240"/>
                    </a:lnTo>
                    <a:lnTo>
                      <a:pt x="610" y="246"/>
                    </a:lnTo>
                    <a:lnTo>
                      <a:pt x="606" y="250"/>
                    </a:lnTo>
                    <a:lnTo>
                      <a:pt x="602" y="252"/>
                    </a:lnTo>
                    <a:lnTo>
                      <a:pt x="594" y="260"/>
                    </a:lnTo>
                    <a:lnTo>
                      <a:pt x="582" y="270"/>
                    </a:lnTo>
                    <a:lnTo>
                      <a:pt x="570" y="284"/>
                    </a:lnTo>
                    <a:lnTo>
                      <a:pt x="556" y="296"/>
                    </a:lnTo>
                    <a:lnTo>
                      <a:pt x="554" y="300"/>
                    </a:lnTo>
                    <a:lnTo>
                      <a:pt x="552" y="304"/>
                    </a:lnTo>
                    <a:lnTo>
                      <a:pt x="552" y="308"/>
                    </a:lnTo>
                    <a:lnTo>
                      <a:pt x="550" y="316"/>
                    </a:lnTo>
                    <a:lnTo>
                      <a:pt x="550" y="320"/>
                    </a:lnTo>
                    <a:lnTo>
                      <a:pt x="550" y="324"/>
                    </a:lnTo>
                    <a:lnTo>
                      <a:pt x="552" y="332"/>
                    </a:lnTo>
                    <a:lnTo>
                      <a:pt x="554" y="338"/>
                    </a:lnTo>
                    <a:lnTo>
                      <a:pt x="558" y="346"/>
                    </a:lnTo>
                    <a:lnTo>
                      <a:pt x="560" y="348"/>
                    </a:lnTo>
                    <a:lnTo>
                      <a:pt x="566" y="356"/>
                    </a:lnTo>
                    <a:lnTo>
                      <a:pt x="572" y="368"/>
                    </a:lnTo>
                    <a:lnTo>
                      <a:pt x="574" y="382"/>
                    </a:lnTo>
                    <a:lnTo>
                      <a:pt x="572" y="398"/>
                    </a:lnTo>
                    <a:lnTo>
                      <a:pt x="572" y="400"/>
                    </a:lnTo>
                    <a:lnTo>
                      <a:pt x="570" y="400"/>
                    </a:lnTo>
                    <a:lnTo>
                      <a:pt x="570" y="402"/>
                    </a:lnTo>
                    <a:lnTo>
                      <a:pt x="568" y="404"/>
                    </a:lnTo>
                    <a:lnTo>
                      <a:pt x="566" y="404"/>
                    </a:lnTo>
                    <a:lnTo>
                      <a:pt x="562" y="404"/>
                    </a:lnTo>
                    <a:lnTo>
                      <a:pt x="558" y="400"/>
                    </a:lnTo>
                    <a:lnTo>
                      <a:pt x="554" y="394"/>
                    </a:lnTo>
                    <a:lnTo>
                      <a:pt x="550" y="392"/>
                    </a:lnTo>
                    <a:lnTo>
                      <a:pt x="542" y="384"/>
                    </a:lnTo>
                    <a:lnTo>
                      <a:pt x="532" y="368"/>
                    </a:lnTo>
                    <a:lnTo>
                      <a:pt x="528" y="348"/>
                    </a:lnTo>
                    <a:lnTo>
                      <a:pt x="528" y="346"/>
                    </a:lnTo>
                    <a:lnTo>
                      <a:pt x="528" y="344"/>
                    </a:lnTo>
                    <a:lnTo>
                      <a:pt x="528" y="340"/>
                    </a:lnTo>
                    <a:lnTo>
                      <a:pt x="526" y="336"/>
                    </a:lnTo>
                    <a:lnTo>
                      <a:pt x="524" y="332"/>
                    </a:lnTo>
                    <a:lnTo>
                      <a:pt x="520" y="330"/>
                    </a:lnTo>
                    <a:lnTo>
                      <a:pt x="516" y="326"/>
                    </a:lnTo>
                    <a:lnTo>
                      <a:pt x="510" y="326"/>
                    </a:lnTo>
                    <a:lnTo>
                      <a:pt x="504" y="324"/>
                    </a:lnTo>
                    <a:lnTo>
                      <a:pt x="490" y="324"/>
                    </a:lnTo>
                    <a:lnTo>
                      <a:pt x="472" y="322"/>
                    </a:lnTo>
                    <a:lnTo>
                      <a:pt x="456" y="322"/>
                    </a:lnTo>
                    <a:lnTo>
                      <a:pt x="446" y="324"/>
                    </a:lnTo>
                    <a:lnTo>
                      <a:pt x="444" y="328"/>
                    </a:lnTo>
                    <a:lnTo>
                      <a:pt x="438" y="330"/>
                    </a:lnTo>
                    <a:lnTo>
                      <a:pt x="426" y="332"/>
                    </a:lnTo>
                    <a:lnTo>
                      <a:pt x="406" y="332"/>
                    </a:lnTo>
                    <a:lnTo>
                      <a:pt x="402" y="332"/>
                    </a:lnTo>
                    <a:lnTo>
                      <a:pt x="394" y="332"/>
                    </a:lnTo>
                    <a:lnTo>
                      <a:pt x="382" y="334"/>
                    </a:lnTo>
                    <a:lnTo>
                      <a:pt x="372" y="340"/>
                    </a:lnTo>
                    <a:lnTo>
                      <a:pt x="354" y="348"/>
                    </a:lnTo>
                    <a:lnTo>
                      <a:pt x="342" y="366"/>
                    </a:lnTo>
                    <a:lnTo>
                      <a:pt x="342" y="368"/>
                    </a:lnTo>
                    <a:lnTo>
                      <a:pt x="344" y="370"/>
                    </a:lnTo>
                    <a:lnTo>
                      <a:pt x="344" y="372"/>
                    </a:lnTo>
                    <a:lnTo>
                      <a:pt x="344" y="376"/>
                    </a:lnTo>
                    <a:lnTo>
                      <a:pt x="344" y="378"/>
                    </a:lnTo>
                    <a:lnTo>
                      <a:pt x="344" y="382"/>
                    </a:lnTo>
                    <a:lnTo>
                      <a:pt x="340" y="382"/>
                    </a:lnTo>
                    <a:lnTo>
                      <a:pt x="338" y="382"/>
                    </a:lnTo>
                    <a:lnTo>
                      <a:pt x="330" y="376"/>
                    </a:lnTo>
                    <a:lnTo>
                      <a:pt x="320" y="366"/>
                    </a:lnTo>
                    <a:lnTo>
                      <a:pt x="308" y="350"/>
                    </a:lnTo>
                    <a:lnTo>
                      <a:pt x="306" y="348"/>
                    </a:lnTo>
                    <a:lnTo>
                      <a:pt x="304" y="344"/>
                    </a:lnTo>
                    <a:lnTo>
                      <a:pt x="300" y="342"/>
                    </a:lnTo>
                    <a:lnTo>
                      <a:pt x="296" y="338"/>
                    </a:lnTo>
                    <a:lnTo>
                      <a:pt x="292" y="336"/>
                    </a:lnTo>
                    <a:lnTo>
                      <a:pt x="288" y="336"/>
                    </a:lnTo>
                    <a:lnTo>
                      <a:pt x="286" y="338"/>
                    </a:lnTo>
                    <a:lnTo>
                      <a:pt x="284" y="338"/>
                    </a:lnTo>
                    <a:lnTo>
                      <a:pt x="282" y="340"/>
                    </a:lnTo>
                    <a:lnTo>
                      <a:pt x="278" y="340"/>
                    </a:lnTo>
                    <a:lnTo>
                      <a:pt x="272" y="340"/>
                    </a:lnTo>
                    <a:lnTo>
                      <a:pt x="266" y="336"/>
                    </a:lnTo>
                    <a:lnTo>
                      <a:pt x="262" y="334"/>
                    </a:lnTo>
                    <a:lnTo>
                      <a:pt x="254" y="328"/>
                    </a:lnTo>
                    <a:lnTo>
                      <a:pt x="246" y="316"/>
                    </a:lnTo>
                    <a:lnTo>
                      <a:pt x="242" y="300"/>
                    </a:lnTo>
                    <a:lnTo>
                      <a:pt x="240" y="298"/>
                    </a:lnTo>
                    <a:lnTo>
                      <a:pt x="238" y="298"/>
                    </a:lnTo>
                    <a:lnTo>
                      <a:pt x="234" y="296"/>
                    </a:lnTo>
                    <a:lnTo>
                      <a:pt x="228" y="296"/>
                    </a:lnTo>
                    <a:lnTo>
                      <a:pt x="224" y="296"/>
                    </a:lnTo>
                    <a:lnTo>
                      <a:pt x="218" y="296"/>
                    </a:lnTo>
                    <a:lnTo>
                      <a:pt x="214" y="300"/>
                    </a:lnTo>
                    <a:lnTo>
                      <a:pt x="210" y="302"/>
                    </a:lnTo>
                    <a:lnTo>
                      <a:pt x="198" y="306"/>
                    </a:lnTo>
                    <a:lnTo>
                      <a:pt x="180" y="306"/>
                    </a:lnTo>
                    <a:lnTo>
                      <a:pt x="176" y="306"/>
                    </a:lnTo>
                    <a:lnTo>
                      <a:pt x="166" y="304"/>
                    </a:lnTo>
                    <a:lnTo>
                      <a:pt x="152" y="300"/>
                    </a:lnTo>
                    <a:lnTo>
                      <a:pt x="140" y="296"/>
                    </a:lnTo>
                    <a:lnTo>
                      <a:pt x="130" y="290"/>
                    </a:lnTo>
                    <a:lnTo>
                      <a:pt x="128" y="288"/>
                    </a:lnTo>
                    <a:lnTo>
                      <a:pt x="124" y="286"/>
                    </a:lnTo>
                    <a:lnTo>
                      <a:pt x="112" y="288"/>
                    </a:lnTo>
                    <a:lnTo>
                      <a:pt x="98" y="296"/>
                    </a:lnTo>
                    <a:lnTo>
                      <a:pt x="96" y="294"/>
                    </a:lnTo>
                    <a:lnTo>
                      <a:pt x="96" y="292"/>
                    </a:lnTo>
                    <a:lnTo>
                      <a:pt x="94" y="288"/>
                    </a:lnTo>
                    <a:lnTo>
                      <a:pt x="90" y="282"/>
                    </a:lnTo>
                    <a:lnTo>
                      <a:pt x="88" y="276"/>
                    </a:lnTo>
                    <a:lnTo>
                      <a:pt x="84" y="272"/>
                    </a:lnTo>
                    <a:lnTo>
                      <a:pt x="80" y="268"/>
                    </a:lnTo>
                    <a:lnTo>
                      <a:pt x="74" y="266"/>
                    </a:lnTo>
                    <a:lnTo>
                      <a:pt x="70" y="264"/>
                    </a:lnTo>
                    <a:lnTo>
                      <a:pt x="66" y="262"/>
                    </a:lnTo>
                    <a:lnTo>
                      <a:pt x="60" y="258"/>
                    </a:lnTo>
                    <a:lnTo>
                      <a:pt x="52" y="252"/>
                    </a:lnTo>
                    <a:lnTo>
                      <a:pt x="46" y="242"/>
                    </a:lnTo>
                    <a:lnTo>
                      <a:pt x="42" y="240"/>
                    </a:lnTo>
                    <a:lnTo>
                      <a:pt x="36" y="230"/>
                    </a:lnTo>
                    <a:lnTo>
                      <a:pt x="26" y="216"/>
                    </a:lnTo>
                    <a:lnTo>
                      <a:pt x="16" y="200"/>
                    </a:lnTo>
                    <a:lnTo>
                      <a:pt x="8" y="180"/>
                    </a:lnTo>
                    <a:lnTo>
                      <a:pt x="2" y="156"/>
                    </a:lnTo>
                    <a:lnTo>
                      <a:pt x="2" y="152"/>
                    </a:lnTo>
                    <a:lnTo>
                      <a:pt x="0" y="140"/>
                    </a:lnTo>
                    <a:lnTo>
                      <a:pt x="0" y="124"/>
                    </a:lnTo>
                    <a:lnTo>
                      <a:pt x="0" y="110"/>
                    </a:lnTo>
                    <a:lnTo>
                      <a:pt x="4" y="104"/>
                    </a:lnTo>
                    <a:lnTo>
                      <a:pt x="6" y="102"/>
                    </a:lnTo>
                    <a:lnTo>
                      <a:pt x="8" y="100"/>
                    </a:lnTo>
                    <a:lnTo>
                      <a:pt x="10" y="96"/>
                    </a:lnTo>
                    <a:lnTo>
                      <a:pt x="10" y="92"/>
                    </a:lnTo>
                    <a:lnTo>
                      <a:pt x="10" y="86"/>
                    </a:lnTo>
                    <a:lnTo>
                      <a:pt x="8" y="80"/>
                    </a:lnTo>
                    <a:lnTo>
                      <a:pt x="8" y="76"/>
                    </a:lnTo>
                    <a:lnTo>
                      <a:pt x="6" y="62"/>
                    </a:lnTo>
                    <a:lnTo>
                      <a:pt x="6" y="46"/>
                    </a:lnTo>
                    <a:lnTo>
                      <a:pt x="4" y="3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22"/>
                    </a:lnTo>
                    <a:lnTo>
                      <a:pt x="14" y="22"/>
                    </a:lnTo>
                    <a:lnTo>
                      <a:pt x="16" y="20"/>
                    </a:lnTo>
                    <a:lnTo>
                      <a:pt x="18" y="18"/>
                    </a:lnTo>
                    <a:lnTo>
                      <a:pt x="18" y="14"/>
                    </a:lnTo>
                    <a:lnTo>
                      <a:pt x="18" y="0"/>
                    </a:lnTo>
                    <a:lnTo>
                      <a:pt x="380" y="0"/>
                    </a:lnTo>
                    <a:lnTo>
                      <a:pt x="392" y="10"/>
                    </a:lnTo>
                    <a:lnTo>
                      <a:pt x="416" y="12"/>
                    </a:lnTo>
                    <a:lnTo>
                      <a:pt x="418" y="16"/>
                    </a:lnTo>
                    <a:lnTo>
                      <a:pt x="422" y="18"/>
                    </a:lnTo>
                    <a:lnTo>
                      <a:pt x="426" y="20"/>
                    </a:lnTo>
                    <a:lnTo>
                      <a:pt x="430" y="20"/>
                    </a:lnTo>
                    <a:lnTo>
                      <a:pt x="432" y="20"/>
                    </a:lnTo>
                    <a:lnTo>
                      <a:pt x="434" y="20"/>
                    </a:lnTo>
                    <a:lnTo>
                      <a:pt x="432" y="22"/>
                    </a:lnTo>
                    <a:lnTo>
                      <a:pt x="432" y="24"/>
                    </a:lnTo>
                    <a:lnTo>
                      <a:pt x="428" y="28"/>
                    </a:lnTo>
                    <a:lnTo>
                      <a:pt x="424" y="32"/>
                    </a:lnTo>
                    <a:lnTo>
                      <a:pt x="422" y="34"/>
                    </a:lnTo>
                    <a:lnTo>
                      <a:pt x="420" y="36"/>
                    </a:lnTo>
                    <a:lnTo>
                      <a:pt x="416" y="38"/>
                    </a:lnTo>
                    <a:lnTo>
                      <a:pt x="416" y="40"/>
                    </a:lnTo>
                    <a:lnTo>
                      <a:pt x="416" y="42"/>
                    </a:lnTo>
                    <a:lnTo>
                      <a:pt x="418" y="42"/>
                    </a:lnTo>
                    <a:lnTo>
                      <a:pt x="422" y="44"/>
                    </a:lnTo>
                    <a:lnTo>
                      <a:pt x="428" y="44"/>
                    </a:lnTo>
                    <a:lnTo>
                      <a:pt x="432" y="44"/>
                    </a:lnTo>
                    <a:lnTo>
                      <a:pt x="442" y="44"/>
                    </a:lnTo>
                    <a:lnTo>
                      <a:pt x="454" y="42"/>
                    </a:lnTo>
                    <a:lnTo>
                      <a:pt x="464" y="38"/>
                    </a:lnTo>
                    <a:lnTo>
                      <a:pt x="466" y="40"/>
                    </a:lnTo>
                    <a:lnTo>
                      <a:pt x="468" y="40"/>
                    </a:lnTo>
                    <a:lnTo>
                      <a:pt x="470" y="42"/>
                    </a:lnTo>
                    <a:lnTo>
                      <a:pt x="476" y="42"/>
                    </a:lnTo>
                    <a:lnTo>
                      <a:pt x="484" y="42"/>
                    </a:lnTo>
                    <a:lnTo>
                      <a:pt x="486" y="42"/>
                    </a:lnTo>
                    <a:lnTo>
                      <a:pt x="490" y="40"/>
                    </a:lnTo>
                    <a:lnTo>
                      <a:pt x="492" y="40"/>
                    </a:lnTo>
                    <a:lnTo>
                      <a:pt x="496" y="40"/>
                    </a:lnTo>
                    <a:lnTo>
                      <a:pt x="500" y="42"/>
                    </a:lnTo>
                    <a:lnTo>
                      <a:pt x="502" y="44"/>
                    </a:lnTo>
                    <a:lnTo>
                      <a:pt x="502" y="46"/>
                    </a:lnTo>
                    <a:lnTo>
                      <a:pt x="502" y="48"/>
                    </a:lnTo>
                    <a:lnTo>
                      <a:pt x="502" y="50"/>
                    </a:lnTo>
                    <a:lnTo>
                      <a:pt x="502" y="52"/>
                    </a:lnTo>
                    <a:lnTo>
                      <a:pt x="498" y="56"/>
                    </a:lnTo>
                    <a:lnTo>
                      <a:pt x="496" y="58"/>
                    </a:lnTo>
                    <a:lnTo>
                      <a:pt x="490" y="60"/>
                    </a:lnTo>
                    <a:lnTo>
                      <a:pt x="490" y="58"/>
                    </a:lnTo>
                    <a:lnTo>
                      <a:pt x="488" y="58"/>
                    </a:lnTo>
                    <a:lnTo>
                      <a:pt x="484" y="58"/>
                    </a:lnTo>
                    <a:lnTo>
                      <a:pt x="482" y="58"/>
                    </a:lnTo>
                    <a:lnTo>
                      <a:pt x="478" y="58"/>
                    </a:lnTo>
                    <a:lnTo>
                      <a:pt x="476" y="62"/>
                    </a:lnTo>
                    <a:lnTo>
                      <a:pt x="472" y="66"/>
                    </a:lnTo>
                    <a:lnTo>
                      <a:pt x="470" y="72"/>
                    </a:lnTo>
                    <a:lnTo>
                      <a:pt x="472" y="72"/>
                    </a:lnTo>
                    <a:lnTo>
                      <a:pt x="474" y="74"/>
                    </a:lnTo>
                    <a:lnTo>
                      <a:pt x="476" y="76"/>
                    </a:lnTo>
                    <a:lnTo>
                      <a:pt x="476" y="80"/>
                    </a:lnTo>
                    <a:lnTo>
                      <a:pt x="476" y="84"/>
                    </a:lnTo>
                    <a:lnTo>
                      <a:pt x="474" y="90"/>
                    </a:lnTo>
                    <a:lnTo>
                      <a:pt x="472" y="92"/>
                    </a:lnTo>
                    <a:lnTo>
                      <a:pt x="470" y="102"/>
                    </a:lnTo>
                    <a:lnTo>
                      <a:pt x="468" y="114"/>
                    </a:lnTo>
                    <a:lnTo>
                      <a:pt x="468" y="126"/>
                    </a:lnTo>
                    <a:lnTo>
                      <a:pt x="472" y="134"/>
                    </a:lnTo>
                    <a:lnTo>
                      <a:pt x="474" y="134"/>
                    </a:lnTo>
                    <a:lnTo>
                      <a:pt x="478" y="132"/>
                    </a:lnTo>
                    <a:lnTo>
                      <a:pt x="480" y="130"/>
                    </a:lnTo>
                    <a:lnTo>
                      <a:pt x="484" y="126"/>
                    </a:lnTo>
                    <a:lnTo>
                      <a:pt x="486" y="122"/>
                    </a:lnTo>
                    <a:lnTo>
                      <a:pt x="488" y="116"/>
                    </a:lnTo>
                    <a:lnTo>
                      <a:pt x="490" y="108"/>
                    </a:lnTo>
                    <a:lnTo>
                      <a:pt x="494" y="82"/>
                    </a:lnTo>
                    <a:lnTo>
                      <a:pt x="500" y="78"/>
                    </a:lnTo>
                    <a:lnTo>
                      <a:pt x="500" y="74"/>
                    </a:lnTo>
                    <a:lnTo>
                      <a:pt x="500" y="72"/>
                    </a:lnTo>
                    <a:lnTo>
                      <a:pt x="502" y="68"/>
                    </a:lnTo>
                    <a:lnTo>
                      <a:pt x="504" y="64"/>
                    </a:lnTo>
                    <a:lnTo>
                      <a:pt x="506" y="62"/>
                    </a:lnTo>
                    <a:lnTo>
                      <a:pt x="508" y="62"/>
                    </a:lnTo>
                    <a:lnTo>
                      <a:pt x="510" y="62"/>
                    </a:lnTo>
                    <a:lnTo>
                      <a:pt x="514" y="62"/>
                    </a:lnTo>
                    <a:lnTo>
                      <a:pt x="516" y="64"/>
                    </a:lnTo>
                    <a:lnTo>
                      <a:pt x="520" y="64"/>
                    </a:lnTo>
                    <a:lnTo>
                      <a:pt x="522" y="68"/>
                    </a:lnTo>
                    <a:lnTo>
                      <a:pt x="524" y="72"/>
                    </a:lnTo>
                    <a:lnTo>
                      <a:pt x="524" y="76"/>
                    </a:lnTo>
                    <a:lnTo>
                      <a:pt x="520" y="86"/>
                    </a:lnTo>
                    <a:lnTo>
                      <a:pt x="520" y="88"/>
                    </a:lnTo>
                    <a:lnTo>
                      <a:pt x="518" y="90"/>
                    </a:lnTo>
                    <a:lnTo>
                      <a:pt x="518" y="92"/>
                    </a:lnTo>
                    <a:lnTo>
                      <a:pt x="520" y="92"/>
                    </a:lnTo>
                    <a:lnTo>
                      <a:pt x="524" y="92"/>
                    </a:lnTo>
                    <a:lnTo>
                      <a:pt x="526" y="90"/>
                    </a:lnTo>
                    <a:lnTo>
                      <a:pt x="528" y="88"/>
                    </a:lnTo>
                    <a:lnTo>
                      <a:pt x="528" y="90"/>
                    </a:lnTo>
                    <a:lnTo>
                      <a:pt x="530" y="92"/>
                    </a:lnTo>
                    <a:lnTo>
                      <a:pt x="534" y="96"/>
                    </a:lnTo>
                    <a:lnTo>
                      <a:pt x="536" y="100"/>
                    </a:lnTo>
                    <a:lnTo>
                      <a:pt x="536" y="104"/>
                    </a:lnTo>
                    <a:lnTo>
                      <a:pt x="536" y="108"/>
                    </a:lnTo>
                    <a:lnTo>
                      <a:pt x="536" y="114"/>
                    </a:lnTo>
                    <a:lnTo>
                      <a:pt x="536" y="118"/>
                    </a:lnTo>
                    <a:lnTo>
                      <a:pt x="536" y="120"/>
                    </a:lnTo>
                    <a:lnTo>
                      <a:pt x="534" y="122"/>
                    </a:lnTo>
                    <a:lnTo>
                      <a:pt x="534" y="124"/>
                    </a:lnTo>
                    <a:lnTo>
                      <a:pt x="534" y="126"/>
                    </a:lnTo>
                    <a:lnTo>
                      <a:pt x="536" y="126"/>
                    </a:lnTo>
                    <a:lnTo>
                      <a:pt x="536" y="128"/>
                    </a:lnTo>
                    <a:lnTo>
                      <a:pt x="540" y="128"/>
                    </a:lnTo>
                    <a:lnTo>
                      <a:pt x="546" y="128"/>
                    </a:lnTo>
                    <a:lnTo>
                      <a:pt x="554" y="128"/>
                    </a:lnTo>
                    <a:lnTo>
                      <a:pt x="560" y="128"/>
                    </a:lnTo>
                    <a:lnTo>
                      <a:pt x="568" y="126"/>
                    </a:lnTo>
                    <a:lnTo>
                      <a:pt x="572" y="124"/>
                    </a:lnTo>
                    <a:lnTo>
                      <a:pt x="576" y="122"/>
                    </a:lnTo>
                    <a:lnTo>
                      <a:pt x="582" y="118"/>
                    </a:lnTo>
                    <a:lnTo>
                      <a:pt x="586" y="114"/>
                    </a:lnTo>
                    <a:lnTo>
                      <a:pt x="590" y="110"/>
                    </a:lnTo>
                    <a:lnTo>
                      <a:pt x="592" y="106"/>
                    </a:lnTo>
                    <a:lnTo>
                      <a:pt x="594" y="104"/>
                    </a:lnTo>
                    <a:lnTo>
                      <a:pt x="592" y="102"/>
                    </a:lnTo>
                    <a:lnTo>
                      <a:pt x="592" y="98"/>
                    </a:lnTo>
                    <a:lnTo>
                      <a:pt x="594" y="96"/>
                    </a:lnTo>
                    <a:lnTo>
                      <a:pt x="596" y="94"/>
                    </a:lnTo>
                    <a:lnTo>
                      <a:pt x="600" y="92"/>
                    </a:lnTo>
                    <a:lnTo>
                      <a:pt x="606" y="90"/>
                    </a:lnTo>
                    <a:lnTo>
                      <a:pt x="614" y="90"/>
                    </a:lnTo>
                    <a:lnTo>
                      <a:pt x="620" y="90"/>
                    </a:lnTo>
                    <a:lnTo>
                      <a:pt x="626" y="88"/>
                    </a:lnTo>
                    <a:lnTo>
                      <a:pt x="630" y="86"/>
                    </a:lnTo>
                    <a:lnTo>
                      <a:pt x="634" y="82"/>
                    </a:lnTo>
                    <a:lnTo>
                      <a:pt x="638" y="78"/>
                    </a:lnTo>
                    <a:lnTo>
                      <a:pt x="640" y="76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98273" y="1498253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0" name="矩形 39"/>
            <p:cNvSpPr/>
            <p:nvPr/>
          </p:nvSpPr>
          <p:spPr>
            <a:xfrm>
              <a:off x="2570913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570915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71197" y="1934064"/>
            <a:ext cx="5231385" cy="1371234"/>
            <a:chOff x="6471197" y="1934064"/>
            <a:chExt cx="5231385" cy="1371234"/>
          </a:xfrm>
        </p:grpSpPr>
        <p:grpSp>
          <p:nvGrpSpPr>
            <p:cNvPr id="49" name="组合 48"/>
            <p:cNvGrpSpPr/>
            <p:nvPr/>
          </p:nvGrpSpPr>
          <p:grpSpPr>
            <a:xfrm>
              <a:off x="6471197" y="1934064"/>
              <a:ext cx="1371234" cy="1371234"/>
              <a:chOff x="6402085" y="1654180"/>
              <a:chExt cx="1371234" cy="1371234"/>
            </a:xfrm>
          </p:grpSpPr>
          <p:sp>
            <p:nvSpPr>
              <p:cNvPr id="25" name="Freeform 144"/>
              <p:cNvSpPr>
                <a:spLocks/>
              </p:cNvSpPr>
              <p:nvPr/>
            </p:nvSpPr>
            <p:spPr bwMode="gray">
              <a:xfrm>
                <a:off x="6705364" y="1928711"/>
                <a:ext cx="764676" cy="822172"/>
              </a:xfrm>
              <a:custGeom>
                <a:avLst/>
                <a:gdLst>
                  <a:gd name="T0" fmla="*/ 324 w 532"/>
                  <a:gd name="T1" fmla="*/ 492 h 572"/>
                  <a:gd name="T2" fmla="*/ 418 w 532"/>
                  <a:gd name="T3" fmla="*/ 404 h 572"/>
                  <a:gd name="T4" fmla="*/ 474 w 532"/>
                  <a:gd name="T5" fmla="*/ 284 h 572"/>
                  <a:gd name="T6" fmla="*/ 532 w 532"/>
                  <a:gd name="T7" fmla="*/ 162 h 572"/>
                  <a:gd name="T8" fmla="*/ 478 w 532"/>
                  <a:gd name="T9" fmla="*/ 116 h 572"/>
                  <a:gd name="T10" fmla="*/ 382 w 532"/>
                  <a:gd name="T11" fmla="*/ 96 h 572"/>
                  <a:gd name="T12" fmla="*/ 384 w 532"/>
                  <a:gd name="T13" fmla="*/ 80 h 572"/>
                  <a:gd name="T14" fmla="*/ 366 w 532"/>
                  <a:gd name="T15" fmla="*/ 76 h 572"/>
                  <a:gd name="T16" fmla="*/ 336 w 532"/>
                  <a:gd name="T17" fmla="*/ 72 h 572"/>
                  <a:gd name="T18" fmla="*/ 306 w 532"/>
                  <a:gd name="T19" fmla="*/ 84 h 572"/>
                  <a:gd name="T20" fmla="*/ 282 w 532"/>
                  <a:gd name="T21" fmla="*/ 96 h 572"/>
                  <a:gd name="T22" fmla="*/ 300 w 532"/>
                  <a:gd name="T23" fmla="*/ 76 h 572"/>
                  <a:gd name="T24" fmla="*/ 322 w 532"/>
                  <a:gd name="T25" fmla="*/ 50 h 572"/>
                  <a:gd name="T26" fmla="*/ 282 w 532"/>
                  <a:gd name="T27" fmla="*/ 0 h 572"/>
                  <a:gd name="T28" fmla="*/ 264 w 532"/>
                  <a:gd name="T29" fmla="*/ 20 h 572"/>
                  <a:gd name="T30" fmla="*/ 254 w 532"/>
                  <a:gd name="T31" fmla="*/ 22 h 572"/>
                  <a:gd name="T32" fmla="*/ 244 w 532"/>
                  <a:gd name="T33" fmla="*/ 22 h 572"/>
                  <a:gd name="T34" fmla="*/ 234 w 532"/>
                  <a:gd name="T35" fmla="*/ 24 h 572"/>
                  <a:gd name="T36" fmla="*/ 218 w 532"/>
                  <a:gd name="T37" fmla="*/ 22 h 572"/>
                  <a:gd name="T38" fmla="*/ 202 w 532"/>
                  <a:gd name="T39" fmla="*/ 26 h 572"/>
                  <a:gd name="T40" fmla="*/ 184 w 532"/>
                  <a:gd name="T41" fmla="*/ 24 h 572"/>
                  <a:gd name="T42" fmla="*/ 176 w 532"/>
                  <a:gd name="T43" fmla="*/ 2 h 572"/>
                  <a:gd name="T44" fmla="*/ 156 w 532"/>
                  <a:gd name="T45" fmla="*/ 14 h 572"/>
                  <a:gd name="T46" fmla="*/ 120 w 532"/>
                  <a:gd name="T47" fmla="*/ 6 h 572"/>
                  <a:gd name="T48" fmla="*/ 120 w 532"/>
                  <a:gd name="T49" fmla="*/ 10 h 572"/>
                  <a:gd name="T50" fmla="*/ 130 w 532"/>
                  <a:gd name="T51" fmla="*/ 26 h 572"/>
                  <a:gd name="T52" fmla="*/ 90 w 532"/>
                  <a:gd name="T53" fmla="*/ 52 h 572"/>
                  <a:gd name="T54" fmla="*/ 76 w 532"/>
                  <a:gd name="T55" fmla="*/ 44 h 572"/>
                  <a:gd name="T56" fmla="*/ 62 w 532"/>
                  <a:gd name="T57" fmla="*/ 62 h 572"/>
                  <a:gd name="T58" fmla="*/ 52 w 532"/>
                  <a:gd name="T59" fmla="*/ 70 h 572"/>
                  <a:gd name="T60" fmla="*/ 60 w 532"/>
                  <a:gd name="T61" fmla="*/ 96 h 572"/>
                  <a:gd name="T62" fmla="*/ 36 w 532"/>
                  <a:gd name="T63" fmla="*/ 132 h 572"/>
                  <a:gd name="T64" fmla="*/ 10 w 532"/>
                  <a:gd name="T65" fmla="*/ 146 h 572"/>
                  <a:gd name="T66" fmla="*/ 2 w 532"/>
                  <a:gd name="T67" fmla="*/ 164 h 572"/>
                  <a:gd name="T68" fmla="*/ 4 w 532"/>
                  <a:gd name="T69" fmla="*/ 194 h 572"/>
                  <a:gd name="T70" fmla="*/ 12 w 532"/>
                  <a:gd name="T71" fmla="*/ 198 h 572"/>
                  <a:gd name="T72" fmla="*/ 26 w 532"/>
                  <a:gd name="T73" fmla="*/ 206 h 572"/>
                  <a:gd name="T74" fmla="*/ 42 w 532"/>
                  <a:gd name="T75" fmla="*/ 198 h 572"/>
                  <a:gd name="T76" fmla="*/ 50 w 532"/>
                  <a:gd name="T77" fmla="*/ 226 h 572"/>
                  <a:gd name="T78" fmla="*/ 78 w 532"/>
                  <a:gd name="T79" fmla="*/ 224 h 572"/>
                  <a:gd name="T80" fmla="*/ 96 w 532"/>
                  <a:gd name="T81" fmla="*/ 210 h 572"/>
                  <a:gd name="T82" fmla="*/ 110 w 532"/>
                  <a:gd name="T83" fmla="*/ 206 h 572"/>
                  <a:gd name="T84" fmla="*/ 124 w 532"/>
                  <a:gd name="T85" fmla="*/ 248 h 572"/>
                  <a:gd name="T86" fmla="*/ 156 w 532"/>
                  <a:gd name="T87" fmla="*/ 266 h 572"/>
                  <a:gd name="T88" fmla="*/ 182 w 532"/>
                  <a:gd name="T89" fmla="*/ 288 h 572"/>
                  <a:gd name="T90" fmla="*/ 206 w 532"/>
                  <a:gd name="T91" fmla="*/ 310 h 572"/>
                  <a:gd name="T92" fmla="*/ 214 w 532"/>
                  <a:gd name="T93" fmla="*/ 326 h 572"/>
                  <a:gd name="T94" fmla="*/ 214 w 532"/>
                  <a:gd name="T95" fmla="*/ 372 h 572"/>
                  <a:gd name="T96" fmla="*/ 220 w 532"/>
                  <a:gd name="T97" fmla="*/ 416 h 572"/>
                  <a:gd name="T98" fmla="*/ 242 w 532"/>
                  <a:gd name="T99" fmla="*/ 422 h 572"/>
                  <a:gd name="T100" fmla="*/ 254 w 532"/>
                  <a:gd name="T101" fmla="*/ 436 h 572"/>
                  <a:gd name="T102" fmla="*/ 264 w 532"/>
                  <a:gd name="T103" fmla="*/ 450 h 572"/>
                  <a:gd name="T104" fmla="*/ 270 w 532"/>
                  <a:gd name="T105" fmla="*/ 466 h 572"/>
                  <a:gd name="T106" fmla="*/ 232 w 532"/>
                  <a:gd name="T107" fmla="*/ 500 h 572"/>
                  <a:gd name="T108" fmla="*/ 216 w 532"/>
                  <a:gd name="T109" fmla="*/ 524 h 572"/>
                  <a:gd name="T110" fmla="*/ 240 w 532"/>
                  <a:gd name="T111" fmla="*/ 538 h 572"/>
                  <a:gd name="T112" fmla="*/ 264 w 532"/>
                  <a:gd name="T113" fmla="*/ 552 h 57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32" h="572">
                    <a:moveTo>
                      <a:pt x="290" y="562"/>
                    </a:moveTo>
                    <a:lnTo>
                      <a:pt x="292" y="556"/>
                    </a:lnTo>
                    <a:lnTo>
                      <a:pt x="294" y="552"/>
                    </a:lnTo>
                    <a:lnTo>
                      <a:pt x="296" y="548"/>
                    </a:lnTo>
                    <a:lnTo>
                      <a:pt x="304" y="536"/>
                    </a:lnTo>
                    <a:lnTo>
                      <a:pt x="314" y="518"/>
                    </a:lnTo>
                    <a:lnTo>
                      <a:pt x="324" y="492"/>
                    </a:lnTo>
                    <a:lnTo>
                      <a:pt x="336" y="458"/>
                    </a:lnTo>
                    <a:lnTo>
                      <a:pt x="342" y="452"/>
                    </a:lnTo>
                    <a:lnTo>
                      <a:pt x="354" y="440"/>
                    </a:lnTo>
                    <a:lnTo>
                      <a:pt x="370" y="426"/>
                    </a:lnTo>
                    <a:lnTo>
                      <a:pt x="392" y="414"/>
                    </a:lnTo>
                    <a:lnTo>
                      <a:pt x="416" y="406"/>
                    </a:lnTo>
                    <a:lnTo>
                      <a:pt x="418" y="404"/>
                    </a:lnTo>
                    <a:lnTo>
                      <a:pt x="426" y="400"/>
                    </a:lnTo>
                    <a:lnTo>
                      <a:pt x="434" y="394"/>
                    </a:lnTo>
                    <a:lnTo>
                      <a:pt x="446" y="382"/>
                    </a:lnTo>
                    <a:lnTo>
                      <a:pt x="456" y="366"/>
                    </a:lnTo>
                    <a:lnTo>
                      <a:pt x="466" y="344"/>
                    </a:lnTo>
                    <a:lnTo>
                      <a:pt x="472" y="318"/>
                    </a:lnTo>
                    <a:lnTo>
                      <a:pt x="474" y="284"/>
                    </a:lnTo>
                    <a:lnTo>
                      <a:pt x="514" y="216"/>
                    </a:lnTo>
                    <a:lnTo>
                      <a:pt x="516" y="214"/>
                    </a:lnTo>
                    <a:lnTo>
                      <a:pt x="524" y="204"/>
                    </a:lnTo>
                    <a:lnTo>
                      <a:pt x="530" y="190"/>
                    </a:lnTo>
                    <a:lnTo>
                      <a:pt x="532" y="170"/>
                    </a:lnTo>
                    <a:lnTo>
                      <a:pt x="532" y="168"/>
                    </a:lnTo>
                    <a:lnTo>
                      <a:pt x="532" y="162"/>
                    </a:lnTo>
                    <a:lnTo>
                      <a:pt x="532" y="154"/>
                    </a:lnTo>
                    <a:lnTo>
                      <a:pt x="528" y="146"/>
                    </a:lnTo>
                    <a:lnTo>
                      <a:pt x="518" y="138"/>
                    </a:lnTo>
                    <a:lnTo>
                      <a:pt x="502" y="132"/>
                    </a:lnTo>
                    <a:lnTo>
                      <a:pt x="498" y="130"/>
                    </a:lnTo>
                    <a:lnTo>
                      <a:pt x="490" y="124"/>
                    </a:lnTo>
                    <a:lnTo>
                      <a:pt x="478" y="116"/>
                    </a:lnTo>
                    <a:lnTo>
                      <a:pt x="464" y="110"/>
                    </a:lnTo>
                    <a:lnTo>
                      <a:pt x="448" y="110"/>
                    </a:lnTo>
                    <a:lnTo>
                      <a:pt x="398" y="94"/>
                    </a:lnTo>
                    <a:lnTo>
                      <a:pt x="394" y="92"/>
                    </a:lnTo>
                    <a:lnTo>
                      <a:pt x="390" y="94"/>
                    </a:lnTo>
                    <a:lnTo>
                      <a:pt x="386" y="94"/>
                    </a:lnTo>
                    <a:lnTo>
                      <a:pt x="382" y="96"/>
                    </a:lnTo>
                    <a:lnTo>
                      <a:pt x="380" y="98"/>
                    </a:lnTo>
                    <a:lnTo>
                      <a:pt x="378" y="98"/>
                    </a:lnTo>
                    <a:lnTo>
                      <a:pt x="380" y="94"/>
                    </a:lnTo>
                    <a:lnTo>
                      <a:pt x="382" y="90"/>
                    </a:lnTo>
                    <a:lnTo>
                      <a:pt x="382" y="86"/>
                    </a:lnTo>
                    <a:lnTo>
                      <a:pt x="384" y="82"/>
                    </a:lnTo>
                    <a:lnTo>
                      <a:pt x="384" y="80"/>
                    </a:lnTo>
                    <a:lnTo>
                      <a:pt x="382" y="78"/>
                    </a:lnTo>
                    <a:lnTo>
                      <a:pt x="380" y="76"/>
                    </a:lnTo>
                    <a:lnTo>
                      <a:pt x="376" y="76"/>
                    </a:lnTo>
                    <a:lnTo>
                      <a:pt x="374" y="76"/>
                    </a:lnTo>
                    <a:lnTo>
                      <a:pt x="370" y="76"/>
                    </a:lnTo>
                    <a:lnTo>
                      <a:pt x="368" y="76"/>
                    </a:lnTo>
                    <a:lnTo>
                      <a:pt x="366" y="76"/>
                    </a:lnTo>
                    <a:lnTo>
                      <a:pt x="362" y="76"/>
                    </a:lnTo>
                    <a:lnTo>
                      <a:pt x="358" y="74"/>
                    </a:lnTo>
                    <a:lnTo>
                      <a:pt x="352" y="74"/>
                    </a:lnTo>
                    <a:lnTo>
                      <a:pt x="346" y="72"/>
                    </a:lnTo>
                    <a:lnTo>
                      <a:pt x="340" y="72"/>
                    </a:lnTo>
                    <a:lnTo>
                      <a:pt x="338" y="72"/>
                    </a:lnTo>
                    <a:lnTo>
                      <a:pt x="336" y="72"/>
                    </a:lnTo>
                    <a:lnTo>
                      <a:pt x="330" y="72"/>
                    </a:lnTo>
                    <a:lnTo>
                      <a:pt x="324" y="76"/>
                    </a:lnTo>
                    <a:lnTo>
                      <a:pt x="318" y="78"/>
                    </a:lnTo>
                    <a:lnTo>
                      <a:pt x="314" y="80"/>
                    </a:lnTo>
                    <a:lnTo>
                      <a:pt x="310" y="82"/>
                    </a:lnTo>
                    <a:lnTo>
                      <a:pt x="306" y="84"/>
                    </a:lnTo>
                    <a:lnTo>
                      <a:pt x="298" y="90"/>
                    </a:lnTo>
                    <a:lnTo>
                      <a:pt x="292" y="94"/>
                    </a:lnTo>
                    <a:lnTo>
                      <a:pt x="286" y="98"/>
                    </a:lnTo>
                    <a:lnTo>
                      <a:pt x="282" y="98"/>
                    </a:lnTo>
                    <a:lnTo>
                      <a:pt x="278" y="98"/>
                    </a:lnTo>
                    <a:lnTo>
                      <a:pt x="282" y="96"/>
                    </a:lnTo>
                    <a:lnTo>
                      <a:pt x="286" y="94"/>
                    </a:lnTo>
                    <a:lnTo>
                      <a:pt x="290" y="90"/>
                    </a:lnTo>
                    <a:lnTo>
                      <a:pt x="292" y="86"/>
                    </a:lnTo>
                    <a:lnTo>
                      <a:pt x="294" y="84"/>
                    </a:lnTo>
                    <a:lnTo>
                      <a:pt x="298" y="80"/>
                    </a:lnTo>
                    <a:lnTo>
                      <a:pt x="300" y="76"/>
                    </a:lnTo>
                    <a:lnTo>
                      <a:pt x="304" y="72"/>
                    </a:lnTo>
                    <a:lnTo>
                      <a:pt x="308" y="68"/>
                    </a:lnTo>
                    <a:lnTo>
                      <a:pt x="312" y="66"/>
                    </a:lnTo>
                    <a:lnTo>
                      <a:pt x="314" y="64"/>
                    </a:lnTo>
                    <a:lnTo>
                      <a:pt x="316" y="62"/>
                    </a:lnTo>
                    <a:lnTo>
                      <a:pt x="320" y="56"/>
                    </a:lnTo>
                    <a:lnTo>
                      <a:pt x="322" y="50"/>
                    </a:lnTo>
                    <a:lnTo>
                      <a:pt x="322" y="46"/>
                    </a:lnTo>
                    <a:lnTo>
                      <a:pt x="312" y="26"/>
                    </a:lnTo>
                    <a:lnTo>
                      <a:pt x="296" y="8"/>
                    </a:lnTo>
                    <a:lnTo>
                      <a:pt x="290" y="4"/>
                    </a:lnTo>
                    <a:lnTo>
                      <a:pt x="282" y="0"/>
                    </a:lnTo>
                    <a:lnTo>
                      <a:pt x="276" y="4"/>
                    </a:lnTo>
                    <a:lnTo>
                      <a:pt x="274" y="8"/>
                    </a:lnTo>
                    <a:lnTo>
                      <a:pt x="270" y="8"/>
                    </a:lnTo>
                    <a:lnTo>
                      <a:pt x="270" y="10"/>
                    </a:lnTo>
                    <a:lnTo>
                      <a:pt x="268" y="14"/>
                    </a:lnTo>
                    <a:lnTo>
                      <a:pt x="266" y="18"/>
                    </a:lnTo>
                    <a:lnTo>
                      <a:pt x="264" y="20"/>
                    </a:lnTo>
                    <a:lnTo>
                      <a:pt x="264" y="22"/>
                    </a:lnTo>
                    <a:lnTo>
                      <a:pt x="262" y="24"/>
                    </a:lnTo>
                    <a:lnTo>
                      <a:pt x="260" y="24"/>
                    </a:lnTo>
                    <a:lnTo>
                      <a:pt x="258" y="24"/>
                    </a:lnTo>
                    <a:lnTo>
                      <a:pt x="256" y="24"/>
                    </a:lnTo>
                    <a:lnTo>
                      <a:pt x="254" y="22"/>
                    </a:lnTo>
                    <a:lnTo>
                      <a:pt x="252" y="22"/>
                    </a:lnTo>
                    <a:lnTo>
                      <a:pt x="250" y="22"/>
                    </a:lnTo>
                    <a:lnTo>
                      <a:pt x="248" y="22"/>
                    </a:lnTo>
                    <a:lnTo>
                      <a:pt x="246" y="22"/>
                    </a:lnTo>
                    <a:lnTo>
                      <a:pt x="244" y="22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8" y="24"/>
                    </a:lnTo>
                    <a:lnTo>
                      <a:pt x="236" y="24"/>
                    </a:lnTo>
                    <a:lnTo>
                      <a:pt x="234" y="24"/>
                    </a:lnTo>
                    <a:lnTo>
                      <a:pt x="232" y="22"/>
                    </a:lnTo>
                    <a:lnTo>
                      <a:pt x="230" y="22"/>
                    </a:lnTo>
                    <a:lnTo>
                      <a:pt x="228" y="22"/>
                    </a:lnTo>
                    <a:lnTo>
                      <a:pt x="226" y="24"/>
                    </a:lnTo>
                    <a:lnTo>
                      <a:pt x="224" y="24"/>
                    </a:lnTo>
                    <a:lnTo>
                      <a:pt x="218" y="22"/>
                    </a:lnTo>
                    <a:lnTo>
                      <a:pt x="218" y="26"/>
                    </a:lnTo>
                    <a:lnTo>
                      <a:pt x="218" y="28"/>
                    </a:lnTo>
                    <a:lnTo>
                      <a:pt x="214" y="28"/>
                    </a:lnTo>
                    <a:lnTo>
                      <a:pt x="212" y="26"/>
                    </a:lnTo>
                    <a:lnTo>
                      <a:pt x="206" y="26"/>
                    </a:lnTo>
                    <a:lnTo>
                      <a:pt x="202" y="26"/>
                    </a:lnTo>
                    <a:lnTo>
                      <a:pt x="194" y="28"/>
                    </a:lnTo>
                    <a:lnTo>
                      <a:pt x="192" y="28"/>
                    </a:lnTo>
                    <a:lnTo>
                      <a:pt x="184" y="30"/>
                    </a:lnTo>
                    <a:lnTo>
                      <a:pt x="184" y="28"/>
                    </a:lnTo>
                    <a:lnTo>
                      <a:pt x="184" y="24"/>
                    </a:lnTo>
                    <a:lnTo>
                      <a:pt x="184" y="20"/>
                    </a:lnTo>
                    <a:lnTo>
                      <a:pt x="184" y="18"/>
                    </a:lnTo>
                    <a:lnTo>
                      <a:pt x="184" y="14"/>
                    </a:lnTo>
                    <a:lnTo>
                      <a:pt x="184" y="10"/>
                    </a:lnTo>
                    <a:lnTo>
                      <a:pt x="184" y="6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76" y="4"/>
                    </a:lnTo>
                    <a:lnTo>
                      <a:pt x="174" y="6"/>
                    </a:lnTo>
                    <a:lnTo>
                      <a:pt x="172" y="8"/>
                    </a:lnTo>
                    <a:lnTo>
                      <a:pt x="166" y="6"/>
                    </a:lnTo>
                    <a:lnTo>
                      <a:pt x="156" y="10"/>
                    </a:lnTo>
                    <a:lnTo>
                      <a:pt x="156" y="14"/>
                    </a:lnTo>
                    <a:lnTo>
                      <a:pt x="142" y="16"/>
                    </a:lnTo>
                    <a:lnTo>
                      <a:pt x="138" y="10"/>
                    </a:lnTo>
                    <a:lnTo>
                      <a:pt x="136" y="10"/>
                    </a:lnTo>
                    <a:lnTo>
                      <a:pt x="134" y="10"/>
                    </a:lnTo>
                    <a:lnTo>
                      <a:pt x="128" y="8"/>
                    </a:lnTo>
                    <a:lnTo>
                      <a:pt x="124" y="8"/>
                    </a:lnTo>
                    <a:lnTo>
                      <a:pt x="120" y="6"/>
                    </a:lnTo>
                    <a:lnTo>
                      <a:pt x="116" y="4"/>
                    </a:lnTo>
                    <a:lnTo>
                      <a:pt x="116" y="6"/>
                    </a:lnTo>
                    <a:lnTo>
                      <a:pt x="116" y="8"/>
                    </a:lnTo>
                    <a:lnTo>
                      <a:pt x="116" y="10"/>
                    </a:lnTo>
                    <a:lnTo>
                      <a:pt x="118" y="10"/>
                    </a:lnTo>
                    <a:lnTo>
                      <a:pt x="120" y="10"/>
                    </a:lnTo>
                    <a:lnTo>
                      <a:pt x="122" y="12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4" y="22"/>
                    </a:lnTo>
                    <a:lnTo>
                      <a:pt x="126" y="24"/>
                    </a:lnTo>
                    <a:lnTo>
                      <a:pt x="128" y="26"/>
                    </a:lnTo>
                    <a:lnTo>
                      <a:pt x="130" y="26"/>
                    </a:lnTo>
                    <a:lnTo>
                      <a:pt x="134" y="26"/>
                    </a:lnTo>
                    <a:lnTo>
                      <a:pt x="136" y="26"/>
                    </a:lnTo>
                    <a:lnTo>
                      <a:pt x="136" y="34"/>
                    </a:lnTo>
                    <a:lnTo>
                      <a:pt x="128" y="38"/>
                    </a:lnTo>
                    <a:lnTo>
                      <a:pt x="110" y="58"/>
                    </a:lnTo>
                    <a:lnTo>
                      <a:pt x="92" y="52"/>
                    </a:lnTo>
                    <a:lnTo>
                      <a:pt x="90" y="52"/>
                    </a:lnTo>
                    <a:lnTo>
                      <a:pt x="88" y="52"/>
                    </a:lnTo>
                    <a:lnTo>
                      <a:pt x="84" y="50"/>
                    </a:lnTo>
                    <a:lnTo>
                      <a:pt x="80" y="50"/>
                    </a:lnTo>
                    <a:lnTo>
                      <a:pt x="78" y="50"/>
                    </a:lnTo>
                    <a:lnTo>
                      <a:pt x="78" y="46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4" y="40"/>
                    </a:lnTo>
                    <a:lnTo>
                      <a:pt x="52" y="44"/>
                    </a:lnTo>
                    <a:lnTo>
                      <a:pt x="52" y="52"/>
                    </a:lnTo>
                    <a:lnTo>
                      <a:pt x="60" y="52"/>
                    </a:lnTo>
                    <a:lnTo>
                      <a:pt x="62" y="62"/>
                    </a:lnTo>
                    <a:lnTo>
                      <a:pt x="60" y="60"/>
                    </a:lnTo>
                    <a:lnTo>
                      <a:pt x="58" y="60"/>
                    </a:lnTo>
                    <a:lnTo>
                      <a:pt x="56" y="58"/>
                    </a:lnTo>
                    <a:lnTo>
                      <a:pt x="54" y="58"/>
                    </a:lnTo>
                    <a:lnTo>
                      <a:pt x="52" y="60"/>
                    </a:lnTo>
                    <a:lnTo>
                      <a:pt x="52" y="70"/>
                    </a:lnTo>
                    <a:lnTo>
                      <a:pt x="54" y="70"/>
                    </a:lnTo>
                    <a:lnTo>
                      <a:pt x="54" y="72"/>
                    </a:lnTo>
                    <a:lnTo>
                      <a:pt x="56" y="76"/>
                    </a:lnTo>
                    <a:lnTo>
                      <a:pt x="58" y="80"/>
                    </a:lnTo>
                    <a:lnTo>
                      <a:pt x="60" y="86"/>
                    </a:lnTo>
                    <a:lnTo>
                      <a:pt x="60" y="92"/>
                    </a:lnTo>
                    <a:lnTo>
                      <a:pt x="60" y="96"/>
                    </a:lnTo>
                    <a:lnTo>
                      <a:pt x="52" y="126"/>
                    </a:lnTo>
                    <a:lnTo>
                      <a:pt x="50" y="132"/>
                    </a:lnTo>
                    <a:lnTo>
                      <a:pt x="44" y="132"/>
                    </a:lnTo>
                    <a:lnTo>
                      <a:pt x="42" y="130"/>
                    </a:lnTo>
                    <a:lnTo>
                      <a:pt x="38" y="130"/>
                    </a:lnTo>
                    <a:lnTo>
                      <a:pt x="36" y="132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8"/>
                    </a:lnTo>
                    <a:lnTo>
                      <a:pt x="14" y="142"/>
                    </a:lnTo>
                    <a:lnTo>
                      <a:pt x="10" y="146"/>
                    </a:lnTo>
                    <a:lnTo>
                      <a:pt x="10" y="148"/>
                    </a:lnTo>
                    <a:lnTo>
                      <a:pt x="10" y="152"/>
                    </a:lnTo>
                    <a:lnTo>
                      <a:pt x="8" y="156"/>
                    </a:lnTo>
                    <a:lnTo>
                      <a:pt x="6" y="158"/>
                    </a:lnTo>
                    <a:lnTo>
                      <a:pt x="6" y="160"/>
                    </a:lnTo>
                    <a:lnTo>
                      <a:pt x="4" y="162"/>
                    </a:lnTo>
                    <a:lnTo>
                      <a:pt x="2" y="164"/>
                    </a:lnTo>
                    <a:lnTo>
                      <a:pt x="0" y="168"/>
                    </a:lnTo>
                    <a:lnTo>
                      <a:pt x="0" y="174"/>
                    </a:lnTo>
                    <a:lnTo>
                      <a:pt x="0" y="182"/>
                    </a:lnTo>
                    <a:lnTo>
                      <a:pt x="2" y="188"/>
                    </a:lnTo>
                    <a:lnTo>
                      <a:pt x="2" y="190"/>
                    </a:lnTo>
                    <a:lnTo>
                      <a:pt x="4" y="192"/>
                    </a:lnTo>
                    <a:lnTo>
                      <a:pt x="4" y="194"/>
                    </a:lnTo>
                    <a:lnTo>
                      <a:pt x="6" y="198"/>
                    </a:lnTo>
                    <a:lnTo>
                      <a:pt x="6" y="200"/>
                    </a:lnTo>
                    <a:lnTo>
                      <a:pt x="4" y="200"/>
                    </a:lnTo>
                    <a:lnTo>
                      <a:pt x="6" y="200"/>
                    </a:lnTo>
                    <a:lnTo>
                      <a:pt x="10" y="198"/>
                    </a:lnTo>
                    <a:lnTo>
                      <a:pt x="12" y="198"/>
                    </a:lnTo>
                    <a:lnTo>
                      <a:pt x="14" y="200"/>
                    </a:lnTo>
                    <a:lnTo>
                      <a:pt x="16" y="202"/>
                    </a:lnTo>
                    <a:lnTo>
                      <a:pt x="18" y="204"/>
                    </a:lnTo>
                    <a:lnTo>
                      <a:pt x="22" y="204"/>
                    </a:lnTo>
                    <a:lnTo>
                      <a:pt x="26" y="206"/>
                    </a:lnTo>
                    <a:lnTo>
                      <a:pt x="30" y="206"/>
                    </a:lnTo>
                    <a:lnTo>
                      <a:pt x="34" y="204"/>
                    </a:lnTo>
                    <a:lnTo>
                      <a:pt x="36" y="202"/>
                    </a:lnTo>
                    <a:lnTo>
                      <a:pt x="38" y="200"/>
                    </a:lnTo>
                    <a:lnTo>
                      <a:pt x="42" y="198"/>
                    </a:lnTo>
                    <a:lnTo>
                      <a:pt x="42" y="196"/>
                    </a:lnTo>
                    <a:lnTo>
                      <a:pt x="42" y="222"/>
                    </a:lnTo>
                    <a:lnTo>
                      <a:pt x="42" y="224"/>
                    </a:lnTo>
                    <a:lnTo>
                      <a:pt x="44" y="224"/>
                    </a:lnTo>
                    <a:lnTo>
                      <a:pt x="48" y="226"/>
                    </a:lnTo>
                    <a:lnTo>
                      <a:pt x="50" y="226"/>
                    </a:lnTo>
                    <a:lnTo>
                      <a:pt x="54" y="226"/>
                    </a:lnTo>
                    <a:lnTo>
                      <a:pt x="58" y="226"/>
                    </a:lnTo>
                    <a:lnTo>
                      <a:pt x="64" y="226"/>
                    </a:lnTo>
                    <a:lnTo>
                      <a:pt x="70" y="226"/>
                    </a:lnTo>
                    <a:lnTo>
                      <a:pt x="74" y="224"/>
                    </a:lnTo>
                    <a:lnTo>
                      <a:pt x="78" y="224"/>
                    </a:lnTo>
                    <a:lnTo>
                      <a:pt x="80" y="222"/>
                    </a:lnTo>
                    <a:lnTo>
                      <a:pt x="84" y="218"/>
                    </a:lnTo>
                    <a:lnTo>
                      <a:pt x="86" y="216"/>
                    </a:lnTo>
                    <a:lnTo>
                      <a:pt x="86" y="214"/>
                    </a:lnTo>
                    <a:lnTo>
                      <a:pt x="90" y="212"/>
                    </a:lnTo>
                    <a:lnTo>
                      <a:pt x="94" y="210"/>
                    </a:lnTo>
                    <a:lnTo>
                      <a:pt x="96" y="210"/>
                    </a:lnTo>
                    <a:lnTo>
                      <a:pt x="100" y="212"/>
                    </a:lnTo>
                    <a:lnTo>
                      <a:pt x="102" y="212"/>
                    </a:lnTo>
                    <a:lnTo>
                      <a:pt x="104" y="210"/>
                    </a:lnTo>
                    <a:lnTo>
                      <a:pt x="106" y="208"/>
                    </a:lnTo>
                    <a:lnTo>
                      <a:pt x="108" y="206"/>
                    </a:lnTo>
                    <a:lnTo>
                      <a:pt x="110" y="206"/>
                    </a:lnTo>
                    <a:lnTo>
                      <a:pt x="112" y="206"/>
                    </a:lnTo>
                    <a:lnTo>
                      <a:pt x="112" y="208"/>
                    </a:lnTo>
                    <a:lnTo>
                      <a:pt x="112" y="212"/>
                    </a:lnTo>
                    <a:lnTo>
                      <a:pt x="112" y="216"/>
                    </a:lnTo>
                    <a:lnTo>
                      <a:pt x="112" y="226"/>
                    </a:lnTo>
                    <a:lnTo>
                      <a:pt x="114" y="238"/>
                    </a:lnTo>
                    <a:lnTo>
                      <a:pt x="124" y="248"/>
                    </a:lnTo>
                    <a:lnTo>
                      <a:pt x="136" y="252"/>
                    </a:lnTo>
                    <a:lnTo>
                      <a:pt x="146" y="250"/>
                    </a:lnTo>
                    <a:lnTo>
                      <a:pt x="148" y="252"/>
                    </a:lnTo>
                    <a:lnTo>
                      <a:pt x="148" y="254"/>
                    </a:lnTo>
                    <a:lnTo>
                      <a:pt x="150" y="258"/>
                    </a:lnTo>
                    <a:lnTo>
                      <a:pt x="152" y="262"/>
                    </a:lnTo>
                    <a:lnTo>
                      <a:pt x="156" y="266"/>
                    </a:lnTo>
                    <a:lnTo>
                      <a:pt x="162" y="268"/>
                    </a:lnTo>
                    <a:lnTo>
                      <a:pt x="164" y="268"/>
                    </a:lnTo>
                    <a:lnTo>
                      <a:pt x="166" y="272"/>
                    </a:lnTo>
                    <a:lnTo>
                      <a:pt x="170" y="274"/>
                    </a:lnTo>
                    <a:lnTo>
                      <a:pt x="174" y="278"/>
                    </a:lnTo>
                    <a:lnTo>
                      <a:pt x="178" y="284"/>
                    </a:lnTo>
                    <a:lnTo>
                      <a:pt x="182" y="288"/>
                    </a:lnTo>
                    <a:lnTo>
                      <a:pt x="182" y="294"/>
                    </a:lnTo>
                    <a:lnTo>
                      <a:pt x="206" y="296"/>
                    </a:lnTo>
                    <a:lnTo>
                      <a:pt x="206" y="298"/>
                    </a:lnTo>
                    <a:lnTo>
                      <a:pt x="204" y="300"/>
                    </a:lnTo>
                    <a:lnTo>
                      <a:pt x="204" y="304"/>
                    </a:lnTo>
                    <a:lnTo>
                      <a:pt x="204" y="308"/>
                    </a:lnTo>
                    <a:lnTo>
                      <a:pt x="206" y="310"/>
                    </a:lnTo>
                    <a:lnTo>
                      <a:pt x="208" y="312"/>
                    </a:lnTo>
                    <a:lnTo>
                      <a:pt x="210" y="312"/>
                    </a:lnTo>
                    <a:lnTo>
                      <a:pt x="212" y="314"/>
                    </a:lnTo>
                    <a:lnTo>
                      <a:pt x="214" y="318"/>
                    </a:lnTo>
                    <a:lnTo>
                      <a:pt x="214" y="322"/>
                    </a:lnTo>
                    <a:lnTo>
                      <a:pt x="214" y="326"/>
                    </a:lnTo>
                    <a:lnTo>
                      <a:pt x="214" y="338"/>
                    </a:lnTo>
                    <a:lnTo>
                      <a:pt x="214" y="350"/>
                    </a:lnTo>
                    <a:lnTo>
                      <a:pt x="214" y="362"/>
                    </a:lnTo>
                    <a:lnTo>
                      <a:pt x="210" y="368"/>
                    </a:lnTo>
                    <a:lnTo>
                      <a:pt x="212" y="368"/>
                    </a:lnTo>
                    <a:lnTo>
                      <a:pt x="212" y="370"/>
                    </a:lnTo>
                    <a:lnTo>
                      <a:pt x="214" y="372"/>
                    </a:lnTo>
                    <a:lnTo>
                      <a:pt x="214" y="374"/>
                    </a:lnTo>
                    <a:lnTo>
                      <a:pt x="214" y="380"/>
                    </a:lnTo>
                    <a:lnTo>
                      <a:pt x="216" y="384"/>
                    </a:lnTo>
                    <a:lnTo>
                      <a:pt x="216" y="396"/>
                    </a:lnTo>
                    <a:lnTo>
                      <a:pt x="218" y="408"/>
                    </a:lnTo>
                    <a:lnTo>
                      <a:pt x="218" y="416"/>
                    </a:lnTo>
                    <a:lnTo>
                      <a:pt x="220" y="416"/>
                    </a:lnTo>
                    <a:lnTo>
                      <a:pt x="220" y="418"/>
                    </a:lnTo>
                    <a:lnTo>
                      <a:pt x="222" y="420"/>
                    </a:lnTo>
                    <a:lnTo>
                      <a:pt x="226" y="420"/>
                    </a:lnTo>
                    <a:lnTo>
                      <a:pt x="236" y="424"/>
                    </a:lnTo>
                    <a:lnTo>
                      <a:pt x="238" y="422"/>
                    </a:lnTo>
                    <a:lnTo>
                      <a:pt x="240" y="422"/>
                    </a:lnTo>
                    <a:lnTo>
                      <a:pt x="242" y="422"/>
                    </a:lnTo>
                    <a:lnTo>
                      <a:pt x="244" y="422"/>
                    </a:lnTo>
                    <a:lnTo>
                      <a:pt x="246" y="422"/>
                    </a:lnTo>
                    <a:lnTo>
                      <a:pt x="248" y="424"/>
                    </a:lnTo>
                    <a:lnTo>
                      <a:pt x="250" y="428"/>
                    </a:lnTo>
                    <a:lnTo>
                      <a:pt x="252" y="432"/>
                    </a:lnTo>
                    <a:lnTo>
                      <a:pt x="254" y="436"/>
                    </a:lnTo>
                    <a:lnTo>
                      <a:pt x="256" y="442"/>
                    </a:lnTo>
                    <a:lnTo>
                      <a:pt x="256" y="446"/>
                    </a:lnTo>
                    <a:lnTo>
                      <a:pt x="256" y="448"/>
                    </a:lnTo>
                    <a:lnTo>
                      <a:pt x="260" y="450"/>
                    </a:lnTo>
                    <a:lnTo>
                      <a:pt x="264" y="450"/>
                    </a:lnTo>
                    <a:lnTo>
                      <a:pt x="266" y="452"/>
                    </a:lnTo>
                    <a:lnTo>
                      <a:pt x="268" y="452"/>
                    </a:lnTo>
                    <a:lnTo>
                      <a:pt x="270" y="454"/>
                    </a:lnTo>
                    <a:lnTo>
                      <a:pt x="270" y="458"/>
                    </a:lnTo>
                    <a:lnTo>
                      <a:pt x="270" y="462"/>
                    </a:lnTo>
                    <a:lnTo>
                      <a:pt x="270" y="466"/>
                    </a:lnTo>
                    <a:lnTo>
                      <a:pt x="266" y="472"/>
                    </a:lnTo>
                    <a:lnTo>
                      <a:pt x="264" y="474"/>
                    </a:lnTo>
                    <a:lnTo>
                      <a:pt x="258" y="480"/>
                    </a:lnTo>
                    <a:lnTo>
                      <a:pt x="248" y="488"/>
                    </a:lnTo>
                    <a:lnTo>
                      <a:pt x="240" y="494"/>
                    </a:lnTo>
                    <a:lnTo>
                      <a:pt x="234" y="500"/>
                    </a:lnTo>
                    <a:lnTo>
                      <a:pt x="232" y="500"/>
                    </a:lnTo>
                    <a:lnTo>
                      <a:pt x="230" y="502"/>
                    </a:lnTo>
                    <a:lnTo>
                      <a:pt x="228" y="506"/>
                    </a:lnTo>
                    <a:lnTo>
                      <a:pt x="224" y="510"/>
                    </a:lnTo>
                    <a:lnTo>
                      <a:pt x="220" y="514"/>
                    </a:lnTo>
                    <a:lnTo>
                      <a:pt x="218" y="518"/>
                    </a:lnTo>
                    <a:lnTo>
                      <a:pt x="216" y="522"/>
                    </a:lnTo>
                    <a:lnTo>
                      <a:pt x="216" y="524"/>
                    </a:lnTo>
                    <a:lnTo>
                      <a:pt x="218" y="524"/>
                    </a:lnTo>
                    <a:lnTo>
                      <a:pt x="220" y="522"/>
                    </a:lnTo>
                    <a:lnTo>
                      <a:pt x="224" y="524"/>
                    </a:lnTo>
                    <a:lnTo>
                      <a:pt x="226" y="526"/>
                    </a:lnTo>
                    <a:lnTo>
                      <a:pt x="230" y="530"/>
                    </a:lnTo>
                    <a:lnTo>
                      <a:pt x="240" y="538"/>
                    </a:lnTo>
                    <a:lnTo>
                      <a:pt x="240" y="540"/>
                    </a:lnTo>
                    <a:lnTo>
                      <a:pt x="244" y="540"/>
                    </a:lnTo>
                    <a:lnTo>
                      <a:pt x="248" y="542"/>
                    </a:lnTo>
                    <a:lnTo>
                      <a:pt x="254" y="544"/>
                    </a:lnTo>
                    <a:lnTo>
                      <a:pt x="258" y="546"/>
                    </a:lnTo>
                    <a:lnTo>
                      <a:pt x="262" y="548"/>
                    </a:lnTo>
                    <a:lnTo>
                      <a:pt x="264" y="552"/>
                    </a:lnTo>
                    <a:lnTo>
                      <a:pt x="278" y="568"/>
                    </a:lnTo>
                    <a:lnTo>
                      <a:pt x="282" y="572"/>
                    </a:lnTo>
                    <a:lnTo>
                      <a:pt x="290" y="56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402085" y="1654180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8368580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68582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71197" y="4260175"/>
            <a:ext cx="5231385" cy="1371234"/>
            <a:chOff x="6471197" y="4260175"/>
            <a:chExt cx="5231385" cy="1371234"/>
          </a:xfrm>
        </p:grpSpPr>
        <p:grpSp>
          <p:nvGrpSpPr>
            <p:cNvPr id="48" name="组合 47"/>
            <p:cNvGrpSpPr/>
            <p:nvPr/>
          </p:nvGrpSpPr>
          <p:grpSpPr>
            <a:xfrm>
              <a:off x="6471197" y="4260175"/>
              <a:ext cx="1572474" cy="1371234"/>
              <a:chOff x="6301466" y="4709241"/>
              <a:chExt cx="1572474" cy="1371234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402085" y="4709241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Freeform 184"/>
              <p:cNvSpPr>
                <a:spLocks/>
              </p:cNvSpPr>
              <p:nvPr/>
            </p:nvSpPr>
            <p:spPr bwMode="gray">
              <a:xfrm>
                <a:off x="6301466" y="4865496"/>
                <a:ext cx="1572474" cy="1072272"/>
              </a:xfrm>
              <a:custGeom>
                <a:avLst/>
                <a:gdLst>
                  <a:gd name="T0" fmla="*/ 944 w 1094"/>
                  <a:gd name="T1" fmla="*/ 658 h 746"/>
                  <a:gd name="T2" fmla="*/ 978 w 1094"/>
                  <a:gd name="T3" fmla="*/ 698 h 746"/>
                  <a:gd name="T4" fmla="*/ 1002 w 1094"/>
                  <a:gd name="T5" fmla="*/ 710 h 746"/>
                  <a:gd name="T6" fmla="*/ 978 w 1094"/>
                  <a:gd name="T7" fmla="*/ 672 h 746"/>
                  <a:gd name="T8" fmla="*/ 970 w 1094"/>
                  <a:gd name="T9" fmla="*/ 640 h 746"/>
                  <a:gd name="T10" fmla="*/ 930 w 1094"/>
                  <a:gd name="T11" fmla="*/ 638 h 746"/>
                  <a:gd name="T12" fmla="*/ 1022 w 1094"/>
                  <a:gd name="T13" fmla="*/ 600 h 746"/>
                  <a:gd name="T14" fmla="*/ 1082 w 1094"/>
                  <a:gd name="T15" fmla="*/ 568 h 746"/>
                  <a:gd name="T16" fmla="*/ 1070 w 1094"/>
                  <a:gd name="T17" fmla="*/ 500 h 746"/>
                  <a:gd name="T18" fmla="*/ 1024 w 1094"/>
                  <a:gd name="T19" fmla="*/ 460 h 746"/>
                  <a:gd name="T20" fmla="*/ 974 w 1094"/>
                  <a:gd name="T21" fmla="*/ 372 h 746"/>
                  <a:gd name="T22" fmla="*/ 916 w 1094"/>
                  <a:gd name="T23" fmla="*/ 354 h 746"/>
                  <a:gd name="T24" fmla="*/ 878 w 1094"/>
                  <a:gd name="T25" fmla="*/ 312 h 746"/>
                  <a:gd name="T26" fmla="*/ 806 w 1094"/>
                  <a:gd name="T27" fmla="*/ 332 h 746"/>
                  <a:gd name="T28" fmla="*/ 816 w 1094"/>
                  <a:gd name="T29" fmla="*/ 458 h 746"/>
                  <a:gd name="T30" fmla="*/ 790 w 1094"/>
                  <a:gd name="T31" fmla="*/ 510 h 746"/>
                  <a:gd name="T32" fmla="*/ 792 w 1094"/>
                  <a:gd name="T33" fmla="*/ 576 h 746"/>
                  <a:gd name="T34" fmla="*/ 758 w 1094"/>
                  <a:gd name="T35" fmla="*/ 556 h 746"/>
                  <a:gd name="T36" fmla="*/ 736 w 1094"/>
                  <a:gd name="T37" fmla="*/ 496 h 746"/>
                  <a:gd name="T38" fmla="*/ 640 w 1094"/>
                  <a:gd name="T39" fmla="*/ 440 h 746"/>
                  <a:gd name="T40" fmla="*/ 592 w 1094"/>
                  <a:gd name="T41" fmla="*/ 392 h 746"/>
                  <a:gd name="T42" fmla="*/ 644 w 1094"/>
                  <a:gd name="T43" fmla="*/ 298 h 746"/>
                  <a:gd name="T44" fmla="*/ 682 w 1094"/>
                  <a:gd name="T45" fmla="*/ 266 h 746"/>
                  <a:gd name="T46" fmla="*/ 672 w 1094"/>
                  <a:gd name="T47" fmla="*/ 194 h 746"/>
                  <a:gd name="T48" fmla="*/ 738 w 1094"/>
                  <a:gd name="T49" fmla="*/ 194 h 746"/>
                  <a:gd name="T50" fmla="*/ 774 w 1094"/>
                  <a:gd name="T51" fmla="*/ 156 h 746"/>
                  <a:gd name="T52" fmla="*/ 768 w 1094"/>
                  <a:gd name="T53" fmla="*/ 114 h 746"/>
                  <a:gd name="T54" fmla="*/ 744 w 1094"/>
                  <a:gd name="T55" fmla="*/ 74 h 746"/>
                  <a:gd name="T56" fmla="*/ 714 w 1094"/>
                  <a:gd name="T57" fmla="*/ 138 h 746"/>
                  <a:gd name="T58" fmla="*/ 686 w 1094"/>
                  <a:gd name="T59" fmla="*/ 106 h 746"/>
                  <a:gd name="T60" fmla="*/ 658 w 1094"/>
                  <a:gd name="T61" fmla="*/ 100 h 746"/>
                  <a:gd name="T62" fmla="*/ 644 w 1094"/>
                  <a:gd name="T63" fmla="*/ 48 h 746"/>
                  <a:gd name="T64" fmla="*/ 610 w 1094"/>
                  <a:gd name="T65" fmla="*/ 4 h 746"/>
                  <a:gd name="T66" fmla="*/ 598 w 1094"/>
                  <a:gd name="T67" fmla="*/ 78 h 746"/>
                  <a:gd name="T68" fmla="*/ 630 w 1094"/>
                  <a:gd name="T69" fmla="*/ 122 h 746"/>
                  <a:gd name="T70" fmla="*/ 584 w 1094"/>
                  <a:gd name="T71" fmla="*/ 124 h 746"/>
                  <a:gd name="T72" fmla="*/ 544 w 1094"/>
                  <a:gd name="T73" fmla="*/ 152 h 746"/>
                  <a:gd name="T74" fmla="*/ 502 w 1094"/>
                  <a:gd name="T75" fmla="*/ 150 h 746"/>
                  <a:gd name="T76" fmla="*/ 464 w 1094"/>
                  <a:gd name="T77" fmla="*/ 122 h 746"/>
                  <a:gd name="T78" fmla="*/ 424 w 1094"/>
                  <a:gd name="T79" fmla="*/ 124 h 746"/>
                  <a:gd name="T80" fmla="*/ 420 w 1094"/>
                  <a:gd name="T81" fmla="*/ 186 h 746"/>
                  <a:gd name="T82" fmla="*/ 380 w 1094"/>
                  <a:gd name="T83" fmla="*/ 148 h 746"/>
                  <a:gd name="T84" fmla="*/ 342 w 1094"/>
                  <a:gd name="T85" fmla="*/ 138 h 746"/>
                  <a:gd name="T86" fmla="*/ 328 w 1094"/>
                  <a:gd name="T87" fmla="*/ 100 h 746"/>
                  <a:gd name="T88" fmla="*/ 282 w 1094"/>
                  <a:gd name="T89" fmla="*/ 84 h 746"/>
                  <a:gd name="T90" fmla="*/ 220 w 1094"/>
                  <a:gd name="T91" fmla="*/ 72 h 746"/>
                  <a:gd name="T92" fmla="*/ 182 w 1094"/>
                  <a:gd name="T93" fmla="*/ 44 h 746"/>
                  <a:gd name="T94" fmla="*/ 166 w 1094"/>
                  <a:gd name="T95" fmla="*/ 62 h 746"/>
                  <a:gd name="T96" fmla="*/ 124 w 1094"/>
                  <a:gd name="T97" fmla="*/ 78 h 746"/>
                  <a:gd name="T98" fmla="*/ 22 w 1094"/>
                  <a:gd name="T99" fmla="*/ 80 h 746"/>
                  <a:gd name="T100" fmla="*/ 80 w 1094"/>
                  <a:gd name="T101" fmla="*/ 388 h 746"/>
                  <a:gd name="T102" fmla="*/ 152 w 1094"/>
                  <a:gd name="T103" fmla="*/ 496 h 746"/>
                  <a:gd name="T104" fmla="*/ 172 w 1094"/>
                  <a:gd name="T105" fmla="*/ 572 h 746"/>
                  <a:gd name="T106" fmla="*/ 638 w 1094"/>
                  <a:gd name="T107" fmla="*/ 646 h 746"/>
                  <a:gd name="T108" fmla="*/ 720 w 1094"/>
                  <a:gd name="T109" fmla="*/ 648 h 746"/>
                  <a:gd name="T110" fmla="*/ 756 w 1094"/>
                  <a:gd name="T111" fmla="*/ 672 h 746"/>
                  <a:gd name="T112" fmla="*/ 784 w 1094"/>
                  <a:gd name="T113" fmla="*/ 704 h 746"/>
                  <a:gd name="T114" fmla="*/ 752 w 1094"/>
                  <a:gd name="T115" fmla="*/ 722 h 746"/>
                  <a:gd name="T116" fmla="*/ 750 w 1094"/>
                  <a:gd name="T117" fmla="*/ 744 h 746"/>
                  <a:gd name="T118" fmla="*/ 798 w 1094"/>
                  <a:gd name="T119" fmla="*/ 722 h 746"/>
                  <a:gd name="T120" fmla="*/ 840 w 1094"/>
                  <a:gd name="T121" fmla="*/ 698 h 74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094" h="746">
                    <a:moveTo>
                      <a:pt x="850" y="702"/>
                    </a:moveTo>
                    <a:lnTo>
                      <a:pt x="864" y="690"/>
                    </a:lnTo>
                    <a:lnTo>
                      <a:pt x="880" y="682"/>
                    </a:lnTo>
                    <a:lnTo>
                      <a:pt x="894" y="680"/>
                    </a:lnTo>
                    <a:lnTo>
                      <a:pt x="906" y="678"/>
                    </a:lnTo>
                    <a:lnTo>
                      <a:pt x="910" y="678"/>
                    </a:lnTo>
                    <a:lnTo>
                      <a:pt x="916" y="668"/>
                    </a:lnTo>
                    <a:lnTo>
                      <a:pt x="920" y="662"/>
                    </a:lnTo>
                    <a:lnTo>
                      <a:pt x="924" y="658"/>
                    </a:lnTo>
                    <a:lnTo>
                      <a:pt x="928" y="656"/>
                    </a:lnTo>
                    <a:lnTo>
                      <a:pt x="932" y="654"/>
                    </a:lnTo>
                    <a:lnTo>
                      <a:pt x="934" y="654"/>
                    </a:lnTo>
                    <a:lnTo>
                      <a:pt x="936" y="656"/>
                    </a:lnTo>
                    <a:lnTo>
                      <a:pt x="938" y="656"/>
                    </a:lnTo>
                    <a:lnTo>
                      <a:pt x="944" y="658"/>
                    </a:lnTo>
                    <a:lnTo>
                      <a:pt x="946" y="666"/>
                    </a:lnTo>
                    <a:lnTo>
                      <a:pt x="944" y="674"/>
                    </a:lnTo>
                    <a:lnTo>
                      <a:pt x="940" y="682"/>
                    </a:lnTo>
                    <a:lnTo>
                      <a:pt x="938" y="688"/>
                    </a:lnTo>
                    <a:lnTo>
                      <a:pt x="936" y="690"/>
                    </a:lnTo>
                    <a:lnTo>
                      <a:pt x="946" y="698"/>
                    </a:lnTo>
                    <a:lnTo>
                      <a:pt x="956" y="700"/>
                    </a:lnTo>
                    <a:lnTo>
                      <a:pt x="964" y="696"/>
                    </a:lnTo>
                    <a:lnTo>
                      <a:pt x="970" y="692"/>
                    </a:lnTo>
                    <a:lnTo>
                      <a:pt x="972" y="690"/>
                    </a:lnTo>
                    <a:lnTo>
                      <a:pt x="978" y="690"/>
                    </a:lnTo>
                    <a:lnTo>
                      <a:pt x="980" y="690"/>
                    </a:lnTo>
                    <a:lnTo>
                      <a:pt x="982" y="692"/>
                    </a:lnTo>
                    <a:lnTo>
                      <a:pt x="982" y="694"/>
                    </a:lnTo>
                    <a:lnTo>
                      <a:pt x="980" y="696"/>
                    </a:lnTo>
                    <a:lnTo>
                      <a:pt x="978" y="698"/>
                    </a:lnTo>
                    <a:lnTo>
                      <a:pt x="976" y="700"/>
                    </a:lnTo>
                    <a:lnTo>
                      <a:pt x="974" y="702"/>
                    </a:lnTo>
                    <a:lnTo>
                      <a:pt x="972" y="702"/>
                    </a:lnTo>
                    <a:lnTo>
                      <a:pt x="966" y="706"/>
                    </a:lnTo>
                    <a:lnTo>
                      <a:pt x="962" y="708"/>
                    </a:lnTo>
                    <a:lnTo>
                      <a:pt x="960" y="712"/>
                    </a:lnTo>
                    <a:lnTo>
                      <a:pt x="960" y="714"/>
                    </a:lnTo>
                    <a:lnTo>
                      <a:pt x="960" y="718"/>
                    </a:lnTo>
                    <a:lnTo>
                      <a:pt x="960" y="720"/>
                    </a:lnTo>
                    <a:lnTo>
                      <a:pt x="962" y="722"/>
                    </a:lnTo>
                    <a:lnTo>
                      <a:pt x="968" y="722"/>
                    </a:lnTo>
                    <a:lnTo>
                      <a:pt x="980" y="718"/>
                    </a:lnTo>
                    <a:lnTo>
                      <a:pt x="992" y="714"/>
                    </a:lnTo>
                    <a:lnTo>
                      <a:pt x="1002" y="710"/>
                    </a:lnTo>
                    <a:lnTo>
                      <a:pt x="1006" y="708"/>
                    </a:lnTo>
                    <a:lnTo>
                      <a:pt x="1010" y="706"/>
                    </a:lnTo>
                    <a:lnTo>
                      <a:pt x="1012" y="704"/>
                    </a:lnTo>
                    <a:lnTo>
                      <a:pt x="1012" y="702"/>
                    </a:lnTo>
                    <a:lnTo>
                      <a:pt x="1010" y="700"/>
                    </a:lnTo>
                    <a:lnTo>
                      <a:pt x="1008" y="698"/>
                    </a:lnTo>
                    <a:lnTo>
                      <a:pt x="1006" y="696"/>
                    </a:lnTo>
                    <a:lnTo>
                      <a:pt x="1004" y="696"/>
                    </a:lnTo>
                    <a:lnTo>
                      <a:pt x="1000" y="694"/>
                    </a:lnTo>
                    <a:lnTo>
                      <a:pt x="996" y="690"/>
                    </a:lnTo>
                    <a:lnTo>
                      <a:pt x="990" y="686"/>
                    </a:lnTo>
                    <a:lnTo>
                      <a:pt x="986" y="682"/>
                    </a:lnTo>
                    <a:lnTo>
                      <a:pt x="982" y="678"/>
                    </a:lnTo>
                    <a:lnTo>
                      <a:pt x="980" y="674"/>
                    </a:lnTo>
                    <a:lnTo>
                      <a:pt x="978" y="672"/>
                    </a:lnTo>
                    <a:lnTo>
                      <a:pt x="976" y="670"/>
                    </a:lnTo>
                    <a:lnTo>
                      <a:pt x="972" y="666"/>
                    </a:lnTo>
                    <a:lnTo>
                      <a:pt x="970" y="662"/>
                    </a:lnTo>
                    <a:lnTo>
                      <a:pt x="972" y="658"/>
                    </a:lnTo>
                    <a:lnTo>
                      <a:pt x="972" y="656"/>
                    </a:lnTo>
                    <a:lnTo>
                      <a:pt x="974" y="654"/>
                    </a:lnTo>
                    <a:lnTo>
                      <a:pt x="974" y="652"/>
                    </a:lnTo>
                    <a:lnTo>
                      <a:pt x="974" y="648"/>
                    </a:lnTo>
                    <a:lnTo>
                      <a:pt x="972" y="646"/>
                    </a:lnTo>
                    <a:lnTo>
                      <a:pt x="970" y="646"/>
                    </a:lnTo>
                    <a:lnTo>
                      <a:pt x="968" y="644"/>
                    </a:lnTo>
                    <a:lnTo>
                      <a:pt x="966" y="646"/>
                    </a:lnTo>
                    <a:lnTo>
                      <a:pt x="964" y="646"/>
                    </a:lnTo>
                    <a:lnTo>
                      <a:pt x="964" y="640"/>
                    </a:lnTo>
                    <a:lnTo>
                      <a:pt x="970" y="640"/>
                    </a:lnTo>
                    <a:lnTo>
                      <a:pt x="974" y="638"/>
                    </a:lnTo>
                    <a:lnTo>
                      <a:pt x="978" y="636"/>
                    </a:lnTo>
                    <a:lnTo>
                      <a:pt x="980" y="632"/>
                    </a:lnTo>
                    <a:lnTo>
                      <a:pt x="982" y="630"/>
                    </a:lnTo>
                    <a:lnTo>
                      <a:pt x="982" y="628"/>
                    </a:lnTo>
                    <a:lnTo>
                      <a:pt x="980" y="624"/>
                    </a:lnTo>
                    <a:lnTo>
                      <a:pt x="978" y="622"/>
                    </a:lnTo>
                    <a:lnTo>
                      <a:pt x="976" y="620"/>
                    </a:lnTo>
                    <a:lnTo>
                      <a:pt x="972" y="620"/>
                    </a:lnTo>
                    <a:lnTo>
                      <a:pt x="968" y="620"/>
                    </a:lnTo>
                    <a:lnTo>
                      <a:pt x="966" y="622"/>
                    </a:lnTo>
                    <a:lnTo>
                      <a:pt x="964" y="622"/>
                    </a:lnTo>
                    <a:lnTo>
                      <a:pt x="948" y="628"/>
                    </a:lnTo>
                    <a:lnTo>
                      <a:pt x="936" y="634"/>
                    </a:lnTo>
                    <a:lnTo>
                      <a:pt x="930" y="638"/>
                    </a:lnTo>
                    <a:lnTo>
                      <a:pt x="928" y="640"/>
                    </a:lnTo>
                    <a:lnTo>
                      <a:pt x="918" y="650"/>
                    </a:lnTo>
                    <a:lnTo>
                      <a:pt x="908" y="660"/>
                    </a:lnTo>
                    <a:lnTo>
                      <a:pt x="898" y="666"/>
                    </a:lnTo>
                    <a:lnTo>
                      <a:pt x="892" y="668"/>
                    </a:lnTo>
                    <a:lnTo>
                      <a:pt x="902" y="656"/>
                    </a:lnTo>
                    <a:lnTo>
                      <a:pt x="912" y="644"/>
                    </a:lnTo>
                    <a:lnTo>
                      <a:pt x="922" y="632"/>
                    </a:lnTo>
                    <a:lnTo>
                      <a:pt x="928" y="622"/>
                    </a:lnTo>
                    <a:lnTo>
                      <a:pt x="930" y="620"/>
                    </a:lnTo>
                    <a:lnTo>
                      <a:pt x="952" y="606"/>
                    </a:lnTo>
                    <a:lnTo>
                      <a:pt x="968" y="598"/>
                    </a:lnTo>
                    <a:lnTo>
                      <a:pt x="974" y="598"/>
                    </a:lnTo>
                    <a:lnTo>
                      <a:pt x="990" y="600"/>
                    </a:lnTo>
                    <a:lnTo>
                      <a:pt x="1006" y="600"/>
                    </a:lnTo>
                    <a:lnTo>
                      <a:pt x="1022" y="600"/>
                    </a:lnTo>
                    <a:lnTo>
                      <a:pt x="1034" y="598"/>
                    </a:lnTo>
                    <a:lnTo>
                      <a:pt x="1038" y="598"/>
                    </a:lnTo>
                    <a:lnTo>
                      <a:pt x="1046" y="596"/>
                    </a:lnTo>
                    <a:lnTo>
                      <a:pt x="1052" y="594"/>
                    </a:lnTo>
                    <a:lnTo>
                      <a:pt x="1056" y="590"/>
                    </a:lnTo>
                    <a:lnTo>
                      <a:pt x="1058" y="588"/>
                    </a:lnTo>
                    <a:lnTo>
                      <a:pt x="1060" y="584"/>
                    </a:lnTo>
                    <a:lnTo>
                      <a:pt x="1060" y="582"/>
                    </a:lnTo>
                    <a:lnTo>
                      <a:pt x="1060" y="580"/>
                    </a:lnTo>
                    <a:lnTo>
                      <a:pt x="1064" y="574"/>
                    </a:lnTo>
                    <a:lnTo>
                      <a:pt x="1068" y="570"/>
                    </a:lnTo>
                    <a:lnTo>
                      <a:pt x="1072" y="568"/>
                    </a:lnTo>
                    <a:lnTo>
                      <a:pt x="1076" y="566"/>
                    </a:lnTo>
                    <a:lnTo>
                      <a:pt x="1080" y="566"/>
                    </a:lnTo>
                    <a:lnTo>
                      <a:pt x="1082" y="568"/>
                    </a:lnTo>
                    <a:lnTo>
                      <a:pt x="1090" y="562"/>
                    </a:lnTo>
                    <a:lnTo>
                      <a:pt x="1094" y="552"/>
                    </a:lnTo>
                    <a:lnTo>
                      <a:pt x="1094" y="540"/>
                    </a:lnTo>
                    <a:lnTo>
                      <a:pt x="1092" y="530"/>
                    </a:lnTo>
                    <a:lnTo>
                      <a:pt x="1088" y="524"/>
                    </a:lnTo>
                    <a:lnTo>
                      <a:pt x="1084" y="520"/>
                    </a:lnTo>
                    <a:lnTo>
                      <a:pt x="1082" y="518"/>
                    </a:lnTo>
                    <a:lnTo>
                      <a:pt x="1078" y="518"/>
                    </a:lnTo>
                    <a:lnTo>
                      <a:pt x="1076" y="510"/>
                    </a:lnTo>
                    <a:lnTo>
                      <a:pt x="1074" y="504"/>
                    </a:lnTo>
                    <a:lnTo>
                      <a:pt x="1072" y="502"/>
                    </a:lnTo>
                    <a:lnTo>
                      <a:pt x="1072" y="500"/>
                    </a:lnTo>
                    <a:lnTo>
                      <a:pt x="1070" y="500"/>
                    </a:lnTo>
                    <a:lnTo>
                      <a:pt x="1052" y="500"/>
                    </a:lnTo>
                    <a:lnTo>
                      <a:pt x="1048" y="502"/>
                    </a:lnTo>
                    <a:lnTo>
                      <a:pt x="1046" y="504"/>
                    </a:lnTo>
                    <a:lnTo>
                      <a:pt x="1044" y="502"/>
                    </a:lnTo>
                    <a:lnTo>
                      <a:pt x="1042" y="502"/>
                    </a:lnTo>
                    <a:lnTo>
                      <a:pt x="1040" y="500"/>
                    </a:lnTo>
                    <a:lnTo>
                      <a:pt x="1034" y="484"/>
                    </a:lnTo>
                    <a:lnTo>
                      <a:pt x="1030" y="468"/>
                    </a:lnTo>
                    <a:lnTo>
                      <a:pt x="1026" y="456"/>
                    </a:lnTo>
                    <a:lnTo>
                      <a:pt x="1024" y="452"/>
                    </a:lnTo>
                    <a:lnTo>
                      <a:pt x="1024" y="454"/>
                    </a:lnTo>
                    <a:lnTo>
                      <a:pt x="1024" y="458"/>
                    </a:lnTo>
                    <a:lnTo>
                      <a:pt x="1024" y="460"/>
                    </a:lnTo>
                    <a:lnTo>
                      <a:pt x="1024" y="456"/>
                    </a:lnTo>
                    <a:lnTo>
                      <a:pt x="1022" y="448"/>
                    </a:lnTo>
                    <a:lnTo>
                      <a:pt x="1016" y="436"/>
                    </a:lnTo>
                    <a:lnTo>
                      <a:pt x="1010" y="422"/>
                    </a:lnTo>
                    <a:lnTo>
                      <a:pt x="1002" y="408"/>
                    </a:lnTo>
                    <a:lnTo>
                      <a:pt x="996" y="398"/>
                    </a:lnTo>
                    <a:lnTo>
                      <a:pt x="994" y="394"/>
                    </a:lnTo>
                    <a:lnTo>
                      <a:pt x="992" y="384"/>
                    </a:lnTo>
                    <a:lnTo>
                      <a:pt x="988" y="378"/>
                    </a:lnTo>
                    <a:lnTo>
                      <a:pt x="986" y="374"/>
                    </a:lnTo>
                    <a:lnTo>
                      <a:pt x="982" y="372"/>
                    </a:lnTo>
                    <a:lnTo>
                      <a:pt x="980" y="370"/>
                    </a:lnTo>
                    <a:lnTo>
                      <a:pt x="976" y="370"/>
                    </a:lnTo>
                    <a:lnTo>
                      <a:pt x="974" y="370"/>
                    </a:lnTo>
                    <a:lnTo>
                      <a:pt x="974" y="372"/>
                    </a:lnTo>
                    <a:lnTo>
                      <a:pt x="972" y="372"/>
                    </a:lnTo>
                    <a:lnTo>
                      <a:pt x="974" y="386"/>
                    </a:lnTo>
                    <a:lnTo>
                      <a:pt x="970" y="394"/>
                    </a:lnTo>
                    <a:lnTo>
                      <a:pt x="964" y="400"/>
                    </a:lnTo>
                    <a:lnTo>
                      <a:pt x="958" y="404"/>
                    </a:lnTo>
                    <a:lnTo>
                      <a:pt x="954" y="404"/>
                    </a:lnTo>
                    <a:lnTo>
                      <a:pt x="942" y="408"/>
                    </a:lnTo>
                    <a:lnTo>
                      <a:pt x="932" y="408"/>
                    </a:lnTo>
                    <a:lnTo>
                      <a:pt x="926" y="404"/>
                    </a:lnTo>
                    <a:lnTo>
                      <a:pt x="924" y="400"/>
                    </a:lnTo>
                    <a:lnTo>
                      <a:pt x="922" y="398"/>
                    </a:lnTo>
                    <a:lnTo>
                      <a:pt x="918" y="388"/>
                    </a:lnTo>
                    <a:lnTo>
                      <a:pt x="918" y="378"/>
                    </a:lnTo>
                    <a:lnTo>
                      <a:pt x="920" y="370"/>
                    </a:lnTo>
                    <a:lnTo>
                      <a:pt x="922" y="366"/>
                    </a:lnTo>
                    <a:lnTo>
                      <a:pt x="916" y="354"/>
                    </a:lnTo>
                    <a:lnTo>
                      <a:pt x="918" y="350"/>
                    </a:lnTo>
                    <a:lnTo>
                      <a:pt x="918" y="348"/>
                    </a:lnTo>
                    <a:lnTo>
                      <a:pt x="918" y="344"/>
                    </a:lnTo>
                    <a:lnTo>
                      <a:pt x="916" y="342"/>
                    </a:lnTo>
                    <a:lnTo>
                      <a:pt x="912" y="340"/>
                    </a:lnTo>
                    <a:lnTo>
                      <a:pt x="908" y="338"/>
                    </a:lnTo>
                    <a:lnTo>
                      <a:pt x="904" y="334"/>
                    </a:lnTo>
                    <a:lnTo>
                      <a:pt x="900" y="332"/>
                    </a:lnTo>
                    <a:lnTo>
                      <a:pt x="898" y="328"/>
                    </a:lnTo>
                    <a:lnTo>
                      <a:pt x="896" y="326"/>
                    </a:lnTo>
                    <a:lnTo>
                      <a:pt x="894" y="326"/>
                    </a:lnTo>
                    <a:lnTo>
                      <a:pt x="890" y="320"/>
                    </a:lnTo>
                    <a:lnTo>
                      <a:pt x="886" y="316"/>
                    </a:lnTo>
                    <a:lnTo>
                      <a:pt x="882" y="314"/>
                    </a:lnTo>
                    <a:lnTo>
                      <a:pt x="878" y="312"/>
                    </a:lnTo>
                    <a:lnTo>
                      <a:pt x="874" y="312"/>
                    </a:lnTo>
                    <a:lnTo>
                      <a:pt x="870" y="312"/>
                    </a:lnTo>
                    <a:lnTo>
                      <a:pt x="830" y="310"/>
                    </a:lnTo>
                    <a:lnTo>
                      <a:pt x="826" y="308"/>
                    </a:lnTo>
                    <a:lnTo>
                      <a:pt x="820" y="308"/>
                    </a:lnTo>
                    <a:lnTo>
                      <a:pt x="818" y="308"/>
                    </a:lnTo>
                    <a:lnTo>
                      <a:pt x="814" y="312"/>
                    </a:lnTo>
                    <a:lnTo>
                      <a:pt x="812" y="314"/>
                    </a:lnTo>
                    <a:lnTo>
                      <a:pt x="810" y="318"/>
                    </a:lnTo>
                    <a:lnTo>
                      <a:pt x="810" y="320"/>
                    </a:lnTo>
                    <a:lnTo>
                      <a:pt x="810" y="324"/>
                    </a:lnTo>
                    <a:lnTo>
                      <a:pt x="808" y="326"/>
                    </a:lnTo>
                    <a:lnTo>
                      <a:pt x="806" y="328"/>
                    </a:lnTo>
                    <a:lnTo>
                      <a:pt x="806" y="332"/>
                    </a:lnTo>
                    <a:lnTo>
                      <a:pt x="806" y="336"/>
                    </a:lnTo>
                    <a:lnTo>
                      <a:pt x="806" y="340"/>
                    </a:lnTo>
                    <a:lnTo>
                      <a:pt x="806" y="342"/>
                    </a:lnTo>
                    <a:lnTo>
                      <a:pt x="806" y="344"/>
                    </a:lnTo>
                    <a:lnTo>
                      <a:pt x="810" y="348"/>
                    </a:lnTo>
                    <a:lnTo>
                      <a:pt x="812" y="354"/>
                    </a:lnTo>
                    <a:lnTo>
                      <a:pt x="814" y="358"/>
                    </a:lnTo>
                    <a:lnTo>
                      <a:pt x="814" y="362"/>
                    </a:lnTo>
                    <a:lnTo>
                      <a:pt x="814" y="366"/>
                    </a:lnTo>
                    <a:lnTo>
                      <a:pt x="808" y="388"/>
                    </a:lnTo>
                    <a:lnTo>
                      <a:pt x="804" y="402"/>
                    </a:lnTo>
                    <a:lnTo>
                      <a:pt x="802" y="408"/>
                    </a:lnTo>
                    <a:lnTo>
                      <a:pt x="806" y="416"/>
                    </a:lnTo>
                    <a:lnTo>
                      <a:pt x="810" y="430"/>
                    </a:lnTo>
                    <a:lnTo>
                      <a:pt x="814" y="446"/>
                    </a:lnTo>
                    <a:lnTo>
                      <a:pt x="816" y="458"/>
                    </a:lnTo>
                    <a:lnTo>
                      <a:pt x="818" y="462"/>
                    </a:lnTo>
                    <a:lnTo>
                      <a:pt x="818" y="470"/>
                    </a:lnTo>
                    <a:lnTo>
                      <a:pt x="816" y="474"/>
                    </a:lnTo>
                    <a:lnTo>
                      <a:pt x="814" y="478"/>
                    </a:lnTo>
                    <a:lnTo>
                      <a:pt x="812" y="482"/>
                    </a:lnTo>
                    <a:lnTo>
                      <a:pt x="810" y="482"/>
                    </a:lnTo>
                    <a:lnTo>
                      <a:pt x="808" y="484"/>
                    </a:lnTo>
                    <a:lnTo>
                      <a:pt x="806" y="484"/>
                    </a:lnTo>
                    <a:lnTo>
                      <a:pt x="804" y="490"/>
                    </a:lnTo>
                    <a:lnTo>
                      <a:pt x="800" y="496"/>
                    </a:lnTo>
                    <a:lnTo>
                      <a:pt x="796" y="500"/>
                    </a:lnTo>
                    <a:lnTo>
                      <a:pt x="792" y="502"/>
                    </a:lnTo>
                    <a:lnTo>
                      <a:pt x="788" y="504"/>
                    </a:lnTo>
                    <a:lnTo>
                      <a:pt x="790" y="506"/>
                    </a:lnTo>
                    <a:lnTo>
                      <a:pt x="790" y="510"/>
                    </a:lnTo>
                    <a:lnTo>
                      <a:pt x="790" y="514"/>
                    </a:lnTo>
                    <a:lnTo>
                      <a:pt x="790" y="520"/>
                    </a:lnTo>
                    <a:lnTo>
                      <a:pt x="790" y="524"/>
                    </a:lnTo>
                    <a:lnTo>
                      <a:pt x="790" y="530"/>
                    </a:lnTo>
                    <a:lnTo>
                      <a:pt x="790" y="532"/>
                    </a:lnTo>
                    <a:lnTo>
                      <a:pt x="790" y="534"/>
                    </a:lnTo>
                    <a:lnTo>
                      <a:pt x="790" y="540"/>
                    </a:lnTo>
                    <a:lnTo>
                      <a:pt x="792" y="544"/>
                    </a:lnTo>
                    <a:lnTo>
                      <a:pt x="794" y="548"/>
                    </a:lnTo>
                    <a:lnTo>
                      <a:pt x="798" y="552"/>
                    </a:lnTo>
                    <a:lnTo>
                      <a:pt x="800" y="554"/>
                    </a:lnTo>
                    <a:lnTo>
                      <a:pt x="800" y="562"/>
                    </a:lnTo>
                    <a:lnTo>
                      <a:pt x="798" y="568"/>
                    </a:lnTo>
                    <a:lnTo>
                      <a:pt x="794" y="572"/>
                    </a:lnTo>
                    <a:lnTo>
                      <a:pt x="792" y="576"/>
                    </a:lnTo>
                    <a:lnTo>
                      <a:pt x="790" y="578"/>
                    </a:lnTo>
                    <a:lnTo>
                      <a:pt x="786" y="582"/>
                    </a:lnTo>
                    <a:lnTo>
                      <a:pt x="782" y="584"/>
                    </a:lnTo>
                    <a:lnTo>
                      <a:pt x="778" y="584"/>
                    </a:lnTo>
                    <a:lnTo>
                      <a:pt x="776" y="582"/>
                    </a:lnTo>
                    <a:lnTo>
                      <a:pt x="774" y="580"/>
                    </a:lnTo>
                    <a:lnTo>
                      <a:pt x="772" y="578"/>
                    </a:lnTo>
                    <a:lnTo>
                      <a:pt x="770" y="576"/>
                    </a:lnTo>
                    <a:lnTo>
                      <a:pt x="770" y="574"/>
                    </a:lnTo>
                    <a:lnTo>
                      <a:pt x="768" y="570"/>
                    </a:lnTo>
                    <a:lnTo>
                      <a:pt x="766" y="566"/>
                    </a:lnTo>
                    <a:lnTo>
                      <a:pt x="764" y="562"/>
                    </a:lnTo>
                    <a:lnTo>
                      <a:pt x="764" y="560"/>
                    </a:lnTo>
                    <a:lnTo>
                      <a:pt x="762" y="558"/>
                    </a:lnTo>
                    <a:lnTo>
                      <a:pt x="758" y="556"/>
                    </a:lnTo>
                    <a:lnTo>
                      <a:pt x="754" y="554"/>
                    </a:lnTo>
                    <a:lnTo>
                      <a:pt x="752" y="550"/>
                    </a:lnTo>
                    <a:lnTo>
                      <a:pt x="752" y="548"/>
                    </a:lnTo>
                    <a:lnTo>
                      <a:pt x="752" y="546"/>
                    </a:lnTo>
                    <a:lnTo>
                      <a:pt x="752" y="544"/>
                    </a:lnTo>
                    <a:lnTo>
                      <a:pt x="752" y="542"/>
                    </a:lnTo>
                    <a:lnTo>
                      <a:pt x="750" y="540"/>
                    </a:lnTo>
                    <a:lnTo>
                      <a:pt x="748" y="534"/>
                    </a:lnTo>
                    <a:lnTo>
                      <a:pt x="746" y="530"/>
                    </a:lnTo>
                    <a:lnTo>
                      <a:pt x="746" y="524"/>
                    </a:lnTo>
                    <a:lnTo>
                      <a:pt x="744" y="522"/>
                    </a:lnTo>
                    <a:lnTo>
                      <a:pt x="744" y="520"/>
                    </a:lnTo>
                    <a:lnTo>
                      <a:pt x="744" y="510"/>
                    </a:lnTo>
                    <a:lnTo>
                      <a:pt x="742" y="504"/>
                    </a:lnTo>
                    <a:lnTo>
                      <a:pt x="738" y="500"/>
                    </a:lnTo>
                    <a:lnTo>
                      <a:pt x="736" y="496"/>
                    </a:lnTo>
                    <a:lnTo>
                      <a:pt x="732" y="494"/>
                    </a:lnTo>
                    <a:lnTo>
                      <a:pt x="730" y="492"/>
                    </a:lnTo>
                    <a:lnTo>
                      <a:pt x="728" y="492"/>
                    </a:lnTo>
                    <a:lnTo>
                      <a:pt x="726" y="492"/>
                    </a:lnTo>
                    <a:lnTo>
                      <a:pt x="714" y="490"/>
                    </a:lnTo>
                    <a:lnTo>
                      <a:pt x="702" y="490"/>
                    </a:lnTo>
                    <a:lnTo>
                      <a:pt x="690" y="492"/>
                    </a:lnTo>
                    <a:lnTo>
                      <a:pt x="686" y="492"/>
                    </a:lnTo>
                    <a:lnTo>
                      <a:pt x="670" y="488"/>
                    </a:lnTo>
                    <a:lnTo>
                      <a:pt x="660" y="478"/>
                    </a:lnTo>
                    <a:lnTo>
                      <a:pt x="652" y="468"/>
                    </a:lnTo>
                    <a:lnTo>
                      <a:pt x="650" y="458"/>
                    </a:lnTo>
                    <a:lnTo>
                      <a:pt x="650" y="456"/>
                    </a:lnTo>
                    <a:lnTo>
                      <a:pt x="644" y="446"/>
                    </a:lnTo>
                    <a:lnTo>
                      <a:pt x="640" y="440"/>
                    </a:lnTo>
                    <a:lnTo>
                      <a:pt x="636" y="434"/>
                    </a:lnTo>
                    <a:lnTo>
                      <a:pt x="630" y="430"/>
                    </a:lnTo>
                    <a:lnTo>
                      <a:pt x="628" y="428"/>
                    </a:lnTo>
                    <a:lnTo>
                      <a:pt x="624" y="428"/>
                    </a:lnTo>
                    <a:lnTo>
                      <a:pt x="622" y="420"/>
                    </a:lnTo>
                    <a:lnTo>
                      <a:pt x="620" y="416"/>
                    </a:lnTo>
                    <a:lnTo>
                      <a:pt x="618" y="412"/>
                    </a:lnTo>
                    <a:lnTo>
                      <a:pt x="616" y="410"/>
                    </a:lnTo>
                    <a:lnTo>
                      <a:pt x="608" y="412"/>
                    </a:lnTo>
                    <a:lnTo>
                      <a:pt x="602" y="410"/>
                    </a:lnTo>
                    <a:lnTo>
                      <a:pt x="598" y="408"/>
                    </a:lnTo>
                    <a:lnTo>
                      <a:pt x="594" y="402"/>
                    </a:lnTo>
                    <a:lnTo>
                      <a:pt x="592" y="398"/>
                    </a:lnTo>
                    <a:lnTo>
                      <a:pt x="592" y="392"/>
                    </a:lnTo>
                    <a:lnTo>
                      <a:pt x="590" y="388"/>
                    </a:lnTo>
                    <a:lnTo>
                      <a:pt x="590" y="386"/>
                    </a:lnTo>
                    <a:lnTo>
                      <a:pt x="590" y="384"/>
                    </a:lnTo>
                    <a:lnTo>
                      <a:pt x="592" y="372"/>
                    </a:lnTo>
                    <a:lnTo>
                      <a:pt x="598" y="358"/>
                    </a:lnTo>
                    <a:lnTo>
                      <a:pt x="608" y="342"/>
                    </a:lnTo>
                    <a:lnTo>
                      <a:pt x="618" y="330"/>
                    </a:lnTo>
                    <a:lnTo>
                      <a:pt x="624" y="320"/>
                    </a:lnTo>
                    <a:lnTo>
                      <a:pt x="628" y="318"/>
                    </a:lnTo>
                    <a:lnTo>
                      <a:pt x="634" y="316"/>
                    </a:lnTo>
                    <a:lnTo>
                      <a:pt x="638" y="312"/>
                    </a:lnTo>
                    <a:lnTo>
                      <a:pt x="642" y="308"/>
                    </a:lnTo>
                    <a:lnTo>
                      <a:pt x="644" y="306"/>
                    </a:lnTo>
                    <a:lnTo>
                      <a:pt x="644" y="304"/>
                    </a:lnTo>
                    <a:lnTo>
                      <a:pt x="646" y="302"/>
                    </a:lnTo>
                    <a:lnTo>
                      <a:pt x="644" y="298"/>
                    </a:lnTo>
                    <a:lnTo>
                      <a:pt x="644" y="296"/>
                    </a:lnTo>
                    <a:lnTo>
                      <a:pt x="646" y="294"/>
                    </a:lnTo>
                    <a:lnTo>
                      <a:pt x="646" y="292"/>
                    </a:lnTo>
                    <a:lnTo>
                      <a:pt x="648" y="292"/>
                    </a:lnTo>
                    <a:lnTo>
                      <a:pt x="650" y="292"/>
                    </a:lnTo>
                    <a:lnTo>
                      <a:pt x="652" y="290"/>
                    </a:lnTo>
                    <a:lnTo>
                      <a:pt x="656" y="292"/>
                    </a:lnTo>
                    <a:lnTo>
                      <a:pt x="662" y="292"/>
                    </a:lnTo>
                    <a:lnTo>
                      <a:pt x="666" y="294"/>
                    </a:lnTo>
                    <a:lnTo>
                      <a:pt x="670" y="296"/>
                    </a:lnTo>
                    <a:lnTo>
                      <a:pt x="672" y="296"/>
                    </a:lnTo>
                    <a:lnTo>
                      <a:pt x="674" y="298"/>
                    </a:lnTo>
                    <a:lnTo>
                      <a:pt x="678" y="292"/>
                    </a:lnTo>
                    <a:lnTo>
                      <a:pt x="682" y="282"/>
                    </a:lnTo>
                    <a:lnTo>
                      <a:pt x="682" y="270"/>
                    </a:lnTo>
                    <a:lnTo>
                      <a:pt x="682" y="266"/>
                    </a:lnTo>
                    <a:lnTo>
                      <a:pt x="684" y="250"/>
                    </a:lnTo>
                    <a:lnTo>
                      <a:pt x="690" y="238"/>
                    </a:lnTo>
                    <a:lnTo>
                      <a:pt x="698" y="230"/>
                    </a:lnTo>
                    <a:lnTo>
                      <a:pt x="700" y="226"/>
                    </a:lnTo>
                    <a:lnTo>
                      <a:pt x="702" y="220"/>
                    </a:lnTo>
                    <a:lnTo>
                      <a:pt x="704" y="218"/>
                    </a:lnTo>
                    <a:lnTo>
                      <a:pt x="704" y="216"/>
                    </a:lnTo>
                    <a:lnTo>
                      <a:pt x="702" y="214"/>
                    </a:lnTo>
                    <a:lnTo>
                      <a:pt x="700" y="214"/>
                    </a:lnTo>
                    <a:lnTo>
                      <a:pt x="698" y="216"/>
                    </a:lnTo>
                    <a:lnTo>
                      <a:pt x="668" y="200"/>
                    </a:lnTo>
                    <a:lnTo>
                      <a:pt x="668" y="196"/>
                    </a:lnTo>
                    <a:lnTo>
                      <a:pt x="670" y="196"/>
                    </a:lnTo>
                    <a:lnTo>
                      <a:pt x="672" y="194"/>
                    </a:lnTo>
                    <a:lnTo>
                      <a:pt x="676" y="194"/>
                    </a:lnTo>
                    <a:lnTo>
                      <a:pt x="680" y="194"/>
                    </a:lnTo>
                    <a:lnTo>
                      <a:pt x="684" y="196"/>
                    </a:lnTo>
                    <a:lnTo>
                      <a:pt x="688" y="196"/>
                    </a:lnTo>
                    <a:lnTo>
                      <a:pt x="692" y="196"/>
                    </a:lnTo>
                    <a:lnTo>
                      <a:pt x="694" y="198"/>
                    </a:lnTo>
                    <a:lnTo>
                      <a:pt x="696" y="198"/>
                    </a:lnTo>
                    <a:lnTo>
                      <a:pt x="700" y="196"/>
                    </a:lnTo>
                    <a:lnTo>
                      <a:pt x="704" y="196"/>
                    </a:lnTo>
                    <a:lnTo>
                      <a:pt x="710" y="198"/>
                    </a:lnTo>
                    <a:lnTo>
                      <a:pt x="716" y="198"/>
                    </a:lnTo>
                    <a:lnTo>
                      <a:pt x="720" y="200"/>
                    </a:lnTo>
                    <a:lnTo>
                      <a:pt x="724" y="200"/>
                    </a:lnTo>
                    <a:lnTo>
                      <a:pt x="726" y="202"/>
                    </a:lnTo>
                    <a:lnTo>
                      <a:pt x="732" y="190"/>
                    </a:lnTo>
                    <a:lnTo>
                      <a:pt x="738" y="194"/>
                    </a:lnTo>
                    <a:lnTo>
                      <a:pt x="744" y="194"/>
                    </a:lnTo>
                    <a:lnTo>
                      <a:pt x="748" y="194"/>
                    </a:lnTo>
                    <a:lnTo>
                      <a:pt x="752" y="192"/>
                    </a:lnTo>
                    <a:lnTo>
                      <a:pt x="754" y="190"/>
                    </a:lnTo>
                    <a:lnTo>
                      <a:pt x="756" y="190"/>
                    </a:lnTo>
                    <a:lnTo>
                      <a:pt x="758" y="186"/>
                    </a:lnTo>
                    <a:lnTo>
                      <a:pt x="760" y="182"/>
                    </a:lnTo>
                    <a:lnTo>
                      <a:pt x="762" y="178"/>
                    </a:lnTo>
                    <a:lnTo>
                      <a:pt x="764" y="174"/>
                    </a:lnTo>
                    <a:lnTo>
                      <a:pt x="766" y="170"/>
                    </a:lnTo>
                    <a:lnTo>
                      <a:pt x="770" y="168"/>
                    </a:lnTo>
                    <a:lnTo>
                      <a:pt x="772" y="166"/>
                    </a:lnTo>
                    <a:lnTo>
                      <a:pt x="772" y="162"/>
                    </a:lnTo>
                    <a:lnTo>
                      <a:pt x="774" y="156"/>
                    </a:lnTo>
                    <a:lnTo>
                      <a:pt x="774" y="152"/>
                    </a:lnTo>
                    <a:lnTo>
                      <a:pt x="772" y="146"/>
                    </a:lnTo>
                    <a:lnTo>
                      <a:pt x="770" y="140"/>
                    </a:lnTo>
                    <a:lnTo>
                      <a:pt x="768" y="138"/>
                    </a:lnTo>
                    <a:lnTo>
                      <a:pt x="764" y="136"/>
                    </a:lnTo>
                    <a:lnTo>
                      <a:pt x="762" y="134"/>
                    </a:lnTo>
                    <a:lnTo>
                      <a:pt x="758" y="132"/>
                    </a:lnTo>
                    <a:lnTo>
                      <a:pt x="756" y="128"/>
                    </a:lnTo>
                    <a:lnTo>
                      <a:pt x="756" y="124"/>
                    </a:lnTo>
                    <a:lnTo>
                      <a:pt x="756" y="120"/>
                    </a:lnTo>
                    <a:lnTo>
                      <a:pt x="758" y="118"/>
                    </a:lnTo>
                    <a:lnTo>
                      <a:pt x="764" y="114"/>
                    </a:lnTo>
                    <a:lnTo>
                      <a:pt x="766" y="114"/>
                    </a:lnTo>
                    <a:lnTo>
                      <a:pt x="768" y="114"/>
                    </a:lnTo>
                    <a:lnTo>
                      <a:pt x="770" y="114"/>
                    </a:lnTo>
                    <a:lnTo>
                      <a:pt x="772" y="112"/>
                    </a:lnTo>
                    <a:lnTo>
                      <a:pt x="774" y="110"/>
                    </a:lnTo>
                    <a:lnTo>
                      <a:pt x="774" y="106"/>
                    </a:lnTo>
                    <a:lnTo>
                      <a:pt x="774" y="102"/>
                    </a:lnTo>
                    <a:lnTo>
                      <a:pt x="772" y="100"/>
                    </a:lnTo>
                    <a:lnTo>
                      <a:pt x="770" y="98"/>
                    </a:lnTo>
                    <a:lnTo>
                      <a:pt x="766" y="96"/>
                    </a:lnTo>
                    <a:lnTo>
                      <a:pt x="764" y="94"/>
                    </a:lnTo>
                    <a:lnTo>
                      <a:pt x="762" y="94"/>
                    </a:lnTo>
                    <a:lnTo>
                      <a:pt x="760" y="96"/>
                    </a:lnTo>
                    <a:lnTo>
                      <a:pt x="758" y="72"/>
                    </a:lnTo>
                    <a:lnTo>
                      <a:pt x="754" y="74"/>
                    </a:lnTo>
                    <a:lnTo>
                      <a:pt x="750" y="74"/>
                    </a:lnTo>
                    <a:lnTo>
                      <a:pt x="744" y="74"/>
                    </a:lnTo>
                    <a:lnTo>
                      <a:pt x="740" y="72"/>
                    </a:lnTo>
                    <a:lnTo>
                      <a:pt x="736" y="70"/>
                    </a:lnTo>
                    <a:lnTo>
                      <a:pt x="732" y="70"/>
                    </a:lnTo>
                    <a:lnTo>
                      <a:pt x="730" y="70"/>
                    </a:lnTo>
                    <a:lnTo>
                      <a:pt x="734" y="100"/>
                    </a:lnTo>
                    <a:lnTo>
                      <a:pt x="732" y="102"/>
                    </a:lnTo>
                    <a:lnTo>
                      <a:pt x="728" y="106"/>
                    </a:lnTo>
                    <a:lnTo>
                      <a:pt x="726" y="112"/>
                    </a:lnTo>
                    <a:lnTo>
                      <a:pt x="722" y="120"/>
                    </a:lnTo>
                    <a:lnTo>
                      <a:pt x="718" y="132"/>
                    </a:lnTo>
                    <a:lnTo>
                      <a:pt x="718" y="134"/>
                    </a:lnTo>
                    <a:lnTo>
                      <a:pt x="716" y="136"/>
                    </a:lnTo>
                    <a:lnTo>
                      <a:pt x="714" y="138"/>
                    </a:lnTo>
                    <a:lnTo>
                      <a:pt x="710" y="140"/>
                    </a:lnTo>
                    <a:lnTo>
                      <a:pt x="708" y="138"/>
                    </a:lnTo>
                    <a:lnTo>
                      <a:pt x="704" y="136"/>
                    </a:lnTo>
                    <a:lnTo>
                      <a:pt x="700" y="132"/>
                    </a:lnTo>
                    <a:lnTo>
                      <a:pt x="696" y="98"/>
                    </a:lnTo>
                    <a:lnTo>
                      <a:pt x="694" y="96"/>
                    </a:lnTo>
                    <a:lnTo>
                      <a:pt x="694" y="94"/>
                    </a:lnTo>
                    <a:lnTo>
                      <a:pt x="692" y="92"/>
                    </a:lnTo>
                    <a:lnTo>
                      <a:pt x="692" y="94"/>
                    </a:lnTo>
                    <a:lnTo>
                      <a:pt x="690" y="96"/>
                    </a:lnTo>
                    <a:lnTo>
                      <a:pt x="688" y="102"/>
                    </a:lnTo>
                    <a:lnTo>
                      <a:pt x="686" y="104"/>
                    </a:lnTo>
                    <a:lnTo>
                      <a:pt x="686" y="106"/>
                    </a:lnTo>
                    <a:lnTo>
                      <a:pt x="682" y="110"/>
                    </a:lnTo>
                    <a:lnTo>
                      <a:pt x="680" y="112"/>
                    </a:lnTo>
                    <a:lnTo>
                      <a:pt x="678" y="114"/>
                    </a:lnTo>
                    <a:lnTo>
                      <a:pt x="676" y="116"/>
                    </a:lnTo>
                    <a:lnTo>
                      <a:pt x="674" y="116"/>
                    </a:lnTo>
                    <a:lnTo>
                      <a:pt x="672" y="114"/>
                    </a:lnTo>
                    <a:lnTo>
                      <a:pt x="670" y="110"/>
                    </a:lnTo>
                    <a:lnTo>
                      <a:pt x="670" y="106"/>
                    </a:lnTo>
                    <a:lnTo>
                      <a:pt x="670" y="100"/>
                    </a:lnTo>
                    <a:lnTo>
                      <a:pt x="670" y="98"/>
                    </a:lnTo>
                    <a:lnTo>
                      <a:pt x="668" y="96"/>
                    </a:lnTo>
                    <a:lnTo>
                      <a:pt x="666" y="96"/>
                    </a:lnTo>
                    <a:lnTo>
                      <a:pt x="664" y="98"/>
                    </a:lnTo>
                    <a:lnTo>
                      <a:pt x="662" y="98"/>
                    </a:lnTo>
                    <a:lnTo>
                      <a:pt x="660" y="100"/>
                    </a:lnTo>
                    <a:lnTo>
                      <a:pt x="658" y="100"/>
                    </a:lnTo>
                    <a:lnTo>
                      <a:pt x="654" y="100"/>
                    </a:lnTo>
                    <a:lnTo>
                      <a:pt x="652" y="98"/>
                    </a:lnTo>
                    <a:lnTo>
                      <a:pt x="648" y="96"/>
                    </a:lnTo>
                    <a:lnTo>
                      <a:pt x="646" y="94"/>
                    </a:lnTo>
                    <a:lnTo>
                      <a:pt x="644" y="92"/>
                    </a:lnTo>
                    <a:lnTo>
                      <a:pt x="644" y="90"/>
                    </a:lnTo>
                    <a:lnTo>
                      <a:pt x="646" y="88"/>
                    </a:lnTo>
                    <a:lnTo>
                      <a:pt x="648" y="82"/>
                    </a:lnTo>
                    <a:lnTo>
                      <a:pt x="650" y="76"/>
                    </a:lnTo>
                    <a:lnTo>
                      <a:pt x="650" y="70"/>
                    </a:lnTo>
                    <a:lnTo>
                      <a:pt x="650" y="64"/>
                    </a:lnTo>
                    <a:lnTo>
                      <a:pt x="650" y="60"/>
                    </a:lnTo>
                    <a:lnTo>
                      <a:pt x="650" y="58"/>
                    </a:lnTo>
                    <a:lnTo>
                      <a:pt x="648" y="56"/>
                    </a:lnTo>
                    <a:lnTo>
                      <a:pt x="646" y="52"/>
                    </a:lnTo>
                    <a:lnTo>
                      <a:pt x="644" y="48"/>
                    </a:lnTo>
                    <a:lnTo>
                      <a:pt x="644" y="44"/>
                    </a:lnTo>
                    <a:lnTo>
                      <a:pt x="644" y="42"/>
                    </a:lnTo>
                    <a:lnTo>
                      <a:pt x="642" y="34"/>
                    </a:lnTo>
                    <a:lnTo>
                      <a:pt x="638" y="26"/>
                    </a:lnTo>
                    <a:lnTo>
                      <a:pt x="632" y="16"/>
                    </a:lnTo>
                    <a:lnTo>
                      <a:pt x="626" y="10"/>
                    </a:lnTo>
                    <a:lnTo>
                      <a:pt x="624" y="8"/>
                    </a:lnTo>
                    <a:lnTo>
                      <a:pt x="622" y="2"/>
                    </a:lnTo>
                    <a:lnTo>
                      <a:pt x="620" y="0"/>
                    </a:lnTo>
                    <a:lnTo>
                      <a:pt x="618" y="0"/>
                    </a:lnTo>
                    <a:lnTo>
                      <a:pt x="616" y="0"/>
                    </a:lnTo>
                    <a:lnTo>
                      <a:pt x="614" y="0"/>
                    </a:lnTo>
                    <a:lnTo>
                      <a:pt x="612" y="2"/>
                    </a:lnTo>
                    <a:lnTo>
                      <a:pt x="610" y="4"/>
                    </a:lnTo>
                    <a:lnTo>
                      <a:pt x="608" y="4"/>
                    </a:lnTo>
                    <a:lnTo>
                      <a:pt x="604" y="6"/>
                    </a:lnTo>
                    <a:lnTo>
                      <a:pt x="604" y="10"/>
                    </a:lnTo>
                    <a:lnTo>
                      <a:pt x="602" y="14"/>
                    </a:lnTo>
                    <a:lnTo>
                      <a:pt x="602" y="20"/>
                    </a:lnTo>
                    <a:lnTo>
                      <a:pt x="600" y="22"/>
                    </a:lnTo>
                    <a:lnTo>
                      <a:pt x="600" y="24"/>
                    </a:lnTo>
                    <a:lnTo>
                      <a:pt x="594" y="28"/>
                    </a:lnTo>
                    <a:lnTo>
                      <a:pt x="590" y="34"/>
                    </a:lnTo>
                    <a:lnTo>
                      <a:pt x="588" y="40"/>
                    </a:lnTo>
                    <a:lnTo>
                      <a:pt x="588" y="44"/>
                    </a:lnTo>
                    <a:lnTo>
                      <a:pt x="588" y="48"/>
                    </a:lnTo>
                    <a:lnTo>
                      <a:pt x="588" y="50"/>
                    </a:lnTo>
                    <a:lnTo>
                      <a:pt x="588" y="52"/>
                    </a:lnTo>
                    <a:lnTo>
                      <a:pt x="590" y="68"/>
                    </a:lnTo>
                    <a:lnTo>
                      <a:pt x="598" y="78"/>
                    </a:lnTo>
                    <a:lnTo>
                      <a:pt x="606" y="84"/>
                    </a:lnTo>
                    <a:lnTo>
                      <a:pt x="612" y="86"/>
                    </a:lnTo>
                    <a:lnTo>
                      <a:pt x="616" y="88"/>
                    </a:lnTo>
                    <a:lnTo>
                      <a:pt x="610" y="92"/>
                    </a:lnTo>
                    <a:lnTo>
                      <a:pt x="608" y="98"/>
                    </a:lnTo>
                    <a:lnTo>
                      <a:pt x="608" y="102"/>
                    </a:lnTo>
                    <a:lnTo>
                      <a:pt x="610" y="106"/>
                    </a:lnTo>
                    <a:lnTo>
                      <a:pt x="612" y="108"/>
                    </a:lnTo>
                    <a:lnTo>
                      <a:pt x="616" y="112"/>
                    </a:lnTo>
                    <a:lnTo>
                      <a:pt x="618" y="114"/>
                    </a:lnTo>
                    <a:lnTo>
                      <a:pt x="622" y="114"/>
                    </a:lnTo>
                    <a:lnTo>
                      <a:pt x="624" y="116"/>
                    </a:lnTo>
                    <a:lnTo>
                      <a:pt x="628" y="118"/>
                    </a:lnTo>
                    <a:lnTo>
                      <a:pt x="630" y="120"/>
                    </a:lnTo>
                    <a:lnTo>
                      <a:pt x="630" y="122"/>
                    </a:lnTo>
                    <a:lnTo>
                      <a:pt x="630" y="124"/>
                    </a:lnTo>
                    <a:lnTo>
                      <a:pt x="630" y="128"/>
                    </a:lnTo>
                    <a:lnTo>
                      <a:pt x="628" y="130"/>
                    </a:lnTo>
                    <a:lnTo>
                      <a:pt x="624" y="134"/>
                    </a:lnTo>
                    <a:lnTo>
                      <a:pt x="614" y="140"/>
                    </a:lnTo>
                    <a:lnTo>
                      <a:pt x="606" y="146"/>
                    </a:lnTo>
                    <a:lnTo>
                      <a:pt x="598" y="150"/>
                    </a:lnTo>
                    <a:lnTo>
                      <a:pt x="594" y="152"/>
                    </a:lnTo>
                    <a:lnTo>
                      <a:pt x="588" y="150"/>
                    </a:lnTo>
                    <a:lnTo>
                      <a:pt x="584" y="150"/>
                    </a:lnTo>
                    <a:lnTo>
                      <a:pt x="582" y="150"/>
                    </a:lnTo>
                    <a:lnTo>
                      <a:pt x="582" y="148"/>
                    </a:lnTo>
                    <a:lnTo>
                      <a:pt x="584" y="124"/>
                    </a:lnTo>
                    <a:lnTo>
                      <a:pt x="568" y="124"/>
                    </a:lnTo>
                    <a:lnTo>
                      <a:pt x="562" y="124"/>
                    </a:lnTo>
                    <a:lnTo>
                      <a:pt x="558" y="124"/>
                    </a:lnTo>
                    <a:lnTo>
                      <a:pt x="556" y="124"/>
                    </a:lnTo>
                    <a:lnTo>
                      <a:pt x="554" y="126"/>
                    </a:lnTo>
                    <a:lnTo>
                      <a:pt x="552" y="128"/>
                    </a:lnTo>
                    <a:lnTo>
                      <a:pt x="554" y="138"/>
                    </a:lnTo>
                    <a:lnTo>
                      <a:pt x="554" y="144"/>
                    </a:lnTo>
                    <a:lnTo>
                      <a:pt x="552" y="148"/>
                    </a:lnTo>
                    <a:lnTo>
                      <a:pt x="552" y="152"/>
                    </a:lnTo>
                    <a:lnTo>
                      <a:pt x="550" y="152"/>
                    </a:lnTo>
                    <a:lnTo>
                      <a:pt x="548" y="152"/>
                    </a:lnTo>
                    <a:lnTo>
                      <a:pt x="546" y="152"/>
                    </a:lnTo>
                    <a:lnTo>
                      <a:pt x="544" y="152"/>
                    </a:lnTo>
                    <a:lnTo>
                      <a:pt x="544" y="150"/>
                    </a:lnTo>
                    <a:lnTo>
                      <a:pt x="542" y="150"/>
                    </a:lnTo>
                    <a:lnTo>
                      <a:pt x="536" y="146"/>
                    </a:lnTo>
                    <a:lnTo>
                      <a:pt x="532" y="144"/>
                    </a:lnTo>
                    <a:lnTo>
                      <a:pt x="528" y="144"/>
                    </a:lnTo>
                    <a:lnTo>
                      <a:pt x="526" y="144"/>
                    </a:lnTo>
                    <a:lnTo>
                      <a:pt x="524" y="146"/>
                    </a:lnTo>
                    <a:lnTo>
                      <a:pt x="522" y="148"/>
                    </a:lnTo>
                    <a:lnTo>
                      <a:pt x="516" y="152"/>
                    </a:lnTo>
                    <a:lnTo>
                      <a:pt x="512" y="154"/>
                    </a:lnTo>
                    <a:lnTo>
                      <a:pt x="508" y="154"/>
                    </a:lnTo>
                    <a:lnTo>
                      <a:pt x="506" y="154"/>
                    </a:lnTo>
                    <a:lnTo>
                      <a:pt x="504" y="152"/>
                    </a:lnTo>
                    <a:lnTo>
                      <a:pt x="502" y="150"/>
                    </a:lnTo>
                    <a:lnTo>
                      <a:pt x="500" y="148"/>
                    </a:lnTo>
                    <a:lnTo>
                      <a:pt x="500" y="146"/>
                    </a:lnTo>
                    <a:lnTo>
                      <a:pt x="498" y="140"/>
                    </a:lnTo>
                    <a:lnTo>
                      <a:pt x="494" y="136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6" y="134"/>
                    </a:lnTo>
                    <a:lnTo>
                      <a:pt x="484" y="134"/>
                    </a:lnTo>
                    <a:lnTo>
                      <a:pt x="482" y="136"/>
                    </a:lnTo>
                    <a:lnTo>
                      <a:pt x="474" y="132"/>
                    </a:lnTo>
                    <a:lnTo>
                      <a:pt x="468" y="130"/>
                    </a:lnTo>
                    <a:lnTo>
                      <a:pt x="466" y="126"/>
                    </a:lnTo>
                    <a:lnTo>
                      <a:pt x="464" y="124"/>
                    </a:lnTo>
                    <a:lnTo>
                      <a:pt x="464" y="122"/>
                    </a:lnTo>
                    <a:lnTo>
                      <a:pt x="464" y="120"/>
                    </a:lnTo>
                    <a:lnTo>
                      <a:pt x="462" y="114"/>
                    </a:lnTo>
                    <a:lnTo>
                      <a:pt x="460" y="110"/>
                    </a:lnTo>
                    <a:lnTo>
                      <a:pt x="458" y="108"/>
                    </a:lnTo>
                    <a:lnTo>
                      <a:pt x="456" y="108"/>
                    </a:lnTo>
                    <a:lnTo>
                      <a:pt x="452" y="108"/>
                    </a:lnTo>
                    <a:lnTo>
                      <a:pt x="450" y="110"/>
                    </a:lnTo>
                    <a:lnTo>
                      <a:pt x="448" y="110"/>
                    </a:lnTo>
                    <a:lnTo>
                      <a:pt x="440" y="110"/>
                    </a:lnTo>
                    <a:lnTo>
                      <a:pt x="434" y="112"/>
                    </a:lnTo>
                    <a:lnTo>
                      <a:pt x="430" y="114"/>
                    </a:lnTo>
                    <a:lnTo>
                      <a:pt x="426" y="116"/>
                    </a:lnTo>
                    <a:lnTo>
                      <a:pt x="424" y="120"/>
                    </a:lnTo>
                    <a:lnTo>
                      <a:pt x="424" y="124"/>
                    </a:lnTo>
                    <a:lnTo>
                      <a:pt x="424" y="128"/>
                    </a:lnTo>
                    <a:lnTo>
                      <a:pt x="424" y="130"/>
                    </a:lnTo>
                    <a:lnTo>
                      <a:pt x="424" y="134"/>
                    </a:lnTo>
                    <a:lnTo>
                      <a:pt x="424" y="136"/>
                    </a:lnTo>
                    <a:lnTo>
                      <a:pt x="428" y="138"/>
                    </a:lnTo>
                    <a:lnTo>
                      <a:pt x="430" y="142"/>
                    </a:lnTo>
                    <a:lnTo>
                      <a:pt x="430" y="144"/>
                    </a:lnTo>
                    <a:lnTo>
                      <a:pt x="428" y="148"/>
                    </a:lnTo>
                    <a:lnTo>
                      <a:pt x="426" y="150"/>
                    </a:lnTo>
                    <a:lnTo>
                      <a:pt x="426" y="152"/>
                    </a:lnTo>
                    <a:lnTo>
                      <a:pt x="424" y="152"/>
                    </a:lnTo>
                    <a:lnTo>
                      <a:pt x="424" y="178"/>
                    </a:lnTo>
                    <a:lnTo>
                      <a:pt x="422" y="182"/>
                    </a:lnTo>
                    <a:lnTo>
                      <a:pt x="422" y="186"/>
                    </a:lnTo>
                    <a:lnTo>
                      <a:pt x="420" y="186"/>
                    </a:lnTo>
                    <a:lnTo>
                      <a:pt x="414" y="172"/>
                    </a:lnTo>
                    <a:lnTo>
                      <a:pt x="406" y="158"/>
                    </a:lnTo>
                    <a:lnTo>
                      <a:pt x="400" y="144"/>
                    </a:lnTo>
                    <a:lnTo>
                      <a:pt x="394" y="138"/>
                    </a:lnTo>
                    <a:lnTo>
                      <a:pt x="392" y="136"/>
                    </a:lnTo>
                    <a:lnTo>
                      <a:pt x="390" y="138"/>
                    </a:lnTo>
                    <a:lnTo>
                      <a:pt x="388" y="140"/>
                    </a:lnTo>
                    <a:lnTo>
                      <a:pt x="386" y="144"/>
                    </a:lnTo>
                    <a:lnTo>
                      <a:pt x="386" y="148"/>
                    </a:lnTo>
                    <a:lnTo>
                      <a:pt x="384" y="150"/>
                    </a:lnTo>
                    <a:lnTo>
                      <a:pt x="384" y="152"/>
                    </a:lnTo>
                    <a:lnTo>
                      <a:pt x="380" y="148"/>
                    </a:lnTo>
                    <a:lnTo>
                      <a:pt x="376" y="148"/>
                    </a:lnTo>
                    <a:lnTo>
                      <a:pt x="370" y="148"/>
                    </a:lnTo>
                    <a:lnTo>
                      <a:pt x="366" y="148"/>
                    </a:lnTo>
                    <a:lnTo>
                      <a:pt x="362" y="148"/>
                    </a:lnTo>
                    <a:lnTo>
                      <a:pt x="358" y="150"/>
                    </a:lnTo>
                    <a:lnTo>
                      <a:pt x="348" y="150"/>
                    </a:lnTo>
                    <a:lnTo>
                      <a:pt x="342" y="148"/>
                    </a:lnTo>
                    <a:lnTo>
                      <a:pt x="340" y="148"/>
                    </a:lnTo>
                    <a:lnTo>
                      <a:pt x="338" y="146"/>
                    </a:lnTo>
                    <a:lnTo>
                      <a:pt x="336" y="144"/>
                    </a:lnTo>
                    <a:lnTo>
                      <a:pt x="336" y="142"/>
                    </a:lnTo>
                    <a:lnTo>
                      <a:pt x="338" y="140"/>
                    </a:lnTo>
                    <a:lnTo>
                      <a:pt x="340" y="140"/>
                    </a:lnTo>
                    <a:lnTo>
                      <a:pt x="342" y="138"/>
                    </a:lnTo>
                    <a:lnTo>
                      <a:pt x="346" y="130"/>
                    </a:lnTo>
                    <a:lnTo>
                      <a:pt x="350" y="124"/>
                    </a:lnTo>
                    <a:lnTo>
                      <a:pt x="350" y="120"/>
                    </a:lnTo>
                    <a:lnTo>
                      <a:pt x="350" y="116"/>
                    </a:lnTo>
                    <a:lnTo>
                      <a:pt x="348" y="112"/>
                    </a:lnTo>
                    <a:lnTo>
                      <a:pt x="346" y="110"/>
                    </a:lnTo>
                    <a:lnTo>
                      <a:pt x="344" y="108"/>
                    </a:lnTo>
                    <a:lnTo>
                      <a:pt x="342" y="108"/>
                    </a:lnTo>
                    <a:lnTo>
                      <a:pt x="340" y="106"/>
                    </a:lnTo>
                    <a:lnTo>
                      <a:pt x="334" y="102"/>
                    </a:lnTo>
                    <a:lnTo>
                      <a:pt x="332" y="100"/>
                    </a:lnTo>
                    <a:lnTo>
                      <a:pt x="330" y="98"/>
                    </a:lnTo>
                    <a:lnTo>
                      <a:pt x="328" y="98"/>
                    </a:lnTo>
                    <a:lnTo>
                      <a:pt x="328" y="100"/>
                    </a:lnTo>
                    <a:lnTo>
                      <a:pt x="326" y="100"/>
                    </a:lnTo>
                    <a:lnTo>
                      <a:pt x="326" y="102"/>
                    </a:lnTo>
                    <a:lnTo>
                      <a:pt x="326" y="104"/>
                    </a:lnTo>
                    <a:lnTo>
                      <a:pt x="328" y="104"/>
                    </a:lnTo>
                    <a:lnTo>
                      <a:pt x="328" y="106"/>
                    </a:lnTo>
                    <a:lnTo>
                      <a:pt x="328" y="110"/>
                    </a:lnTo>
                    <a:lnTo>
                      <a:pt x="326" y="112"/>
                    </a:lnTo>
                    <a:lnTo>
                      <a:pt x="326" y="114"/>
                    </a:lnTo>
                    <a:lnTo>
                      <a:pt x="324" y="114"/>
                    </a:lnTo>
                    <a:lnTo>
                      <a:pt x="322" y="112"/>
                    </a:lnTo>
                    <a:lnTo>
                      <a:pt x="320" y="112"/>
                    </a:lnTo>
                    <a:lnTo>
                      <a:pt x="318" y="110"/>
                    </a:lnTo>
                    <a:lnTo>
                      <a:pt x="316" y="108"/>
                    </a:lnTo>
                    <a:lnTo>
                      <a:pt x="298" y="94"/>
                    </a:lnTo>
                    <a:lnTo>
                      <a:pt x="282" y="84"/>
                    </a:lnTo>
                    <a:lnTo>
                      <a:pt x="268" y="78"/>
                    </a:lnTo>
                    <a:lnTo>
                      <a:pt x="262" y="76"/>
                    </a:lnTo>
                    <a:lnTo>
                      <a:pt x="252" y="74"/>
                    </a:lnTo>
                    <a:lnTo>
                      <a:pt x="244" y="72"/>
                    </a:lnTo>
                    <a:lnTo>
                      <a:pt x="240" y="70"/>
                    </a:lnTo>
                    <a:lnTo>
                      <a:pt x="236" y="68"/>
                    </a:lnTo>
                    <a:lnTo>
                      <a:pt x="234" y="66"/>
                    </a:lnTo>
                    <a:lnTo>
                      <a:pt x="232" y="66"/>
                    </a:lnTo>
                    <a:lnTo>
                      <a:pt x="228" y="62"/>
                    </a:lnTo>
                    <a:lnTo>
                      <a:pt x="224" y="62"/>
                    </a:lnTo>
                    <a:lnTo>
                      <a:pt x="222" y="62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20" y="68"/>
                    </a:lnTo>
                    <a:lnTo>
                      <a:pt x="220" y="72"/>
                    </a:lnTo>
                    <a:lnTo>
                      <a:pt x="222" y="74"/>
                    </a:lnTo>
                    <a:lnTo>
                      <a:pt x="222" y="76"/>
                    </a:lnTo>
                    <a:lnTo>
                      <a:pt x="220" y="80"/>
                    </a:lnTo>
                    <a:lnTo>
                      <a:pt x="218" y="82"/>
                    </a:lnTo>
                    <a:lnTo>
                      <a:pt x="216" y="84"/>
                    </a:lnTo>
                    <a:lnTo>
                      <a:pt x="214" y="82"/>
                    </a:lnTo>
                    <a:lnTo>
                      <a:pt x="212" y="82"/>
                    </a:lnTo>
                    <a:lnTo>
                      <a:pt x="212" y="80"/>
                    </a:lnTo>
                    <a:lnTo>
                      <a:pt x="208" y="72"/>
                    </a:lnTo>
                    <a:lnTo>
                      <a:pt x="200" y="60"/>
                    </a:lnTo>
                    <a:lnTo>
                      <a:pt x="194" y="52"/>
                    </a:lnTo>
                    <a:lnTo>
                      <a:pt x="190" y="48"/>
                    </a:lnTo>
                    <a:lnTo>
                      <a:pt x="186" y="44"/>
                    </a:lnTo>
                    <a:lnTo>
                      <a:pt x="182" y="44"/>
                    </a:lnTo>
                    <a:lnTo>
                      <a:pt x="180" y="44"/>
                    </a:lnTo>
                    <a:lnTo>
                      <a:pt x="178" y="46"/>
                    </a:lnTo>
                    <a:lnTo>
                      <a:pt x="180" y="48"/>
                    </a:lnTo>
                    <a:lnTo>
                      <a:pt x="180" y="50"/>
                    </a:lnTo>
                    <a:lnTo>
                      <a:pt x="180" y="52"/>
                    </a:lnTo>
                    <a:lnTo>
                      <a:pt x="182" y="54"/>
                    </a:lnTo>
                    <a:lnTo>
                      <a:pt x="182" y="56"/>
                    </a:lnTo>
                    <a:lnTo>
                      <a:pt x="180" y="62"/>
                    </a:lnTo>
                    <a:lnTo>
                      <a:pt x="178" y="66"/>
                    </a:lnTo>
                    <a:lnTo>
                      <a:pt x="176" y="68"/>
                    </a:lnTo>
                    <a:lnTo>
                      <a:pt x="174" y="68"/>
                    </a:lnTo>
                    <a:lnTo>
                      <a:pt x="170" y="66"/>
                    </a:lnTo>
                    <a:lnTo>
                      <a:pt x="168" y="64"/>
                    </a:lnTo>
                    <a:lnTo>
                      <a:pt x="166" y="62"/>
                    </a:lnTo>
                    <a:lnTo>
                      <a:pt x="166" y="60"/>
                    </a:lnTo>
                    <a:lnTo>
                      <a:pt x="162" y="58"/>
                    </a:lnTo>
                    <a:lnTo>
                      <a:pt x="158" y="58"/>
                    </a:lnTo>
                    <a:lnTo>
                      <a:pt x="156" y="58"/>
                    </a:lnTo>
                    <a:lnTo>
                      <a:pt x="152" y="60"/>
                    </a:lnTo>
                    <a:lnTo>
                      <a:pt x="150" y="62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44" y="68"/>
                    </a:lnTo>
                    <a:lnTo>
                      <a:pt x="142" y="72"/>
                    </a:lnTo>
                    <a:lnTo>
                      <a:pt x="138" y="74"/>
                    </a:lnTo>
                    <a:lnTo>
                      <a:pt x="136" y="76"/>
                    </a:lnTo>
                    <a:lnTo>
                      <a:pt x="134" y="76"/>
                    </a:lnTo>
                    <a:lnTo>
                      <a:pt x="124" y="78"/>
                    </a:lnTo>
                    <a:lnTo>
                      <a:pt x="112" y="84"/>
                    </a:lnTo>
                    <a:lnTo>
                      <a:pt x="102" y="92"/>
                    </a:lnTo>
                    <a:lnTo>
                      <a:pt x="96" y="98"/>
                    </a:lnTo>
                    <a:lnTo>
                      <a:pt x="92" y="100"/>
                    </a:lnTo>
                    <a:lnTo>
                      <a:pt x="86" y="104"/>
                    </a:lnTo>
                    <a:lnTo>
                      <a:pt x="80" y="108"/>
                    </a:lnTo>
                    <a:lnTo>
                      <a:pt x="76" y="108"/>
                    </a:lnTo>
                    <a:lnTo>
                      <a:pt x="72" y="108"/>
                    </a:lnTo>
                    <a:lnTo>
                      <a:pt x="68" y="108"/>
                    </a:lnTo>
                    <a:lnTo>
                      <a:pt x="66" y="106"/>
                    </a:lnTo>
                    <a:lnTo>
                      <a:pt x="60" y="100"/>
                    </a:lnTo>
                    <a:lnTo>
                      <a:pt x="52" y="94"/>
                    </a:lnTo>
                    <a:lnTo>
                      <a:pt x="42" y="88"/>
                    </a:lnTo>
                    <a:lnTo>
                      <a:pt x="34" y="84"/>
                    </a:lnTo>
                    <a:lnTo>
                      <a:pt x="32" y="82"/>
                    </a:lnTo>
                    <a:lnTo>
                      <a:pt x="22" y="80"/>
                    </a:lnTo>
                    <a:lnTo>
                      <a:pt x="12" y="76"/>
                    </a:lnTo>
                    <a:lnTo>
                      <a:pt x="2" y="72"/>
                    </a:lnTo>
                    <a:lnTo>
                      <a:pt x="0" y="72"/>
                    </a:lnTo>
                    <a:lnTo>
                      <a:pt x="0" y="364"/>
                    </a:lnTo>
                    <a:lnTo>
                      <a:pt x="12" y="364"/>
                    </a:lnTo>
                    <a:lnTo>
                      <a:pt x="20" y="370"/>
                    </a:lnTo>
                    <a:lnTo>
                      <a:pt x="30" y="376"/>
                    </a:lnTo>
                    <a:lnTo>
                      <a:pt x="40" y="384"/>
                    </a:lnTo>
                    <a:lnTo>
                      <a:pt x="50" y="392"/>
                    </a:lnTo>
                    <a:lnTo>
                      <a:pt x="58" y="398"/>
                    </a:lnTo>
                    <a:lnTo>
                      <a:pt x="60" y="400"/>
                    </a:lnTo>
                    <a:lnTo>
                      <a:pt x="64" y="400"/>
                    </a:lnTo>
                    <a:lnTo>
                      <a:pt x="70" y="396"/>
                    </a:lnTo>
                    <a:lnTo>
                      <a:pt x="74" y="394"/>
                    </a:lnTo>
                    <a:lnTo>
                      <a:pt x="78" y="390"/>
                    </a:lnTo>
                    <a:lnTo>
                      <a:pt x="80" y="388"/>
                    </a:lnTo>
                    <a:lnTo>
                      <a:pt x="82" y="388"/>
                    </a:lnTo>
                    <a:lnTo>
                      <a:pt x="88" y="392"/>
                    </a:lnTo>
                    <a:lnTo>
                      <a:pt x="96" y="402"/>
                    </a:lnTo>
                    <a:lnTo>
                      <a:pt x="106" y="414"/>
                    </a:lnTo>
                    <a:lnTo>
                      <a:pt x="116" y="428"/>
                    </a:lnTo>
                    <a:lnTo>
                      <a:pt x="124" y="440"/>
                    </a:lnTo>
                    <a:lnTo>
                      <a:pt x="130" y="448"/>
                    </a:lnTo>
                    <a:lnTo>
                      <a:pt x="132" y="452"/>
                    </a:lnTo>
                    <a:lnTo>
                      <a:pt x="136" y="460"/>
                    </a:lnTo>
                    <a:lnTo>
                      <a:pt x="140" y="466"/>
                    </a:lnTo>
                    <a:lnTo>
                      <a:pt x="146" y="472"/>
                    </a:lnTo>
                    <a:lnTo>
                      <a:pt x="150" y="476"/>
                    </a:lnTo>
                    <a:lnTo>
                      <a:pt x="152" y="478"/>
                    </a:lnTo>
                    <a:lnTo>
                      <a:pt x="154" y="478"/>
                    </a:lnTo>
                    <a:lnTo>
                      <a:pt x="154" y="486"/>
                    </a:lnTo>
                    <a:lnTo>
                      <a:pt x="152" y="496"/>
                    </a:lnTo>
                    <a:lnTo>
                      <a:pt x="150" y="508"/>
                    </a:lnTo>
                    <a:lnTo>
                      <a:pt x="148" y="516"/>
                    </a:lnTo>
                    <a:lnTo>
                      <a:pt x="146" y="520"/>
                    </a:lnTo>
                    <a:lnTo>
                      <a:pt x="146" y="526"/>
                    </a:lnTo>
                    <a:lnTo>
                      <a:pt x="146" y="532"/>
                    </a:lnTo>
                    <a:lnTo>
                      <a:pt x="148" y="536"/>
                    </a:lnTo>
                    <a:lnTo>
                      <a:pt x="150" y="538"/>
                    </a:lnTo>
                    <a:lnTo>
                      <a:pt x="150" y="540"/>
                    </a:lnTo>
                    <a:lnTo>
                      <a:pt x="156" y="542"/>
                    </a:lnTo>
                    <a:lnTo>
                      <a:pt x="160" y="548"/>
                    </a:lnTo>
                    <a:lnTo>
                      <a:pt x="164" y="552"/>
                    </a:lnTo>
                    <a:lnTo>
                      <a:pt x="166" y="558"/>
                    </a:lnTo>
                    <a:lnTo>
                      <a:pt x="168" y="562"/>
                    </a:lnTo>
                    <a:lnTo>
                      <a:pt x="170" y="568"/>
                    </a:lnTo>
                    <a:lnTo>
                      <a:pt x="172" y="570"/>
                    </a:lnTo>
                    <a:lnTo>
                      <a:pt x="172" y="572"/>
                    </a:lnTo>
                    <a:lnTo>
                      <a:pt x="188" y="584"/>
                    </a:lnTo>
                    <a:lnTo>
                      <a:pt x="200" y="594"/>
                    </a:lnTo>
                    <a:lnTo>
                      <a:pt x="210" y="598"/>
                    </a:lnTo>
                    <a:lnTo>
                      <a:pt x="214" y="600"/>
                    </a:lnTo>
                    <a:lnTo>
                      <a:pt x="220" y="606"/>
                    </a:lnTo>
                    <a:lnTo>
                      <a:pt x="224" y="612"/>
                    </a:lnTo>
                    <a:lnTo>
                      <a:pt x="228" y="618"/>
                    </a:lnTo>
                    <a:lnTo>
                      <a:pt x="230" y="622"/>
                    </a:lnTo>
                    <a:lnTo>
                      <a:pt x="230" y="626"/>
                    </a:lnTo>
                    <a:lnTo>
                      <a:pt x="592" y="626"/>
                    </a:lnTo>
                    <a:lnTo>
                      <a:pt x="604" y="636"/>
                    </a:lnTo>
                    <a:lnTo>
                      <a:pt x="628" y="638"/>
                    </a:lnTo>
                    <a:lnTo>
                      <a:pt x="630" y="642"/>
                    </a:lnTo>
                    <a:lnTo>
                      <a:pt x="634" y="644"/>
                    </a:lnTo>
                    <a:lnTo>
                      <a:pt x="638" y="646"/>
                    </a:lnTo>
                    <a:lnTo>
                      <a:pt x="642" y="646"/>
                    </a:lnTo>
                    <a:lnTo>
                      <a:pt x="644" y="646"/>
                    </a:lnTo>
                    <a:lnTo>
                      <a:pt x="646" y="646"/>
                    </a:lnTo>
                    <a:lnTo>
                      <a:pt x="652" y="644"/>
                    </a:lnTo>
                    <a:lnTo>
                      <a:pt x="658" y="642"/>
                    </a:lnTo>
                    <a:lnTo>
                      <a:pt x="662" y="640"/>
                    </a:lnTo>
                    <a:lnTo>
                      <a:pt x="666" y="638"/>
                    </a:lnTo>
                    <a:lnTo>
                      <a:pt x="668" y="636"/>
                    </a:lnTo>
                    <a:lnTo>
                      <a:pt x="668" y="634"/>
                    </a:lnTo>
                    <a:lnTo>
                      <a:pt x="682" y="632"/>
                    </a:lnTo>
                    <a:lnTo>
                      <a:pt x="694" y="634"/>
                    </a:lnTo>
                    <a:lnTo>
                      <a:pt x="702" y="638"/>
                    </a:lnTo>
                    <a:lnTo>
                      <a:pt x="706" y="644"/>
                    </a:lnTo>
                    <a:lnTo>
                      <a:pt x="708" y="646"/>
                    </a:lnTo>
                    <a:lnTo>
                      <a:pt x="716" y="646"/>
                    </a:lnTo>
                    <a:lnTo>
                      <a:pt x="720" y="648"/>
                    </a:lnTo>
                    <a:lnTo>
                      <a:pt x="724" y="650"/>
                    </a:lnTo>
                    <a:lnTo>
                      <a:pt x="726" y="652"/>
                    </a:lnTo>
                    <a:lnTo>
                      <a:pt x="726" y="654"/>
                    </a:lnTo>
                    <a:lnTo>
                      <a:pt x="726" y="656"/>
                    </a:lnTo>
                    <a:lnTo>
                      <a:pt x="724" y="658"/>
                    </a:lnTo>
                    <a:lnTo>
                      <a:pt x="724" y="660"/>
                    </a:lnTo>
                    <a:lnTo>
                      <a:pt x="726" y="668"/>
                    </a:lnTo>
                    <a:lnTo>
                      <a:pt x="728" y="674"/>
                    </a:lnTo>
                    <a:lnTo>
                      <a:pt x="730" y="674"/>
                    </a:lnTo>
                    <a:lnTo>
                      <a:pt x="734" y="674"/>
                    </a:lnTo>
                    <a:lnTo>
                      <a:pt x="738" y="674"/>
                    </a:lnTo>
                    <a:lnTo>
                      <a:pt x="744" y="674"/>
                    </a:lnTo>
                    <a:lnTo>
                      <a:pt x="748" y="674"/>
                    </a:lnTo>
                    <a:lnTo>
                      <a:pt x="752" y="672"/>
                    </a:lnTo>
                    <a:lnTo>
                      <a:pt x="756" y="672"/>
                    </a:lnTo>
                    <a:lnTo>
                      <a:pt x="762" y="672"/>
                    </a:lnTo>
                    <a:lnTo>
                      <a:pt x="768" y="674"/>
                    </a:lnTo>
                    <a:lnTo>
                      <a:pt x="772" y="676"/>
                    </a:lnTo>
                    <a:lnTo>
                      <a:pt x="776" y="678"/>
                    </a:lnTo>
                    <a:lnTo>
                      <a:pt x="780" y="682"/>
                    </a:lnTo>
                    <a:lnTo>
                      <a:pt x="784" y="684"/>
                    </a:lnTo>
                    <a:lnTo>
                      <a:pt x="788" y="688"/>
                    </a:lnTo>
                    <a:lnTo>
                      <a:pt x="790" y="690"/>
                    </a:lnTo>
                    <a:lnTo>
                      <a:pt x="790" y="692"/>
                    </a:lnTo>
                    <a:lnTo>
                      <a:pt x="788" y="694"/>
                    </a:lnTo>
                    <a:lnTo>
                      <a:pt x="790" y="698"/>
                    </a:lnTo>
                    <a:lnTo>
                      <a:pt x="788" y="700"/>
                    </a:lnTo>
                    <a:lnTo>
                      <a:pt x="786" y="702"/>
                    </a:lnTo>
                    <a:lnTo>
                      <a:pt x="784" y="704"/>
                    </a:lnTo>
                    <a:lnTo>
                      <a:pt x="780" y="704"/>
                    </a:lnTo>
                    <a:lnTo>
                      <a:pt x="778" y="702"/>
                    </a:lnTo>
                    <a:lnTo>
                      <a:pt x="774" y="702"/>
                    </a:lnTo>
                    <a:lnTo>
                      <a:pt x="772" y="702"/>
                    </a:lnTo>
                    <a:lnTo>
                      <a:pt x="770" y="702"/>
                    </a:lnTo>
                    <a:lnTo>
                      <a:pt x="764" y="696"/>
                    </a:lnTo>
                    <a:lnTo>
                      <a:pt x="766" y="700"/>
                    </a:lnTo>
                    <a:lnTo>
                      <a:pt x="766" y="702"/>
                    </a:lnTo>
                    <a:lnTo>
                      <a:pt x="768" y="706"/>
                    </a:lnTo>
                    <a:lnTo>
                      <a:pt x="766" y="712"/>
                    </a:lnTo>
                    <a:lnTo>
                      <a:pt x="766" y="716"/>
                    </a:lnTo>
                    <a:lnTo>
                      <a:pt x="762" y="718"/>
                    </a:lnTo>
                    <a:lnTo>
                      <a:pt x="760" y="718"/>
                    </a:lnTo>
                    <a:lnTo>
                      <a:pt x="756" y="720"/>
                    </a:lnTo>
                    <a:lnTo>
                      <a:pt x="752" y="722"/>
                    </a:lnTo>
                    <a:lnTo>
                      <a:pt x="750" y="724"/>
                    </a:lnTo>
                    <a:lnTo>
                      <a:pt x="750" y="726"/>
                    </a:lnTo>
                    <a:lnTo>
                      <a:pt x="752" y="728"/>
                    </a:lnTo>
                    <a:lnTo>
                      <a:pt x="752" y="730"/>
                    </a:lnTo>
                    <a:lnTo>
                      <a:pt x="752" y="732"/>
                    </a:lnTo>
                    <a:lnTo>
                      <a:pt x="752" y="730"/>
                    </a:lnTo>
                    <a:lnTo>
                      <a:pt x="754" y="730"/>
                    </a:lnTo>
                    <a:lnTo>
                      <a:pt x="756" y="732"/>
                    </a:lnTo>
                    <a:lnTo>
                      <a:pt x="758" y="736"/>
                    </a:lnTo>
                    <a:lnTo>
                      <a:pt x="756" y="738"/>
                    </a:lnTo>
                    <a:lnTo>
                      <a:pt x="756" y="740"/>
                    </a:lnTo>
                    <a:lnTo>
                      <a:pt x="754" y="740"/>
                    </a:lnTo>
                    <a:lnTo>
                      <a:pt x="752" y="742"/>
                    </a:lnTo>
                    <a:lnTo>
                      <a:pt x="750" y="744"/>
                    </a:lnTo>
                    <a:lnTo>
                      <a:pt x="748" y="746"/>
                    </a:lnTo>
                    <a:lnTo>
                      <a:pt x="752" y="746"/>
                    </a:lnTo>
                    <a:lnTo>
                      <a:pt x="754" y="746"/>
                    </a:lnTo>
                    <a:lnTo>
                      <a:pt x="760" y="744"/>
                    </a:lnTo>
                    <a:lnTo>
                      <a:pt x="764" y="740"/>
                    </a:lnTo>
                    <a:lnTo>
                      <a:pt x="768" y="736"/>
                    </a:lnTo>
                    <a:lnTo>
                      <a:pt x="770" y="734"/>
                    </a:lnTo>
                    <a:lnTo>
                      <a:pt x="770" y="730"/>
                    </a:lnTo>
                    <a:lnTo>
                      <a:pt x="772" y="728"/>
                    </a:lnTo>
                    <a:lnTo>
                      <a:pt x="774" y="724"/>
                    </a:lnTo>
                    <a:lnTo>
                      <a:pt x="776" y="722"/>
                    </a:lnTo>
                    <a:lnTo>
                      <a:pt x="782" y="722"/>
                    </a:lnTo>
                    <a:lnTo>
                      <a:pt x="788" y="722"/>
                    </a:lnTo>
                    <a:lnTo>
                      <a:pt x="794" y="722"/>
                    </a:lnTo>
                    <a:lnTo>
                      <a:pt x="798" y="722"/>
                    </a:lnTo>
                    <a:lnTo>
                      <a:pt x="802" y="722"/>
                    </a:lnTo>
                    <a:lnTo>
                      <a:pt x="800" y="722"/>
                    </a:lnTo>
                    <a:lnTo>
                      <a:pt x="798" y="720"/>
                    </a:lnTo>
                    <a:lnTo>
                      <a:pt x="798" y="718"/>
                    </a:lnTo>
                    <a:lnTo>
                      <a:pt x="798" y="714"/>
                    </a:lnTo>
                    <a:lnTo>
                      <a:pt x="800" y="712"/>
                    </a:lnTo>
                    <a:lnTo>
                      <a:pt x="804" y="708"/>
                    </a:lnTo>
                    <a:lnTo>
                      <a:pt x="806" y="704"/>
                    </a:lnTo>
                    <a:lnTo>
                      <a:pt x="810" y="700"/>
                    </a:lnTo>
                    <a:lnTo>
                      <a:pt x="814" y="698"/>
                    </a:lnTo>
                    <a:lnTo>
                      <a:pt x="820" y="696"/>
                    </a:lnTo>
                    <a:lnTo>
                      <a:pt x="826" y="696"/>
                    </a:lnTo>
                    <a:lnTo>
                      <a:pt x="832" y="696"/>
                    </a:lnTo>
                    <a:lnTo>
                      <a:pt x="838" y="696"/>
                    </a:lnTo>
                    <a:lnTo>
                      <a:pt x="840" y="698"/>
                    </a:lnTo>
                    <a:lnTo>
                      <a:pt x="842" y="698"/>
                    </a:lnTo>
                    <a:lnTo>
                      <a:pt x="846" y="700"/>
                    </a:lnTo>
                    <a:lnTo>
                      <a:pt x="848" y="700"/>
                    </a:lnTo>
                    <a:lnTo>
                      <a:pt x="850" y="70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8368580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68582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3841" y="4260175"/>
            <a:ext cx="5265928" cy="1371234"/>
            <a:chOff x="823841" y="4260175"/>
            <a:chExt cx="5265928" cy="1371234"/>
          </a:xfrm>
        </p:grpSpPr>
        <p:grpSp>
          <p:nvGrpSpPr>
            <p:cNvPr id="8" name="组合 7"/>
            <p:cNvGrpSpPr/>
            <p:nvPr/>
          </p:nvGrpSpPr>
          <p:grpSpPr>
            <a:xfrm>
              <a:off x="823841" y="4260175"/>
              <a:ext cx="1371234" cy="1371234"/>
              <a:chOff x="551543" y="4597632"/>
              <a:chExt cx="1371234" cy="1371234"/>
            </a:xfrm>
          </p:grpSpPr>
          <p:sp>
            <p:nvSpPr>
              <p:cNvPr id="17" name="Freeform 131"/>
              <p:cNvSpPr>
                <a:spLocks/>
              </p:cNvSpPr>
              <p:nvPr/>
            </p:nvSpPr>
            <p:spPr bwMode="gray">
              <a:xfrm>
                <a:off x="919811" y="4992510"/>
                <a:ext cx="730180" cy="586444"/>
              </a:xfrm>
              <a:custGeom>
                <a:avLst/>
                <a:gdLst>
                  <a:gd name="T0" fmla="*/ 98 w 508"/>
                  <a:gd name="T1" fmla="*/ 124 h 408"/>
                  <a:gd name="T2" fmla="*/ 110 w 508"/>
                  <a:gd name="T3" fmla="*/ 100 h 408"/>
                  <a:gd name="T4" fmla="*/ 128 w 508"/>
                  <a:gd name="T5" fmla="*/ 86 h 408"/>
                  <a:gd name="T6" fmla="*/ 134 w 508"/>
                  <a:gd name="T7" fmla="*/ 70 h 408"/>
                  <a:gd name="T8" fmla="*/ 170 w 508"/>
                  <a:gd name="T9" fmla="*/ 48 h 408"/>
                  <a:gd name="T10" fmla="*/ 190 w 508"/>
                  <a:gd name="T11" fmla="*/ 60 h 408"/>
                  <a:gd name="T12" fmla="*/ 202 w 508"/>
                  <a:gd name="T13" fmla="*/ 56 h 408"/>
                  <a:gd name="T14" fmla="*/ 196 w 508"/>
                  <a:gd name="T15" fmla="*/ 44 h 408"/>
                  <a:gd name="T16" fmla="*/ 204 w 508"/>
                  <a:gd name="T17" fmla="*/ 28 h 408"/>
                  <a:gd name="T18" fmla="*/ 230 w 508"/>
                  <a:gd name="T19" fmla="*/ 18 h 408"/>
                  <a:gd name="T20" fmla="*/ 222 w 508"/>
                  <a:gd name="T21" fmla="*/ 8 h 408"/>
                  <a:gd name="T22" fmla="*/ 238 w 508"/>
                  <a:gd name="T23" fmla="*/ 0 h 408"/>
                  <a:gd name="T24" fmla="*/ 246 w 508"/>
                  <a:gd name="T25" fmla="*/ 8 h 408"/>
                  <a:gd name="T26" fmla="*/ 252 w 508"/>
                  <a:gd name="T27" fmla="*/ 12 h 408"/>
                  <a:gd name="T28" fmla="*/ 256 w 508"/>
                  <a:gd name="T29" fmla="*/ 4 h 408"/>
                  <a:gd name="T30" fmla="*/ 268 w 508"/>
                  <a:gd name="T31" fmla="*/ 20 h 408"/>
                  <a:gd name="T32" fmla="*/ 298 w 508"/>
                  <a:gd name="T33" fmla="*/ 18 h 408"/>
                  <a:gd name="T34" fmla="*/ 300 w 508"/>
                  <a:gd name="T35" fmla="*/ 32 h 408"/>
                  <a:gd name="T36" fmla="*/ 286 w 508"/>
                  <a:gd name="T37" fmla="*/ 52 h 408"/>
                  <a:gd name="T38" fmla="*/ 326 w 508"/>
                  <a:gd name="T39" fmla="*/ 82 h 408"/>
                  <a:gd name="T40" fmla="*/ 344 w 508"/>
                  <a:gd name="T41" fmla="*/ 78 h 408"/>
                  <a:gd name="T42" fmla="*/ 358 w 508"/>
                  <a:gd name="T43" fmla="*/ 10 h 408"/>
                  <a:gd name="T44" fmla="*/ 364 w 508"/>
                  <a:gd name="T45" fmla="*/ 0 h 408"/>
                  <a:gd name="T46" fmla="*/ 378 w 508"/>
                  <a:gd name="T47" fmla="*/ 20 h 408"/>
                  <a:gd name="T48" fmla="*/ 376 w 508"/>
                  <a:gd name="T49" fmla="*/ 36 h 408"/>
                  <a:gd name="T50" fmla="*/ 390 w 508"/>
                  <a:gd name="T51" fmla="*/ 42 h 408"/>
                  <a:gd name="T52" fmla="*/ 404 w 508"/>
                  <a:gd name="T53" fmla="*/ 66 h 408"/>
                  <a:gd name="T54" fmla="*/ 412 w 508"/>
                  <a:gd name="T55" fmla="*/ 80 h 408"/>
                  <a:gd name="T56" fmla="*/ 424 w 508"/>
                  <a:gd name="T57" fmla="*/ 100 h 408"/>
                  <a:gd name="T58" fmla="*/ 454 w 508"/>
                  <a:gd name="T59" fmla="*/ 136 h 408"/>
                  <a:gd name="T60" fmla="*/ 506 w 508"/>
                  <a:gd name="T61" fmla="*/ 210 h 408"/>
                  <a:gd name="T62" fmla="*/ 508 w 508"/>
                  <a:gd name="T63" fmla="*/ 272 h 408"/>
                  <a:gd name="T64" fmla="*/ 488 w 508"/>
                  <a:gd name="T65" fmla="*/ 294 h 408"/>
                  <a:gd name="T66" fmla="*/ 472 w 508"/>
                  <a:gd name="T67" fmla="*/ 332 h 408"/>
                  <a:gd name="T68" fmla="*/ 460 w 508"/>
                  <a:gd name="T69" fmla="*/ 352 h 408"/>
                  <a:gd name="T70" fmla="*/ 460 w 508"/>
                  <a:gd name="T71" fmla="*/ 384 h 408"/>
                  <a:gd name="T72" fmla="*/ 414 w 508"/>
                  <a:gd name="T73" fmla="*/ 408 h 408"/>
                  <a:gd name="T74" fmla="*/ 394 w 508"/>
                  <a:gd name="T75" fmla="*/ 392 h 408"/>
                  <a:gd name="T76" fmla="*/ 376 w 508"/>
                  <a:gd name="T77" fmla="*/ 396 h 408"/>
                  <a:gd name="T78" fmla="*/ 344 w 508"/>
                  <a:gd name="T79" fmla="*/ 388 h 408"/>
                  <a:gd name="T80" fmla="*/ 274 w 508"/>
                  <a:gd name="T81" fmla="*/ 318 h 408"/>
                  <a:gd name="T82" fmla="*/ 214 w 508"/>
                  <a:gd name="T83" fmla="*/ 294 h 408"/>
                  <a:gd name="T84" fmla="*/ 134 w 508"/>
                  <a:gd name="T85" fmla="*/ 326 h 408"/>
                  <a:gd name="T86" fmla="*/ 120 w 508"/>
                  <a:gd name="T87" fmla="*/ 340 h 408"/>
                  <a:gd name="T88" fmla="*/ 80 w 508"/>
                  <a:gd name="T89" fmla="*/ 338 h 408"/>
                  <a:gd name="T90" fmla="*/ 64 w 508"/>
                  <a:gd name="T91" fmla="*/ 352 h 408"/>
                  <a:gd name="T92" fmla="*/ 36 w 508"/>
                  <a:gd name="T93" fmla="*/ 350 h 408"/>
                  <a:gd name="T94" fmla="*/ 30 w 508"/>
                  <a:gd name="T95" fmla="*/ 340 h 408"/>
                  <a:gd name="T96" fmla="*/ 20 w 508"/>
                  <a:gd name="T97" fmla="*/ 342 h 408"/>
                  <a:gd name="T98" fmla="*/ 26 w 508"/>
                  <a:gd name="T99" fmla="*/ 326 h 408"/>
                  <a:gd name="T100" fmla="*/ 24 w 508"/>
                  <a:gd name="T101" fmla="*/ 284 h 408"/>
                  <a:gd name="T102" fmla="*/ 4 w 508"/>
                  <a:gd name="T103" fmla="*/ 228 h 408"/>
                  <a:gd name="T104" fmla="*/ 4 w 508"/>
                  <a:gd name="T105" fmla="*/ 194 h 408"/>
                  <a:gd name="T106" fmla="*/ 12 w 508"/>
                  <a:gd name="T107" fmla="*/ 154 h 408"/>
                  <a:gd name="T108" fmla="*/ 30 w 508"/>
                  <a:gd name="T109" fmla="*/ 138 h 40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508" h="408">
                    <a:moveTo>
                      <a:pt x="30" y="138"/>
                    </a:moveTo>
                    <a:lnTo>
                      <a:pt x="60" y="136"/>
                    </a:lnTo>
                    <a:lnTo>
                      <a:pt x="92" y="130"/>
                    </a:lnTo>
                    <a:lnTo>
                      <a:pt x="94" y="128"/>
                    </a:lnTo>
                    <a:lnTo>
                      <a:pt x="98" y="124"/>
                    </a:lnTo>
                    <a:lnTo>
                      <a:pt x="100" y="120"/>
                    </a:lnTo>
                    <a:lnTo>
                      <a:pt x="104" y="116"/>
                    </a:lnTo>
                    <a:lnTo>
                      <a:pt x="106" y="112"/>
                    </a:lnTo>
                    <a:lnTo>
                      <a:pt x="108" y="108"/>
                    </a:lnTo>
                    <a:lnTo>
                      <a:pt x="110" y="104"/>
                    </a:lnTo>
                    <a:lnTo>
                      <a:pt x="110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4" y="88"/>
                    </a:lnTo>
                    <a:lnTo>
                      <a:pt x="118" y="86"/>
                    </a:lnTo>
                    <a:lnTo>
                      <a:pt x="122" y="86"/>
                    </a:lnTo>
                    <a:lnTo>
                      <a:pt x="128" y="86"/>
                    </a:lnTo>
                    <a:lnTo>
                      <a:pt x="128" y="84"/>
                    </a:lnTo>
                    <a:lnTo>
                      <a:pt x="128" y="82"/>
                    </a:lnTo>
                    <a:lnTo>
                      <a:pt x="128" y="80"/>
                    </a:lnTo>
                    <a:lnTo>
                      <a:pt x="130" y="76"/>
                    </a:lnTo>
                    <a:lnTo>
                      <a:pt x="130" y="72"/>
                    </a:lnTo>
                    <a:lnTo>
                      <a:pt x="134" y="70"/>
                    </a:lnTo>
                    <a:lnTo>
                      <a:pt x="136" y="70"/>
                    </a:lnTo>
                    <a:lnTo>
                      <a:pt x="140" y="66"/>
                    </a:lnTo>
                    <a:lnTo>
                      <a:pt x="146" y="56"/>
                    </a:lnTo>
                    <a:lnTo>
                      <a:pt x="156" y="48"/>
                    </a:lnTo>
                    <a:lnTo>
                      <a:pt x="170" y="48"/>
                    </a:lnTo>
                    <a:lnTo>
                      <a:pt x="172" y="50"/>
                    </a:lnTo>
                    <a:lnTo>
                      <a:pt x="176" y="52"/>
                    </a:lnTo>
                    <a:lnTo>
                      <a:pt x="180" y="54"/>
                    </a:lnTo>
                    <a:lnTo>
                      <a:pt x="182" y="56"/>
                    </a:lnTo>
                    <a:lnTo>
                      <a:pt x="186" y="58"/>
                    </a:lnTo>
                    <a:lnTo>
                      <a:pt x="190" y="60"/>
                    </a:lnTo>
                    <a:lnTo>
                      <a:pt x="194" y="60"/>
                    </a:lnTo>
                    <a:lnTo>
                      <a:pt x="196" y="60"/>
                    </a:lnTo>
                    <a:lnTo>
                      <a:pt x="198" y="62"/>
                    </a:lnTo>
                    <a:lnTo>
                      <a:pt x="198" y="60"/>
                    </a:lnTo>
                    <a:lnTo>
                      <a:pt x="200" y="58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202" y="52"/>
                    </a:lnTo>
                    <a:lnTo>
                      <a:pt x="200" y="50"/>
                    </a:lnTo>
                    <a:lnTo>
                      <a:pt x="198" y="48"/>
                    </a:lnTo>
                    <a:lnTo>
                      <a:pt x="196" y="46"/>
                    </a:lnTo>
                    <a:lnTo>
                      <a:pt x="196" y="44"/>
                    </a:lnTo>
                    <a:lnTo>
                      <a:pt x="198" y="42"/>
                    </a:lnTo>
                    <a:lnTo>
                      <a:pt x="202" y="40"/>
                    </a:lnTo>
                    <a:lnTo>
                      <a:pt x="204" y="32"/>
                    </a:lnTo>
                    <a:lnTo>
                      <a:pt x="202" y="32"/>
                    </a:lnTo>
                    <a:lnTo>
                      <a:pt x="204" y="30"/>
                    </a:lnTo>
                    <a:lnTo>
                      <a:pt x="204" y="28"/>
                    </a:lnTo>
                    <a:lnTo>
                      <a:pt x="206" y="24"/>
                    </a:lnTo>
                    <a:lnTo>
                      <a:pt x="208" y="22"/>
                    </a:lnTo>
                    <a:lnTo>
                      <a:pt x="212" y="20"/>
                    </a:lnTo>
                    <a:lnTo>
                      <a:pt x="228" y="20"/>
                    </a:lnTo>
                    <a:lnTo>
                      <a:pt x="228" y="18"/>
                    </a:lnTo>
                    <a:lnTo>
                      <a:pt x="230" y="18"/>
                    </a:lnTo>
                    <a:lnTo>
                      <a:pt x="232" y="16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22" y="10"/>
                    </a:lnTo>
                    <a:lnTo>
                      <a:pt x="222" y="8"/>
                    </a:lnTo>
                    <a:lnTo>
                      <a:pt x="224" y="6"/>
                    </a:lnTo>
                    <a:lnTo>
                      <a:pt x="224" y="4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2" y="0"/>
                    </a:lnTo>
                    <a:lnTo>
                      <a:pt x="244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246" y="6"/>
                    </a:lnTo>
                    <a:lnTo>
                      <a:pt x="246" y="8"/>
                    </a:lnTo>
                    <a:lnTo>
                      <a:pt x="244" y="8"/>
                    </a:lnTo>
                    <a:lnTo>
                      <a:pt x="244" y="10"/>
                    </a:lnTo>
                    <a:lnTo>
                      <a:pt x="246" y="10"/>
                    </a:lnTo>
                    <a:lnTo>
                      <a:pt x="248" y="12"/>
                    </a:lnTo>
                    <a:lnTo>
                      <a:pt x="252" y="12"/>
                    </a:lnTo>
                    <a:lnTo>
                      <a:pt x="254" y="10"/>
                    </a:lnTo>
                    <a:lnTo>
                      <a:pt x="254" y="8"/>
                    </a:lnTo>
                    <a:lnTo>
                      <a:pt x="254" y="6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62" y="6"/>
                    </a:lnTo>
                    <a:lnTo>
                      <a:pt x="264" y="12"/>
                    </a:lnTo>
                    <a:lnTo>
                      <a:pt x="266" y="16"/>
                    </a:lnTo>
                    <a:lnTo>
                      <a:pt x="268" y="18"/>
                    </a:lnTo>
                    <a:lnTo>
                      <a:pt x="268" y="20"/>
                    </a:lnTo>
                    <a:lnTo>
                      <a:pt x="280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90" y="14"/>
                    </a:lnTo>
                    <a:lnTo>
                      <a:pt x="294" y="16"/>
                    </a:lnTo>
                    <a:lnTo>
                      <a:pt x="298" y="18"/>
                    </a:lnTo>
                    <a:lnTo>
                      <a:pt x="300" y="20"/>
                    </a:lnTo>
                    <a:lnTo>
                      <a:pt x="302" y="24"/>
                    </a:lnTo>
                    <a:lnTo>
                      <a:pt x="304" y="28"/>
                    </a:lnTo>
                    <a:lnTo>
                      <a:pt x="302" y="30"/>
                    </a:lnTo>
                    <a:lnTo>
                      <a:pt x="302" y="32"/>
                    </a:lnTo>
                    <a:lnTo>
                      <a:pt x="300" y="32"/>
                    </a:lnTo>
                    <a:lnTo>
                      <a:pt x="298" y="34"/>
                    </a:lnTo>
                    <a:lnTo>
                      <a:pt x="294" y="36"/>
                    </a:lnTo>
                    <a:lnTo>
                      <a:pt x="292" y="40"/>
                    </a:lnTo>
                    <a:lnTo>
                      <a:pt x="290" y="44"/>
                    </a:lnTo>
                    <a:lnTo>
                      <a:pt x="288" y="48"/>
                    </a:lnTo>
                    <a:lnTo>
                      <a:pt x="286" y="52"/>
                    </a:lnTo>
                    <a:lnTo>
                      <a:pt x="286" y="54"/>
                    </a:lnTo>
                    <a:lnTo>
                      <a:pt x="290" y="56"/>
                    </a:lnTo>
                    <a:lnTo>
                      <a:pt x="298" y="62"/>
                    </a:lnTo>
                    <a:lnTo>
                      <a:pt x="308" y="70"/>
                    </a:lnTo>
                    <a:lnTo>
                      <a:pt x="318" y="76"/>
                    </a:lnTo>
                    <a:lnTo>
                      <a:pt x="326" y="82"/>
                    </a:lnTo>
                    <a:lnTo>
                      <a:pt x="330" y="82"/>
                    </a:lnTo>
                    <a:lnTo>
                      <a:pt x="330" y="84"/>
                    </a:lnTo>
                    <a:lnTo>
                      <a:pt x="334" y="84"/>
                    </a:lnTo>
                    <a:lnTo>
                      <a:pt x="336" y="84"/>
                    </a:lnTo>
                    <a:lnTo>
                      <a:pt x="340" y="82"/>
                    </a:lnTo>
                    <a:lnTo>
                      <a:pt x="344" y="78"/>
                    </a:lnTo>
                    <a:lnTo>
                      <a:pt x="348" y="70"/>
                    </a:lnTo>
                    <a:lnTo>
                      <a:pt x="352" y="58"/>
                    </a:lnTo>
                    <a:lnTo>
                      <a:pt x="354" y="48"/>
                    </a:lnTo>
                    <a:lnTo>
                      <a:pt x="356" y="42"/>
                    </a:lnTo>
                    <a:lnTo>
                      <a:pt x="358" y="12"/>
                    </a:lnTo>
                    <a:lnTo>
                      <a:pt x="358" y="10"/>
                    </a:lnTo>
                    <a:lnTo>
                      <a:pt x="358" y="6"/>
                    </a:lnTo>
                    <a:lnTo>
                      <a:pt x="358" y="4"/>
                    </a:lnTo>
                    <a:lnTo>
                      <a:pt x="360" y="2"/>
                    </a:lnTo>
                    <a:lnTo>
                      <a:pt x="360" y="0"/>
                    </a:lnTo>
                    <a:lnTo>
                      <a:pt x="364" y="0"/>
                    </a:lnTo>
                    <a:lnTo>
                      <a:pt x="368" y="0"/>
                    </a:lnTo>
                    <a:lnTo>
                      <a:pt x="372" y="4"/>
                    </a:lnTo>
                    <a:lnTo>
                      <a:pt x="376" y="6"/>
                    </a:lnTo>
                    <a:lnTo>
                      <a:pt x="376" y="12"/>
                    </a:lnTo>
                    <a:lnTo>
                      <a:pt x="378" y="16"/>
                    </a:lnTo>
                    <a:lnTo>
                      <a:pt x="378" y="20"/>
                    </a:lnTo>
                    <a:lnTo>
                      <a:pt x="378" y="22"/>
                    </a:lnTo>
                    <a:lnTo>
                      <a:pt x="378" y="24"/>
                    </a:lnTo>
                    <a:lnTo>
                      <a:pt x="376" y="24"/>
                    </a:lnTo>
                    <a:lnTo>
                      <a:pt x="376" y="28"/>
                    </a:lnTo>
                    <a:lnTo>
                      <a:pt x="376" y="32"/>
                    </a:lnTo>
                    <a:lnTo>
                      <a:pt x="376" y="36"/>
                    </a:lnTo>
                    <a:lnTo>
                      <a:pt x="378" y="40"/>
                    </a:lnTo>
                    <a:lnTo>
                      <a:pt x="378" y="42"/>
                    </a:lnTo>
                    <a:lnTo>
                      <a:pt x="382" y="42"/>
                    </a:lnTo>
                    <a:lnTo>
                      <a:pt x="384" y="42"/>
                    </a:lnTo>
                    <a:lnTo>
                      <a:pt x="388" y="42"/>
                    </a:lnTo>
                    <a:lnTo>
                      <a:pt x="390" y="42"/>
                    </a:lnTo>
                    <a:lnTo>
                      <a:pt x="392" y="44"/>
                    </a:lnTo>
                    <a:lnTo>
                      <a:pt x="394" y="46"/>
                    </a:lnTo>
                    <a:lnTo>
                      <a:pt x="396" y="50"/>
                    </a:lnTo>
                    <a:lnTo>
                      <a:pt x="398" y="56"/>
                    </a:lnTo>
                    <a:lnTo>
                      <a:pt x="402" y="62"/>
                    </a:lnTo>
                    <a:lnTo>
                      <a:pt x="404" y="66"/>
                    </a:lnTo>
                    <a:lnTo>
                      <a:pt x="408" y="68"/>
                    </a:lnTo>
                    <a:lnTo>
                      <a:pt x="408" y="70"/>
                    </a:lnTo>
                    <a:lnTo>
                      <a:pt x="410" y="72"/>
                    </a:lnTo>
                    <a:lnTo>
                      <a:pt x="410" y="76"/>
                    </a:lnTo>
                    <a:lnTo>
                      <a:pt x="412" y="80"/>
                    </a:lnTo>
                    <a:lnTo>
                      <a:pt x="414" y="84"/>
                    </a:lnTo>
                    <a:lnTo>
                      <a:pt x="416" y="88"/>
                    </a:lnTo>
                    <a:lnTo>
                      <a:pt x="416" y="92"/>
                    </a:lnTo>
                    <a:lnTo>
                      <a:pt x="418" y="94"/>
                    </a:lnTo>
                    <a:lnTo>
                      <a:pt x="420" y="98"/>
                    </a:lnTo>
                    <a:lnTo>
                      <a:pt x="424" y="100"/>
                    </a:lnTo>
                    <a:lnTo>
                      <a:pt x="426" y="104"/>
                    </a:lnTo>
                    <a:lnTo>
                      <a:pt x="430" y="108"/>
                    </a:lnTo>
                    <a:lnTo>
                      <a:pt x="434" y="112"/>
                    </a:lnTo>
                    <a:lnTo>
                      <a:pt x="436" y="114"/>
                    </a:lnTo>
                    <a:lnTo>
                      <a:pt x="454" y="136"/>
                    </a:lnTo>
                    <a:lnTo>
                      <a:pt x="454" y="144"/>
                    </a:lnTo>
                    <a:lnTo>
                      <a:pt x="488" y="170"/>
                    </a:lnTo>
                    <a:lnTo>
                      <a:pt x="490" y="174"/>
                    </a:lnTo>
                    <a:lnTo>
                      <a:pt x="496" y="182"/>
                    </a:lnTo>
                    <a:lnTo>
                      <a:pt x="502" y="194"/>
                    </a:lnTo>
                    <a:lnTo>
                      <a:pt x="506" y="210"/>
                    </a:lnTo>
                    <a:lnTo>
                      <a:pt x="506" y="224"/>
                    </a:lnTo>
                    <a:lnTo>
                      <a:pt x="508" y="240"/>
                    </a:lnTo>
                    <a:lnTo>
                      <a:pt x="508" y="256"/>
                    </a:lnTo>
                    <a:lnTo>
                      <a:pt x="508" y="268"/>
                    </a:lnTo>
                    <a:lnTo>
                      <a:pt x="508" y="272"/>
                    </a:lnTo>
                    <a:lnTo>
                      <a:pt x="508" y="276"/>
                    </a:lnTo>
                    <a:lnTo>
                      <a:pt x="504" y="280"/>
                    </a:lnTo>
                    <a:lnTo>
                      <a:pt x="502" y="284"/>
                    </a:lnTo>
                    <a:lnTo>
                      <a:pt x="498" y="288"/>
                    </a:lnTo>
                    <a:lnTo>
                      <a:pt x="494" y="292"/>
                    </a:lnTo>
                    <a:lnTo>
                      <a:pt x="488" y="294"/>
                    </a:lnTo>
                    <a:lnTo>
                      <a:pt x="480" y="312"/>
                    </a:lnTo>
                    <a:lnTo>
                      <a:pt x="478" y="316"/>
                    </a:lnTo>
                    <a:lnTo>
                      <a:pt x="476" y="322"/>
                    </a:lnTo>
                    <a:lnTo>
                      <a:pt x="474" y="326"/>
                    </a:lnTo>
                    <a:lnTo>
                      <a:pt x="472" y="332"/>
                    </a:lnTo>
                    <a:lnTo>
                      <a:pt x="470" y="336"/>
                    </a:lnTo>
                    <a:lnTo>
                      <a:pt x="466" y="338"/>
                    </a:lnTo>
                    <a:lnTo>
                      <a:pt x="462" y="340"/>
                    </a:lnTo>
                    <a:lnTo>
                      <a:pt x="460" y="344"/>
                    </a:lnTo>
                    <a:lnTo>
                      <a:pt x="460" y="346"/>
                    </a:lnTo>
                    <a:lnTo>
                      <a:pt x="460" y="352"/>
                    </a:lnTo>
                    <a:lnTo>
                      <a:pt x="462" y="358"/>
                    </a:lnTo>
                    <a:lnTo>
                      <a:pt x="464" y="364"/>
                    </a:lnTo>
                    <a:lnTo>
                      <a:pt x="466" y="370"/>
                    </a:lnTo>
                    <a:lnTo>
                      <a:pt x="466" y="376"/>
                    </a:lnTo>
                    <a:lnTo>
                      <a:pt x="464" y="380"/>
                    </a:lnTo>
                    <a:lnTo>
                      <a:pt x="460" y="384"/>
                    </a:lnTo>
                    <a:lnTo>
                      <a:pt x="452" y="388"/>
                    </a:lnTo>
                    <a:lnTo>
                      <a:pt x="440" y="394"/>
                    </a:lnTo>
                    <a:lnTo>
                      <a:pt x="430" y="402"/>
                    </a:lnTo>
                    <a:lnTo>
                      <a:pt x="420" y="406"/>
                    </a:lnTo>
                    <a:lnTo>
                      <a:pt x="416" y="408"/>
                    </a:lnTo>
                    <a:lnTo>
                      <a:pt x="414" y="408"/>
                    </a:lnTo>
                    <a:lnTo>
                      <a:pt x="412" y="406"/>
                    </a:lnTo>
                    <a:lnTo>
                      <a:pt x="408" y="404"/>
                    </a:lnTo>
                    <a:lnTo>
                      <a:pt x="402" y="400"/>
                    </a:lnTo>
                    <a:lnTo>
                      <a:pt x="398" y="396"/>
                    </a:lnTo>
                    <a:lnTo>
                      <a:pt x="396" y="392"/>
                    </a:lnTo>
                    <a:lnTo>
                      <a:pt x="394" y="392"/>
                    </a:lnTo>
                    <a:lnTo>
                      <a:pt x="392" y="392"/>
                    </a:lnTo>
                    <a:lnTo>
                      <a:pt x="390" y="392"/>
                    </a:lnTo>
                    <a:lnTo>
                      <a:pt x="386" y="394"/>
                    </a:lnTo>
                    <a:lnTo>
                      <a:pt x="384" y="396"/>
                    </a:lnTo>
                    <a:lnTo>
                      <a:pt x="380" y="396"/>
                    </a:lnTo>
                    <a:lnTo>
                      <a:pt x="376" y="396"/>
                    </a:lnTo>
                    <a:lnTo>
                      <a:pt x="372" y="396"/>
                    </a:lnTo>
                    <a:lnTo>
                      <a:pt x="368" y="394"/>
                    </a:lnTo>
                    <a:lnTo>
                      <a:pt x="366" y="394"/>
                    </a:lnTo>
                    <a:lnTo>
                      <a:pt x="364" y="392"/>
                    </a:lnTo>
                    <a:lnTo>
                      <a:pt x="346" y="392"/>
                    </a:lnTo>
                    <a:lnTo>
                      <a:pt x="344" y="388"/>
                    </a:lnTo>
                    <a:lnTo>
                      <a:pt x="338" y="380"/>
                    </a:lnTo>
                    <a:lnTo>
                      <a:pt x="334" y="366"/>
                    </a:lnTo>
                    <a:lnTo>
                      <a:pt x="330" y="354"/>
                    </a:lnTo>
                    <a:lnTo>
                      <a:pt x="318" y="334"/>
                    </a:lnTo>
                    <a:lnTo>
                      <a:pt x="292" y="332"/>
                    </a:lnTo>
                    <a:lnTo>
                      <a:pt x="274" y="318"/>
                    </a:lnTo>
                    <a:lnTo>
                      <a:pt x="272" y="316"/>
                    </a:lnTo>
                    <a:lnTo>
                      <a:pt x="266" y="310"/>
                    </a:lnTo>
                    <a:lnTo>
                      <a:pt x="256" y="304"/>
                    </a:lnTo>
                    <a:lnTo>
                      <a:pt x="240" y="296"/>
                    </a:lnTo>
                    <a:lnTo>
                      <a:pt x="220" y="292"/>
                    </a:lnTo>
                    <a:lnTo>
                      <a:pt x="214" y="294"/>
                    </a:lnTo>
                    <a:lnTo>
                      <a:pt x="204" y="296"/>
                    </a:lnTo>
                    <a:lnTo>
                      <a:pt x="190" y="300"/>
                    </a:lnTo>
                    <a:lnTo>
                      <a:pt x="178" y="304"/>
                    </a:lnTo>
                    <a:lnTo>
                      <a:pt x="144" y="324"/>
                    </a:lnTo>
                    <a:lnTo>
                      <a:pt x="136" y="324"/>
                    </a:lnTo>
                    <a:lnTo>
                      <a:pt x="134" y="326"/>
                    </a:lnTo>
                    <a:lnTo>
                      <a:pt x="134" y="328"/>
                    </a:lnTo>
                    <a:lnTo>
                      <a:pt x="132" y="332"/>
                    </a:lnTo>
                    <a:lnTo>
                      <a:pt x="130" y="334"/>
                    </a:lnTo>
                    <a:lnTo>
                      <a:pt x="128" y="338"/>
                    </a:lnTo>
                    <a:lnTo>
                      <a:pt x="124" y="340"/>
                    </a:lnTo>
                    <a:lnTo>
                      <a:pt x="120" y="340"/>
                    </a:lnTo>
                    <a:lnTo>
                      <a:pt x="116" y="340"/>
                    </a:lnTo>
                    <a:lnTo>
                      <a:pt x="110" y="340"/>
                    </a:lnTo>
                    <a:lnTo>
                      <a:pt x="106" y="340"/>
                    </a:lnTo>
                    <a:lnTo>
                      <a:pt x="104" y="338"/>
                    </a:lnTo>
                    <a:lnTo>
                      <a:pt x="102" y="338"/>
                    </a:lnTo>
                    <a:lnTo>
                      <a:pt x="80" y="338"/>
                    </a:lnTo>
                    <a:lnTo>
                      <a:pt x="78" y="338"/>
                    </a:lnTo>
                    <a:lnTo>
                      <a:pt x="76" y="340"/>
                    </a:lnTo>
                    <a:lnTo>
                      <a:pt x="74" y="342"/>
                    </a:lnTo>
                    <a:lnTo>
                      <a:pt x="70" y="344"/>
                    </a:lnTo>
                    <a:lnTo>
                      <a:pt x="68" y="346"/>
                    </a:lnTo>
                    <a:lnTo>
                      <a:pt x="64" y="352"/>
                    </a:lnTo>
                    <a:lnTo>
                      <a:pt x="60" y="352"/>
                    </a:lnTo>
                    <a:lnTo>
                      <a:pt x="52" y="352"/>
                    </a:lnTo>
                    <a:lnTo>
                      <a:pt x="48" y="352"/>
                    </a:lnTo>
                    <a:lnTo>
                      <a:pt x="44" y="352"/>
                    </a:lnTo>
                    <a:lnTo>
                      <a:pt x="40" y="352"/>
                    </a:lnTo>
                    <a:lnTo>
                      <a:pt x="36" y="350"/>
                    </a:lnTo>
                    <a:lnTo>
                      <a:pt x="34" y="350"/>
                    </a:lnTo>
                    <a:lnTo>
                      <a:pt x="32" y="348"/>
                    </a:lnTo>
                    <a:lnTo>
                      <a:pt x="32" y="346"/>
                    </a:lnTo>
                    <a:lnTo>
                      <a:pt x="32" y="342"/>
                    </a:lnTo>
                    <a:lnTo>
                      <a:pt x="30" y="340"/>
                    </a:lnTo>
                    <a:lnTo>
                      <a:pt x="30" y="342"/>
                    </a:lnTo>
                    <a:lnTo>
                      <a:pt x="28" y="342"/>
                    </a:lnTo>
                    <a:lnTo>
                      <a:pt x="26" y="344"/>
                    </a:lnTo>
                    <a:lnTo>
                      <a:pt x="24" y="344"/>
                    </a:lnTo>
                    <a:lnTo>
                      <a:pt x="22" y="344"/>
                    </a:lnTo>
                    <a:lnTo>
                      <a:pt x="20" y="342"/>
                    </a:lnTo>
                    <a:lnTo>
                      <a:pt x="18" y="342"/>
                    </a:lnTo>
                    <a:lnTo>
                      <a:pt x="16" y="338"/>
                    </a:lnTo>
                    <a:lnTo>
                      <a:pt x="16" y="336"/>
                    </a:lnTo>
                    <a:lnTo>
                      <a:pt x="16" y="332"/>
                    </a:lnTo>
                    <a:lnTo>
                      <a:pt x="20" y="330"/>
                    </a:lnTo>
                    <a:lnTo>
                      <a:pt x="26" y="326"/>
                    </a:lnTo>
                    <a:lnTo>
                      <a:pt x="30" y="300"/>
                    </a:lnTo>
                    <a:lnTo>
                      <a:pt x="28" y="296"/>
                    </a:lnTo>
                    <a:lnTo>
                      <a:pt x="28" y="292"/>
                    </a:lnTo>
                    <a:lnTo>
                      <a:pt x="26" y="288"/>
                    </a:lnTo>
                    <a:lnTo>
                      <a:pt x="24" y="284"/>
                    </a:lnTo>
                    <a:lnTo>
                      <a:pt x="22" y="280"/>
                    </a:lnTo>
                    <a:lnTo>
                      <a:pt x="22" y="278"/>
                    </a:lnTo>
                    <a:lnTo>
                      <a:pt x="18" y="272"/>
                    </a:lnTo>
                    <a:lnTo>
                      <a:pt x="12" y="258"/>
                    </a:lnTo>
                    <a:lnTo>
                      <a:pt x="8" y="242"/>
                    </a:lnTo>
                    <a:lnTo>
                      <a:pt x="4" y="228"/>
                    </a:lnTo>
                    <a:lnTo>
                      <a:pt x="4" y="218"/>
                    </a:lnTo>
                    <a:lnTo>
                      <a:pt x="8" y="214"/>
                    </a:lnTo>
                    <a:lnTo>
                      <a:pt x="8" y="208"/>
                    </a:lnTo>
                    <a:lnTo>
                      <a:pt x="8" y="202"/>
                    </a:lnTo>
                    <a:lnTo>
                      <a:pt x="6" y="196"/>
                    </a:lnTo>
                    <a:lnTo>
                      <a:pt x="4" y="194"/>
                    </a:lnTo>
                    <a:lnTo>
                      <a:pt x="2" y="188"/>
                    </a:lnTo>
                    <a:lnTo>
                      <a:pt x="0" y="178"/>
                    </a:lnTo>
                    <a:lnTo>
                      <a:pt x="0" y="168"/>
                    </a:lnTo>
                    <a:lnTo>
                      <a:pt x="4" y="160"/>
                    </a:lnTo>
                    <a:lnTo>
                      <a:pt x="8" y="158"/>
                    </a:lnTo>
                    <a:lnTo>
                      <a:pt x="12" y="154"/>
                    </a:lnTo>
                    <a:lnTo>
                      <a:pt x="16" y="150"/>
                    </a:lnTo>
                    <a:lnTo>
                      <a:pt x="20" y="148"/>
                    </a:lnTo>
                    <a:lnTo>
                      <a:pt x="24" y="144"/>
                    </a:lnTo>
                    <a:lnTo>
                      <a:pt x="28" y="140"/>
                    </a:lnTo>
                    <a:lnTo>
                      <a:pt x="30" y="138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551543" y="4597632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矩形 45"/>
            <p:cNvSpPr/>
            <p:nvPr/>
          </p:nvSpPr>
          <p:spPr>
            <a:xfrm>
              <a:off x="2755767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755768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0502" y="3710965"/>
            <a:ext cx="2207234" cy="2207234"/>
            <a:chOff x="650502" y="3710965"/>
            <a:chExt cx="2207234" cy="220723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9365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sp>
          <p:nvSpPr>
            <p:cNvPr id="18" name="椭圆 17"/>
            <p:cNvSpPr/>
            <p:nvPr/>
          </p:nvSpPr>
          <p:spPr>
            <a:xfrm>
              <a:off x="650502" y="3710965"/>
              <a:ext cx="2207234" cy="2207234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175549" y="57684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26823" y="1503731"/>
            <a:ext cx="2207234" cy="2207234"/>
            <a:chOff x="3526823" y="1503731"/>
            <a:chExt cx="2207234" cy="22072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717388" y="1692594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8" name="组合 27"/>
            <p:cNvGrpSpPr/>
            <p:nvPr/>
          </p:nvGrpSpPr>
          <p:grpSpPr>
            <a:xfrm>
              <a:off x="3526823" y="1503731"/>
              <a:ext cx="2207234" cy="2207234"/>
              <a:chOff x="3266702" y="1503731"/>
              <a:chExt cx="2207234" cy="220723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266702" y="1503731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373008" y="3108787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5327" y="3710965"/>
            <a:ext cx="2210638" cy="2207234"/>
            <a:chOff x="6465327" y="3710965"/>
            <a:chExt cx="2210638" cy="220723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55892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9" name="组合 28"/>
            <p:cNvGrpSpPr/>
            <p:nvPr/>
          </p:nvGrpSpPr>
          <p:grpSpPr>
            <a:xfrm>
              <a:off x="6465327" y="3710965"/>
              <a:ext cx="2210638" cy="2207234"/>
              <a:chOff x="6667127" y="3710965"/>
              <a:chExt cx="2210638" cy="220723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667127" y="3710965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8789682" y="4493696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162677" y="1554121"/>
            <a:ext cx="2207234" cy="2244927"/>
            <a:chOff x="9162677" y="1554121"/>
            <a:chExt cx="2207234" cy="224492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53242" y="1780677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30" name="组合 29"/>
            <p:cNvGrpSpPr/>
            <p:nvPr/>
          </p:nvGrpSpPr>
          <p:grpSpPr>
            <a:xfrm>
              <a:off x="9162677" y="1554121"/>
              <a:ext cx="2207234" cy="2244927"/>
              <a:chOff x="9162677" y="1554121"/>
              <a:chExt cx="2207234" cy="224492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162677" y="1591814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0118419" y="1554121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3046599" y="4784407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993193" y="4660693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09911" y="24534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66815" y="2441962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16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rot="17646197">
            <a:off x="-987541" y="5126172"/>
            <a:ext cx="2674551" cy="2674551"/>
            <a:chOff x="953154" y="3216320"/>
            <a:chExt cx="3273380" cy="3273380"/>
          </a:xfrm>
        </p:grpSpPr>
        <p:sp>
          <p:nvSpPr>
            <p:cNvPr id="42" name="椭圆 41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845573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462622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58802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138631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535449" y="2090029"/>
            <a:ext cx="3334002" cy="1058138"/>
            <a:chOff x="1535449" y="2090029"/>
            <a:chExt cx="3334002" cy="1058138"/>
          </a:xfrm>
        </p:grpSpPr>
        <p:sp>
          <p:nvSpPr>
            <p:cNvPr id="11" name="矩形 10"/>
            <p:cNvSpPr/>
            <p:nvPr/>
          </p:nvSpPr>
          <p:spPr>
            <a:xfrm>
              <a:off x="1535449" y="250183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35451" y="209002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42369" y="2412113"/>
              <a:ext cx="412853" cy="75415"/>
              <a:chOff x="1299469" y="2412113"/>
              <a:chExt cx="412853" cy="75415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192549" y="4696336"/>
            <a:ext cx="3334002" cy="1058138"/>
            <a:chOff x="1192549" y="4696336"/>
            <a:chExt cx="3334002" cy="1058138"/>
          </a:xfrm>
        </p:grpSpPr>
        <p:sp>
          <p:nvSpPr>
            <p:cNvPr id="21" name="矩形 20"/>
            <p:cNvSpPr/>
            <p:nvPr/>
          </p:nvSpPr>
          <p:spPr>
            <a:xfrm>
              <a:off x="1192549" y="510814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18843" y="469633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67396" y="5018420"/>
              <a:ext cx="412853" cy="75415"/>
              <a:chOff x="1299469" y="2412113"/>
              <a:chExt cx="412853" cy="7541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250058" y="1936140"/>
            <a:ext cx="3334002" cy="1058138"/>
            <a:chOff x="7250058" y="1936140"/>
            <a:chExt cx="3334002" cy="1058138"/>
          </a:xfrm>
        </p:grpSpPr>
        <p:sp>
          <p:nvSpPr>
            <p:cNvPr id="27" name="矩形 26"/>
            <p:cNvSpPr/>
            <p:nvPr/>
          </p:nvSpPr>
          <p:spPr>
            <a:xfrm>
              <a:off x="7250058" y="2347947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250060" y="1936140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7356978" y="2258224"/>
              <a:ext cx="412853" cy="75415"/>
              <a:chOff x="1299469" y="2412113"/>
              <a:chExt cx="412853" cy="7541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62126" y="4800366"/>
            <a:ext cx="3334002" cy="1058138"/>
            <a:chOff x="6862126" y="4800366"/>
            <a:chExt cx="3334002" cy="1058138"/>
          </a:xfrm>
        </p:grpSpPr>
        <p:sp>
          <p:nvSpPr>
            <p:cNvPr id="33" name="矩形 32"/>
            <p:cNvSpPr/>
            <p:nvPr/>
          </p:nvSpPr>
          <p:spPr>
            <a:xfrm>
              <a:off x="6862126" y="521217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88420" y="480036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668158" y="5122450"/>
              <a:ext cx="412853" cy="75415"/>
              <a:chOff x="1299469" y="2412113"/>
              <a:chExt cx="412853" cy="7541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 rot="1744037">
            <a:off x="9879829" y="-474184"/>
            <a:ext cx="2674551" cy="2675248"/>
            <a:chOff x="953154" y="3216320"/>
            <a:chExt cx="3273380" cy="3274233"/>
          </a:xfrm>
        </p:grpSpPr>
        <p:sp>
          <p:nvSpPr>
            <p:cNvPr id="45" name="椭圆 44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141329" y="6359924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3643086"/>
            <a:ext cx="12192000" cy="3214914"/>
            <a:chOff x="0" y="3643086"/>
            <a:chExt cx="12192000" cy="3214914"/>
          </a:xfrm>
        </p:grpSpPr>
        <p:sp>
          <p:nvSpPr>
            <p:cNvPr id="6" name="矩形 5"/>
            <p:cNvSpPr/>
            <p:nvPr/>
          </p:nvSpPr>
          <p:spPr>
            <a:xfrm>
              <a:off x="0" y="3643086"/>
              <a:ext cx="12192000" cy="3214914"/>
            </a:xfrm>
            <a:prstGeom prst="rect">
              <a:avLst/>
            </a:prstGeom>
            <a:solidFill>
              <a:srgbClr val="65B9B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419032" y="5481375"/>
              <a:ext cx="95868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88458" y="5019710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51200" y="1458869"/>
            <a:ext cx="5689600" cy="3476978"/>
            <a:chOff x="3139200" y="1060126"/>
            <a:chExt cx="5759948" cy="351996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1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4700" y="2171700"/>
            <a:ext cx="1790700" cy="1790700"/>
            <a:chOff x="774700" y="2006600"/>
            <a:chExt cx="1790700" cy="1790700"/>
          </a:xfrm>
        </p:grpSpPr>
        <p:sp>
          <p:nvSpPr>
            <p:cNvPr id="6" name="椭圆 5"/>
            <p:cNvSpPr/>
            <p:nvPr/>
          </p:nvSpPr>
          <p:spPr>
            <a:xfrm>
              <a:off x="7747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空心弧 6"/>
            <p:cNvSpPr/>
            <p:nvPr/>
          </p:nvSpPr>
          <p:spPr>
            <a:xfrm rot="16372226">
              <a:off x="976433" y="2208333"/>
              <a:ext cx="1387235" cy="1387235"/>
            </a:xfrm>
            <a:prstGeom prst="blockArc">
              <a:avLst>
                <a:gd name="adj1" fmla="val 5207059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2689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75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66067" y="2171700"/>
            <a:ext cx="1790700" cy="1790700"/>
            <a:chOff x="3666067" y="2006600"/>
            <a:chExt cx="1790700" cy="1790700"/>
          </a:xfrm>
        </p:grpSpPr>
        <p:sp>
          <p:nvSpPr>
            <p:cNvPr id="12" name="椭圆 11"/>
            <p:cNvSpPr/>
            <p:nvPr/>
          </p:nvSpPr>
          <p:spPr>
            <a:xfrm>
              <a:off x="3666067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空心弧 12"/>
            <p:cNvSpPr/>
            <p:nvPr/>
          </p:nvSpPr>
          <p:spPr>
            <a:xfrm rot="16372226">
              <a:off x="3867800" y="2208333"/>
              <a:ext cx="1387235" cy="1387235"/>
            </a:xfrm>
            <a:prstGeom prst="blockArc">
              <a:avLst>
                <a:gd name="adj1" fmla="val 12660882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2060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42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57434" y="2171700"/>
            <a:ext cx="1790700" cy="1790700"/>
            <a:chOff x="6557434" y="2006600"/>
            <a:chExt cx="1790700" cy="1790700"/>
          </a:xfrm>
        </p:grpSpPr>
        <p:sp>
          <p:nvSpPr>
            <p:cNvPr id="15" name="椭圆 14"/>
            <p:cNvSpPr/>
            <p:nvPr/>
          </p:nvSpPr>
          <p:spPr>
            <a:xfrm>
              <a:off x="6557434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空心弧 15"/>
            <p:cNvSpPr/>
            <p:nvPr/>
          </p:nvSpPr>
          <p:spPr>
            <a:xfrm rot="16372226">
              <a:off x="6759167" y="2208333"/>
              <a:ext cx="1387235" cy="1387235"/>
            </a:xfrm>
            <a:prstGeom prst="blockArc">
              <a:avLst>
                <a:gd name="adj1" fmla="val 691141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109627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63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448800" y="2171700"/>
            <a:ext cx="1790700" cy="1790700"/>
            <a:chOff x="9448800" y="2006600"/>
            <a:chExt cx="1790700" cy="1790700"/>
          </a:xfrm>
        </p:grpSpPr>
        <p:sp>
          <p:nvSpPr>
            <p:cNvPr id="18" name="椭圆 17"/>
            <p:cNvSpPr/>
            <p:nvPr/>
          </p:nvSpPr>
          <p:spPr>
            <a:xfrm>
              <a:off x="94488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空心弧 18"/>
            <p:cNvSpPr/>
            <p:nvPr/>
          </p:nvSpPr>
          <p:spPr>
            <a:xfrm rot="16372226">
              <a:off x="9650533" y="2208333"/>
              <a:ext cx="1387235" cy="1387235"/>
            </a:xfrm>
            <a:prstGeom prst="blockArc">
              <a:avLst>
                <a:gd name="adj1" fmla="val 145173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924340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94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37273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10211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86764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92466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01486" y="2464188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2015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01486" y="3444879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2016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1486" y="4319771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56842" y="2503329"/>
            <a:ext cx="8997950" cy="417737"/>
            <a:chOff x="2056842" y="2503329"/>
            <a:chExt cx="8997950" cy="417737"/>
          </a:xfrm>
        </p:grpSpPr>
        <p:sp>
          <p:nvSpPr>
            <p:cNvPr id="8" name="矩形 7"/>
            <p:cNvSpPr/>
            <p:nvPr/>
          </p:nvSpPr>
          <p:spPr>
            <a:xfrm>
              <a:off x="2056842" y="2503329"/>
              <a:ext cx="8058708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58364" y="2520956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56841" y="3473131"/>
            <a:ext cx="8404795" cy="400110"/>
            <a:chOff x="2056841" y="3473131"/>
            <a:chExt cx="8404795" cy="400110"/>
          </a:xfrm>
        </p:grpSpPr>
        <p:sp>
          <p:nvSpPr>
            <p:cNvPr id="11" name="矩形 10"/>
            <p:cNvSpPr/>
            <p:nvPr/>
          </p:nvSpPr>
          <p:spPr>
            <a:xfrm>
              <a:off x="2056841" y="3473131"/>
              <a:ext cx="73443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5208" y="3473131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78%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6842" y="4398752"/>
            <a:ext cx="7228218" cy="400110"/>
            <a:chOff x="2056842" y="4398752"/>
            <a:chExt cx="7228218" cy="400110"/>
          </a:xfrm>
        </p:grpSpPr>
        <p:sp>
          <p:nvSpPr>
            <p:cNvPr id="14" name="矩形 13"/>
            <p:cNvSpPr/>
            <p:nvPr/>
          </p:nvSpPr>
          <p:spPr>
            <a:xfrm>
              <a:off x="2056842" y="4427357"/>
              <a:ext cx="60108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88632" y="4398752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99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6" y="3308058"/>
            <a:ext cx="160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THREE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05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04588" y="-1494971"/>
            <a:ext cx="9715983" cy="11495315"/>
            <a:chOff x="6104588" y="-1494971"/>
            <a:chExt cx="9715983" cy="114953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49143" y="-366967"/>
              <a:ext cx="7634514" cy="7634514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</p:spPr>
        </p:pic>
        <p:sp>
          <p:nvSpPr>
            <p:cNvPr id="9" name="椭圆 8"/>
            <p:cNvSpPr/>
            <p:nvPr/>
          </p:nvSpPr>
          <p:spPr>
            <a:xfrm>
              <a:off x="6241143" y="-1494971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104588" y="420916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241143" y="38961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64429" y="4258911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92755" y="3522605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476" y="4110160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16" idx="3"/>
          </p:cNvCxnSpPr>
          <p:nvPr/>
        </p:nvCxnSpPr>
        <p:spPr>
          <a:xfrm>
            <a:off x="1125925" y="4133020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648848" y="1945207"/>
            <a:ext cx="2944293" cy="294429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58439" y="1954798"/>
            <a:ext cx="2925110" cy="2925110"/>
          </a:xfrm>
          <a:custGeom>
            <a:avLst/>
            <a:gdLst>
              <a:gd name="connsiteX0" fmla="*/ 3817257 w 7634514"/>
              <a:gd name="connsiteY0" fmla="*/ 0 h 7634514"/>
              <a:gd name="connsiteX1" fmla="*/ 7634514 w 7634514"/>
              <a:gd name="connsiteY1" fmla="*/ 3817257 h 7634514"/>
              <a:gd name="connsiteX2" fmla="*/ 3817257 w 7634514"/>
              <a:gd name="connsiteY2" fmla="*/ 7634514 h 7634514"/>
              <a:gd name="connsiteX3" fmla="*/ 0 w 7634514"/>
              <a:gd name="connsiteY3" fmla="*/ 3817257 h 7634514"/>
              <a:gd name="connsiteX4" fmla="*/ 3817257 w 7634514"/>
              <a:gd name="connsiteY4" fmla="*/ 0 h 763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4514" h="7634514">
                <a:moveTo>
                  <a:pt x="3817257" y="0"/>
                </a:moveTo>
                <a:cubicBezTo>
                  <a:pt x="5925470" y="0"/>
                  <a:pt x="7634514" y="1709044"/>
                  <a:pt x="7634514" y="3817257"/>
                </a:cubicBezTo>
                <a:cubicBezTo>
                  <a:pt x="7634514" y="5925470"/>
                  <a:pt x="5925470" y="7634514"/>
                  <a:pt x="3817257" y="7634514"/>
                </a:cubicBezTo>
                <a:cubicBezTo>
                  <a:pt x="1709044" y="7634514"/>
                  <a:pt x="0" y="5925470"/>
                  <a:pt x="0" y="3817257"/>
                </a:cubicBezTo>
                <a:cubicBezTo>
                  <a:pt x="0" y="1709044"/>
                  <a:pt x="1709044" y="0"/>
                  <a:pt x="3817257" y="0"/>
                </a:cubicBezTo>
                <a:close/>
              </a:path>
            </a:pathLst>
          </a:custGeom>
        </p:spPr>
      </p:pic>
      <p:sp>
        <p:nvSpPr>
          <p:cNvPr id="7" name="弧形 6"/>
          <p:cNvSpPr/>
          <p:nvPr/>
        </p:nvSpPr>
        <p:spPr>
          <a:xfrm>
            <a:off x="148587" y="1964390"/>
            <a:ext cx="5642613" cy="5642613"/>
          </a:xfrm>
          <a:prstGeom prst="arc">
            <a:avLst>
              <a:gd name="adj1" fmla="val 16200000"/>
              <a:gd name="adj2" fmla="val 21131683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-1750639" y="1964390"/>
            <a:ext cx="9441063" cy="9441063"/>
          </a:xfrm>
          <a:prstGeom prst="arc">
            <a:avLst>
              <a:gd name="adj1" fmla="val 16200000"/>
              <a:gd name="adj2" fmla="val 19438060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-3756548" y="1964390"/>
            <a:ext cx="13954042" cy="13954042"/>
          </a:xfrm>
          <a:prstGeom prst="arc">
            <a:avLst>
              <a:gd name="adj1" fmla="val 16200000"/>
              <a:gd name="adj2" fmla="val 18070075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33639" y="4554863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709467" y="434308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976195" y="3738666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740201" y="3881416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064278" y="2797961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828284" y="294071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17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4515" y="0"/>
            <a:ext cx="4557485" cy="6858000"/>
          </a:xfrm>
          <a:custGeom>
            <a:avLst/>
            <a:gdLst>
              <a:gd name="connsiteX0" fmla="*/ 0 w 4557485"/>
              <a:gd name="connsiteY0" fmla="*/ 0 h 6858000"/>
              <a:gd name="connsiteX1" fmla="*/ 4557485 w 4557485"/>
              <a:gd name="connsiteY1" fmla="*/ 0 h 6858000"/>
              <a:gd name="connsiteX2" fmla="*/ 4557485 w 4557485"/>
              <a:gd name="connsiteY2" fmla="*/ 6858000 h 6858000"/>
              <a:gd name="connsiteX3" fmla="*/ 0 w 4557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7485" h="6858000">
                <a:moveTo>
                  <a:pt x="0" y="0"/>
                </a:moveTo>
                <a:lnTo>
                  <a:pt x="4557485" y="0"/>
                </a:lnTo>
                <a:lnTo>
                  <a:pt x="45574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>
            <a:off x="7634515" y="0"/>
            <a:ext cx="4557485" cy="6858000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34473" y="22315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64986" y="2629807"/>
            <a:ext cx="4576493" cy="1936635"/>
            <a:chOff x="1964986" y="2629807"/>
            <a:chExt cx="4576493" cy="1936635"/>
          </a:xfrm>
        </p:grpSpPr>
        <p:sp>
          <p:nvSpPr>
            <p:cNvPr id="12" name="矩形 11"/>
            <p:cNvSpPr/>
            <p:nvPr/>
          </p:nvSpPr>
          <p:spPr>
            <a:xfrm>
              <a:off x="2036660" y="3366113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964986" y="2629807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128674" y="3211542"/>
              <a:ext cx="412853" cy="75415"/>
              <a:chOff x="1299469" y="2412113"/>
              <a:chExt cx="412853" cy="7541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1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01775" y="4247844"/>
            <a:ext cx="1331685" cy="1331685"/>
            <a:chOff x="6884609" y="1872343"/>
            <a:chExt cx="1331685" cy="1331685"/>
          </a:xfrm>
        </p:grpSpPr>
        <p:sp>
          <p:nvSpPr>
            <p:cNvPr id="8" name="椭圆 7"/>
            <p:cNvSpPr/>
            <p:nvPr/>
          </p:nvSpPr>
          <p:spPr>
            <a:xfrm>
              <a:off x="6884609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7305538" y="2341030"/>
              <a:ext cx="489827" cy="394311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91599" y="4247844"/>
            <a:ext cx="1331685" cy="1331685"/>
            <a:chOff x="1262743" y="1872343"/>
            <a:chExt cx="1331685" cy="1331685"/>
          </a:xfrm>
        </p:grpSpPr>
        <p:sp>
          <p:nvSpPr>
            <p:cNvPr id="6" name="椭圆 5"/>
            <p:cNvSpPr/>
            <p:nvPr/>
          </p:nvSpPr>
          <p:spPr>
            <a:xfrm>
              <a:off x="12627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>
            <a:xfrm>
              <a:off x="1734695" y="2293271"/>
              <a:ext cx="387780" cy="48982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14746" y="1977142"/>
            <a:ext cx="1331685" cy="1331685"/>
            <a:chOff x="4073676" y="1872343"/>
            <a:chExt cx="1331685" cy="1331685"/>
          </a:xfrm>
        </p:grpSpPr>
        <p:sp>
          <p:nvSpPr>
            <p:cNvPr id="7" name="椭圆 6"/>
            <p:cNvSpPr/>
            <p:nvPr/>
          </p:nvSpPr>
          <p:spPr>
            <a:xfrm>
              <a:off x="4073676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4404191" y="2340901"/>
              <a:ext cx="670654" cy="394568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524921" y="1977142"/>
            <a:ext cx="1331685" cy="1331685"/>
            <a:chOff x="9695543" y="1872343"/>
            <a:chExt cx="1331685" cy="1331685"/>
          </a:xfrm>
        </p:grpSpPr>
        <p:sp>
          <p:nvSpPr>
            <p:cNvPr id="9" name="椭圆 8"/>
            <p:cNvSpPr/>
            <p:nvPr/>
          </p:nvSpPr>
          <p:spPr>
            <a:xfrm>
              <a:off x="96955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KSO_Shape"/>
            <p:cNvSpPr>
              <a:spLocks/>
            </p:cNvSpPr>
            <p:nvPr/>
          </p:nvSpPr>
          <p:spPr bwMode="auto">
            <a:xfrm>
              <a:off x="10088165" y="2254074"/>
              <a:ext cx="546441" cy="56822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23749" y="2051096"/>
            <a:ext cx="3334002" cy="1058138"/>
            <a:chOff x="6023749" y="2051096"/>
            <a:chExt cx="3334002" cy="1058138"/>
          </a:xfrm>
        </p:grpSpPr>
        <p:sp>
          <p:nvSpPr>
            <p:cNvPr id="37" name="矩形 36"/>
            <p:cNvSpPr/>
            <p:nvPr/>
          </p:nvSpPr>
          <p:spPr>
            <a:xfrm>
              <a:off x="6023749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0043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8829781" y="2373180"/>
              <a:ext cx="412853" cy="75415"/>
              <a:chOff x="1299469" y="2412113"/>
              <a:chExt cx="412853" cy="75415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7731" y="2051096"/>
            <a:ext cx="3334002" cy="1058138"/>
            <a:chOff x="597731" y="2051096"/>
            <a:chExt cx="3334002" cy="1058138"/>
          </a:xfrm>
        </p:grpSpPr>
        <p:sp>
          <p:nvSpPr>
            <p:cNvPr id="55" name="矩形 54"/>
            <p:cNvSpPr/>
            <p:nvPr/>
          </p:nvSpPr>
          <p:spPr>
            <a:xfrm>
              <a:off x="597731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24025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3403763" y="2373180"/>
              <a:ext cx="412853" cy="75415"/>
              <a:chOff x="1299469" y="2412113"/>
              <a:chExt cx="412853" cy="75415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521993" y="4427598"/>
            <a:ext cx="3334002" cy="1058138"/>
            <a:chOff x="2521993" y="4427598"/>
            <a:chExt cx="3334002" cy="1058138"/>
          </a:xfrm>
        </p:grpSpPr>
        <p:sp>
          <p:nvSpPr>
            <p:cNvPr id="61" name="矩形 60"/>
            <p:cNvSpPr/>
            <p:nvPr/>
          </p:nvSpPr>
          <p:spPr>
            <a:xfrm>
              <a:off x="2521993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521993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648266" y="4749682"/>
              <a:ext cx="412853" cy="75415"/>
              <a:chOff x="1299469" y="2412113"/>
              <a:chExt cx="412853" cy="75415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8001680" y="4427598"/>
            <a:ext cx="3334002" cy="1058138"/>
            <a:chOff x="8001680" y="4427598"/>
            <a:chExt cx="3334002" cy="1058138"/>
          </a:xfrm>
        </p:grpSpPr>
        <p:sp>
          <p:nvSpPr>
            <p:cNvPr id="67" name="矩形 66"/>
            <p:cNvSpPr/>
            <p:nvPr/>
          </p:nvSpPr>
          <p:spPr>
            <a:xfrm>
              <a:off x="8001680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001680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8127953" y="4749682"/>
              <a:ext cx="412853" cy="75415"/>
              <a:chOff x="1299469" y="2412113"/>
              <a:chExt cx="412853" cy="75415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弧形 5"/>
          <p:cNvSpPr/>
          <p:nvPr/>
        </p:nvSpPr>
        <p:spPr>
          <a:xfrm rot="8100000">
            <a:off x="449941" y="-6541127"/>
            <a:ext cx="11321142" cy="11321142"/>
          </a:xfrm>
          <a:prstGeom prst="arc">
            <a:avLst/>
          </a:prstGeom>
          <a:noFill/>
          <a:ln w="3175"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38209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96703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715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55198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sp>
        <p:nvSpPr>
          <p:cNvPr id="11" name="椭圆 10"/>
          <p:cNvSpPr/>
          <p:nvPr/>
        </p:nvSpPr>
        <p:spPr>
          <a:xfrm>
            <a:off x="2181223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41543" y="456450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09800" y="461923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961560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04075" y="2611346"/>
            <a:ext cx="7304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832169" y="1488648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029234" y="2257970"/>
            <a:ext cx="2053898" cy="45719"/>
            <a:chOff x="5034982" y="2184104"/>
            <a:chExt cx="2053898" cy="45719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5034982" y="2206963"/>
              <a:ext cx="2053898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5776207" y="2184104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FOUR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99552" y="2098576"/>
            <a:ext cx="1707243" cy="1707243"/>
            <a:chOff x="1099552" y="2098576"/>
            <a:chExt cx="1707243" cy="1707243"/>
          </a:xfrm>
        </p:grpSpPr>
        <p:grpSp>
          <p:nvGrpSpPr>
            <p:cNvPr id="25" name="组合 24"/>
            <p:cNvGrpSpPr/>
            <p:nvPr/>
          </p:nvGrpSpPr>
          <p:grpSpPr>
            <a:xfrm>
              <a:off x="1099552" y="2098576"/>
              <a:ext cx="1707243" cy="1707243"/>
              <a:chOff x="1099552" y="2352576"/>
              <a:chExt cx="1707243" cy="170724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597146" y="2517777"/>
                <a:ext cx="805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50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1809243" y="3167350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2" y="2098576"/>
            <a:ext cx="1707243" cy="1707243"/>
            <a:chOff x="6444052" y="2098576"/>
            <a:chExt cx="1707243" cy="1707243"/>
          </a:xfrm>
        </p:grpSpPr>
        <p:grpSp>
          <p:nvGrpSpPr>
            <p:cNvPr id="30" name="组合 29"/>
            <p:cNvGrpSpPr/>
            <p:nvPr/>
          </p:nvGrpSpPr>
          <p:grpSpPr>
            <a:xfrm>
              <a:off x="6444052" y="2098576"/>
              <a:ext cx="1707243" cy="1707243"/>
              <a:chOff x="1099552" y="2352576"/>
              <a:chExt cx="1707243" cy="170724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597146" y="2517777"/>
                <a:ext cx="8066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89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7132320" y="3207752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71802" y="2098576"/>
            <a:ext cx="1707243" cy="1707243"/>
            <a:chOff x="3771802" y="2098576"/>
            <a:chExt cx="1707243" cy="1707243"/>
          </a:xfrm>
        </p:grpSpPr>
        <p:grpSp>
          <p:nvGrpSpPr>
            <p:cNvPr id="26" name="组合 25"/>
            <p:cNvGrpSpPr/>
            <p:nvPr/>
          </p:nvGrpSpPr>
          <p:grpSpPr>
            <a:xfrm>
              <a:off x="3771802" y="2098576"/>
              <a:ext cx="1707243" cy="1707243"/>
              <a:chOff x="1099552" y="2352576"/>
              <a:chExt cx="1707243" cy="170724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597146" y="2517777"/>
                <a:ext cx="7857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43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4358640" y="3222052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16302" y="2098576"/>
            <a:ext cx="1707243" cy="1707243"/>
            <a:chOff x="9116302" y="2098576"/>
            <a:chExt cx="1707243" cy="1707243"/>
          </a:xfrm>
        </p:grpSpPr>
        <p:grpSp>
          <p:nvGrpSpPr>
            <p:cNvPr id="34" name="组合 33"/>
            <p:cNvGrpSpPr/>
            <p:nvPr/>
          </p:nvGrpSpPr>
          <p:grpSpPr>
            <a:xfrm>
              <a:off x="9116302" y="2098576"/>
              <a:ext cx="1707243" cy="1707243"/>
              <a:chOff x="1099552" y="2352576"/>
              <a:chExt cx="1707243" cy="1707243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597146" y="2517777"/>
                <a:ext cx="7906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25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9837928" y="3167350"/>
              <a:ext cx="342535" cy="356188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5806" y="4199265"/>
            <a:ext cx="2407708" cy="1066161"/>
            <a:chOff x="795806" y="4199265"/>
            <a:chExt cx="2407708" cy="1066161"/>
          </a:xfrm>
        </p:grpSpPr>
        <p:sp>
          <p:nvSpPr>
            <p:cNvPr id="48" name="矩形 47"/>
            <p:cNvSpPr/>
            <p:nvPr/>
          </p:nvSpPr>
          <p:spPr>
            <a:xfrm>
              <a:off x="937647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5806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08194" y="4199265"/>
            <a:ext cx="2407708" cy="1066161"/>
            <a:chOff x="3508194" y="4199265"/>
            <a:chExt cx="2407708" cy="1066161"/>
          </a:xfrm>
        </p:grpSpPr>
        <p:sp>
          <p:nvSpPr>
            <p:cNvPr id="50" name="矩形 49"/>
            <p:cNvSpPr/>
            <p:nvPr/>
          </p:nvSpPr>
          <p:spPr>
            <a:xfrm>
              <a:off x="3650035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508194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0582" y="4199265"/>
            <a:ext cx="2407708" cy="1066161"/>
            <a:chOff x="6220582" y="4199265"/>
            <a:chExt cx="2407708" cy="1066161"/>
          </a:xfrm>
        </p:grpSpPr>
        <p:sp>
          <p:nvSpPr>
            <p:cNvPr id="52" name="矩形 51"/>
            <p:cNvSpPr/>
            <p:nvPr/>
          </p:nvSpPr>
          <p:spPr>
            <a:xfrm>
              <a:off x="6362423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220582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32970" y="4199265"/>
            <a:ext cx="2407708" cy="1066161"/>
            <a:chOff x="8932970" y="4199265"/>
            <a:chExt cx="2407708" cy="1066161"/>
          </a:xfrm>
        </p:grpSpPr>
        <p:sp>
          <p:nvSpPr>
            <p:cNvPr id="54" name="矩形 53"/>
            <p:cNvSpPr/>
            <p:nvPr/>
          </p:nvSpPr>
          <p:spPr>
            <a:xfrm>
              <a:off x="9074811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932970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60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7043262" y="2732316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288504" y="-582384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1412101" y="1663376"/>
            <a:ext cx="5759948" cy="3519968"/>
            <a:chOff x="3139200" y="1060126"/>
            <a:chExt cx="5759948" cy="35199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9" name="椭圆 8"/>
          <p:cNvSpPr/>
          <p:nvPr/>
        </p:nvSpPr>
        <p:spPr>
          <a:xfrm>
            <a:off x="5342589" y="22442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44776" y="33788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373102" y="26425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36790" y="3224242"/>
            <a:ext cx="412853" cy="75415"/>
            <a:chOff x="1299469" y="2412113"/>
            <a:chExt cx="412853" cy="75415"/>
          </a:xfrm>
        </p:grpSpPr>
        <p:sp>
          <p:nvSpPr>
            <p:cNvPr id="13" name="椭圆 12"/>
            <p:cNvSpPr/>
            <p:nvPr/>
          </p:nvSpPr>
          <p:spPr>
            <a:xfrm>
              <a:off x="1299469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67873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36907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5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90075" y="2046514"/>
            <a:ext cx="7321126" cy="2946399"/>
            <a:chOff x="6090075" y="2046514"/>
            <a:chExt cx="7321126" cy="2946399"/>
          </a:xfrm>
        </p:grpSpPr>
        <p:sp>
          <p:nvSpPr>
            <p:cNvPr id="6" name="圆角矩形 5"/>
            <p:cNvSpPr/>
            <p:nvPr/>
          </p:nvSpPr>
          <p:spPr>
            <a:xfrm>
              <a:off x="6090075" y="2046514"/>
              <a:ext cx="7321126" cy="294639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59467" y="2171789"/>
              <a:ext cx="2695847" cy="2695847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  <a:ln w="25400">
              <a:solidFill>
                <a:schemeClr val="bg1">
                  <a:alpha val="57000"/>
                </a:schemeClr>
              </a:solidFill>
            </a:ln>
          </p:spPr>
        </p:pic>
      </p:grpSp>
      <p:grpSp>
        <p:nvGrpSpPr>
          <p:cNvPr id="25" name="组合 24"/>
          <p:cNvGrpSpPr/>
          <p:nvPr/>
        </p:nvGrpSpPr>
        <p:grpSpPr>
          <a:xfrm>
            <a:off x="828266" y="2176574"/>
            <a:ext cx="579326" cy="579326"/>
            <a:chOff x="828266" y="2176574"/>
            <a:chExt cx="868954" cy="868954"/>
          </a:xfrm>
        </p:grpSpPr>
        <p:sp>
          <p:nvSpPr>
            <p:cNvPr id="12" name="椭圆 11"/>
            <p:cNvSpPr/>
            <p:nvPr/>
          </p:nvSpPr>
          <p:spPr>
            <a:xfrm>
              <a:off x="88097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2826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>
            <a:xfrm>
              <a:off x="1118813" y="2429245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36460" y="2176574"/>
            <a:ext cx="579326" cy="579326"/>
            <a:chOff x="3770906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32363" y="2176574"/>
            <a:ext cx="579326" cy="579326"/>
            <a:chOff x="2331185" y="2176574"/>
            <a:chExt cx="868954" cy="868954"/>
          </a:xfrm>
        </p:grpSpPr>
        <p:sp>
          <p:nvSpPr>
            <p:cNvPr id="17" name="椭圆 16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0838" y="3116746"/>
            <a:ext cx="4696069" cy="2030349"/>
            <a:chOff x="690838" y="3116746"/>
            <a:chExt cx="4696069" cy="2030349"/>
          </a:xfrm>
        </p:grpSpPr>
        <p:sp>
          <p:nvSpPr>
            <p:cNvPr id="26" name="矩形 25"/>
            <p:cNvSpPr/>
            <p:nvPr/>
          </p:nvSpPr>
          <p:spPr>
            <a:xfrm>
              <a:off x="707662" y="3946766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0838" y="3485101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7662" y="3116746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3"/>
            </p:cNvCxnSpPr>
            <p:nvPr/>
          </p:nvCxnSpPr>
          <p:spPr>
            <a:xfrm>
              <a:off x="1279111" y="3139606"/>
              <a:ext cx="4107796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3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200400" y="2264229"/>
            <a:ext cx="5791200" cy="5791200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57419"/>
            <a:ext cx="12192000" cy="3100581"/>
          </a:xfrm>
          <a:custGeom>
            <a:avLst/>
            <a:gdLst>
              <a:gd name="connsiteX0" fmla="*/ 0 w 12192000"/>
              <a:gd name="connsiteY0" fmla="*/ 0 h 3100581"/>
              <a:gd name="connsiteX1" fmla="*/ 12192000 w 12192000"/>
              <a:gd name="connsiteY1" fmla="*/ 0 h 3100581"/>
              <a:gd name="connsiteX2" fmla="*/ 12192000 w 12192000"/>
              <a:gd name="connsiteY2" fmla="*/ 3100581 h 3100581"/>
              <a:gd name="connsiteX3" fmla="*/ 0 w 12192000"/>
              <a:gd name="connsiteY3" fmla="*/ 3100581 h 310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100581">
                <a:moveTo>
                  <a:pt x="0" y="0"/>
                </a:moveTo>
                <a:lnTo>
                  <a:pt x="12192000" y="0"/>
                </a:lnTo>
                <a:lnTo>
                  <a:pt x="12192000" y="3100581"/>
                </a:lnTo>
                <a:lnTo>
                  <a:pt x="0" y="3100581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0" y="3757419"/>
            <a:ext cx="12192000" cy="3100581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647666" y="3011532"/>
            <a:ext cx="579326" cy="579326"/>
            <a:chOff x="3647666" y="3011532"/>
            <a:chExt cx="579326" cy="579326"/>
          </a:xfrm>
        </p:grpSpPr>
        <p:sp>
          <p:nvSpPr>
            <p:cNvPr id="12" name="椭圆 11"/>
            <p:cNvSpPr/>
            <p:nvPr/>
          </p:nvSpPr>
          <p:spPr>
            <a:xfrm>
              <a:off x="3682804" y="3046670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647666" y="301153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>
            <a:xfrm>
              <a:off x="3841372" y="3179986"/>
              <a:ext cx="191914" cy="24241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17025" y="3011532"/>
            <a:ext cx="579326" cy="579326"/>
            <a:chOff x="3770906" y="2176574"/>
            <a:chExt cx="868954" cy="868954"/>
          </a:xfrm>
        </p:grpSpPr>
        <p:sp>
          <p:nvSpPr>
            <p:cNvPr id="16" name="椭圆 15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37452" y="2082672"/>
            <a:ext cx="579326" cy="579326"/>
            <a:chOff x="2331185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27238" y="2082672"/>
            <a:ext cx="579326" cy="579326"/>
            <a:chOff x="6627238" y="2082672"/>
            <a:chExt cx="579326" cy="579326"/>
          </a:xfrm>
        </p:grpSpPr>
        <p:sp>
          <p:nvSpPr>
            <p:cNvPr id="24" name="椭圆 23"/>
            <p:cNvSpPr/>
            <p:nvPr/>
          </p:nvSpPr>
          <p:spPr>
            <a:xfrm>
              <a:off x="6662375" y="2117809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627238" y="208267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6808027" y="2240283"/>
              <a:ext cx="253979" cy="26410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82145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935016" y="1668717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99478" y="1713339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154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9032" y="5063907"/>
            <a:ext cx="9586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36" name="文本框 35"/>
          <p:cNvSpPr txBox="1"/>
          <p:nvPr/>
        </p:nvSpPr>
        <p:spPr>
          <a:xfrm>
            <a:off x="3988458" y="4602242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7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701078" y="2315750"/>
            <a:ext cx="4982792" cy="5036792"/>
            <a:chOff x="-701078" y="2315750"/>
            <a:chExt cx="4982792" cy="5036792"/>
          </a:xfrm>
        </p:grpSpPr>
        <p:sp>
          <p:nvSpPr>
            <p:cNvPr id="6" name="椭圆 5"/>
            <p:cNvSpPr/>
            <p:nvPr/>
          </p:nvSpPr>
          <p:spPr>
            <a:xfrm>
              <a:off x="-701078" y="2369750"/>
              <a:ext cx="4982792" cy="4982792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656918" y="231575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20800" y="-682171"/>
            <a:ext cx="3817255" cy="3834330"/>
            <a:chOff x="1320800" y="-682171"/>
            <a:chExt cx="3817255" cy="3834330"/>
          </a:xfrm>
        </p:grpSpPr>
        <p:sp>
          <p:nvSpPr>
            <p:cNvPr id="4" name="椭圆 3"/>
            <p:cNvSpPr/>
            <p:nvPr/>
          </p:nvSpPr>
          <p:spPr>
            <a:xfrm>
              <a:off x="1320800" y="-682171"/>
              <a:ext cx="3817255" cy="3817255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91139" y="30441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879281" y="203997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68914" y="2093979"/>
            <a:ext cx="2957307" cy="2957307"/>
            <a:chOff x="3468914" y="2093979"/>
            <a:chExt cx="2957307" cy="2957307"/>
          </a:xfrm>
        </p:grpSpPr>
        <p:sp>
          <p:nvSpPr>
            <p:cNvPr id="5" name="椭圆 4"/>
            <p:cNvSpPr/>
            <p:nvPr/>
          </p:nvSpPr>
          <p:spPr>
            <a:xfrm>
              <a:off x="3468914" y="2093979"/>
              <a:ext cx="2957307" cy="2957307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4227714" y="48184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412675" y="2523525"/>
            <a:ext cx="69240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ln w="3175">
                  <a:gradFill flip="none" rotWithShape="1">
                    <a:gsLst>
                      <a:gs pos="0">
                        <a:schemeClr val="bg1">
                          <a:alpha val="52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162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177800" sx="102000" sy="102000" algn="ctr" rotWithShape="0">
                    <a:srgbClr val="65B9BF">
                      <a:alpha val="40000"/>
                    </a:srgbClr>
                  </a:outerShdw>
                </a:effectLst>
                <a:latin typeface="Impact" panose="020B0806030902050204" pitchFamily="34" charset="0"/>
              </a:rPr>
              <a:t>THANKS</a:t>
            </a:r>
            <a:endParaRPr lang="zh-CN" altLang="en-US" sz="9600" dirty="0"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  <a:solidFill>
                <a:schemeClr val="bg1"/>
              </a:solidFill>
              <a:effectLst>
                <a:outerShdw blurRad="177800" sx="102000" sy="102000" algn="ctr" rotWithShape="0">
                  <a:srgbClr val="65B9BF">
                    <a:alpha val="4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04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商务演示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1004</Words>
  <Application>Microsoft Office PowerPoint</Application>
  <PresentationFormat>宽屏</PresentationFormat>
  <Paragraphs>193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 Unicode MS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Lucida Sans Unicode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iOS商务演示</dc:title>
  <dc:creator>第一PPT</dc:creator>
  <cp:keywords>www.1ppt.com</cp:keywords>
  <cp:lastModifiedBy>faith123</cp:lastModifiedBy>
  <cp:revision>54</cp:revision>
  <dcterms:created xsi:type="dcterms:W3CDTF">2017-03-18T00:48:41Z</dcterms:created>
  <dcterms:modified xsi:type="dcterms:W3CDTF">2019-07-29T02:53:54Z</dcterms:modified>
</cp:coreProperties>
</file>