
<file path=[Content_Types].xml><?xml version="1.0" encoding="utf-8"?>
<Types xmlns="http://schemas.openxmlformats.org/package/2006/content-types">
  <Default Extension="jpeg" ContentType="image/jpeg"/>
  <Default Extension="vml" ContentType="application/vnd.openxmlformats-officedocument.vmlDrawing"/>
  <Default Extension="xls" ContentType="application/vnd.ms-excel"/>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9" r:id="rId3"/>
    <p:sldId id="262" r:id="rId5"/>
    <p:sldId id="265" r:id="rId6"/>
    <p:sldId id="263" r:id="rId7"/>
    <p:sldId id="264" r:id="rId8"/>
    <p:sldId id="267" r:id="rId9"/>
    <p:sldId id="268" r:id="rId10"/>
    <p:sldId id="269" r:id="rId11"/>
    <p:sldId id="282" r:id="rId12"/>
    <p:sldId id="273" r:id="rId13"/>
    <p:sldId id="274" r:id="rId14"/>
    <p:sldId id="275" r:id="rId15"/>
    <p:sldId id="270" r:id="rId16"/>
    <p:sldId id="276" r:id="rId17"/>
    <p:sldId id="277" r:id="rId18"/>
    <p:sldId id="278" r:id="rId19"/>
    <p:sldId id="271" r:id="rId20"/>
    <p:sldId id="279" r:id="rId21"/>
    <p:sldId id="280" r:id="rId22"/>
    <p:sldId id="281" r:id="rId23"/>
    <p:sldId id="272" r:id="rId24"/>
  </p:sldIdLst>
  <p:sldSz cx="12192000" cy="6858000"/>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8704B"/>
    <a:srgbClr val="F2F2F2"/>
    <a:srgbClr val="CEB98E"/>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27632" autoAdjust="0"/>
    <p:restoredTop sz="94660"/>
  </p:normalViewPr>
  <p:slideViewPr>
    <p:cSldViewPr snapToGrid="0">
      <p:cViewPr>
        <p:scale>
          <a:sx n="50" d="100"/>
          <a:sy n="50" d="100"/>
        </p:scale>
        <p:origin x="-772" y="-4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8" Type="http://schemas.openxmlformats.org/officeDocument/2006/relationships/tags" Target="tags/tag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A5F57A-28C8-4B43-B071-76FA73B7C00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55E033-BE50-4306-A274-7C9333946FA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rgbClr val="F2F2F2"/>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rgbClr val="F2F2F2"/>
                </a:solidFill>
                <a:latin typeface="微软雅黑" panose="020B0503020204020204" pitchFamily="34" charset="-122"/>
                <a:ea typeface="微软雅黑" panose="020B0503020204020204" pitchFamily="34" charset="-122"/>
                <a:sym typeface="+mn-ea"/>
              </a:rPr>
              <a:t>PPT</a:t>
            </a:r>
            <a:r>
              <a:rPr lang="zh-CN" altLang="en-US" sz="300" dirty="0">
                <a:solidFill>
                  <a:srgbClr val="F2F2F2"/>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rgbClr val="F2F2F2"/>
              </a:solidFill>
              <a:latin typeface="微软雅黑" panose="020B0503020204020204" pitchFamily="34" charset="-122"/>
              <a:ea typeface="微软雅黑" panose="020B0503020204020204" pitchFamily="34" charset="-122"/>
              <a:sym typeface="+mn-ea"/>
            </a:endParaRPr>
          </a:p>
          <a:p>
            <a:r>
              <a:rPr lang="en-US" altLang="zh-CN" sz="600" dirty="0">
                <a:solidFill>
                  <a:srgbClr val="F2F2F2"/>
                </a:solidFill>
                <a:latin typeface="微软雅黑" panose="020B0503020204020204" pitchFamily="34" charset="-122"/>
                <a:ea typeface="微软雅黑" panose="020B0503020204020204" pitchFamily="34" charset="-122"/>
                <a:sym typeface="+mn-ea"/>
              </a:rPr>
              <a:t>ibaotu.com</a:t>
            </a:r>
            <a:endParaRPr lang="en-US" altLang="zh-CN" sz="600" dirty="0">
              <a:solidFill>
                <a:srgbClr val="F2F2F2"/>
              </a:solidFill>
              <a:latin typeface="微软雅黑" panose="020B0503020204020204" pitchFamily="34" charset="-122"/>
              <a:ea typeface="微软雅黑" panose="020B0503020204020204" pitchFamily="34" charset="-122"/>
              <a:sym typeface="+mn-ea"/>
            </a:endParaRPr>
          </a:p>
        </p:txBody>
      </p:sp>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xml"/><Relationship Id="rId7" Type="http://schemas.openxmlformats.org/officeDocument/2006/relationships/image" Target="../media/image5.png"/><Relationship Id="rId6" Type="http://schemas.microsoft.com/office/2007/relationships/media" Target="../media/media1.mp3"/><Relationship Id="rId5" Type="http://schemas.openxmlformats.org/officeDocument/2006/relationships/audio" Target="../media/media1.mp3"/><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xml"/><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7.png"/><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7.png"/><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7.png"/><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7.png"/><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1.xml"/><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7.png"/><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7.png"/><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7.png"/><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7.png"/><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1.xml"/><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7.png"/><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15.xml"/><Relationship Id="rId6"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7.png"/><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9" Type="http://schemas.openxmlformats.org/officeDocument/2006/relationships/notesSlide" Target="../notesSlides/notesSlide16.xml"/><Relationship Id="rId8" Type="http://schemas.openxmlformats.org/officeDocument/2006/relationships/vmlDrawing" Target="../drawings/vmlDrawing1.vml"/><Relationship Id="rId7"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oleObject" Target="../embeddings/Workbook1.xls"/><Relationship Id="rId4" Type="http://schemas.openxmlformats.org/officeDocument/2006/relationships/image" Target="../media/image7.png"/><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xml"/><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18.xml"/><Relationship Id="rId6"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7.png"/><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9" Type="http://schemas.openxmlformats.org/officeDocument/2006/relationships/notesSlide" Target="../notesSlides/notesSlide19.xml"/><Relationship Id="rId8" Type="http://schemas.openxmlformats.org/officeDocument/2006/relationships/slideLayout" Target="../slideLayouts/slideLayout1.xml"/><Relationship Id="rId7" Type="http://schemas.openxmlformats.org/officeDocument/2006/relationships/image" Target="../media/image25.emf"/><Relationship Id="rId6" Type="http://schemas.openxmlformats.org/officeDocument/2006/relationships/image" Target="../media/image24.emf"/><Relationship Id="rId5" Type="http://schemas.openxmlformats.org/officeDocument/2006/relationships/image" Target="../media/image23.emf"/><Relationship Id="rId4" Type="http://schemas.openxmlformats.org/officeDocument/2006/relationships/image" Target="../media/image7.png"/><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7" Type="http://schemas.openxmlformats.org/officeDocument/2006/relationships/notesSlide" Target="../notesSlides/notesSlide20.xml"/><Relationship Id="rId6"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7.png"/><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1.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5"/>
          <p:cNvGrpSpPr/>
          <p:nvPr/>
        </p:nvGrpSpPr>
        <p:grpSpPr bwMode="auto">
          <a:xfrm>
            <a:off x="567269" y="347599"/>
            <a:ext cx="11152188" cy="6983413"/>
            <a:chOff x="0" y="0"/>
            <a:chExt cx="11151065" cy="6983832"/>
          </a:xfrm>
        </p:grpSpPr>
        <p:sp>
          <p:nvSpPr>
            <p:cNvPr id="5" name="Freeform 1224"/>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pic>
          <p:nvPicPr>
            <p:cNvPr id="6" name="组合 1337"/>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组合 52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椭圆 1338"/>
          <p:cNvSpPr>
            <a:spLocks noChangeArrowheads="1"/>
          </p:cNvSpPr>
          <p:nvPr/>
        </p:nvSpPr>
        <p:spPr bwMode="auto">
          <a:xfrm>
            <a:off x="3481785" y="578869"/>
            <a:ext cx="5581650" cy="558006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2" name="椭圆 1339"/>
          <p:cNvSpPr>
            <a:spLocks noChangeArrowheads="1"/>
          </p:cNvSpPr>
          <p:nvPr/>
        </p:nvSpPr>
        <p:spPr bwMode="auto">
          <a:xfrm>
            <a:off x="3362722" y="459807"/>
            <a:ext cx="5819775" cy="5818187"/>
          </a:xfrm>
          <a:prstGeom prst="ellipse">
            <a:avLst/>
          </a:prstGeom>
          <a:noFill/>
          <a:ln w="19050">
            <a:solidFill>
              <a:schemeClr val="bg1"/>
            </a:solidFill>
            <a:rou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pic>
        <p:nvPicPr>
          <p:cNvPr id="13" name="组合 136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7594" y="1945505"/>
            <a:ext cx="4408488" cy="307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1342"/>
          <p:cNvSpPr txBox="1">
            <a:spLocks noChangeArrowheads="1"/>
          </p:cNvSpPr>
          <p:nvPr/>
        </p:nvSpPr>
        <p:spPr bwMode="auto">
          <a:xfrm>
            <a:off x="4010355" y="2706916"/>
            <a:ext cx="449353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4800" dirty="0">
                <a:solidFill>
                  <a:srgbClr val="413B17"/>
                </a:solidFill>
                <a:latin typeface="宋体" panose="02010600030101010101" pitchFamily="2" charset="-122"/>
              </a:rPr>
              <a:t>复古欧式小清新</a:t>
            </a:r>
            <a:endParaRPr lang="zh-CN" altLang="en-US" sz="4800" dirty="0">
              <a:solidFill>
                <a:srgbClr val="413B17"/>
              </a:solidFill>
              <a:latin typeface="宋体" panose="02010600030101010101" pitchFamily="2" charset="-122"/>
            </a:endParaRPr>
          </a:p>
        </p:txBody>
      </p:sp>
      <p:sp>
        <p:nvSpPr>
          <p:cNvPr id="17" name="文本框 1345"/>
          <p:cNvSpPr txBox="1">
            <a:spLocks noChangeArrowheads="1"/>
          </p:cNvSpPr>
          <p:nvPr/>
        </p:nvSpPr>
        <p:spPr bwMode="auto">
          <a:xfrm>
            <a:off x="4496441" y="3839459"/>
            <a:ext cx="1690370" cy="39878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000" dirty="0">
                <a:solidFill>
                  <a:srgbClr val="413B17"/>
                </a:solidFill>
                <a:latin typeface="微软雅黑" panose="020B0503020204020204" pitchFamily="34" charset="-122"/>
                <a:ea typeface="微软雅黑" panose="020B0503020204020204" pitchFamily="34" charset="-122"/>
              </a:rPr>
              <a:t>演讲人</a:t>
            </a:r>
            <a:r>
              <a:rPr lang="zh-CN" altLang="en-US" sz="2000" dirty="0" smtClean="0">
                <a:solidFill>
                  <a:srgbClr val="413B17"/>
                </a:solidFill>
                <a:latin typeface="微软雅黑" panose="020B0503020204020204" pitchFamily="34" charset="-122"/>
                <a:ea typeface="微软雅黑" panose="020B0503020204020204" pitchFamily="34" charset="-122"/>
              </a:rPr>
              <a:t>：</a:t>
            </a:r>
            <a:r>
              <a:rPr lang="en-US" altLang="zh-CN" sz="2000" dirty="0" smtClean="0">
                <a:solidFill>
                  <a:srgbClr val="413B17"/>
                </a:solidFill>
                <a:latin typeface="微软雅黑" panose="020B0503020204020204" pitchFamily="34" charset="-122"/>
                <a:ea typeface="微软雅黑" panose="020B0503020204020204" pitchFamily="34" charset="-122"/>
              </a:rPr>
              <a:t>XXX</a:t>
            </a:r>
            <a:endParaRPr lang="en-US" altLang="zh-CN" sz="2000" dirty="0" smtClean="0">
              <a:solidFill>
                <a:srgbClr val="413B17"/>
              </a:solidFill>
              <a:latin typeface="微软雅黑" panose="020B0503020204020204" pitchFamily="34" charset="-122"/>
              <a:ea typeface="微软雅黑" panose="020B0503020204020204" pitchFamily="34" charset="-122"/>
            </a:endParaRPr>
          </a:p>
        </p:txBody>
      </p:sp>
      <p:sp>
        <p:nvSpPr>
          <p:cNvPr id="18" name="文本框 1345"/>
          <p:cNvSpPr txBox="1">
            <a:spLocks noChangeArrowheads="1"/>
          </p:cNvSpPr>
          <p:nvPr/>
        </p:nvSpPr>
        <p:spPr bwMode="auto">
          <a:xfrm>
            <a:off x="6654624" y="3839459"/>
            <a:ext cx="1957332" cy="40011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000" dirty="0">
                <a:solidFill>
                  <a:srgbClr val="413B17"/>
                </a:solidFill>
                <a:latin typeface="微软雅黑" panose="020B0503020204020204" pitchFamily="34" charset="-122"/>
                <a:ea typeface="微软雅黑" panose="020B0503020204020204" pitchFamily="34" charset="-122"/>
              </a:rPr>
              <a:t>时间：</a:t>
            </a:r>
            <a:r>
              <a:rPr lang="en-US" altLang="zh-CN" sz="2000" dirty="0" smtClean="0">
                <a:solidFill>
                  <a:srgbClr val="413B17"/>
                </a:solidFill>
                <a:latin typeface="微软雅黑" panose="020B0503020204020204" pitchFamily="34" charset="-122"/>
                <a:ea typeface="微软雅黑" panose="020B0503020204020204" pitchFamily="34" charset="-122"/>
              </a:rPr>
              <a:t>20XX.01</a:t>
            </a:r>
            <a:endParaRPr lang="zh-CN" altLang="en-US" sz="2000" dirty="0">
              <a:solidFill>
                <a:srgbClr val="413B17"/>
              </a:solidFill>
              <a:latin typeface="微软雅黑" panose="020B0503020204020204" pitchFamily="34" charset="-122"/>
              <a:ea typeface="微软雅黑" panose="020B0503020204020204" pitchFamily="34" charset="-122"/>
            </a:endParaRPr>
          </a:p>
        </p:txBody>
      </p:sp>
      <p:pic>
        <p:nvPicPr>
          <p:cNvPr id="22" name="图片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4580" y="-1"/>
            <a:ext cx="4564856" cy="6858000"/>
          </a:xfrm>
          <a:prstGeom prst="rect">
            <a:avLst/>
          </a:prstGeom>
        </p:spPr>
      </p:pic>
      <p:pic>
        <p:nvPicPr>
          <p:cNvPr id="23" name="图片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3687" y="-1"/>
            <a:ext cx="4564856" cy="6858000"/>
          </a:xfrm>
          <a:prstGeom prst="rect">
            <a:avLst/>
          </a:prstGeom>
        </p:spPr>
      </p:pic>
      <p:pic>
        <p:nvPicPr>
          <p:cNvPr id="24" name="Jam - 七月上">
            <a:hlinkClick r:id="" action="ppaction://media"/>
          </p:cNvPr>
          <p:cNvPicPr>
            <a:picLocks noChangeAspect="1"/>
          </p:cNvPicPr>
          <p:nvPr>
            <a:videoFile r:link="rId5"/>
            <p:extLst>
              <p:ext uri="{DAA4B4D4-6D71-4841-9C94-3DE7FCFB9230}">
                <p14:media xmlns:p14="http://schemas.microsoft.com/office/powerpoint/2010/main" r:embed="rId6"/>
              </p:ext>
            </p:extLst>
          </p:nvPr>
        </p:nvPicPr>
        <p:blipFill>
          <a:blip r:embed="rId7" cstate="print"/>
          <a:stretch>
            <a:fillRect/>
          </a:stretch>
        </p:blipFill>
        <p:spPr>
          <a:xfrm>
            <a:off x="6331640" y="6349349"/>
            <a:ext cx="304800" cy="3048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par>
                    <p:cTn id="7" fill="hold">
                      <p:stCondLst>
                        <p:cond delay="indefinite"/>
                      </p:stCondLst>
                      <p:childTnLst>
                        <p:par>
                          <p:cTn id="8" fill="hold">
                            <p:stCondLst>
                              <p:cond delay="0"/>
                            </p:stCondLst>
                            <p:childTnLst>
                              <p:par>
                                <p:cTn id="9" presetID="47"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000"/>
                                        <p:tgtEl>
                                          <p:spTgt spid="23"/>
                                        </p:tgtEl>
                                      </p:cBhvr>
                                    </p:animEffect>
                                    <p:anim calcmode="lin" valueType="num">
                                      <p:cBhvr>
                                        <p:cTn id="12" dur="1000" fill="hold"/>
                                        <p:tgtEl>
                                          <p:spTgt spid="23"/>
                                        </p:tgtEl>
                                        <p:attrNameLst>
                                          <p:attrName>ppt_x</p:attrName>
                                        </p:attrNameLst>
                                      </p:cBhvr>
                                      <p:tavLst>
                                        <p:tav tm="0">
                                          <p:val>
                                            <p:strVal val="#ppt_x"/>
                                          </p:val>
                                        </p:tav>
                                        <p:tav tm="100000">
                                          <p:val>
                                            <p:strVal val="#ppt_x"/>
                                          </p:val>
                                        </p:tav>
                                      </p:tavLst>
                                    </p:anim>
                                    <p:anim calcmode="lin" valueType="num">
                                      <p:cBhvr>
                                        <p:cTn id="13" dur="1000" fill="hold"/>
                                        <p:tgtEl>
                                          <p:spTgt spid="23"/>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1000"/>
                                        <p:tgtEl>
                                          <p:spTgt spid="22"/>
                                        </p:tgtEl>
                                      </p:cBhvr>
                                    </p:animEffect>
                                    <p:anim calcmode="lin" valueType="num">
                                      <p:cBhvr>
                                        <p:cTn id="17" dur="1000" fill="hold"/>
                                        <p:tgtEl>
                                          <p:spTgt spid="22"/>
                                        </p:tgtEl>
                                        <p:attrNameLst>
                                          <p:attrName>ppt_x</p:attrName>
                                        </p:attrNameLst>
                                      </p:cBhvr>
                                      <p:tavLst>
                                        <p:tav tm="0">
                                          <p:val>
                                            <p:strVal val="#ppt_x"/>
                                          </p:val>
                                        </p:tav>
                                        <p:tav tm="100000">
                                          <p:val>
                                            <p:strVal val="#ppt_x"/>
                                          </p:val>
                                        </p:tav>
                                      </p:tavLst>
                                    </p:anim>
                                    <p:anim calcmode="lin" valueType="num">
                                      <p:cBhvr>
                                        <p:cTn id="1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heel(1)">
                                      <p:cBhvr>
                                        <p:cTn id="28" dur="2000"/>
                                        <p:tgtEl>
                                          <p:spTgt spid="11"/>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heel(1)">
                                      <p:cBhvr>
                                        <p:cTn id="31" dur="20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47" repeatCount="indefinite" fill="remove" display="0">
                  <p:stCondLst>
                    <p:cond delay="indefinite"/>
                  </p:stCondLst>
                  <p:endCondLst>
                    <p:cond evt="onStopAudio" delay="0">
                      <p:tgtEl>
                        <p:sldTgt/>
                      </p:tgtEl>
                    </p:cond>
                  </p:endCondLst>
                </p:cTn>
                <p:tgtEl>
                  <p:spTgt spid="24"/>
                </p:tgtEl>
              </p:cMediaNode>
            </p:video>
          </p:childTnLst>
        </p:cTn>
      </p:par>
    </p:tnLst>
    <p:bldLst>
      <p:bldP spid="11" grpId="0" animBg="1"/>
      <p:bldP spid="12" grpId="0" animBg="1"/>
      <p:bldP spid="14" grpId="0"/>
      <p:bldP spid="17"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p:cNvGrpSpPr/>
          <p:nvPr/>
        </p:nvGrpSpPr>
        <p:grpSpPr bwMode="auto">
          <a:xfrm>
            <a:off x="567269" y="347599"/>
            <a:ext cx="11152188" cy="6983413"/>
            <a:chOff x="0" y="0"/>
            <a:chExt cx="11151065" cy="6983832"/>
          </a:xfrm>
        </p:grpSpPr>
        <p:sp>
          <p:nvSpPr>
            <p:cNvPr id="4" name="Freeform 1224"/>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pic>
          <p:nvPicPr>
            <p:cNvPr id="5" name="组合 1337"/>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755" y="908298"/>
            <a:ext cx="5041402" cy="5041402"/>
          </a:xfrm>
          <a:prstGeom prst="rect">
            <a:avLst/>
          </a:prstGeom>
        </p:spPr>
      </p:pic>
      <p:sp>
        <p:nvSpPr>
          <p:cNvPr id="9" name="椭圆 627"/>
          <p:cNvSpPr>
            <a:spLocks noChangeArrowheads="1"/>
          </p:cNvSpPr>
          <p:nvPr/>
        </p:nvSpPr>
        <p:spPr bwMode="auto">
          <a:xfrm>
            <a:off x="1983047" y="1592377"/>
            <a:ext cx="2828925" cy="283051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0" name="椭圆 628"/>
          <p:cNvSpPr>
            <a:spLocks noChangeArrowheads="1"/>
          </p:cNvSpPr>
          <p:nvPr/>
        </p:nvSpPr>
        <p:spPr bwMode="auto">
          <a:xfrm>
            <a:off x="1849697" y="1459027"/>
            <a:ext cx="3095625" cy="3097213"/>
          </a:xfrm>
          <a:prstGeom prst="ellipse">
            <a:avLst/>
          </a:prstGeom>
          <a:noFill/>
          <a:ln w="12700">
            <a:solidFill>
              <a:schemeClr val="bg1"/>
            </a:solidFill>
            <a:rou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25" name="文本框 1342"/>
          <p:cNvSpPr txBox="1">
            <a:spLocks noChangeArrowheads="1"/>
          </p:cNvSpPr>
          <p:nvPr/>
        </p:nvSpPr>
        <p:spPr bwMode="auto">
          <a:xfrm>
            <a:off x="2556273" y="2348845"/>
            <a:ext cx="141577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4800" dirty="0">
                <a:solidFill>
                  <a:srgbClr val="413B17"/>
                </a:solidFill>
                <a:latin typeface="宋体" panose="02010600030101010101" pitchFamily="2" charset="-122"/>
              </a:rPr>
              <a:t>目录</a:t>
            </a:r>
            <a:endParaRPr lang="zh-CN" altLang="en-US" sz="4800" dirty="0">
              <a:solidFill>
                <a:srgbClr val="413B17"/>
              </a:solidFill>
              <a:latin typeface="宋体" panose="02010600030101010101" pitchFamily="2" charset="-122"/>
            </a:endParaRPr>
          </a:p>
        </p:txBody>
      </p:sp>
      <p:sp>
        <p:nvSpPr>
          <p:cNvPr id="26" name="文本框 25"/>
          <p:cNvSpPr txBox="1"/>
          <p:nvPr/>
        </p:nvSpPr>
        <p:spPr>
          <a:xfrm>
            <a:off x="2400300" y="3211469"/>
            <a:ext cx="1866900" cy="523220"/>
          </a:xfrm>
          <a:prstGeom prst="rect">
            <a:avLst/>
          </a:prstGeom>
          <a:noFill/>
        </p:spPr>
        <p:txBody>
          <a:bodyPr wrap="square" rtlCol="0">
            <a:spAutoFit/>
          </a:bodyPr>
          <a:lstStyle/>
          <a:p>
            <a:r>
              <a:rPr lang="en-US" altLang="zh-CN" sz="2800" dirty="0">
                <a:solidFill>
                  <a:srgbClr val="68704B"/>
                </a:solidFill>
              </a:rPr>
              <a:t>CONTENTS</a:t>
            </a:r>
            <a:endParaRPr lang="zh-CN" altLang="en-US" sz="2800" dirty="0">
              <a:solidFill>
                <a:srgbClr val="68704B"/>
              </a:solidFill>
            </a:endParaRPr>
          </a:p>
        </p:txBody>
      </p:sp>
      <p:pic>
        <p:nvPicPr>
          <p:cNvPr id="29" name="Group 8"/>
          <p:cNvPicPr>
            <a:picLocks noChangeAspect="1" noChangeArrowheads="1"/>
          </p:cNvPicPr>
          <p:nvPr/>
        </p:nvPicPr>
        <p:blipFill rotWithShape="1">
          <a:blip r:embed="rId4">
            <a:extLst>
              <a:ext uri="{28A0092B-C50C-407E-A947-70E740481C1C}">
                <a14:useLocalDpi xmlns:a14="http://schemas.microsoft.com/office/drawing/2010/main" val="0"/>
              </a:ext>
            </a:extLst>
          </a:blip>
          <a:srcRect l="16692" r="19778" b="283"/>
          <a:stretch>
            <a:fillRect/>
          </a:stretch>
        </p:blipFill>
        <p:spPr bwMode="auto">
          <a:xfrm>
            <a:off x="6509907" y="199536"/>
            <a:ext cx="3390507" cy="1416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文本框 29"/>
          <p:cNvSpPr txBox="1"/>
          <p:nvPr/>
        </p:nvSpPr>
        <p:spPr>
          <a:xfrm>
            <a:off x="6561663" y="715187"/>
            <a:ext cx="3847435" cy="461665"/>
          </a:xfrm>
          <a:prstGeom prst="rect">
            <a:avLst/>
          </a:prstGeom>
          <a:noFill/>
        </p:spPr>
        <p:txBody>
          <a:bodyPr wrap="square" rtlCol="0">
            <a:spAutoFit/>
          </a:bodyPr>
          <a:lstStyle/>
          <a:p>
            <a:r>
              <a:rPr lang="zh-CN" altLang="en-US" sz="2400" dirty="0">
                <a:solidFill>
                  <a:srgbClr val="68704B"/>
                </a:solidFill>
                <a:latin typeface="微软雅黑" panose="020B0503020204020204" pitchFamily="34" charset="-122"/>
                <a:ea typeface="微软雅黑" panose="020B0503020204020204" pitchFamily="34" charset="-122"/>
              </a:rPr>
              <a:t>一、单击此处添加标题</a:t>
            </a:r>
            <a:endParaRPr lang="zh-CN" altLang="en-US" sz="2400" dirty="0">
              <a:solidFill>
                <a:srgbClr val="68704B"/>
              </a:solidFill>
              <a:latin typeface="微软雅黑" panose="020B0503020204020204" pitchFamily="34" charset="-122"/>
              <a:ea typeface="微软雅黑" panose="020B0503020204020204" pitchFamily="34" charset="-122"/>
            </a:endParaRPr>
          </a:p>
        </p:txBody>
      </p:sp>
      <p:pic>
        <p:nvPicPr>
          <p:cNvPr id="31" name="Group 8"/>
          <p:cNvPicPr>
            <a:picLocks noChangeAspect="1" noChangeArrowheads="1"/>
          </p:cNvPicPr>
          <p:nvPr/>
        </p:nvPicPr>
        <p:blipFill rotWithShape="1">
          <a:blip r:embed="rId4">
            <a:extLst>
              <a:ext uri="{28A0092B-C50C-407E-A947-70E740481C1C}">
                <a14:useLocalDpi xmlns:a14="http://schemas.microsoft.com/office/drawing/2010/main" val="0"/>
              </a:ext>
            </a:extLst>
          </a:blip>
          <a:srcRect l="16692" r="19778" b="283"/>
          <a:stretch>
            <a:fillRect/>
          </a:stretch>
        </p:blipFill>
        <p:spPr bwMode="auto">
          <a:xfrm>
            <a:off x="6493483" y="1890277"/>
            <a:ext cx="3390507" cy="1416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文本框 31"/>
          <p:cNvSpPr txBox="1"/>
          <p:nvPr/>
        </p:nvSpPr>
        <p:spPr>
          <a:xfrm>
            <a:off x="6545239" y="2405928"/>
            <a:ext cx="3847435" cy="461665"/>
          </a:xfrm>
          <a:prstGeom prst="rect">
            <a:avLst/>
          </a:prstGeom>
          <a:noFill/>
        </p:spPr>
        <p:txBody>
          <a:bodyPr wrap="square" rtlCol="0">
            <a:spAutoFit/>
          </a:bodyPr>
          <a:lstStyle/>
          <a:p>
            <a:r>
              <a:rPr lang="zh-CN" altLang="en-US" sz="2400" dirty="0">
                <a:solidFill>
                  <a:srgbClr val="68704B"/>
                </a:solidFill>
                <a:latin typeface="微软雅黑" panose="020B0503020204020204" pitchFamily="34" charset="-122"/>
                <a:ea typeface="微软雅黑" panose="020B0503020204020204" pitchFamily="34" charset="-122"/>
              </a:rPr>
              <a:t>二、单击此处添加标题</a:t>
            </a:r>
            <a:endParaRPr lang="zh-CN" altLang="en-US" sz="2400" dirty="0">
              <a:solidFill>
                <a:srgbClr val="68704B"/>
              </a:solidFill>
              <a:latin typeface="微软雅黑" panose="020B0503020204020204" pitchFamily="34" charset="-122"/>
              <a:ea typeface="微软雅黑" panose="020B0503020204020204" pitchFamily="34" charset="-122"/>
            </a:endParaRPr>
          </a:p>
        </p:txBody>
      </p:sp>
      <p:pic>
        <p:nvPicPr>
          <p:cNvPr id="33" name="Group 8"/>
          <p:cNvPicPr>
            <a:picLocks noChangeAspect="1" noChangeArrowheads="1"/>
          </p:cNvPicPr>
          <p:nvPr/>
        </p:nvPicPr>
        <p:blipFill rotWithShape="1">
          <a:blip r:embed="rId4">
            <a:extLst>
              <a:ext uri="{28A0092B-C50C-407E-A947-70E740481C1C}">
                <a14:useLocalDpi xmlns:a14="http://schemas.microsoft.com/office/drawing/2010/main" val="0"/>
              </a:ext>
            </a:extLst>
          </a:blip>
          <a:srcRect l="16692" r="19778" b="283"/>
          <a:stretch>
            <a:fillRect/>
          </a:stretch>
        </p:blipFill>
        <p:spPr bwMode="auto">
          <a:xfrm>
            <a:off x="6477360" y="3468121"/>
            <a:ext cx="3390507" cy="1416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文本框 33"/>
          <p:cNvSpPr txBox="1"/>
          <p:nvPr/>
        </p:nvSpPr>
        <p:spPr>
          <a:xfrm>
            <a:off x="6529116" y="3983772"/>
            <a:ext cx="3847435" cy="461665"/>
          </a:xfrm>
          <a:prstGeom prst="rect">
            <a:avLst/>
          </a:prstGeom>
          <a:noFill/>
        </p:spPr>
        <p:txBody>
          <a:bodyPr wrap="square" rtlCol="0">
            <a:spAutoFit/>
          </a:bodyPr>
          <a:lstStyle/>
          <a:p>
            <a:r>
              <a:rPr lang="zh-CN" altLang="en-US" sz="2400" dirty="0">
                <a:solidFill>
                  <a:srgbClr val="68704B"/>
                </a:solidFill>
                <a:latin typeface="微软雅黑" panose="020B0503020204020204" pitchFamily="34" charset="-122"/>
                <a:ea typeface="微软雅黑" panose="020B0503020204020204" pitchFamily="34" charset="-122"/>
              </a:rPr>
              <a:t>三、单击此处添加标题</a:t>
            </a:r>
            <a:endParaRPr lang="zh-CN" altLang="en-US" sz="2400" dirty="0">
              <a:solidFill>
                <a:srgbClr val="68704B"/>
              </a:solidFill>
              <a:latin typeface="微软雅黑" panose="020B0503020204020204" pitchFamily="34" charset="-122"/>
              <a:ea typeface="微软雅黑" panose="020B0503020204020204" pitchFamily="34" charset="-122"/>
            </a:endParaRPr>
          </a:p>
        </p:txBody>
      </p:sp>
      <p:pic>
        <p:nvPicPr>
          <p:cNvPr id="35" name="Group 8"/>
          <p:cNvPicPr>
            <a:picLocks noChangeAspect="1" noChangeArrowheads="1"/>
          </p:cNvPicPr>
          <p:nvPr/>
        </p:nvPicPr>
        <p:blipFill rotWithShape="1">
          <a:blip r:embed="rId4">
            <a:extLst>
              <a:ext uri="{28A0092B-C50C-407E-A947-70E740481C1C}">
                <a14:useLocalDpi xmlns:a14="http://schemas.microsoft.com/office/drawing/2010/main" val="0"/>
              </a:ext>
            </a:extLst>
          </a:blip>
          <a:srcRect l="16692" r="19778" b="283"/>
          <a:stretch>
            <a:fillRect/>
          </a:stretch>
        </p:blipFill>
        <p:spPr bwMode="auto">
          <a:xfrm>
            <a:off x="6529116" y="5094342"/>
            <a:ext cx="3390507" cy="1416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文本框 35"/>
          <p:cNvSpPr txBox="1"/>
          <p:nvPr/>
        </p:nvSpPr>
        <p:spPr>
          <a:xfrm>
            <a:off x="6580872" y="5609993"/>
            <a:ext cx="3847435" cy="461665"/>
          </a:xfrm>
          <a:prstGeom prst="rect">
            <a:avLst/>
          </a:prstGeom>
          <a:noFill/>
        </p:spPr>
        <p:txBody>
          <a:bodyPr wrap="square" rtlCol="0">
            <a:spAutoFit/>
          </a:bodyPr>
          <a:lstStyle/>
          <a:p>
            <a:r>
              <a:rPr lang="zh-CN" altLang="en-US" sz="2400" dirty="0">
                <a:solidFill>
                  <a:srgbClr val="68704B"/>
                </a:solidFill>
                <a:latin typeface="微软雅黑" panose="020B0503020204020204" pitchFamily="34" charset="-122"/>
                <a:ea typeface="微软雅黑" panose="020B0503020204020204" pitchFamily="34" charset="-122"/>
              </a:rPr>
              <a:t>四、单击此处添加标题</a:t>
            </a:r>
            <a:endParaRPr lang="zh-CN" altLang="en-US" sz="2400" dirty="0">
              <a:solidFill>
                <a:srgbClr val="68704B"/>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500"/>
                                        <p:tgtEl>
                                          <p:spTgt spid="2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500"/>
                                        <p:tgtEl>
                                          <p:spTgt spid="32"/>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500"/>
                                        <p:tgtEl>
                                          <p:spTgt spid="3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500"/>
                                        <p:tgtEl>
                                          <p:spTgt spid="34"/>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500"/>
                                        <p:tgtEl>
                                          <p:spTgt spid="3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fade">
                                      <p:cBhvr>
                                        <p:cTn id="5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25" grpId="0"/>
      <p:bldP spid="26" grpId="0"/>
      <p:bldP spid="30" grpId="0"/>
      <p:bldP spid="32" grpId="0"/>
      <p:bldP spid="34" grpId="0"/>
      <p:bldP spid="3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p:cNvGrpSpPr/>
          <p:nvPr/>
        </p:nvGrpSpPr>
        <p:grpSpPr bwMode="auto">
          <a:xfrm>
            <a:off x="567269" y="347599"/>
            <a:ext cx="11152188" cy="6983413"/>
            <a:chOff x="0" y="0"/>
            <a:chExt cx="11151065" cy="6983832"/>
          </a:xfrm>
        </p:grpSpPr>
        <p:sp>
          <p:nvSpPr>
            <p:cNvPr id="4" name="Freeform 1224"/>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pic>
          <p:nvPicPr>
            <p:cNvPr id="5" name="组合 1337"/>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椭圆 627"/>
          <p:cNvSpPr>
            <a:spLocks noChangeArrowheads="1"/>
          </p:cNvSpPr>
          <p:nvPr/>
        </p:nvSpPr>
        <p:spPr bwMode="auto">
          <a:xfrm>
            <a:off x="4245860" y="615061"/>
            <a:ext cx="3888414" cy="3890597"/>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9" name="椭圆 628"/>
          <p:cNvSpPr>
            <a:spLocks noChangeArrowheads="1"/>
          </p:cNvSpPr>
          <p:nvPr/>
        </p:nvSpPr>
        <p:spPr bwMode="auto">
          <a:xfrm>
            <a:off x="4112510" y="481711"/>
            <a:ext cx="4254999" cy="4257182"/>
          </a:xfrm>
          <a:prstGeom prst="ellipse">
            <a:avLst/>
          </a:prstGeom>
          <a:noFill/>
          <a:ln w="12700">
            <a:solidFill>
              <a:schemeClr val="bg1"/>
            </a:solidFill>
            <a:rou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0" name="文本框 1342"/>
          <p:cNvSpPr txBox="1">
            <a:spLocks noChangeArrowheads="1"/>
          </p:cNvSpPr>
          <p:nvPr/>
        </p:nvSpPr>
        <p:spPr bwMode="auto">
          <a:xfrm>
            <a:off x="4866627" y="1406672"/>
            <a:ext cx="26468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4800" dirty="0">
                <a:solidFill>
                  <a:srgbClr val="413B17"/>
                </a:solidFill>
                <a:latin typeface="宋体" panose="02010600030101010101" pitchFamily="2" charset="-122"/>
              </a:rPr>
              <a:t>PART ONE</a:t>
            </a:r>
            <a:endParaRPr lang="zh-CN" altLang="en-US" sz="4800" dirty="0">
              <a:solidFill>
                <a:srgbClr val="413B17"/>
              </a:solidFill>
              <a:latin typeface="宋体" panose="02010600030101010101" pitchFamily="2" charset="-122"/>
            </a:endParaRPr>
          </a:p>
        </p:txBody>
      </p:sp>
      <p:sp>
        <p:nvSpPr>
          <p:cNvPr id="11" name="文本框 10"/>
          <p:cNvSpPr txBox="1"/>
          <p:nvPr/>
        </p:nvSpPr>
        <p:spPr>
          <a:xfrm>
            <a:off x="5068209" y="2407975"/>
            <a:ext cx="2646879" cy="523220"/>
          </a:xfrm>
          <a:prstGeom prst="rect">
            <a:avLst/>
          </a:prstGeom>
          <a:noFill/>
        </p:spPr>
        <p:txBody>
          <a:bodyPr wrap="square" rtlCol="0">
            <a:spAutoFit/>
          </a:bodyPr>
          <a:lstStyle/>
          <a:p>
            <a:r>
              <a:rPr lang="zh-CN" altLang="en-US" sz="2800" dirty="0">
                <a:solidFill>
                  <a:srgbClr val="68704B"/>
                </a:solidFill>
              </a:rPr>
              <a:t>单击添加标题</a:t>
            </a:r>
            <a:endParaRPr lang="zh-CN" altLang="en-US" sz="2800" dirty="0">
              <a:solidFill>
                <a:srgbClr val="68704B"/>
              </a:solidFill>
            </a:endParaRPr>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2718" y="2942187"/>
            <a:ext cx="5897859" cy="3126941"/>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heel(1)">
                                      <p:cBhvr>
                                        <p:cTn id="10" dur="2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p:cNvGrpSpPr/>
          <p:nvPr/>
        </p:nvGrpSpPr>
        <p:grpSpPr bwMode="auto">
          <a:xfrm>
            <a:off x="567269" y="347599"/>
            <a:ext cx="11152188" cy="6983413"/>
            <a:chOff x="0" y="0"/>
            <a:chExt cx="11151065" cy="6983832"/>
          </a:xfrm>
        </p:grpSpPr>
        <p:sp>
          <p:nvSpPr>
            <p:cNvPr id="4" name="Freeform 1224"/>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pic>
          <p:nvPicPr>
            <p:cNvPr id="5" name="组合 1337"/>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r="52928"/>
          <a:stretch>
            <a:fillRect/>
          </a:stretch>
        </p:blipFill>
        <p:spPr>
          <a:xfrm>
            <a:off x="0" y="-18054"/>
            <a:ext cx="1723194" cy="1700577"/>
          </a:xfrm>
          <a:prstGeom prst="rect">
            <a:avLst/>
          </a:prstGeom>
        </p:spPr>
      </p:pic>
      <p:pic>
        <p:nvPicPr>
          <p:cNvPr id="14" name="Group 8"/>
          <p:cNvPicPr>
            <a:picLocks noChangeAspect="1" noChangeArrowheads="1"/>
          </p:cNvPicPr>
          <p:nvPr/>
        </p:nvPicPr>
        <p:blipFill rotWithShape="1">
          <a:blip r:embed="rId4">
            <a:extLst>
              <a:ext uri="{28A0092B-C50C-407E-A947-70E740481C1C}">
                <a14:useLocalDpi xmlns:a14="http://schemas.microsoft.com/office/drawing/2010/main" val="0"/>
              </a:ext>
            </a:extLst>
          </a:blip>
          <a:srcRect l="16692" r="19778" b="283"/>
          <a:stretch>
            <a:fillRect/>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文本框 15"/>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endParaRPr lang="zh-CN" altLang="en-US" sz="2000" dirty="0">
              <a:solidFill>
                <a:srgbClr val="68704B"/>
              </a:solidFill>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rotWithShape="1">
          <a:blip r:embed="rId5">
            <a:extLst>
              <a:ext uri="{28A0092B-C50C-407E-A947-70E740481C1C}">
                <a14:useLocalDpi xmlns:a14="http://schemas.microsoft.com/office/drawing/2010/main" val="0"/>
              </a:ext>
            </a:extLst>
          </a:blip>
          <a:srcRect l="71115" t="-1" r="7560" b="84697"/>
          <a:stretch>
            <a:fillRect/>
          </a:stretch>
        </p:blipFill>
        <p:spPr>
          <a:xfrm>
            <a:off x="1061588" y="1713668"/>
            <a:ext cx="2470624" cy="1700577"/>
          </a:xfrm>
          <a:prstGeom prst="rect">
            <a:avLst/>
          </a:prstGeom>
        </p:spPr>
      </p:pic>
      <p:sp>
        <p:nvSpPr>
          <p:cNvPr id="22" name="椭圆 5"/>
          <p:cNvSpPr>
            <a:spLocks noChangeArrowheads="1"/>
          </p:cNvSpPr>
          <p:nvPr/>
        </p:nvSpPr>
        <p:spPr bwMode="auto">
          <a:xfrm>
            <a:off x="2095506" y="1935584"/>
            <a:ext cx="1700577" cy="1700577"/>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24" name="矩形: 圆角 23"/>
          <p:cNvSpPr/>
          <p:nvPr/>
        </p:nvSpPr>
        <p:spPr>
          <a:xfrm>
            <a:off x="2319142" y="4101651"/>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1543821" y="4039988"/>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endParaRPr lang="zh-CN" altLang="en-US" dirty="0">
              <a:latin typeface="微软雅黑" panose="020B0503020204020204" pitchFamily="34" charset="-122"/>
              <a:ea typeface="微软雅黑" panose="020B0503020204020204" pitchFamily="34" charset="-122"/>
            </a:endParaRPr>
          </a:p>
        </p:txBody>
      </p:sp>
      <p:sp>
        <p:nvSpPr>
          <p:cNvPr id="26" name="文本框 25"/>
          <p:cNvSpPr txBox="1"/>
          <p:nvPr/>
        </p:nvSpPr>
        <p:spPr>
          <a:xfrm>
            <a:off x="2527812" y="2303567"/>
            <a:ext cx="1213070" cy="830997"/>
          </a:xfrm>
          <a:prstGeom prst="rect">
            <a:avLst/>
          </a:prstGeom>
          <a:noFill/>
        </p:spPr>
        <p:txBody>
          <a:bodyPr wrap="square" rtlCol="0">
            <a:spAutoFit/>
          </a:bodyPr>
          <a:lstStyle/>
          <a:p>
            <a:r>
              <a:rPr lang="en-US" altLang="zh-CN" sz="4800" dirty="0">
                <a:latin typeface="Algerian" panose="04020705040A02060702" pitchFamily="82" charset="0"/>
              </a:rPr>
              <a:t>01</a:t>
            </a:r>
            <a:endParaRPr lang="zh-CN" altLang="en-US" sz="4800" dirty="0">
              <a:latin typeface="Algerian" panose="04020705040A02060702" pitchFamily="82" charset="0"/>
            </a:endParaRPr>
          </a:p>
        </p:txBody>
      </p:sp>
      <p:pic>
        <p:nvPicPr>
          <p:cNvPr id="27" name="图片 26"/>
          <p:cNvPicPr>
            <a:picLocks noChangeAspect="1"/>
          </p:cNvPicPr>
          <p:nvPr/>
        </p:nvPicPr>
        <p:blipFill rotWithShape="1">
          <a:blip r:embed="rId5">
            <a:extLst>
              <a:ext uri="{28A0092B-C50C-407E-A947-70E740481C1C}">
                <a14:useLocalDpi xmlns:a14="http://schemas.microsoft.com/office/drawing/2010/main" val="0"/>
              </a:ext>
            </a:extLst>
          </a:blip>
          <a:srcRect l="71115" t="-1" r="7560" b="84697"/>
          <a:stretch>
            <a:fillRect/>
          </a:stretch>
        </p:blipFill>
        <p:spPr>
          <a:xfrm>
            <a:off x="4624703" y="1713668"/>
            <a:ext cx="2470624" cy="1700577"/>
          </a:xfrm>
          <a:prstGeom prst="rect">
            <a:avLst/>
          </a:prstGeom>
        </p:spPr>
      </p:pic>
      <p:sp>
        <p:nvSpPr>
          <p:cNvPr id="28" name="椭圆 5"/>
          <p:cNvSpPr>
            <a:spLocks noChangeArrowheads="1"/>
          </p:cNvSpPr>
          <p:nvPr/>
        </p:nvSpPr>
        <p:spPr bwMode="auto">
          <a:xfrm>
            <a:off x="5658621" y="1935584"/>
            <a:ext cx="1700577" cy="1700577"/>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29" name="矩形: 圆角 28"/>
          <p:cNvSpPr/>
          <p:nvPr/>
        </p:nvSpPr>
        <p:spPr>
          <a:xfrm>
            <a:off x="5882257" y="4101651"/>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5106936" y="4039988"/>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endParaRPr lang="zh-CN" altLang="en-US" dirty="0">
              <a:latin typeface="微软雅黑" panose="020B0503020204020204" pitchFamily="34" charset="-122"/>
              <a:ea typeface="微软雅黑" panose="020B0503020204020204" pitchFamily="34" charset="-122"/>
            </a:endParaRPr>
          </a:p>
        </p:txBody>
      </p:sp>
      <p:sp>
        <p:nvSpPr>
          <p:cNvPr id="31" name="文本框 30"/>
          <p:cNvSpPr txBox="1"/>
          <p:nvPr/>
        </p:nvSpPr>
        <p:spPr>
          <a:xfrm>
            <a:off x="6090927" y="2303567"/>
            <a:ext cx="1213070" cy="830997"/>
          </a:xfrm>
          <a:prstGeom prst="rect">
            <a:avLst/>
          </a:prstGeom>
          <a:noFill/>
        </p:spPr>
        <p:txBody>
          <a:bodyPr wrap="square" rtlCol="0">
            <a:spAutoFit/>
          </a:bodyPr>
          <a:lstStyle/>
          <a:p>
            <a:r>
              <a:rPr lang="en-US" altLang="zh-CN" sz="4800" dirty="0">
                <a:latin typeface="Algerian" panose="04020705040A02060702" pitchFamily="82" charset="0"/>
              </a:rPr>
              <a:t>02</a:t>
            </a:r>
            <a:endParaRPr lang="zh-CN" altLang="en-US" sz="4800" dirty="0">
              <a:latin typeface="Algerian" panose="04020705040A02060702" pitchFamily="82" charset="0"/>
            </a:endParaRPr>
          </a:p>
        </p:txBody>
      </p:sp>
      <p:pic>
        <p:nvPicPr>
          <p:cNvPr id="32" name="图片 31"/>
          <p:cNvPicPr>
            <a:picLocks noChangeAspect="1"/>
          </p:cNvPicPr>
          <p:nvPr/>
        </p:nvPicPr>
        <p:blipFill rotWithShape="1">
          <a:blip r:embed="rId5">
            <a:extLst>
              <a:ext uri="{28A0092B-C50C-407E-A947-70E740481C1C}">
                <a14:useLocalDpi xmlns:a14="http://schemas.microsoft.com/office/drawing/2010/main" val="0"/>
              </a:ext>
            </a:extLst>
          </a:blip>
          <a:srcRect l="71115" t="-1" r="7560" b="84697"/>
          <a:stretch>
            <a:fillRect/>
          </a:stretch>
        </p:blipFill>
        <p:spPr>
          <a:xfrm>
            <a:off x="8114876" y="1655130"/>
            <a:ext cx="2470624" cy="1700577"/>
          </a:xfrm>
          <a:prstGeom prst="rect">
            <a:avLst/>
          </a:prstGeom>
        </p:spPr>
      </p:pic>
      <p:sp>
        <p:nvSpPr>
          <p:cNvPr id="33" name="椭圆 5"/>
          <p:cNvSpPr>
            <a:spLocks noChangeArrowheads="1"/>
          </p:cNvSpPr>
          <p:nvPr/>
        </p:nvSpPr>
        <p:spPr bwMode="auto">
          <a:xfrm>
            <a:off x="9148794" y="1877046"/>
            <a:ext cx="1700577" cy="1700577"/>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34" name="矩形: 圆角 33"/>
          <p:cNvSpPr/>
          <p:nvPr/>
        </p:nvSpPr>
        <p:spPr>
          <a:xfrm>
            <a:off x="9372430" y="4043113"/>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8597109" y="3981450"/>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endParaRPr lang="zh-CN" altLang="en-US" dirty="0">
              <a:latin typeface="微软雅黑" panose="020B0503020204020204" pitchFamily="34" charset="-122"/>
              <a:ea typeface="微软雅黑" panose="020B0503020204020204" pitchFamily="34" charset="-122"/>
            </a:endParaRPr>
          </a:p>
        </p:txBody>
      </p:sp>
      <p:sp>
        <p:nvSpPr>
          <p:cNvPr id="36" name="文本框 35"/>
          <p:cNvSpPr txBox="1"/>
          <p:nvPr/>
        </p:nvSpPr>
        <p:spPr>
          <a:xfrm>
            <a:off x="9581100" y="2245029"/>
            <a:ext cx="1213070" cy="830997"/>
          </a:xfrm>
          <a:prstGeom prst="rect">
            <a:avLst/>
          </a:prstGeom>
          <a:noFill/>
        </p:spPr>
        <p:txBody>
          <a:bodyPr wrap="square" rtlCol="0">
            <a:spAutoFit/>
          </a:bodyPr>
          <a:lstStyle/>
          <a:p>
            <a:r>
              <a:rPr lang="en-US" altLang="zh-CN" sz="4800" dirty="0">
                <a:latin typeface="Algerian" panose="04020705040A02060702" pitchFamily="82" charset="0"/>
              </a:rPr>
              <a:t>03</a:t>
            </a:r>
            <a:endParaRPr lang="zh-CN" altLang="en-US" sz="4800" dirty="0">
              <a:latin typeface="Algerian" panose="04020705040A02060702" pitchFamily="82"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1000"/>
                                        <p:tgtEl>
                                          <p:spTgt spid="27"/>
                                        </p:tgtEl>
                                      </p:cBhvr>
                                    </p:animEffect>
                                    <p:anim calcmode="lin" valueType="num">
                                      <p:cBhvr>
                                        <p:cTn id="33" dur="1000" fill="hold"/>
                                        <p:tgtEl>
                                          <p:spTgt spid="27"/>
                                        </p:tgtEl>
                                        <p:attrNameLst>
                                          <p:attrName>ppt_x</p:attrName>
                                        </p:attrNameLst>
                                      </p:cBhvr>
                                      <p:tavLst>
                                        <p:tav tm="0">
                                          <p:val>
                                            <p:strVal val="#ppt_x"/>
                                          </p:val>
                                        </p:tav>
                                        <p:tav tm="100000">
                                          <p:val>
                                            <p:strVal val="#ppt_x"/>
                                          </p:val>
                                        </p:tav>
                                      </p:tavLst>
                                    </p:anim>
                                    <p:anim calcmode="lin" valueType="num">
                                      <p:cBhvr>
                                        <p:cTn id="34" dur="1000" fill="hold"/>
                                        <p:tgtEl>
                                          <p:spTgt spid="2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1000"/>
                                        <p:tgtEl>
                                          <p:spTgt spid="28"/>
                                        </p:tgtEl>
                                      </p:cBhvr>
                                    </p:animEffect>
                                    <p:anim calcmode="lin" valueType="num">
                                      <p:cBhvr>
                                        <p:cTn id="38" dur="1000" fill="hold"/>
                                        <p:tgtEl>
                                          <p:spTgt spid="28"/>
                                        </p:tgtEl>
                                        <p:attrNameLst>
                                          <p:attrName>ppt_x</p:attrName>
                                        </p:attrNameLst>
                                      </p:cBhvr>
                                      <p:tavLst>
                                        <p:tav tm="0">
                                          <p:val>
                                            <p:strVal val="#ppt_x"/>
                                          </p:val>
                                        </p:tav>
                                        <p:tav tm="100000">
                                          <p:val>
                                            <p:strVal val="#ppt_x"/>
                                          </p:val>
                                        </p:tav>
                                      </p:tavLst>
                                    </p:anim>
                                    <p:anim calcmode="lin" valueType="num">
                                      <p:cBhvr>
                                        <p:cTn id="39" dur="1000" fill="hold"/>
                                        <p:tgtEl>
                                          <p:spTgt spid="2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1000"/>
                                        <p:tgtEl>
                                          <p:spTgt spid="31"/>
                                        </p:tgtEl>
                                      </p:cBhvr>
                                    </p:animEffect>
                                    <p:anim calcmode="lin" valueType="num">
                                      <p:cBhvr>
                                        <p:cTn id="43" dur="1000" fill="hold"/>
                                        <p:tgtEl>
                                          <p:spTgt spid="31"/>
                                        </p:tgtEl>
                                        <p:attrNameLst>
                                          <p:attrName>ppt_x</p:attrName>
                                        </p:attrNameLst>
                                      </p:cBhvr>
                                      <p:tavLst>
                                        <p:tav tm="0">
                                          <p:val>
                                            <p:strVal val="#ppt_x"/>
                                          </p:val>
                                        </p:tav>
                                        <p:tav tm="100000">
                                          <p:val>
                                            <p:strVal val="#ppt_x"/>
                                          </p:val>
                                        </p:tav>
                                      </p:tavLst>
                                    </p:anim>
                                    <p:anim calcmode="lin" valueType="num">
                                      <p:cBhvr>
                                        <p:cTn id="4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500"/>
                                        <p:tgtEl>
                                          <p:spTgt spid="3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500"/>
                                        <p:tgtEl>
                                          <p:spTgt spid="29"/>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1000"/>
                                        <p:tgtEl>
                                          <p:spTgt spid="32"/>
                                        </p:tgtEl>
                                      </p:cBhvr>
                                    </p:animEffect>
                                    <p:anim calcmode="lin" valueType="num">
                                      <p:cBhvr>
                                        <p:cTn id="58" dur="1000" fill="hold"/>
                                        <p:tgtEl>
                                          <p:spTgt spid="32"/>
                                        </p:tgtEl>
                                        <p:attrNameLst>
                                          <p:attrName>ppt_x</p:attrName>
                                        </p:attrNameLst>
                                      </p:cBhvr>
                                      <p:tavLst>
                                        <p:tav tm="0">
                                          <p:val>
                                            <p:strVal val="#ppt_x"/>
                                          </p:val>
                                        </p:tav>
                                        <p:tav tm="100000">
                                          <p:val>
                                            <p:strVal val="#ppt_x"/>
                                          </p:val>
                                        </p:tav>
                                      </p:tavLst>
                                    </p:anim>
                                    <p:anim calcmode="lin" valueType="num">
                                      <p:cBhvr>
                                        <p:cTn id="59" dur="1000" fill="hold"/>
                                        <p:tgtEl>
                                          <p:spTgt spid="3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1000"/>
                                        <p:tgtEl>
                                          <p:spTgt spid="33"/>
                                        </p:tgtEl>
                                      </p:cBhvr>
                                    </p:animEffect>
                                    <p:anim calcmode="lin" valueType="num">
                                      <p:cBhvr>
                                        <p:cTn id="63" dur="1000" fill="hold"/>
                                        <p:tgtEl>
                                          <p:spTgt spid="33"/>
                                        </p:tgtEl>
                                        <p:attrNameLst>
                                          <p:attrName>ppt_x</p:attrName>
                                        </p:attrNameLst>
                                      </p:cBhvr>
                                      <p:tavLst>
                                        <p:tav tm="0">
                                          <p:val>
                                            <p:strVal val="#ppt_x"/>
                                          </p:val>
                                        </p:tav>
                                        <p:tav tm="100000">
                                          <p:val>
                                            <p:strVal val="#ppt_x"/>
                                          </p:val>
                                        </p:tav>
                                      </p:tavLst>
                                    </p:anim>
                                    <p:anim calcmode="lin" valueType="num">
                                      <p:cBhvr>
                                        <p:cTn id="64" dur="1000" fill="hold"/>
                                        <p:tgtEl>
                                          <p:spTgt spid="33"/>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1000"/>
                                        <p:tgtEl>
                                          <p:spTgt spid="36"/>
                                        </p:tgtEl>
                                      </p:cBhvr>
                                    </p:animEffect>
                                    <p:anim calcmode="lin" valueType="num">
                                      <p:cBhvr>
                                        <p:cTn id="68" dur="1000" fill="hold"/>
                                        <p:tgtEl>
                                          <p:spTgt spid="36"/>
                                        </p:tgtEl>
                                        <p:attrNameLst>
                                          <p:attrName>ppt_x</p:attrName>
                                        </p:attrNameLst>
                                      </p:cBhvr>
                                      <p:tavLst>
                                        <p:tav tm="0">
                                          <p:val>
                                            <p:strVal val="#ppt_x"/>
                                          </p:val>
                                        </p:tav>
                                        <p:tav tm="100000">
                                          <p:val>
                                            <p:strVal val="#ppt_x"/>
                                          </p:val>
                                        </p:tav>
                                      </p:tavLst>
                                    </p:anim>
                                    <p:anim calcmode="lin" valueType="num">
                                      <p:cBhvr>
                                        <p:cTn id="69"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fade">
                                      <p:cBhvr>
                                        <p:cTn id="74" dur="500"/>
                                        <p:tgtEl>
                                          <p:spTgt spid="35"/>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fade">
                                      <p:cBhvr>
                                        <p:cTn id="7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5" grpId="0"/>
      <p:bldP spid="26" grpId="0"/>
      <p:bldP spid="28" grpId="0" animBg="1"/>
      <p:bldP spid="29" grpId="0" animBg="1"/>
      <p:bldP spid="30" grpId="0"/>
      <p:bldP spid="31" grpId="0"/>
      <p:bldP spid="33" grpId="0" animBg="1"/>
      <p:bldP spid="34" grpId="0" animBg="1"/>
      <p:bldP spid="35" grpId="0"/>
      <p:bldP spid="3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p:cNvGrpSpPr/>
          <p:nvPr/>
        </p:nvGrpSpPr>
        <p:grpSpPr bwMode="auto">
          <a:xfrm>
            <a:off x="567269" y="347599"/>
            <a:ext cx="11152188" cy="6983413"/>
            <a:chOff x="0" y="0"/>
            <a:chExt cx="11151065" cy="6983832"/>
          </a:xfrm>
        </p:grpSpPr>
        <p:sp>
          <p:nvSpPr>
            <p:cNvPr id="4" name="Freeform 1224"/>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pic>
          <p:nvPicPr>
            <p:cNvPr id="5" name="组合 1337"/>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r="52928"/>
          <a:stretch>
            <a:fillRect/>
          </a:stretch>
        </p:blipFill>
        <p:spPr>
          <a:xfrm>
            <a:off x="0" y="-18054"/>
            <a:ext cx="1723194" cy="1700577"/>
          </a:xfrm>
          <a:prstGeom prst="rect">
            <a:avLst/>
          </a:prstGeom>
        </p:spPr>
      </p:pic>
      <p:pic>
        <p:nvPicPr>
          <p:cNvPr id="8" name="Group 8"/>
          <p:cNvPicPr>
            <a:picLocks noChangeAspect="1" noChangeArrowheads="1"/>
          </p:cNvPicPr>
          <p:nvPr/>
        </p:nvPicPr>
        <p:blipFill rotWithShape="1">
          <a:blip r:embed="rId4">
            <a:extLst>
              <a:ext uri="{28A0092B-C50C-407E-A947-70E740481C1C}">
                <a14:useLocalDpi xmlns:a14="http://schemas.microsoft.com/office/drawing/2010/main" val="0"/>
              </a:ext>
            </a:extLst>
          </a:blip>
          <a:srcRect l="16692" r="19778" b="283"/>
          <a:stretch>
            <a:fillRect/>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endParaRPr lang="zh-CN" altLang="en-US" sz="2000" dirty="0">
              <a:solidFill>
                <a:srgbClr val="68704B"/>
              </a:solidFill>
              <a:latin typeface="微软雅黑" panose="020B0503020204020204" pitchFamily="34" charset="-122"/>
              <a:ea typeface="微软雅黑" panose="020B0503020204020204" pitchFamily="34" charset="-122"/>
            </a:endParaRPr>
          </a:p>
        </p:txBody>
      </p:sp>
      <p:sp>
        <p:nvSpPr>
          <p:cNvPr id="10" name="椭圆 28"/>
          <p:cNvSpPr>
            <a:spLocks noChangeArrowheads="1"/>
          </p:cNvSpPr>
          <p:nvPr/>
        </p:nvSpPr>
        <p:spPr bwMode="auto">
          <a:xfrm>
            <a:off x="1638300" y="2043113"/>
            <a:ext cx="3106738" cy="3106737"/>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1" name="椭圆 29"/>
          <p:cNvSpPr>
            <a:spLocks noChangeArrowheads="1"/>
          </p:cNvSpPr>
          <p:nvPr/>
        </p:nvSpPr>
        <p:spPr bwMode="auto">
          <a:xfrm>
            <a:off x="1492250" y="1897063"/>
            <a:ext cx="3398838" cy="3398837"/>
          </a:xfrm>
          <a:prstGeom prst="ellipse">
            <a:avLst/>
          </a:prstGeom>
          <a:noFill/>
          <a:ln w="12700">
            <a:solidFill>
              <a:schemeClr val="bg1"/>
            </a:solidFill>
            <a:rou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pic>
        <p:nvPicPr>
          <p:cNvPr id="13" name="图片 12"/>
          <p:cNvPicPr>
            <a:picLocks noChangeAspect="1"/>
          </p:cNvPicPr>
          <p:nvPr/>
        </p:nvPicPr>
        <p:blipFill rotWithShape="1">
          <a:blip r:embed="rId5" cstate="print">
            <a:extLst>
              <a:ext uri="{28A0092B-C50C-407E-A947-70E740481C1C}">
                <a14:useLocalDpi xmlns:a14="http://schemas.microsoft.com/office/drawing/2010/main" val="0"/>
              </a:ext>
            </a:extLst>
          </a:blip>
          <a:srcRect l="63800" t="25530" b="14302"/>
          <a:stretch>
            <a:fillRect/>
          </a:stretch>
        </p:blipFill>
        <p:spPr>
          <a:xfrm>
            <a:off x="790425" y="2893011"/>
            <a:ext cx="3543598" cy="2736010"/>
          </a:xfrm>
          <a:prstGeom prst="rect">
            <a:avLst/>
          </a:prstGeom>
        </p:spPr>
      </p:pic>
      <p:sp>
        <p:nvSpPr>
          <p:cNvPr id="14" name="矩形: 圆角 13"/>
          <p:cNvSpPr/>
          <p:nvPr/>
        </p:nvSpPr>
        <p:spPr>
          <a:xfrm>
            <a:off x="6114273" y="2104776"/>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5338952" y="2043113"/>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endParaRPr lang="zh-CN" altLang="en-US" dirty="0">
              <a:latin typeface="微软雅黑" panose="020B0503020204020204" pitchFamily="34" charset="-122"/>
              <a:ea typeface="微软雅黑" panose="020B0503020204020204" pitchFamily="34" charset="-122"/>
            </a:endParaRPr>
          </a:p>
        </p:txBody>
      </p:sp>
      <p:sp>
        <p:nvSpPr>
          <p:cNvPr id="16" name="矩形: 圆角 15"/>
          <p:cNvSpPr/>
          <p:nvPr/>
        </p:nvSpPr>
        <p:spPr>
          <a:xfrm>
            <a:off x="6148239" y="4004427"/>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372918" y="3942764"/>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endParaRPr lang="zh-CN" altLang="en-US" dirty="0">
              <a:latin typeface="微软雅黑" panose="020B0503020204020204" pitchFamily="34" charset="-122"/>
              <a:ea typeface="微软雅黑" panose="020B0503020204020204" pitchFamily="34" charset="-122"/>
            </a:endParaRPr>
          </a:p>
        </p:txBody>
      </p:sp>
      <p:sp>
        <p:nvSpPr>
          <p:cNvPr id="18" name="矩形: 圆角 17"/>
          <p:cNvSpPr/>
          <p:nvPr/>
        </p:nvSpPr>
        <p:spPr>
          <a:xfrm>
            <a:off x="9388607" y="2105335"/>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8613286" y="2043672"/>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endParaRPr lang="zh-CN" altLang="en-US" dirty="0">
              <a:latin typeface="微软雅黑" panose="020B0503020204020204" pitchFamily="34" charset="-122"/>
              <a:ea typeface="微软雅黑" panose="020B0503020204020204" pitchFamily="34" charset="-122"/>
            </a:endParaRPr>
          </a:p>
        </p:txBody>
      </p:sp>
      <p:sp>
        <p:nvSpPr>
          <p:cNvPr id="20" name="矩形: 圆角 19"/>
          <p:cNvSpPr/>
          <p:nvPr/>
        </p:nvSpPr>
        <p:spPr>
          <a:xfrm>
            <a:off x="9456457" y="4058255"/>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8681136" y="3996592"/>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4" grpId="0" animBg="1"/>
      <p:bldP spid="15" grpId="0"/>
      <p:bldP spid="16" grpId="0" animBg="1"/>
      <p:bldP spid="17" grpId="0"/>
      <p:bldP spid="18" grpId="0" animBg="1"/>
      <p:bldP spid="19" grpId="0"/>
      <p:bldP spid="20" grpId="0" animBg="1"/>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p:cNvGrpSpPr/>
          <p:nvPr/>
        </p:nvGrpSpPr>
        <p:grpSpPr bwMode="auto">
          <a:xfrm>
            <a:off x="567269" y="347599"/>
            <a:ext cx="11152188" cy="6983413"/>
            <a:chOff x="0" y="0"/>
            <a:chExt cx="11151065" cy="6983832"/>
          </a:xfrm>
        </p:grpSpPr>
        <p:sp>
          <p:nvSpPr>
            <p:cNvPr id="4" name="Freeform 1224"/>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pic>
          <p:nvPicPr>
            <p:cNvPr id="5" name="组合 1337"/>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r="52928"/>
          <a:stretch>
            <a:fillRect/>
          </a:stretch>
        </p:blipFill>
        <p:spPr>
          <a:xfrm>
            <a:off x="0" y="-18054"/>
            <a:ext cx="1723194" cy="1700577"/>
          </a:xfrm>
          <a:prstGeom prst="rect">
            <a:avLst/>
          </a:prstGeom>
        </p:spPr>
      </p:pic>
      <p:pic>
        <p:nvPicPr>
          <p:cNvPr id="8" name="Group 8"/>
          <p:cNvPicPr>
            <a:picLocks noChangeAspect="1" noChangeArrowheads="1"/>
          </p:cNvPicPr>
          <p:nvPr/>
        </p:nvPicPr>
        <p:blipFill rotWithShape="1">
          <a:blip r:embed="rId4">
            <a:extLst>
              <a:ext uri="{28A0092B-C50C-407E-A947-70E740481C1C}">
                <a14:useLocalDpi xmlns:a14="http://schemas.microsoft.com/office/drawing/2010/main" val="0"/>
              </a:ext>
            </a:extLst>
          </a:blip>
          <a:srcRect l="16692" r="19778" b="283"/>
          <a:stretch>
            <a:fillRect/>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endParaRPr lang="zh-CN" altLang="en-US" sz="2000" dirty="0">
              <a:solidFill>
                <a:srgbClr val="68704B"/>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70426" y="832234"/>
            <a:ext cx="4157663" cy="5543550"/>
          </a:xfrm>
          <a:prstGeom prst="rect">
            <a:avLst/>
          </a:prstGeom>
        </p:spPr>
      </p:pic>
      <p:grpSp>
        <p:nvGrpSpPr>
          <p:cNvPr id="12" name="组合 2"/>
          <p:cNvGrpSpPr/>
          <p:nvPr/>
        </p:nvGrpSpPr>
        <p:grpSpPr bwMode="auto">
          <a:xfrm>
            <a:off x="1718667" y="1911968"/>
            <a:ext cx="4872037" cy="1542905"/>
            <a:chOff x="0" y="-76290"/>
            <a:chExt cx="4872627" cy="1541512"/>
          </a:xfrm>
        </p:grpSpPr>
        <p:sp>
          <p:nvSpPr>
            <p:cNvPr id="13" name="矩形 561"/>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endParaRPr lang="zh-CN" altLang="en-US" sz="2000" dirty="0">
                <a:solidFill>
                  <a:srgbClr val="68704B"/>
                </a:solidFill>
                <a:latin typeface="微软雅黑" panose="020B0503020204020204" pitchFamily="34" charset="-122"/>
                <a:ea typeface="微软雅黑" panose="020B0503020204020204" pitchFamily="34" charset="-122"/>
              </a:endParaRPr>
            </a:p>
          </p:txBody>
        </p:sp>
        <p:grpSp>
          <p:nvGrpSpPr>
            <p:cNvPr id="14" name="Group 8"/>
            <p:cNvGrpSpPr/>
            <p:nvPr/>
          </p:nvGrpSpPr>
          <p:grpSpPr bwMode="auto">
            <a:xfrm>
              <a:off x="1182778" y="267249"/>
              <a:ext cx="2507071" cy="211316"/>
              <a:chOff x="0" y="0"/>
              <a:chExt cx="2444" cy="206"/>
            </a:xfrm>
          </p:grpSpPr>
          <p:sp>
            <p:nvSpPr>
              <p:cNvPr id="16" name="Freeform 9"/>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0"/>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1"/>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5" name="矩形 566"/>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endParaRPr lang="zh-CN" altLang="en-US" sz="1800" dirty="0">
                <a:solidFill>
                  <a:prstClr val="black"/>
                </a:solidFill>
                <a:latin typeface="微软雅黑" panose="020B0503020204020204" pitchFamily="34" charset="-122"/>
                <a:ea typeface="微软雅黑" panose="020B0503020204020204" pitchFamily="34" charset="-122"/>
              </a:endParaRPr>
            </a:p>
          </p:txBody>
        </p:sp>
      </p:grpSp>
      <p:grpSp>
        <p:nvGrpSpPr>
          <p:cNvPr id="19" name="组合 2"/>
          <p:cNvGrpSpPr/>
          <p:nvPr/>
        </p:nvGrpSpPr>
        <p:grpSpPr bwMode="auto">
          <a:xfrm>
            <a:off x="1907345" y="3709001"/>
            <a:ext cx="4872037" cy="1542905"/>
            <a:chOff x="0" y="-76290"/>
            <a:chExt cx="4872627" cy="1541512"/>
          </a:xfrm>
        </p:grpSpPr>
        <p:sp>
          <p:nvSpPr>
            <p:cNvPr id="20" name="矩形 561"/>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endParaRPr lang="zh-CN" altLang="en-US" sz="2000" dirty="0">
                <a:solidFill>
                  <a:srgbClr val="68704B"/>
                </a:solidFill>
                <a:latin typeface="微软雅黑" panose="020B0503020204020204" pitchFamily="34" charset="-122"/>
                <a:ea typeface="微软雅黑" panose="020B0503020204020204" pitchFamily="34" charset="-122"/>
              </a:endParaRPr>
            </a:p>
          </p:txBody>
        </p:sp>
        <p:grpSp>
          <p:nvGrpSpPr>
            <p:cNvPr id="21" name="Group 8"/>
            <p:cNvGrpSpPr/>
            <p:nvPr/>
          </p:nvGrpSpPr>
          <p:grpSpPr bwMode="auto">
            <a:xfrm>
              <a:off x="1182778" y="267249"/>
              <a:ext cx="2507071" cy="211316"/>
              <a:chOff x="0" y="0"/>
              <a:chExt cx="2444" cy="206"/>
            </a:xfrm>
          </p:grpSpPr>
          <p:sp>
            <p:nvSpPr>
              <p:cNvPr id="23" name="Freeform 9"/>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 name="Freeform 10"/>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Freeform 11"/>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2" name="矩形 566"/>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endParaRPr lang="zh-CN" altLang="en-US" sz="1800" dirty="0">
                <a:solidFill>
                  <a:prstClr val="black"/>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outVertical)">
                                      <p:cBhvr>
                                        <p:cTn id="13" dur="500"/>
                                        <p:tgtEl>
                                          <p:spTgt spid="12"/>
                                        </p:tgtEl>
                                      </p:cBhvr>
                                    </p:animEffect>
                                  </p:childTnLst>
                                </p:cTn>
                              </p:par>
                            </p:childTnLst>
                          </p:cTn>
                        </p:par>
                        <p:par>
                          <p:cTn id="14" fill="hold">
                            <p:stCondLst>
                              <p:cond delay="1500"/>
                            </p:stCondLst>
                            <p:childTnLst>
                              <p:par>
                                <p:cTn id="15" presetID="16" presetClass="entr" presetSubtype="37"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outVertical)">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p:cNvGrpSpPr/>
          <p:nvPr/>
        </p:nvGrpSpPr>
        <p:grpSpPr bwMode="auto">
          <a:xfrm>
            <a:off x="567269" y="347599"/>
            <a:ext cx="11152188" cy="6983413"/>
            <a:chOff x="0" y="0"/>
            <a:chExt cx="11151065" cy="6983832"/>
          </a:xfrm>
        </p:grpSpPr>
        <p:sp>
          <p:nvSpPr>
            <p:cNvPr id="4" name="Freeform 1224"/>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pic>
          <p:nvPicPr>
            <p:cNvPr id="5" name="组合 1337"/>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r="52928"/>
          <a:stretch>
            <a:fillRect/>
          </a:stretch>
        </p:blipFill>
        <p:spPr>
          <a:xfrm>
            <a:off x="0" y="-18054"/>
            <a:ext cx="1723194" cy="1700577"/>
          </a:xfrm>
          <a:prstGeom prst="rect">
            <a:avLst/>
          </a:prstGeom>
        </p:spPr>
      </p:pic>
      <p:pic>
        <p:nvPicPr>
          <p:cNvPr id="8" name="Group 8"/>
          <p:cNvPicPr>
            <a:picLocks noChangeAspect="1" noChangeArrowheads="1"/>
          </p:cNvPicPr>
          <p:nvPr/>
        </p:nvPicPr>
        <p:blipFill rotWithShape="1">
          <a:blip r:embed="rId4">
            <a:extLst>
              <a:ext uri="{28A0092B-C50C-407E-A947-70E740481C1C}">
                <a14:useLocalDpi xmlns:a14="http://schemas.microsoft.com/office/drawing/2010/main" val="0"/>
              </a:ext>
            </a:extLst>
          </a:blip>
          <a:srcRect l="16692" r="19778" b="283"/>
          <a:stretch>
            <a:fillRect/>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endParaRPr lang="zh-CN" altLang="en-US" sz="2000" dirty="0">
              <a:solidFill>
                <a:srgbClr val="68704B"/>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97465" y="1478113"/>
            <a:ext cx="3231407" cy="4599686"/>
          </a:xfrm>
          <a:prstGeom prst="rect">
            <a:avLst/>
          </a:prstGeom>
        </p:spPr>
      </p:pic>
      <p:grpSp>
        <p:nvGrpSpPr>
          <p:cNvPr id="12" name="组合 2"/>
          <p:cNvGrpSpPr/>
          <p:nvPr/>
        </p:nvGrpSpPr>
        <p:grpSpPr bwMode="auto">
          <a:xfrm>
            <a:off x="5299605" y="1969416"/>
            <a:ext cx="4872037" cy="1542905"/>
            <a:chOff x="0" y="-76290"/>
            <a:chExt cx="4872627" cy="1541512"/>
          </a:xfrm>
        </p:grpSpPr>
        <p:sp>
          <p:nvSpPr>
            <p:cNvPr id="13" name="矩形 561"/>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endParaRPr lang="zh-CN" altLang="en-US" sz="2000" dirty="0">
                <a:solidFill>
                  <a:srgbClr val="68704B"/>
                </a:solidFill>
                <a:latin typeface="微软雅黑" panose="020B0503020204020204" pitchFamily="34" charset="-122"/>
                <a:ea typeface="微软雅黑" panose="020B0503020204020204" pitchFamily="34" charset="-122"/>
              </a:endParaRPr>
            </a:p>
          </p:txBody>
        </p:sp>
        <p:grpSp>
          <p:nvGrpSpPr>
            <p:cNvPr id="14" name="Group 8"/>
            <p:cNvGrpSpPr/>
            <p:nvPr/>
          </p:nvGrpSpPr>
          <p:grpSpPr bwMode="auto">
            <a:xfrm>
              <a:off x="1182778" y="267249"/>
              <a:ext cx="2507071" cy="211316"/>
              <a:chOff x="0" y="0"/>
              <a:chExt cx="2444" cy="206"/>
            </a:xfrm>
          </p:grpSpPr>
          <p:sp>
            <p:nvSpPr>
              <p:cNvPr id="16" name="Freeform 9"/>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0"/>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1"/>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5" name="矩形 566"/>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endParaRPr lang="zh-CN" altLang="en-US" sz="1800" dirty="0">
                <a:solidFill>
                  <a:prstClr val="black"/>
                </a:solidFill>
                <a:latin typeface="微软雅黑" panose="020B0503020204020204" pitchFamily="34" charset="-122"/>
                <a:ea typeface="微软雅黑" panose="020B0503020204020204" pitchFamily="34" charset="-122"/>
              </a:endParaRPr>
            </a:p>
          </p:txBody>
        </p:sp>
      </p:grpSp>
      <p:grpSp>
        <p:nvGrpSpPr>
          <p:cNvPr id="19" name="组合 2"/>
          <p:cNvGrpSpPr/>
          <p:nvPr/>
        </p:nvGrpSpPr>
        <p:grpSpPr bwMode="auto">
          <a:xfrm>
            <a:off x="5488283" y="3766449"/>
            <a:ext cx="4872037" cy="1542905"/>
            <a:chOff x="0" y="-76290"/>
            <a:chExt cx="4872627" cy="1541512"/>
          </a:xfrm>
        </p:grpSpPr>
        <p:sp>
          <p:nvSpPr>
            <p:cNvPr id="20" name="矩形 561"/>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endParaRPr lang="zh-CN" altLang="en-US" sz="2000" dirty="0">
                <a:solidFill>
                  <a:srgbClr val="68704B"/>
                </a:solidFill>
                <a:latin typeface="微软雅黑" panose="020B0503020204020204" pitchFamily="34" charset="-122"/>
                <a:ea typeface="微软雅黑" panose="020B0503020204020204" pitchFamily="34" charset="-122"/>
              </a:endParaRPr>
            </a:p>
          </p:txBody>
        </p:sp>
        <p:grpSp>
          <p:nvGrpSpPr>
            <p:cNvPr id="21" name="Group 8"/>
            <p:cNvGrpSpPr/>
            <p:nvPr/>
          </p:nvGrpSpPr>
          <p:grpSpPr bwMode="auto">
            <a:xfrm>
              <a:off x="1182778" y="267249"/>
              <a:ext cx="2507071" cy="211316"/>
              <a:chOff x="0" y="0"/>
              <a:chExt cx="2444" cy="206"/>
            </a:xfrm>
          </p:grpSpPr>
          <p:sp>
            <p:nvSpPr>
              <p:cNvPr id="23" name="Freeform 9"/>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 name="Freeform 10"/>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Freeform 11"/>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2" name="矩形 566"/>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endParaRPr lang="zh-CN" altLang="en-US" sz="1800" dirty="0">
                <a:solidFill>
                  <a:prstClr val="black"/>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outVertical)">
                                      <p:cBhvr>
                                        <p:cTn id="13" dur="500"/>
                                        <p:tgtEl>
                                          <p:spTgt spid="12"/>
                                        </p:tgtEl>
                                      </p:cBhvr>
                                    </p:animEffect>
                                  </p:childTnLst>
                                </p:cTn>
                              </p:par>
                            </p:childTnLst>
                          </p:cTn>
                        </p:par>
                        <p:par>
                          <p:cTn id="14" fill="hold">
                            <p:stCondLst>
                              <p:cond delay="1500"/>
                            </p:stCondLst>
                            <p:childTnLst>
                              <p:par>
                                <p:cTn id="15" presetID="16" presetClass="entr" presetSubtype="37"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outVertical)">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p:cNvGrpSpPr/>
          <p:nvPr/>
        </p:nvGrpSpPr>
        <p:grpSpPr bwMode="auto">
          <a:xfrm>
            <a:off x="567269" y="347599"/>
            <a:ext cx="11152188" cy="6983413"/>
            <a:chOff x="0" y="0"/>
            <a:chExt cx="11151065" cy="6983832"/>
          </a:xfrm>
        </p:grpSpPr>
        <p:sp>
          <p:nvSpPr>
            <p:cNvPr id="4" name="Freeform 1224"/>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pic>
          <p:nvPicPr>
            <p:cNvPr id="5" name="组合 1337"/>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椭圆 627"/>
          <p:cNvSpPr>
            <a:spLocks noChangeArrowheads="1"/>
          </p:cNvSpPr>
          <p:nvPr/>
        </p:nvSpPr>
        <p:spPr bwMode="auto">
          <a:xfrm>
            <a:off x="4245860" y="615061"/>
            <a:ext cx="3888414" cy="3890597"/>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9" name="椭圆 628"/>
          <p:cNvSpPr>
            <a:spLocks noChangeArrowheads="1"/>
          </p:cNvSpPr>
          <p:nvPr/>
        </p:nvSpPr>
        <p:spPr bwMode="auto">
          <a:xfrm>
            <a:off x="4112510" y="481711"/>
            <a:ext cx="4254999" cy="4257182"/>
          </a:xfrm>
          <a:prstGeom prst="ellipse">
            <a:avLst/>
          </a:prstGeom>
          <a:noFill/>
          <a:ln w="12700">
            <a:solidFill>
              <a:schemeClr val="bg1"/>
            </a:solidFill>
            <a:rou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0" name="文本框 1342"/>
          <p:cNvSpPr txBox="1">
            <a:spLocks noChangeArrowheads="1"/>
          </p:cNvSpPr>
          <p:nvPr/>
        </p:nvSpPr>
        <p:spPr bwMode="auto">
          <a:xfrm>
            <a:off x="4866628" y="1406672"/>
            <a:ext cx="26468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4800" dirty="0">
                <a:solidFill>
                  <a:srgbClr val="413B17"/>
                </a:solidFill>
                <a:latin typeface="宋体" panose="02010600030101010101" pitchFamily="2" charset="-122"/>
              </a:rPr>
              <a:t>PART TWO</a:t>
            </a:r>
            <a:endParaRPr lang="zh-CN" altLang="en-US" sz="4800" dirty="0">
              <a:solidFill>
                <a:srgbClr val="413B17"/>
              </a:solidFill>
              <a:latin typeface="宋体" panose="02010600030101010101" pitchFamily="2" charset="-122"/>
            </a:endParaRPr>
          </a:p>
        </p:txBody>
      </p:sp>
      <p:sp>
        <p:nvSpPr>
          <p:cNvPr id="11" name="文本框 10"/>
          <p:cNvSpPr txBox="1"/>
          <p:nvPr/>
        </p:nvSpPr>
        <p:spPr>
          <a:xfrm>
            <a:off x="5068209" y="2407975"/>
            <a:ext cx="2646879" cy="523220"/>
          </a:xfrm>
          <a:prstGeom prst="rect">
            <a:avLst/>
          </a:prstGeom>
          <a:noFill/>
        </p:spPr>
        <p:txBody>
          <a:bodyPr wrap="square" rtlCol="0">
            <a:spAutoFit/>
          </a:bodyPr>
          <a:lstStyle/>
          <a:p>
            <a:r>
              <a:rPr lang="zh-CN" altLang="en-US" sz="2800" dirty="0">
                <a:solidFill>
                  <a:srgbClr val="68704B"/>
                </a:solidFill>
              </a:rPr>
              <a:t>单击添加标题</a:t>
            </a:r>
            <a:endParaRPr lang="zh-CN" altLang="en-US" sz="2800" dirty="0">
              <a:solidFill>
                <a:srgbClr val="68704B"/>
              </a:solidFill>
            </a:endParaRPr>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2718" y="2942187"/>
            <a:ext cx="5897859" cy="3126941"/>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heel(1)">
                                      <p:cBhvr>
                                        <p:cTn id="10" dur="2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p:cNvGrpSpPr/>
          <p:nvPr/>
        </p:nvGrpSpPr>
        <p:grpSpPr bwMode="auto">
          <a:xfrm>
            <a:off x="567269" y="347599"/>
            <a:ext cx="11152188" cy="6983413"/>
            <a:chOff x="0" y="0"/>
            <a:chExt cx="11151065" cy="6983832"/>
          </a:xfrm>
        </p:grpSpPr>
        <p:sp>
          <p:nvSpPr>
            <p:cNvPr id="4" name="Freeform 1224"/>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pic>
          <p:nvPicPr>
            <p:cNvPr id="5" name="组合 1337"/>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r="52928"/>
          <a:stretch>
            <a:fillRect/>
          </a:stretch>
        </p:blipFill>
        <p:spPr>
          <a:xfrm>
            <a:off x="0" y="-18054"/>
            <a:ext cx="1723194" cy="1700577"/>
          </a:xfrm>
          <a:prstGeom prst="rect">
            <a:avLst/>
          </a:prstGeom>
        </p:spPr>
      </p:pic>
      <p:pic>
        <p:nvPicPr>
          <p:cNvPr id="8" name="Group 8"/>
          <p:cNvPicPr>
            <a:picLocks noChangeAspect="1" noChangeArrowheads="1"/>
          </p:cNvPicPr>
          <p:nvPr/>
        </p:nvPicPr>
        <p:blipFill rotWithShape="1">
          <a:blip r:embed="rId4">
            <a:extLst>
              <a:ext uri="{28A0092B-C50C-407E-A947-70E740481C1C}">
                <a14:useLocalDpi xmlns:a14="http://schemas.microsoft.com/office/drawing/2010/main" val="0"/>
              </a:ext>
            </a:extLst>
          </a:blip>
          <a:srcRect l="16692" r="19778" b="283"/>
          <a:stretch>
            <a:fillRect/>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endParaRPr lang="zh-CN" altLang="en-US" sz="2000" dirty="0">
              <a:solidFill>
                <a:srgbClr val="68704B"/>
              </a:solidFill>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45507" y="1387749"/>
            <a:ext cx="4122942" cy="4774767"/>
          </a:xfrm>
          <a:prstGeom prst="rect">
            <a:avLst/>
          </a:prstGeom>
        </p:spPr>
      </p:pic>
      <p:sp>
        <p:nvSpPr>
          <p:cNvPr id="14" name="矩形: 圆角 13"/>
          <p:cNvSpPr/>
          <p:nvPr/>
        </p:nvSpPr>
        <p:spPr>
          <a:xfrm>
            <a:off x="2494603" y="2125819"/>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1719282" y="2064156"/>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endParaRPr lang="zh-CN" altLang="en-US" dirty="0">
              <a:latin typeface="微软雅黑" panose="020B0503020204020204" pitchFamily="34" charset="-122"/>
              <a:ea typeface="微软雅黑" panose="020B0503020204020204" pitchFamily="34" charset="-122"/>
            </a:endParaRPr>
          </a:p>
        </p:txBody>
      </p:sp>
      <p:sp>
        <p:nvSpPr>
          <p:cNvPr id="16" name="矩形: 圆角 15"/>
          <p:cNvSpPr/>
          <p:nvPr/>
        </p:nvSpPr>
        <p:spPr>
          <a:xfrm>
            <a:off x="2528569" y="4025470"/>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1753248" y="3963807"/>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endParaRPr lang="zh-CN" altLang="en-US" dirty="0">
              <a:latin typeface="微软雅黑" panose="020B0503020204020204" pitchFamily="34" charset="-122"/>
              <a:ea typeface="微软雅黑" panose="020B0503020204020204" pitchFamily="34" charset="-122"/>
            </a:endParaRPr>
          </a:p>
        </p:txBody>
      </p:sp>
      <p:sp>
        <p:nvSpPr>
          <p:cNvPr id="18" name="矩形: 圆角 17"/>
          <p:cNvSpPr/>
          <p:nvPr/>
        </p:nvSpPr>
        <p:spPr>
          <a:xfrm>
            <a:off x="9009804" y="2175167"/>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8234483" y="2113504"/>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endParaRPr lang="zh-CN" altLang="en-US" dirty="0">
              <a:latin typeface="微软雅黑" panose="020B0503020204020204" pitchFamily="34" charset="-122"/>
              <a:ea typeface="微软雅黑" panose="020B0503020204020204" pitchFamily="34" charset="-122"/>
            </a:endParaRPr>
          </a:p>
        </p:txBody>
      </p:sp>
      <p:sp>
        <p:nvSpPr>
          <p:cNvPr id="20" name="矩形: 圆角 19"/>
          <p:cNvSpPr/>
          <p:nvPr/>
        </p:nvSpPr>
        <p:spPr>
          <a:xfrm>
            <a:off x="9043770" y="4074818"/>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8268449" y="4013155"/>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500"/>
                                        <p:tgtEl>
                                          <p:spTgt spid="2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animBg="1"/>
      <p:bldP spid="17" grpId="0"/>
      <p:bldP spid="18" grpId="0" animBg="1"/>
      <p:bldP spid="19" grpId="0"/>
      <p:bldP spid="20" grpId="0" animBg="1"/>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p:cNvGrpSpPr/>
          <p:nvPr/>
        </p:nvGrpSpPr>
        <p:grpSpPr bwMode="auto">
          <a:xfrm>
            <a:off x="567269" y="347599"/>
            <a:ext cx="11152188" cy="6983413"/>
            <a:chOff x="0" y="0"/>
            <a:chExt cx="11151065" cy="6983832"/>
          </a:xfrm>
        </p:grpSpPr>
        <p:sp>
          <p:nvSpPr>
            <p:cNvPr id="4" name="Freeform 1224"/>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pic>
          <p:nvPicPr>
            <p:cNvPr id="5" name="组合 1337"/>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r="52928"/>
          <a:stretch>
            <a:fillRect/>
          </a:stretch>
        </p:blipFill>
        <p:spPr>
          <a:xfrm>
            <a:off x="0" y="-18054"/>
            <a:ext cx="1723194" cy="1700577"/>
          </a:xfrm>
          <a:prstGeom prst="rect">
            <a:avLst/>
          </a:prstGeom>
        </p:spPr>
      </p:pic>
      <p:pic>
        <p:nvPicPr>
          <p:cNvPr id="8" name="Group 8"/>
          <p:cNvPicPr>
            <a:picLocks noChangeAspect="1" noChangeArrowheads="1"/>
          </p:cNvPicPr>
          <p:nvPr/>
        </p:nvPicPr>
        <p:blipFill rotWithShape="1">
          <a:blip r:embed="rId4">
            <a:extLst>
              <a:ext uri="{28A0092B-C50C-407E-A947-70E740481C1C}">
                <a14:useLocalDpi xmlns:a14="http://schemas.microsoft.com/office/drawing/2010/main" val="0"/>
              </a:ext>
            </a:extLst>
          </a:blip>
          <a:srcRect l="16692" r="19778" b="283"/>
          <a:stretch>
            <a:fillRect/>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endParaRPr lang="zh-CN" altLang="en-US" sz="2000" dirty="0">
              <a:solidFill>
                <a:srgbClr val="68704B"/>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94171" y="962024"/>
            <a:ext cx="4933950" cy="4933950"/>
          </a:xfrm>
          <a:prstGeom prst="rect">
            <a:avLst/>
          </a:prstGeom>
        </p:spPr>
      </p:pic>
      <p:pic>
        <p:nvPicPr>
          <p:cNvPr id="12" name="图片 11"/>
          <p:cNvPicPr>
            <a:picLocks noChangeAspect="1"/>
          </p:cNvPicPr>
          <p:nvPr/>
        </p:nvPicPr>
        <p:blipFill rotWithShape="1">
          <a:blip r:embed="rId6" cstate="print">
            <a:extLst>
              <a:ext uri="{28A0092B-C50C-407E-A947-70E740481C1C}">
                <a14:useLocalDpi xmlns:a14="http://schemas.microsoft.com/office/drawing/2010/main" val="0"/>
              </a:ext>
            </a:extLst>
          </a:blip>
          <a:srcRect r="52928"/>
          <a:stretch>
            <a:fillRect/>
          </a:stretch>
        </p:blipFill>
        <p:spPr>
          <a:xfrm>
            <a:off x="6698971" y="1682523"/>
            <a:ext cx="4013492" cy="3960815"/>
          </a:xfrm>
          <a:prstGeom prst="rect">
            <a:avLst/>
          </a:prstGeom>
        </p:spPr>
      </p:pic>
      <p:grpSp>
        <p:nvGrpSpPr>
          <p:cNvPr id="13" name="组合 2"/>
          <p:cNvGrpSpPr/>
          <p:nvPr/>
        </p:nvGrpSpPr>
        <p:grpSpPr bwMode="auto">
          <a:xfrm>
            <a:off x="1009678" y="1911968"/>
            <a:ext cx="4872037" cy="1542905"/>
            <a:chOff x="0" y="-76290"/>
            <a:chExt cx="4872627" cy="1541512"/>
          </a:xfrm>
        </p:grpSpPr>
        <p:sp>
          <p:nvSpPr>
            <p:cNvPr id="14" name="矩形 561"/>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endParaRPr lang="zh-CN" altLang="en-US" sz="2000" dirty="0">
                <a:solidFill>
                  <a:srgbClr val="68704B"/>
                </a:solidFill>
                <a:latin typeface="微软雅黑" panose="020B0503020204020204" pitchFamily="34" charset="-122"/>
                <a:ea typeface="微软雅黑" panose="020B0503020204020204" pitchFamily="34" charset="-122"/>
              </a:endParaRPr>
            </a:p>
          </p:txBody>
        </p:sp>
        <p:grpSp>
          <p:nvGrpSpPr>
            <p:cNvPr id="15" name="Group 8"/>
            <p:cNvGrpSpPr/>
            <p:nvPr/>
          </p:nvGrpSpPr>
          <p:grpSpPr bwMode="auto">
            <a:xfrm>
              <a:off x="1182778" y="267249"/>
              <a:ext cx="2507071" cy="211316"/>
              <a:chOff x="0" y="0"/>
              <a:chExt cx="2444" cy="206"/>
            </a:xfrm>
          </p:grpSpPr>
          <p:sp>
            <p:nvSpPr>
              <p:cNvPr id="17" name="Freeform 9"/>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0"/>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 name="Freeform 11"/>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6" name="矩形 566"/>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endParaRPr lang="zh-CN" altLang="en-US" sz="1800" dirty="0">
                <a:solidFill>
                  <a:prstClr val="black"/>
                </a:solidFill>
                <a:latin typeface="微软雅黑" panose="020B0503020204020204" pitchFamily="34" charset="-122"/>
                <a:ea typeface="微软雅黑" panose="020B0503020204020204" pitchFamily="34" charset="-122"/>
              </a:endParaRPr>
            </a:p>
          </p:txBody>
        </p:sp>
      </p:grpSp>
      <p:grpSp>
        <p:nvGrpSpPr>
          <p:cNvPr id="20" name="组合 2"/>
          <p:cNvGrpSpPr/>
          <p:nvPr/>
        </p:nvGrpSpPr>
        <p:grpSpPr bwMode="auto">
          <a:xfrm>
            <a:off x="1198356" y="3709001"/>
            <a:ext cx="4872037" cy="1542905"/>
            <a:chOff x="0" y="-76290"/>
            <a:chExt cx="4872627" cy="1541512"/>
          </a:xfrm>
        </p:grpSpPr>
        <p:sp>
          <p:nvSpPr>
            <p:cNvPr id="21" name="矩形 561"/>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endParaRPr lang="zh-CN" altLang="en-US" sz="2000" dirty="0">
                <a:solidFill>
                  <a:srgbClr val="68704B"/>
                </a:solidFill>
                <a:latin typeface="微软雅黑" panose="020B0503020204020204" pitchFamily="34" charset="-122"/>
                <a:ea typeface="微软雅黑" panose="020B0503020204020204" pitchFamily="34" charset="-122"/>
              </a:endParaRPr>
            </a:p>
          </p:txBody>
        </p:sp>
        <p:grpSp>
          <p:nvGrpSpPr>
            <p:cNvPr id="22" name="Group 8"/>
            <p:cNvGrpSpPr/>
            <p:nvPr/>
          </p:nvGrpSpPr>
          <p:grpSpPr bwMode="auto">
            <a:xfrm>
              <a:off x="1182778" y="267249"/>
              <a:ext cx="2507071" cy="211316"/>
              <a:chOff x="0" y="0"/>
              <a:chExt cx="2444" cy="206"/>
            </a:xfrm>
          </p:grpSpPr>
          <p:sp>
            <p:nvSpPr>
              <p:cNvPr id="24" name="Freeform 9"/>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Freeform 10"/>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 name="Freeform 11"/>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3" name="矩形 566"/>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endParaRPr lang="zh-CN" altLang="en-US" sz="1800" dirty="0">
                <a:solidFill>
                  <a:prstClr val="black"/>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6" presetClass="entr" presetSubtype="37"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outVertical)">
                                      <p:cBhvr>
                                        <p:cTn id="20" dur="500"/>
                                        <p:tgtEl>
                                          <p:spTgt spid="13"/>
                                        </p:tgtEl>
                                      </p:cBhvr>
                                    </p:animEffect>
                                  </p:childTnLst>
                                </p:cTn>
                              </p:par>
                            </p:childTnLst>
                          </p:cTn>
                        </p:par>
                        <p:par>
                          <p:cTn id="21" fill="hold">
                            <p:stCondLst>
                              <p:cond delay="1500"/>
                            </p:stCondLst>
                            <p:childTnLst>
                              <p:par>
                                <p:cTn id="22" presetID="16" presetClass="entr" presetSubtype="37"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barn(outVertical)">
                                      <p:cBhvr>
                                        <p:cTn id="2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p:cNvGrpSpPr/>
          <p:nvPr/>
        </p:nvGrpSpPr>
        <p:grpSpPr bwMode="auto">
          <a:xfrm>
            <a:off x="567269" y="347599"/>
            <a:ext cx="11152188" cy="6983413"/>
            <a:chOff x="0" y="0"/>
            <a:chExt cx="11151065" cy="6983832"/>
          </a:xfrm>
        </p:grpSpPr>
        <p:sp>
          <p:nvSpPr>
            <p:cNvPr id="4" name="Freeform 1224"/>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pic>
          <p:nvPicPr>
            <p:cNvPr id="5" name="组合 1337"/>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r="52928"/>
          <a:stretch>
            <a:fillRect/>
          </a:stretch>
        </p:blipFill>
        <p:spPr>
          <a:xfrm>
            <a:off x="0" y="-18054"/>
            <a:ext cx="1723194" cy="1700577"/>
          </a:xfrm>
          <a:prstGeom prst="rect">
            <a:avLst/>
          </a:prstGeom>
        </p:spPr>
      </p:pic>
      <p:pic>
        <p:nvPicPr>
          <p:cNvPr id="8" name="Group 8"/>
          <p:cNvPicPr>
            <a:picLocks noChangeAspect="1" noChangeArrowheads="1"/>
          </p:cNvPicPr>
          <p:nvPr/>
        </p:nvPicPr>
        <p:blipFill rotWithShape="1">
          <a:blip r:embed="rId4">
            <a:extLst>
              <a:ext uri="{28A0092B-C50C-407E-A947-70E740481C1C}">
                <a14:useLocalDpi xmlns:a14="http://schemas.microsoft.com/office/drawing/2010/main" val="0"/>
              </a:ext>
            </a:extLst>
          </a:blip>
          <a:srcRect l="16692" r="19778" b="283"/>
          <a:stretch>
            <a:fillRect/>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endParaRPr lang="zh-CN" altLang="en-US" sz="2000" dirty="0">
              <a:solidFill>
                <a:srgbClr val="68704B"/>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07611" y="1605116"/>
            <a:ext cx="1992960" cy="2690496"/>
          </a:xfrm>
          <a:prstGeom prst="rect">
            <a:avLst/>
          </a:prstGeom>
        </p:spPr>
      </p:pic>
      <p:sp>
        <p:nvSpPr>
          <p:cNvPr id="12" name="矩形: 圆角 11"/>
          <p:cNvSpPr/>
          <p:nvPr/>
        </p:nvSpPr>
        <p:spPr>
          <a:xfrm>
            <a:off x="1798252" y="4411978"/>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1022931" y="4350315"/>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endParaRPr lang="zh-CN" altLang="en-US" dirty="0">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47690" y="1574633"/>
            <a:ext cx="1992960" cy="2690496"/>
          </a:xfrm>
          <a:prstGeom prst="rect">
            <a:avLst/>
          </a:prstGeom>
        </p:spPr>
      </p:pic>
      <p:sp>
        <p:nvSpPr>
          <p:cNvPr id="15" name="矩形: 圆角 14"/>
          <p:cNvSpPr/>
          <p:nvPr/>
        </p:nvSpPr>
        <p:spPr>
          <a:xfrm>
            <a:off x="5414012" y="4444627"/>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4638691" y="4382964"/>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endParaRPr lang="zh-CN" altLang="en-US" dirty="0">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81379" y="1605116"/>
            <a:ext cx="1992960" cy="2690496"/>
          </a:xfrm>
          <a:prstGeom prst="rect">
            <a:avLst/>
          </a:prstGeom>
        </p:spPr>
      </p:pic>
      <p:sp>
        <p:nvSpPr>
          <p:cNvPr id="18" name="矩形: 圆角 17"/>
          <p:cNvSpPr/>
          <p:nvPr/>
        </p:nvSpPr>
        <p:spPr>
          <a:xfrm>
            <a:off x="8872020" y="4411978"/>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8096699" y="4350315"/>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5" grpId="0" animBg="1"/>
      <p:bldP spid="16" grpId="0"/>
      <p:bldP spid="18" grpId="0" animBg="1"/>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p:cNvGrpSpPr/>
          <p:nvPr/>
        </p:nvGrpSpPr>
        <p:grpSpPr bwMode="auto">
          <a:xfrm>
            <a:off x="567269" y="347599"/>
            <a:ext cx="11152188" cy="6983413"/>
            <a:chOff x="0" y="0"/>
            <a:chExt cx="11151065" cy="6983832"/>
          </a:xfrm>
        </p:grpSpPr>
        <p:sp>
          <p:nvSpPr>
            <p:cNvPr id="4" name="Freeform 1224"/>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pic>
          <p:nvPicPr>
            <p:cNvPr id="5" name="组合 1337"/>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r="52928"/>
          <a:stretch>
            <a:fillRect/>
          </a:stretch>
        </p:blipFill>
        <p:spPr>
          <a:xfrm>
            <a:off x="0" y="-18054"/>
            <a:ext cx="1723194" cy="1700577"/>
          </a:xfrm>
          <a:prstGeom prst="rect">
            <a:avLst/>
          </a:prstGeom>
        </p:spPr>
      </p:pic>
      <p:pic>
        <p:nvPicPr>
          <p:cNvPr id="8" name="Group 8"/>
          <p:cNvPicPr>
            <a:picLocks noChangeAspect="1" noChangeArrowheads="1"/>
          </p:cNvPicPr>
          <p:nvPr/>
        </p:nvPicPr>
        <p:blipFill rotWithShape="1">
          <a:blip r:embed="rId4">
            <a:extLst>
              <a:ext uri="{28A0092B-C50C-407E-A947-70E740481C1C}">
                <a14:useLocalDpi xmlns:a14="http://schemas.microsoft.com/office/drawing/2010/main" val="0"/>
              </a:ext>
            </a:extLst>
          </a:blip>
          <a:srcRect l="16692" r="19778" b="283"/>
          <a:stretch>
            <a:fillRect/>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endParaRPr lang="zh-CN" altLang="en-US" sz="2000" dirty="0">
              <a:solidFill>
                <a:srgbClr val="68704B"/>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1362" y="1414565"/>
            <a:ext cx="3651833" cy="5048250"/>
          </a:xfrm>
          <a:prstGeom prst="rect">
            <a:avLst/>
          </a:prstGeom>
        </p:spPr>
      </p:pic>
      <p:sp>
        <p:nvSpPr>
          <p:cNvPr id="12" name="矩形: 圆角 11"/>
          <p:cNvSpPr/>
          <p:nvPr/>
        </p:nvSpPr>
        <p:spPr>
          <a:xfrm>
            <a:off x="6175518" y="2104776"/>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5400197" y="2043113"/>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endParaRPr lang="zh-CN" altLang="en-US" dirty="0">
              <a:latin typeface="微软雅黑" panose="020B0503020204020204" pitchFamily="34" charset="-122"/>
              <a:ea typeface="微软雅黑" panose="020B0503020204020204" pitchFamily="34" charset="-122"/>
            </a:endParaRPr>
          </a:p>
        </p:txBody>
      </p:sp>
      <p:sp>
        <p:nvSpPr>
          <p:cNvPr id="14" name="矩形: 圆角 13"/>
          <p:cNvSpPr/>
          <p:nvPr/>
        </p:nvSpPr>
        <p:spPr>
          <a:xfrm>
            <a:off x="6209484" y="4004427"/>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5434163" y="3942764"/>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endParaRPr lang="zh-CN" altLang="en-US" dirty="0">
              <a:latin typeface="微软雅黑" panose="020B0503020204020204" pitchFamily="34" charset="-122"/>
              <a:ea typeface="微软雅黑" panose="020B0503020204020204" pitchFamily="34" charset="-122"/>
            </a:endParaRPr>
          </a:p>
        </p:txBody>
      </p:sp>
      <p:sp>
        <p:nvSpPr>
          <p:cNvPr id="16" name="矩形: 圆角 15"/>
          <p:cNvSpPr/>
          <p:nvPr/>
        </p:nvSpPr>
        <p:spPr>
          <a:xfrm>
            <a:off x="9399152" y="2148782"/>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8623831" y="2087119"/>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endParaRPr lang="zh-CN" altLang="en-US" dirty="0">
              <a:latin typeface="微软雅黑" panose="020B0503020204020204" pitchFamily="34" charset="-122"/>
              <a:ea typeface="微软雅黑" panose="020B0503020204020204" pitchFamily="34" charset="-122"/>
            </a:endParaRPr>
          </a:p>
        </p:txBody>
      </p:sp>
      <p:sp>
        <p:nvSpPr>
          <p:cNvPr id="18" name="矩形: 圆角 17"/>
          <p:cNvSpPr/>
          <p:nvPr/>
        </p:nvSpPr>
        <p:spPr>
          <a:xfrm>
            <a:off x="9433118" y="4048433"/>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8657797" y="3986770"/>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animBg="1"/>
      <p:bldP spid="15" grpId="0"/>
      <p:bldP spid="16" grpId="0" animBg="1"/>
      <p:bldP spid="17" grpId="0"/>
      <p:bldP spid="18" grpId="0" animBg="1"/>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p:cNvGrpSpPr/>
          <p:nvPr/>
        </p:nvGrpSpPr>
        <p:grpSpPr bwMode="auto">
          <a:xfrm>
            <a:off x="567269" y="347599"/>
            <a:ext cx="11152188" cy="6983413"/>
            <a:chOff x="0" y="0"/>
            <a:chExt cx="11151065" cy="6983832"/>
          </a:xfrm>
        </p:grpSpPr>
        <p:sp>
          <p:nvSpPr>
            <p:cNvPr id="4" name="Freeform 1224"/>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pic>
          <p:nvPicPr>
            <p:cNvPr id="5" name="组合 1337"/>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椭圆 627"/>
          <p:cNvSpPr>
            <a:spLocks noChangeArrowheads="1"/>
          </p:cNvSpPr>
          <p:nvPr/>
        </p:nvSpPr>
        <p:spPr bwMode="auto">
          <a:xfrm>
            <a:off x="4245860" y="615061"/>
            <a:ext cx="3888414" cy="3890597"/>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9" name="椭圆 628"/>
          <p:cNvSpPr>
            <a:spLocks noChangeArrowheads="1"/>
          </p:cNvSpPr>
          <p:nvPr/>
        </p:nvSpPr>
        <p:spPr bwMode="auto">
          <a:xfrm>
            <a:off x="4112510" y="481711"/>
            <a:ext cx="4254999" cy="4257182"/>
          </a:xfrm>
          <a:prstGeom prst="ellipse">
            <a:avLst/>
          </a:prstGeom>
          <a:noFill/>
          <a:ln w="12700">
            <a:solidFill>
              <a:schemeClr val="bg1"/>
            </a:solidFill>
            <a:rou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0" name="文本框 1342"/>
          <p:cNvSpPr txBox="1">
            <a:spLocks noChangeArrowheads="1"/>
          </p:cNvSpPr>
          <p:nvPr/>
        </p:nvSpPr>
        <p:spPr bwMode="auto">
          <a:xfrm>
            <a:off x="4621739" y="1554244"/>
            <a:ext cx="326243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4800" dirty="0">
                <a:solidFill>
                  <a:srgbClr val="413B17"/>
                </a:solidFill>
                <a:latin typeface="宋体" panose="02010600030101010101" pitchFamily="2" charset="-122"/>
              </a:rPr>
              <a:t>PART THREE</a:t>
            </a:r>
            <a:endParaRPr lang="zh-CN" altLang="en-US" sz="4800" dirty="0">
              <a:solidFill>
                <a:srgbClr val="413B17"/>
              </a:solidFill>
              <a:latin typeface="宋体" panose="02010600030101010101" pitchFamily="2" charset="-122"/>
            </a:endParaRPr>
          </a:p>
        </p:txBody>
      </p:sp>
      <p:sp>
        <p:nvSpPr>
          <p:cNvPr id="11" name="文本框 10"/>
          <p:cNvSpPr txBox="1"/>
          <p:nvPr/>
        </p:nvSpPr>
        <p:spPr>
          <a:xfrm>
            <a:off x="5068209" y="2407975"/>
            <a:ext cx="2646879" cy="523220"/>
          </a:xfrm>
          <a:prstGeom prst="rect">
            <a:avLst/>
          </a:prstGeom>
          <a:noFill/>
        </p:spPr>
        <p:txBody>
          <a:bodyPr wrap="square" rtlCol="0">
            <a:spAutoFit/>
          </a:bodyPr>
          <a:lstStyle/>
          <a:p>
            <a:r>
              <a:rPr lang="zh-CN" altLang="en-US" sz="2800" dirty="0">
                <a:solidFill>
                  <a:srgbClr val="68704B"/>
                </a:solidFill>
              </a:rPr>
              <a:t>单击添加标题</a:t>
            </a:r>
            <a:endParaRPr lang="zh-CN" altLang="en-US" sz="2800" dirty="0">
              <a:solidFill>
                <a:srgbClr val="68704B"/>
              </a:solidFill>
            </a:endParaRPr>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2718" y="2942187"/>
            <a:ext cx="5897859" cy="3126941"/>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heel(1)">
                                      <p:cBhvr>
                                        <p:cTn id="10" dur="2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p:cNvGrpSpPr/>
          <p:nvPr/>
        </p:nvGrpSpPr>
        <p:grpSpPr bwMode="auto">
          <a:xfrm>
            <a:off x="567269" y="347599"/>
            <a:ext cx="11152188" cy="6983413"/>
            <a:chOff x="0" y="0"/>
            <a:chExt cx="11151065" cy="6983832"/>
          </a:xfrm>
        </p:grpSpPr>
        <p:sp>
          <p:nvSpPr>
            <p:cNvPr id="4" name="Freeform 1224"/>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pic>
          <p:nvPicPr>
            <p:cNvPr id="5" name="组合 1337"/>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r="52928"/>
          <a:stretch>
            <a:fillRect/>
          </a:stretch>
        </p:blipFill>
        <p:spPr>
          <a:xfrm>
            <a:off x="0" y="-18054"/>
            <a:ext cx="1723194" cy="1700577"/>
          </a:xfrm>
          <a:prstGeom prst="rect">
            <a:avLst/>
          </a:prstGeom>
        </p:spPr>
      </p:pic>
      <p:pic>
        <p:nvPicPr>
          <p:cNvPr id="8" name="Group 8"/>
          <p:cNvPicPr>
            <a:picLocks noChangeAspect="1" noChangeArrowheads="1"/>
          </p:cNvPicPr>
          <p:nvPr/>
        </p:nvPicPr>
        <p:blipFill rotWithShape="1">
          <a:blip r:embed="rId4">
            <a:extLst>
              <a:ext uri="{28A0092B-C50C-407E-A947-70E740481C1C}">
                <a14:useLocalDpi xmlns:a14="http://schemas.microsoft.com/office/drawing/2010/main" val="0"/>
              </a:ext>
            </a:extLst>
          </a:blip>
          <a:srcRect l="16692" r="19778" b="283"/>
          <a:stretch>
            <a:fillRect/>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endParaRPr lang="zh-CN" altLang="en-US" sz="2000" dirty="0">
              <a:solidFill>
                <a:srgbClr val="68704B"/>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35706" y="2021628"/>
            <a:ext cx="4298996" cy="3418851"/>
          </a:xfrm>
          <a:prstGeom prst="rect">
            <a:avLst/>
          </a:prstGeom>
        </p:spPr>
      </p:pic>
      <p:sp>
        <p:nvSpPr>
          <p:cNvPr id="12" name="矩形: 圆角 11"/>
          <p:cNvSpPr/>
          <p:nvPr/>
        </p:nvSpPr>
        <p:spPr>
          <a:xfrm>
            <a:off x="1538092" y="1999983"/>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762771" y="1938320"/>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endParaRPr lang="zh-CN" altLang="en-US" dirty="0">
              <a:latin typeface="微软雅黑" panose="020B0503020204020204" pitchFamily="34" charset="-122"/>
              <a:ea typeface="微软雅黑" panose="020B0503020204020204" pitchFamily="34" charset="-122"/>
            </a:endParaRPr>
          </a:p>
        </p:txBody>
      </p:sp>
      <p:sp>
        <p:nvSpPr>
          <p:cNvPr id="14" name="矩形: 圆角 13"/>
          <p:cNvSpPr/>
          <p:nvPr/>
        </p:nvSpPr>
        <p:spPr>
          <a:xfrm>
            <a:off x="9173895" y="2061646"/>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8398574" y="1999983"/>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endParaRPr lang="zh-CN" altLang="en-US" dirty="0">
              <a:latin typeface="微软雅黑" panose="020B0503020204020204" pitchFamily="34" charset="-122"/>
              <a:ea typeface="微软雅黑" panose="020B0503020204020204" pitchFamily="34" charset="-122"/>
            </a:endParaRPr>
          </a:p>
        </p:txBody>
      </p:sp>
      <p:sp>
        <p:nvSpPr>
          <p:cNvPr id="16" name="矩形: 圆角 15"/>
          <p:cNvSpPr/>
          <p:nvPr/>
        </p:nvSpPr>
        <p:spPr>
          <a:xfrm>
            <a:off x="1599687" y="3996397"/>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824366" y="3934734"/>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endParaRPr lang="zh-CN" altLang="en-US" dirty="0">
              <a:latin typeface="微软雅黑" panose="020B0503020204020204" pitchFamily="34" charset="-122"/>
              <a:ea typeface="微软雅黑" panose="020B0503020204020204" pitchFamily="34" charset="-122"/>
            </a:endParaRPr>
          </a:p>
        </p:txBody>
      </p:sp>
      <p:sp>
        <p:nvSpPr>
          <p:cNvPr id="18" name="矩形: 圆角 17"/>
          <p:cNvSpPr/>
          <p:nvPr/>
        </p:nvSpPr>
        <p:spPr>
          <a:xfrm>
            <a:off x="9118693" y="3955928"/>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8343372" y="3894265"/>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animBg="1"/>
      <p:bldP spid="15" grpId="0"/>
      <p:bldP spid="16" grpId="0" animBg="1"/>
      <p:bldP spid="17" grpId="0"/>
      <p:bldP spid="18" grpId="0" animBg="1"/>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p:cNvGrpSpPr/>
          <p:nvPr/>
        </p:nvGrpSpPr>
        <p:grpSpPr bwMode="auto">
          <a:xfrm>
            <a:off x="567269" y="347599"/>
            <a:ext cx="11152188" cy="6983413"/>
            <a:chOff x="0" y="0"/>
            <a:chExt cx="11151065" cy="6983832"/>
          </a:xfrm>
        </p:grpSpPr>
        <p:sp>
          <p:nvSpPr>
            <p:cNvPr id="4" name="Freeform 1224"/>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pic>
          <p:nvPicPr>
            <p:cNvPr id="5" name="组合 1337"/>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r="52928"/>
          <a:stretch>
            <a:fillRect/>
          </a:stretch>
        </p:blipFill>
        <p:spPr>
          <a:xfrm>
            <a:off x="0" y="-18054"/>
            <a:ext cx="1723194" cy="1700577"/>
          </a:xfrm>
          <a:prstGeom prst="rect">
            <a:avLst/>
          </a:prstGeom>
        </p:spPr>
      </p:pic>
      <p:pic>
        <p:nvPicPr>
          <p:cNvPr id="8" name="Group 8"/>
          <p:cNvPicPr>
            <a:picLocks noChangeAspect="1" noChangeArrowheads="1"/>
          </p:cNvPicPr>
          <p:nvPr/>
        </p:nvPicPr>
        <p:blipFill rotWithShape="1">
          <a:blip r:embed="rId4">
            <a:extLst>
              <a:ext uri="{28A0092B-C50C-407E-A947-70E740481C1C}">
                <a14:useLocalDpi xmlns:a14="http://schemas.microsoft.com/office/drawing/2010/main" val="0"/>
              </a:ext>
            </a:extLst>
          </a:blip>
          <a:srcRect l="16692" r="19778" b="283"/>
          <a:stretch>
            <a:fillRect/>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endParaRPr lang="zh-CN" altLang="en-US" sz="2000" dirty="0">
              <a:solidFill>
                <a:srgbClr val="68704B"/>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rotWithShape="1">
          <a:blip r:embed="rId5">
            <a:extLst>
              <a:ext uri="{28A0092B-C50C-407E-A947-70E740481C1C}">
                <a14:useLocalDpi xmlns:a14="http://schemas.microsoft.com/office/drawing/2010/main" val="0"/>
              </a:ext>
            </a:extLst>
          </a:blip>
          <a:srcRect t="36111" r="50736"/>
          <a:stretch>
            <a:fillRect/>
          </a:stretch>
        </p:blipFill>
        <p:spPr>
          <a:xfrm>
            <a:off x="815538" y="1695050"/>
            <a:ext cx="4864608" cy="4381500"/>
          </a:xfrm>
          <a:prstGeom prst="rect">
            <a:avLst/>
          </a:prstGeom>
        </p:spPr>
      </p:pic>
      <p:grpSp>
        <p:nvGrpSpPr>
          <p:cNvPr id="12" name="组合 2"/>
          <p:cNvGrpSpPr/>
          <p:nvPr/>
        </p:nvGrpSpPr>
        <p:grpSpPr bwMode="auto">
          <a:xfrm>
            <a:off x="6098336" y="2006389"/>
            <a:ext cx="4872037" cy="1542905"/>
            <a:chOff x="0" y="-76290"/>
            <a:chExt cx="4872627" cy="1541512"/>
          </a:xfrm>
        </p:grpSpPr>
        <p:sp>
          <p:nvSpPr>
            <p:cNvPr id="13" name="矩形 561"/>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endParaRPr lang="zh-CN" altLang="en-US" sz="2000" dirty="0">
                <a:solidFill>
                  <a:srgbClr val="68704B"/>
                </a:solidFill>
                <a:latin typeface="微软雅黑" panose="020B0503020204020204" pitchFamily="34" charset="-122"/>
                <a:ea typeface="微软雅黑" panose="020B0503020204020204" pitchFamily="34" charset="-122"/>
              </a:endParaRPr>
            </a:p>
          </p:txBody>
        </p:sp>
        <p:grpSp>
          <p:nvGrpSpPr>
            <p:cNvPr id="14" name="Group 8"/>
            <p:cNvGrpSpPr/>
            <p:nvPr/>
          </p:nvGrpSpPr>
          <p:grpSpPr bwMode="auto">
            <a:xfrm>
              <a:off x="1182778" y="267249"/>
              <a:ext cx="2507071" cy="211316"/>
              <a:chOff x="0" y="0"/>
              <a:chExt cx="2444" cy="206"/>
            </a:xfrm>
          </p:grpSpPr>
          <p:sp>
            <p:nvSpPr>
              <p:cNvPr id="16" name="Freeform 9"/>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0"/>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1"/>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5" name="矩形 566"/>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endParaRPr lang="zh-CN" altLang="en-US" sz="1800" dirty="0">
                <a:solidFill>
                  <a:prstClr val="black"/>
                </a:solidFill>
                <a:latin typeface="微软雅黑" panose="020B0503020204020204" pitchFamily="34" charset="-122"/>
                <a:ea typeface="微软雅黑" panose="020B0503020204020204" pitchFamily="34" charset="-122"/>
              </a:endParaRPr>
            </a:p>
          </p:txBody>
        </p:sp>
      </p:grpSp>
      <p:grpSp>
        <p:nvGrpSpPr>
          <p:cNvPr id="19" name="组合 2"/>
          <p:cNvGrpSpPr/>
          <p:nvPr/>
        </p:nvGrpSpPr>
        <p:grpSpPr bwMode="auto">
          <a:xfrm>
            <a:off x="6287014" y="3803422"/>
            <a:ext cx="4872037" cy="1542905"/>
            <a:chOff x="0" y="-76290"/>
            <a:chExt cx="4872627" cy="1541512"/>
          </a:xfrm>
        </p:grpSpPr>
        <p:sp>
          <p:nvSpPr>
            <p:cNvPr id="20" name="矩形 561"/>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endParaRPr lang="zh-CN" altLang="en-US" sz="2000" dirty="0">
                <a:solidFill>
                  <a:srgbClr val="68704B"/>
                </a:solidFill>
                <a:latin typeface="微软雅黑" panose="020B0503020204020204" pitchFamily="34" charset="-122"/>
                <a:ea typeface="微软雅黑" panose="020B0503020204020204" pitchFamily="34" charset="-122"/>
              </a:endParaRPr>
            </a:p>
          </p:txBody>
        </p:sp>
        <p:grpSp>
          <p:nvGrpSpPr>
            <p:cNvPr id="21" name="Group 8"/>
            <p:cNvGrpSpPr/>
            <p:nvPr/>
          </p:nvGrpSpPr>
          <p:grpSpPr bwMode="auto">
            <a:xfrm>
              <a:off x="1182778" y="267249"/>
              <a:ext cx="2507071" cy="211316"/>
              <a:chOff x="0" y="0"/>
              <a:chExt cx="2444" cy="206"/>
            </a:xfrm>
          </p:grpSpPr>
          <p:sp>
            <p:nvSpPr>
              <p:cNvPr id="23" name="Freeform 9"/>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 name="Freeform 10"/>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Freeform 11"/>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2" name="矩形 566"/>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endParaRPr lang="zh-CN" altLang="en-US" sz="1800" dirty="0">
                <a:solidFill>
                  <a:prstClr val="black"/>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arn(outVertic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p:cNvGrpSpPr/>
          <p:nvPr/>
        </p:nvGrpSpPr>
        <p:grpSpPr bwMode="auto">
          <a:xfrm>
            <a:off x="567269" y="347599"/>
            <a:ext cx="11152188" cy="6983413"/>
            <a:chOff x="0" y="0"/>
            <a:chExt cx="11151065" cy="6983832"/>
          </a:xfrm>
        </p:grpSpPr>
        <p:sp>
          <p:nvSpPr>
            <p:cNvPr id="4" name="Freeform 1224"/>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pic>
          <p:nvPicPr>
            <p:cNvPr id="5" name="组合 1337"/>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r="52928"/>
          <a:stretch>
            <a:fillRect/>
          </a:stretch>
        </p:blipFill>
        <p:spPr>
          <a:xfrm>
            <a:off x="0" y="-18054"/>
            <a:ext cx="1723194" cy="1700577"/>
          </a:xfrm>
          <a:prstGeom prst="rect">
            <a:avLst/>
          </a:prstGeom>
        </p:spPr>
      </p:pic>
      <p:pic>
        <p:nvPicPr>
          <p:cNvPr id="8" name="Group 8"/>
          <p:cNvPicPr>
            <a:picLocks noChangeAspect="1" noChangeArrowheads="1"/>
          </p:cNvPicPr>
          <p:nvPr/>
        </p:nvPicPr>
        <p:blipFill rotWithShape="1">
          <a:blip r:embed="rId4">
            <a:extLst>
              <a:ext uri="{28A0092B-C50C-407E-A947-70E740481C1C}">
                <a14:useLocalDpi xmlns:a14="http://schemas.microsoft.com/office/drawing/2010/main" val="0"/>
              </a:ext>
            </a:extLst>
          </a:blip>
          <a:srcRect l="16692" r="19778" b="283"/>
          <a:stretch>
            <a:fillRect/>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endParaRPr lang="zh-CN" altLang="en-US" sz="2000" dirty="0">
              <a:solidFill>
                <a:srgbClr val="68704B"/>
              </a:solidFill>
              <a:latin typeface="微软雅黑" panose="020B0503020204020204" pitchFamily="34" charset="-122"/>
              <a:ea typeface="微软雅黑" panose="020B0503020204020204" pitchFamily="34" charset="-122"/>
            </a:endParaRPr>
          </a:p>
        </p:txBody>
      </p:sp>
      <p:graphicFrame>
        <p:nvGraphicFramePr>
          <p:cNvPr id="10" name="图表 231"/>
          <p:cNvGraphicFramePr/>
          <p:nvPr/>
        </p:nvGraphicFramePr>
        <p:xfrm>
          <a:off x="904786" y="1113727"/>
          <a:ext cx="7297738" cy="5129212"/>
        </p:xfrm>
        <a:graphic>
          <a:graphicData uri="http://schemas.openxmlformats.org/presentationml/2006/ole">
            <mc:AlternateContent xmlns:mc="http://schemas.openxmlformats.org/markup-compatibility/2006">
              <mc:Choice xmlns:v="urn:schemas-microsoft-com:vml" Requires="v">
                <p:oleObj spid="_x0000_s1025" name="" r:id="rId5" imgW="7303135" imgH="5139055" progId="Excel.Chart.8">
                  <p:embed/>
                </p:oleObj>
              </mc:Choice>
              <mc:Fallback>
                <p:oleObj name="" r:id="rId5" imgW="7303135" imgH="5139055" progId="Excel.Chart.8">
                  <p:embed/>
                  <p:pic>
                    <p:nvPicPr>
                      <p:cNvPr id="0" name="图片 1024"/>
                      <p:cNvPicPr/>
                      <p:nvPr/>
                    </p:nvPicPr>
                    <p:blipFill>
                      <a:blip r:embed="rId6"/>
                      <a:stretch>
                        <a:fillRect/>
                      </a:stretch>
                    </p:blipFill>
                    <p:spPr>
                      <a:xfrm>
                        <a:off x="904786" y="1113727"/>
                        <a:ext cx="7297738" cy="5129212"/>
                      </a:xfrm>
                      <a:prstGeom prst="rect">
                        <a:avLst/>
                      </a:prstGeom>
                      <a:noFill/>
                      <a:ln w="9525">
                        <a:noFill/>
                      </a:ln>
                    </p:spPr>
                  </p:pic>
                </p:oleObj>
              </mc:Fallback>
            </mc:AlternateContent>
          </a:graphicData>
        </a:graphic>
      </p:graphicFrame>
      <p:grpSp>
        <p:nvGrpSpPr>
          <p:cNvPr id="11" name="Group 8"/>
          <p:cNvGrpSpPr/>
          <p:nvPr/>
        </p:nvGrpSpPr>
        <p:grpSpPr bwMode="auto">
          <a:xfrm>
            <a:off x="1287374" y="5155502"/>
            <a:ext cx="5638800" cy="288925"/>
            <a:chOff x="0" y="0"/>
            <a:chExt cx="4018" cy="206"/>
          </a:xfrm>
        </p:grpSpPr>
        <p:sp>
          <p:nvSpPr>
            <p:cNvPr id="12" name="Freeform 9"/>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Freeform 10"/>
            <p:cNvSpPr/>
            <p:nvPr/>
          </p:nvSpPr>
          <p:spPr bwMode="auto">
            <a:xfrm>
              <a:off x="145" y="91"/>
              <a:ext cx="3729" cy="32"/>
            </a:xfrm>
            <a:custGeom>
              <a:avLst/>
              <a:gdLst>
                <a:gd name="T0" fmla="*/ 418 w 910"/>
                <a:gd name="T1" fmla="*/ 0 h 13"/>
                <a:gd name="T2" fmla="*/ 1914 w 910"/>
                <a:gd name="T3" fmla="*/ 25 h 13"/>
                <a:gd name="T4" fmla="*/ 2467 w 910"/>
                <a:gd name="T5" fmla="*/ 30 h 13"/>
                <a:gd name="T6" fmla="*/ 12494 w 910"/>
                <a:gd name="T7" fmla="*/ 30 h 13"/>
                <a:gd name="T8" fmla="*/ 14473 w 910"/>
                <a:gd name="T9" fmla="*/ 5 h 13"/>
                <a:gd name="T10" fmla="*/ 15145 w 910"/>
                <a:gd name="T11" fmla="*/ 0 h 13"/>
                <a:gd name="T12" fmla="*/ 15281 w 910"/>
                <a:gd name="T13" fmla="*/ 42 h 13"/>
                <a:gd name="T14" fmla="*/ 15145 w 910"/>
                <a:gd name="T15" fmla="*/ 79 h 13"/>
                <a:gd name="T16" fmla="*/ 13633 w 910"/>
                <a:gd name="T17" fmla="*/ 62 h 13"/>
                <a:gd name="T18" fmla="*/ 11736 w 910"/>
                <a:gd name="T19" fmla="*/ 49 h 13"/>
                <a:gd name="T20" fmla="*/ 5610 w 910"/>
                <a:gd name="T21" fmla="*/ 49 h 13"/>
                <a:gd name="T22" fmla="*/ 840 w 910"/>
                <a:gd name="T23" fmla="*/ 74 h 13"/>
                <a:gd name="T24" fmla="*/ 152 w 910"/>
                <a:gd name="T25" fmla="*/ 79 h 13"/>
                <a:gd name="T26" fmla="*/ 16 w 910"/>
                <a:gd name="T27" fmla="*/ 37 h 13"/>
                <a:gd name="T28" fmla="*/ 135 w 910"/>
                <a:gd name="T29" fmla="*/ 0 h 13"/>
                <a:gd name="T30" fmla="*/ 418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11"/>
            <p:cNvSpPr/>
            <p:nvPr/>
          </p:nvSpPr>
          <p:spPr bwMode="auto">
            <a:xfrm>
              <a:off x="3850"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5" name="矩形: 圆角 14"/>
          <p:cNvSpPr/>
          <p:nvPr/>
        </p:nvSpPr>
        <p:spPr>
          <a:xfrm>
            <a:off x="8708222" y="2092570"/>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7932901" y="2030907"/>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endParaRPr lang="zh-CN" altLang="en-US" dirty="0">
              <a:latin typeface="微软雅黑" panose="020B0503020204020204" pitchFamily="34" charset="-122"/>
              <a:ea typeface="微软雅黑" panose="020B0503020204020204" pitchFamily="34" charset="-122"/>
            </a:endParaRPr>
          </a:p>
        </p:txBody>
      </p:sp>
      <p:sp>
        <p:nvSpPr>
          <p:cNvPr id="17" name="矩形: 圆角 16"/>
          <p:cNvSpPr/>
          <p:nvPr/>
        </p:nvSpPr>
        <p:spPr>
          <a:xfrm>
            <a:off x="8653020" y="3986852"/>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7877699" y="3925189"/>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animBg="1"/>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p:cNvGrpSpPr/>
          <p:nvPr/>
        </p:nvGrpSpPr>
        <p:grpSpPr bwMode="auto">
          <a:xfrm>
            <a:off x="567269" y="347599"/>
            <a:ext cx="11152188" cy="6983413"/>
            <a:chOff x="0" y="0"/>
            <a:chExt cx="11151065" cy="6983832"/>
          </a:xfrm>
        </p:grpSpPr>
        <p:sp>
          <p:nvSpPr>
            <p:cNvPr id="4" name="Freeform 1224"/>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pic>
          <p:nvPicPr>
            <p:cNvPr id="5" name="组合 1337"/>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椭圆 627"/>
          <p:cNvSpPr>
            <a:spLocks noChangeArrowheads="1"/>
          </p:cNvSpPr>
          <p:nvPr/>
        </p:nvSpPr>
        <p:spPr bwMode="auto">
          <a:xfrm>
            <a:off x="4245860" y="615061"/>
            <a:ext cx="3888414" cy="3890597"/>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9" name="椭圆 628"/>
          <p:cNvSpPr>
            <a:spLocks noChangeArrowheads="1"/>
          </p:cNvSpPr>
          <p:nvPr/>
        </p:nvSpPr>
        <p:spPr bwMode="auto">
          <a:xfrm>
            <a:off x="4112510" y="481711"/>
            <a:ext cx="4254999" cy="4257182"/>
          </a:xfrm>
          <a:prstGeom prst="ellipse">
            <a:avLst/>
          </a:prstGeom>
          <a:noFill/>
          <a:ln w="12700">
            <a:solidFill>
              <a:schemeClr val="bg1"/>
            </a:solidFill>
            <a:rou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0" name="文本框 1342"/>
          <p:cNvSpPr txBox="1">
            <a:spLocks noChangeArrowheads="1"/>
          </p:cNvSpPr>
          <p:nvPr/>
        </p:nvSpPr>
        <p:spPr bwMode="auto">
          <a:xfrm>
            <a:off x="4712740" y="1406672"/>
            <a:ext cx="295465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4800" dirty="0">
                <a:solidFill>
                  <a:srgbClr val="413B17"/>
                </a:solidFill>
                <a:latin typeface="宋体" panose="02010600030101010101" pitchFamily="2" charset="-122"/>
              </a:rPr>
              <a:t>PART FOUR</a:t>
            </a:r>
            <a:endParaRPr lang="zh-CN" altLang="en-US" sz="4800" dirty="0">
              <a:solidFill>
                <a:srgbClr val="413B17"/>
              </a:solidFill>
              <a:latin typeface="宋体" panose="02010600030101010101" pitchFamily="2" charset="-122"/>
            </a:endParaRPr>
          </a:p>
        </p:txBody>
      </p:sp>
      <p:sp>
        <p:nvSpPr>
          <p:cNvPr id="11" name="文本框 10"/>
          <p:cNvSpPr txBox="1"/>
          <p:nvPr/>
        </p:nvSpPr>
        <p:spPr>
          <a:xfrm>
            <a:off x="5068209" y="2407975"/>
            <a:ext cx="2646879" cy="523220"/>
          </a:xfrm>
          <a:prstGeom prst="rect">
            <a:avLst/>
          </a:prstGeom>
          <a:noFill/>
        </p:spPr>
        <p:txBody>
          <a:bodyPr wrap="square" rtlCol="0">
            <a:spAutoFit/>
          </a:bodyPr>
          <a:lstStyle/>
          <a:p>
            <a:r>
              <a:rPr lang="zh-CN" altLang="en-US" sz="2800" dirty="0">
                <a:solidFill>
                  <a:srgbClr val="68704B"/>
                </a:solidFill>
              </a:rPr>
              <a:t>单击添加标题</a:t>
            </a:r>
            <a:endParaRPr lang="zh-CN" altLang="en-US" sz="2800" dirty="0">
              <a:solidFill>
                <a:srgbClr val="68704B"/>
              </a:solidFill>
            </a:endParaRPr>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2718" y="2942187"/>
            <a:ext cx="5897859" cy="3126941"/>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heel(1)">
                                      <p:cBhvr>
                                        <p:cTn id="10" dur="2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p:cNvGrpSpPr/>
          <p:nvPr/>
        </p:nvGrpSpPr>
        <p:grpSpPr bwMode="auto">
          <a:xfrm>
            <a:off x="567269" y="347599"/>
            <a:ext cx="11152188" cy="6983413"/>
            <a:chOff x="0" y="0"/>
            <a:chExt cx="11151065" cy="6983832"/>
          </a:xfrm>
        </p:grpSpPr>
        <p:sp>
          <p:nvSpPr>
            <p:cNvPr id="4" name="Freeform 1224"/>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pic>
          <p:nvPicPr>
            <p:cNvPr id="5" name="组合 1337"/>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r="52928"/>
          <a:stretch>
            <a:fillRect/>
          </a:stretch>
        </p:blipFill>
        <p:spPr>
          <a:xfrm>
            <a:off x="0" y="-18054"/>
            <a:ext cx="1723194" cy="1700577"/>
          </a:xfrm>
          <a:prstGeom prst="rect">
            <a:avLst/>
          </a:prstGeom>
        </p:spPr>
      </p:pic>
      <p:pic>
        <p:nvPicPr>
          <p:cNvPr id="8" name="Group 8"/>
          <p:cNvPicPr>
            <a:picLocks noChangeAspect="1" noChangeArrowheads="1"/>
          </p:cNvPicPr>
          <p:nvPr/>
        </p:nvPicPr>
        <p:blipFill rotWithShape="1">
          <a:blip r:embed="rId4">
            <a:extLst>
              <a:ext uri="{28A0092B-C50C-407E-A947-70E740481C1C}">
                <a14:useLocalDpi xmlns:a14="http://schemas.microsoft.com/office/drawing/2010/main" val="0"/>
              </a:ext>
            </a:extLst>
          </a:blip>
          <a:srcRect l="16692" r="19778" b="283"/>
          <a:stretch>
            <a:fillRect/>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endParaRPr lang="zh-CN" altLang="en-US" sz="2000" dirty="0">
              <a:solidFill>
                <a:srgbClr val="68704B"/>
              </a:solidFill>
              <a:latin typeface="微软雅黑" panose="020B0503020204020204" pitchFamily="34" charset="-122"/>
              <a:ea typeface="微软雅黑" panose="020B0503020204020204" pitchFamily="34" charset="-122"/>
            </a:endParaRPr>
          </a:p>
        </p:txBody>
      </p:sp>
      <p:pic>
        <p:nvPicPr>
          <p:cNvPr id="18" name="图片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25459" y="1578189"/>
            <a:ext cx="3391144" cy="4238249"/>
          </a:xfrm>
          <a:prstGeom prst="rect">
            <a:avLst/>
          </a:prstGeom>
        </p:spPr>
      </p:pic>
      <p:grpSp>
        <p:nvGrpSpPr>
          <p:cNvPr id="19" name="组合 2"/>
          <p:cNvGrpSpPr/>
          <p:nvPr/>
        </p:nvGrpSpPr>
        <p:grpSpPr bwMode="auto">
          <a:xfrm>
            <a:off x="5338952" y="1849348"/>
            <a:ext cx="4872037" cy="1542905"/>
            <a:chOff x="0" y="-76290"/>
            <a:chExt cx="4872627" cy="1541512"/>
          </a:xfrm>
        </p:grpSpPr>
        <p:sp>
          <p:nvSpPr>
            <p:cNvPr id="20" name="矩形 561"/>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endParaRPr lang="zh-CN" altLang="en-US" sz="2000" dirty="0">
                <a:solidFill>
                  <a:srgbClr val="68704B"/>
                </a:solidFill>
                <a:latin typeface="微软雅黑" panose="020B0503020204020204" pitchFamily="34" charset="-122"/>
                <a:ea typeface="微软雅黑" panose="020B0503020204020204" pitchFamily="34" charset="-122"/>
              </a:endParaRPr>
            </a:p>
          </p:txBody>
        </p:sp>
        <p:grpSp>
          <p:nvGrpSpPr>
            <p:cNvPr id="21" name="Group 8"/>
            <p:cNvGrpSpPr/>
            <p:nvPr/>
          </p:nvGrpSpPr>
          <p:grpSpPr bwMode="auto">
            <a:xfrm>
              <a:off x="1182778" y="267249"/>
              <a:ext cx="2507071" cy="211316"/>
              <a:chOff x="0" y="0"/>
              <a:chExt cx="2444" cy="206"/>
            </a:xfrm>
          </p:grpSpPr>
          <p:sp>
            <p:nvSpPr>
              <p:cNvPr id="23" name="Freeform 9"/>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 name="Freeform 10"/>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Freeform 11"/>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2" name="矩形 566"/>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endParaRPr lang="zh-CN" altLang="en-US" sz="1800" dirty="0">
                <a:solidFill>
                  <a:prstClr val="black"/>
                </a:solidFill>
                <a:latin typeface="微软雅黑" panose="020B0503020204020204" pitchFamily="34" charset="-122"/>
                <a:ea typeface="微软雅黑" panose="020B0503020204020204" pitchFamily="34" charset="-122"/>
              </a:endParaRPr>
            </a:p>
          </p:txBody>
        </p:sp>
      </p:grpSp>
      <p:grpSp>
        <p:nvGrpSpPr>
          <p:cNvPr id="26" name="组合 2"/>
          <p:cNvGrpSpPr/>
          <p:nvPr/>
        </p:nvGrpSpPr>
        <p:grpSpPr bwMode="auto">
          <a:xfrm>
            <a:off x="5527630" y="3646381"/>
            <a:ext cx="4872037" cy="1542905"/>
            <a:chOff x="0" y="-76290"/>
            <a:chExt cx="4872627" cy="1541512"/>
          </a:xfrm>
        </p:grpSpPr>
        <p:sp>
          <p:nvSpPr>
            <p:cNvPr id="27" name="矩形 561"/>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endParaRPr lang="zh-CN" altLang="en-US" sz="2000" dirty="0">
                <a:solidFill>
                  <a:srgbClr val="68704B"/>
                </a:solidFill>
                <a:latin typeface="微软雅黑" panose="020B0503020204020204" pitchFamily="34" charset="-122"/>
                <a:ea typeface="微软雅黑" panose="020B0503020204020204" pitchFamily="34" charset="-122"/>
              </a:endParaRPr>
            </a:p>
          </p:txBody>
        </p:sp>
        <p:grpSp>
          <p:nvGrpSpPr>
            <p:cNvPr id="28" name="Group 8"/>
            <p:cNvGrpSpPr/>
            <p:nvPr/>
          </p:nvGrpSpPr>
          <p:grpSpPr bwMode="auto">
            <a:xfrm>
              <a:off x="1182778" y="267249"/>
              <a:ext cx="2507071" cy="211316"/>
              <a:chOff x="0" y="0"/>
              <a:chExt cx="2444" cy="206"/>
            </a:xfrm>
          </p:grpSpPr>
          <p:sp>
            <p:nvSpPr>
              <p:cNvPr id="30" name="Freeform 9"/>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1" name="Freeform 10"/>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2" name="Freeform 11"/>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9" name="矩形 566"/>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endParaRPr lang="zh-CN" altLang="en-US" sz="1800" dirty="0">
                <a:solidFill>
                  <a:prstClr val="black"/>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barn(outVertical)">
                                      <p:cBhvr>
                                        <p:cTn id="13" dur="500"/>
                                        <p:tgtEl>
                                          <p:spTgt spid="19"/>
                                        </p:tgtEl>
                                      </p:cBhvr>
                                    </p:animEffect>
                                  </p:childTnLst>
                                </p:cTn>
                              </p:par>
                            </p:childTnLst>
                          </p:cTn>
                        </p:par>
                        <p:par>
                          <p:cTn id="14" fill="hold">
                            <p:stCondLst>
                              <p:cond delay="1500"/>
                            </p:stCondLst>
                            <p:childTnLst>
                              <p:par>
                                <p:cTn id="15" presetID="16" presetClass="entr" presetSubtype="37"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arn(outVertical)">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p:cNvGrpSpPr/>
          <p:nvPr/>
        </p:nvGrpSpPr>
        <p:grpSpPr bwMode="auto">
          <a:xfrm>
            <a:off x="567269" y="347599"/>
            <a:ext cx="11152188" cy="6983413"/>
            <a:chOff x="0" y="0"/>
            <a:chExt cx="11151065" cy="6983832"/>
          </a:xfrm>
        </p:grpSpPr>
        <p:sp>
          <p:nvSpPr>
            <p:cNvPr id="4" name="Freeform 1224"/>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pic>
          <p:nvPicPr>
            <p:cNvPr id="5" name="组合 1337"/>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r="52928"/>
          <a:stretch>
            <a:fillRect/>
          </a:stretch>
        </p:blipFill>
        <p:spPr>
          <a:xfrm>
            <a:off x="0" y="-18054"/>
            <a:ext cx="1723194" cy="1700577"/>
          </a:xfrm>
          <a:prstGeom prst="rect">
            <a:avLst/>
          </a:prstGeom>
        </p:spPr>
      </p:pic>
      <p:pic>
        <p:nvPicPr>
          <p:cNvPr id="8" name="Group 8"/>
          <p:cNvPicPr>
            <a:picLocks noChangeAspect="1" noChangeArrowheads="1"/>
          </p:cNvPicPr>
          <p:nvPr/>
        </p:nvPicPr>
        <p:blipFill rotWithShape="1">
          <a:blip r:embed="rId4">
            <a:extLst>
              <a:ext uri="{28A0092B-C50C-407E-A947-70E740481C1C}">
                <a14:useLocalDpi xmlns:a14="http://schemas.microsoft.com/office/drawing/2010/main" val="0"/>
              </a:ext>
            </a:extLst>
          </a:blip>
          <a:srcRect l="16692" r="19778" b="283"/>
          <a:stretch>
            <a:fillRect/>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endParaRPr lang="zh-CN" altLang="en-US" sz="2000" dirty="0">
              <a:solidFill>
                <a:srgbClr val="68704B"/>
              </a:solidFill>
              <a:latin typeface="微软雅黑" panose="020B0503020204020204" pitchFamily="34" charset="-122"/>
              <a:ea typeface="微软雅黑" panose="020B0503020204020204" pitchFamily="34" charset="-122"/>
            </a:endParaRPr>
          </a:p>
        </p:txBody>
      </p:sp>
      <p:grpSp>
        <p:nvGrpSpPr>
          <p:cNvPr id="10" name="Group 8"/>
          <p:cNvGrpSpPr/>
          <p:nvPr/>
        </p:nvGrpSpPr>
        <p:grpSpPr bwMode="auto">
          <a:xfrm>
            <a:off x="7314285" y="2658591"/>
            <a:ext cx="2359025" cy="204787"/>
            <a:chOff x="0" y="0"/>
            <a:chExt cx="2299" cy="199"/>
          </a:xfrm>
        </p:grpSpPr>
        <p:sp>
          <p:nvSpPr>
            <p:cNvPr id="11" name="Freeform 10"/>
            <p:cNvSpPr/>
            <p:nvPr/>
          </p:nvSpPr>
          <p:spPr bwMode="auto">
            <a:xfrm>
              <a:off x="0" y="84"/>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Freeform 11"/>
            <p:cNvSpPr/>
            <p:nvPr/>
          </p:nvSpPr>
          <p:spPr bwMode="auto">
            <a:xfrm>
              <a:off x="2131" y="0"/>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3" name="Group 8"/>
          <p:cNvGrpSpPr/>
          <p:nvPr/>
        </p:nvGrpSpPr>
        <p:grpSpPr bwMode="auto">
          <a:xfrm>
            <a:off x="4547273" y="2658591"/>
            <a:ext cx="2359025" cy="204787"/>
            <a:chOff x="0" y="0"/>
            <a:chExt cx="2299" cy="199"/>
          </a:xfrm>
        </p:grpSpPr>
        <p:sp>
          <p:nvSpPr>
            <p:cNvPr id="14" name="Freeform 10"/>
            <p:cNvSpPr/>
            <p:nvPr/>
          </p:nvSpPr>
          <p:spPr bwMode="auto">
            <a:xfrm>
              <a:off x="0" y="84"/>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11"/>
            <p:cNvSpPr/>
            <p:nvPr/>
          </p:nvSpPr>
          <p:spPr bwMode="auto">
            <a:xfrm>
              <a:off x="2131" y="0"/>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6" name="Group 8"/>
          <p:cNvGrpSpPr/>
          <p:nvPr/>
        </p:nvGrpSpPr>
        <p:grpSpPr bwMode="auto">
          <a:xfrm>
            <a:off x="1629448" y="2658591"/>
            <a:ext cx="2359025" cy="204787"/>
            <a:chOff x="0" y="0"/>
            <a:chExt cx="2299" cy="199"/>
          </a:xfrm>
        </p:grpSpPr>
        <p:sp>
          <p:nvSpPr>
            <p:cNvPr id="17" name="Freeform 10"/>
            <p:cNvSpPr/>
            <p:nvPr/>
          </p:nvSpPr>
          <p:spPr bwMode="auto">
            <a:xfrm>
              <a:off x="0" y="84"/>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1"/>
            <p:cNvSpPr/>
            <p:nvPr/>
          </p:nvSpPr>
          <p:spPr bwMode="auto">
            <a:xfrm>
              <a:off x="2131" y="0"/>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9" name="组合 91"/>
          <p:cNvGrpSpPr/>
          <p:nvPr/>
        </p:nvGrpSpPr>
        <p:grpSpPr bwMode="auto">
          <a:xfrm>
            <a:off x="1018260" y="2058516"/>
            <a:ext cx="1530350" cy="1320800"/>
            <a:chOff x="0" y="0"/>
            <a:chExt cx="1529611" cy="1319708"/>
          </a:xfrm>
        </p:grpSpPr>
        <p:sp>
          <p:nvSpPr>
            <p:cNvPr id="20" name="椭圆 5"/>
            <p:cNvSpPr>
              <a:spLocks noChangeArrowheads="1"/>
            </p:cNvSpPr>
            <p:nvPr/>
          </p:nvSpPr>
          <p:spPr bwMode="auto">
            <a:xfrm>
              <a:off x="0" y="0"/>
              <a:ext cx="1320162" cy="131970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pic>
          <p:nvPicPr>
            <p:cNvPr id="21" name="图片 2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927176">
              <a:off x="72572" y="106198"/>
              <a:ext cx="1457039" cy="10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2" name="组合 92"/>
          <p:cNvGrpSpPr/>
          <p:nvPr/>
        </p:nvGrpSpPr>
        <p:grpSpPr bwMode="auto">
          <a:xfrm>
            <a:off x="4002760" y="2058516"/>
            <a:ext cx="1443038" cy="1320800"/>
            <a:chOff x="0" y="0"/>
            <a:chExt cx="1443475" cy="1319708"/>
          </a:xfrm>
        </p:grpSpPr>
        <p:sp>
          <p:nvSpPr>
            <p:cNvPr id="23" name="椭圆 33"/>
            <p:cNvSpPr>
              <a:spLocks noChangeArrowheads="1"/>
            </p:cNvSpPr>
            <p:nvPr/>
          </p:nvSpPr>
          <p:spPr bwMode="auto">
            <a:xfrm>
              <a:off x="0" y="0"/>
              <a:ext cx="1319613" cy="131970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pic>
          <p:nvPicPr>
            <p:cNvPr id="24" name="图片 22"/>
            <p:cNvPicPr>
              <a:picLocks noChangeAspect="1" noChangeArrowheads="1"/>
            </p:cNvPicPr>
            <p:nvPr/>
          </p:nvPicPr>
          <p:blipFill>
            <a:blip r:embed="rId6" cstate="print">
              <a:extLst>
                <a:ext uri="{28A0092B-C50C-407E-A947-70E740481C1C}">
                  <a14:useLocalDpi xmlns:a14="http://schemas.microsoft.com/office/drawing/2010/main" val="0"/>
                </a:ext>
              </a:extLst>
            </a:blip>
            <a:srcRect b="-464"/>
            <a:stretch>
              <a:fillRect/>
            </a:stretch>
          </p:blipFill>
          <p:spPr bwMode="auto">
            <a:xfrm rot="19170724" flipH="1">
              <a:off x="136769" y="191586"/>
              <a:ext cx="1306706" cy="105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5" name="组合 93"/>
          <p:cNvGrpSpPr/>
          <p:nvPr/>
        </p:nvGrpSpPr>
        <p:grpSpPr bwMode="auto">
          <a:xfrm>
            <a:off x="6901535" y="2058516"/>
            <a:ext cx="1319213" cy="1320800"/>
            <a:chOff x="0" y="0"/>
            <a:chExt cx="1319708" cy="1319708"/>
          </a:xfrm>
        </p:grpSpPr>
        <p:sp>
          <p:nvSpPr>
            <p:cNvPr id="26" name="椭圆 37"/>
            <p:cNvSpPr>
              <a:spLocks noChangeArrowheads="1"/>
            </p:cNvSpPr>
            <p:nvPr/>
          </p:nvSpPr>
          <p:spPr bwMode="auto">
            <a:xfrm>
              <a:off x="0" y="0"/>
              <a:ext cx="1319708" cy="131970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grpSp>
          <p:nvGrpSpPr>
            <p:cNvPr id="27" name="组合 6"/>
            <p:cNvGrpSpPr>
              <a:grpSpLocks noChangeAspect="1"/>
            </p:cNvGrpSpPr>
            <p:nvPr/>
          </p:nvGrpSpPr>
          <p:grpSpPr bwMode="auto">
            <a:xfrm>
              <a:off x="109886" y="57443"/>
              <a:ext cx="1120556" cy="1132459"/>
              <a:chOff x="0" y="0"/>
              <a:chExt cx="1351949" cy="1366310"/>
            </a:xfrm>
          </p:grpSpPr>
          <p:pic>
            <p:nvPicPr>
              <p:cNvPr id="28" name="图片 39"/>
              <p:cNvPicPr>
                <a:picLocks noChangeAspect="1" noChangeArrowheads="1"/>
              </p:cNvPicPr>
              <p:nvPr/>
            </p:nvPicPr>
            <p:blipFill>
              <a:blip r:embed="rId5" cstate="print">
                <a:extLst>
                  <a:ext uri="{28A0092B-C50C-407E-A947-70E740481C1C}">
                    <a14:useLocalDpi xmlns:a14="http://schemas.microsoft.com/office/drawing/2010/main" val="0"/>
                  </a:ext>
                </a:extLst>
              </a:blip>
              <a:srcRect r="46722" b="35516"/>
              <a:stretch>
                <a:fillRect/>
              </a:stretch>
            </p:blipFill>
            <p:spPr bwMode="auto">
              <a:xfrm rot="-635907">
                <a:off x="0" y="0"/>
                <a:ext cx="985088" cy="84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图片 40"/>
              <p:cNvPicPr>
                <a:picLocks noChangeAspect="1" noChangeArrowheads="1"/>
              </p:cNvPicPr>
              <p:nvPr/>
            </p:nvPicPr>
            <p:blipFill>
              <a:blip r:embed="rId5" cstate="print">
                <a:extLst>
                  <a:ext uri="{28A0092B-C50C-407E-A947-70E740481C1C}">
                    <a14:useLocalDpi xmlns:a14="http://schemas.microsoft.com/office/drawing/2010/main" val="0"/>
                  </a:ext>
                </a:extLst>
              </a:blip>
              <a:srcRect r="46722" b="35516"/>
              <a:stretch>
                <a:fillRect/>
              </a:stretch>
            </p:blipFill>
            <p:spPr bwMode="auto">
              <a:xfrm rot="3627353">
                <a:off x="370684" y="69519"/>
                <a:ext cx="985088" cy="84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图片 41"/>
              <p:cNvPicPr>
                <a:picLocks noChangeAspect="1" noChangeArrowheads="1"/>
              </p:cNvPicPr>
              <p:nvPr/>
            </p:nvPicPr>
            <p:blipFill>
              <a:blip r:embed="rId5" cstate="print">
                <a:extLst>
                  <a:ext uri="{28A0092B-C50C-407E-A947-70E740481C1C}">
                    <a14:useLocalDpi xmlns:a14="http://schemas.microsoft.com/office/drawing/2010/main" val="0"/>
                  </a:ext>
                </a:extLst>
              </a:blip>
              <a:srcRect r="46722" b="35516"/>
              <a:stretch>
                <a:fillRect/>
              </a:stretch>
            </p:blipFill>
            <p:spPr bwMode="auto">
              <a:xfrm rot="7367371">
                <a:off x="435955" y="447571"/>
                <a:ext cx="985088" cy="84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图片 42"/>
              <p:cNvPicPr>
                <a:picLocks noChangeAspect="1" noChangeArrowheads="1"/>
              </p:cNvPicPr>
              <p:nvPr/>
            </p:nvPicPr>
            <p:blipFill>
              <a:blip r:embed="rId5" cstate="print">
                <a:extLst>
                  <a:ext uri="{28A0092B-C50C-407E-A947-70E740481C1C}">
                    <a14:useLocalDpi xmlns:a14="http://schemas.microsoft.com/office/drawing/2010/main" val="0"/>
                  </a:ext>
                </a:extLst>
              </a:blip>
              <a:srcRect r="38329" b="35516"/>
              <a:stretch>
                <a:fillRect/>
              </a:stretch>
            </p:blipFill>
            <p:spPr bwMode="auto">
              <a:xfrm rot="-6317383">
                <a:off x="-98060" y="372719"/>
                <a:ext cx="1140281" cy="84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32" name="组合 94"/>
          <p:cNvGrpSpPr/>
          <p:nvPr/>
        </p:nvGrpSpPr>
        <p:grpSpPr bwMode="auto">
          <a:xfrm>
            <a:off x="9687598" y="1837853"/>
            <a:ext cx="1331912" cy="1735138"/>
            <a:chOff x="0" y="0"/>
            <a:chExt cx="1331648" cy="1735364"/>
          </a:xfrm>
        </p:grpSpPr>
        <p:sp>
          <p:nvSpPr>
            <p:cNvPr id="33" name="椭圆 75"/>
            <p:cNvSpPr>
              <a:spLocks noChangeArrowheads="1"/>
            </p:cNvSpPr>
            <p:nvPr/>
          </p:nvSpPr>
          <p:spPr bwMode="auto">
            <a:xfrm>
              <a:off x="0" y="220692"/>
              <a:ext cx="1318951" cy="1320972"/>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pic>
          <p:nvPicPr>
            <p:cNvPr id="34" name="图片 8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1658" y="0"/>
              <a:ext cx="1219990" cy="1735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3" name="矩形: 圆角 82"/>
          <p:cNvSpPr/>
          <p:nvPr/>
        </p:nvSpPr>
        <p:spPr>
          <a:xfrm>
            <a:off x="1128117" y="3983628"/>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文本框 83"/>
          <p:cNvSpPr txBox="1"/>
          <p:nvPr/>
        </p:nvSpPr>
        <p:spPr>
          <a:xfrm>
            <a:off x="352796" y="3921965"/>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endParaRPr lang="zh-CN" altLang="en-US" dirty="0">
              <a:latin typeface="微软雅黑" panose="020B0503020204020204" pitchFamily="34" charset="-122"/>
              <a:ea typeface="微软雅黑" panose="020B0503020204020204" pitchFamily="34" charset="-122"/>
            </a:endParaRPr>
          </a:p>
        </p:txBody>
      </p:sp>
      <p:sp>
        <p:nvSpPr>
          <p:cNvPr id="85" name="矩形: 圆角 84"/>
          <p:cNvSpPr/>
          <p:nvPr/>
        </p:nvSpPr>
        <p:spPr>
          <a:xfrm>
            <a:off x="4195546" y="3965867"/>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文本框 85"/>
          <p:cNvSpPr txBox="1"/>
          <p:nvPr/>
        </p:nvSpPr>
        <p:spPr>
          <a:xfrm>
            <a:off x="3420225" y="3904204"/>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endParaRPr lang="zh-CN" altLang="en-US" dirty="0">
              <a:latin typeface="微软雅黑" panose="020B0503020204020204" pitchFamily="34" charset="-122"/>
              <a:ea typeface="微软雅黑" panose="020B0503020204020204" pitchFamily="34" charset="-122"/>
            </a:endParaRPr>
          </a:p>
        </p:txBody>
      </p:sp>
      <p:sp>
        <p:nvSpPr>
          <p:cNvPr id="87" name="矩形: 圆角 86"/>
          <p:cNvSpPr/>
          <p:nvPr/>
        </p:nvSpPr>
        <p:spPr>
          <a:xfrm>
            <a:off x="7092177" y="3997620"/>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87"/>
          <p:cNvSpPr txBox="1"/>
          <p:nvPr/>
        </p:nvSpPr>
        <p:spPr>
          <a:xfrm>
            <a:off x="6316856" y="3935957"/>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endParaRPr lang="zh-CN" altLang="en-US" dirty="0">
              <a:latin typeface="微软雅黑" panose="020B0503020204020204" pitchFamily="34" charset="-122"/>
              <a:ea typeface="微软雅黑" panose="020B0503020204020204" pitchFamily="34" charset="-122"/>
            </a:endParaRPr>
          </a:p>
        </p:txBody>
      </p:sp>
      <p:sp>
        <p:nvSpPr>
          <p:cNvPr id="89" name="矩形: 圆角 88"/>
          <p:cNvSpPr/>
          <p:nvPr/>
        </p:nvSpPr>
        <p:spPr>
          <a:xfrm>
            <a:off x="9862019" y="3998881"/>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文本框 89"/>
          <p:cNvSpPr txBox="1"/>
          <p:nvPr/>
        </p:nvSpPr>
        <p:spPr>
          <a:xfrm>
            <a:off x="9086698" y="3937218"/>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84"/>
                                        </p:tgtEl>
                                        <p:attrNameLst>
                                          <p:attrName>style.visibility</p:attrName>
                                        </p:attrNameLst>
                                      </p:cBhvr>
                                      <p:to>
                                        <p:strVal val="visible"/>
                                      </p:to>
                                    </p:set>
                                    <p:animEffect transition="in" filter="fade">
                                      <p:cBhvr>
                                        <p:cTn id="36" dur="500"/>
                                        <p:tgtEl>
                                          <p:spTgt spid="8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3"/>
                                        </p:tgtEl>
                                        <p:attrNameLst>
                                          <p:attrName>style.visibility</p:attrName>
                                        </p:attrNameLst>
                                      </p:cBhvr>
                                      <p:to>
                                        <p:strVal val="visible"/>
                                      </p:to>
                                    </p:set>
                                    <p:animEffect transition="in" filter="fade">
                                      <p:cBhvr>
                                        <p:cTn id="39" dur="500"/>
                                        <p:tgtEl>
                                          <p:spTgt spid="83"/>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86"/>
                                        </p:tgtEl>
                                        <p:attrNameLst>
                                          <p:attrName>style.visibility</p:attrName>
                                        </p:attrNameLst>
                                      </p:cBhvr>
                                      <p:to>
                                        <p:strVal val="visible"/>
                                      </p:to>
                                    </p:set>
                                    <p:animEffect transition="in" filter="fade">
                                      <p:cBhvr>
                                        <p:cTn id="44" dur="500"/>
                                        <p:tgtEl>
                                          <p:spTgt spid="8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5"/>
                                        </p:tgtEl>
                                        <p:attrNameLst>
                                          <p:attrName>style.visibility</p:attrName>
                                        </p:attrNameLst>
                                      </p:cBhvr>
                                      <p:to>
                                        <p:strVal val="visible"/>
                                      </p:to>
                                    </p:set>
                                    <p:animEffect transition="in" filter="fade">
                                      <p:cBhvr>
                                        <p:cTn id="47" dur="500"/>
                                        <p:tgtEl>
                                          <p:spTgt spid="8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88"/>
                                        </p:tgtEl>
                                        <p:attrNameLst>
                                          <p:attrName>style.visibility</p:attrName>
                                        </p:attrNameLst>
                                      </p:cBhvr>
                                      <p:to>
                                        <p:strVal val="visible"/>
                                      </p:to>
                                    </p:set>
                                    <p:animEffect transition="in" filter="fade">
                                      <p:cBhvr>
                                        <p:cTn id="52" dur="500"/>
                                        <p:tgtEl>
                                          <p:spTgt spid="8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87"/>
                                        </p:tgtEl>
                                        <p:attrNameLst>
                                          <p:attrName>style.visibility</p:attrName>
                                        </p:attrNameLst>
                                      </p:cBhvr>
                                      <p:to>
                                        <p:strVal val="visible"/>
                                      </p:to>
                                    </p:set>
                                    <p:animEffect transition="in" filter="fade">
                                      <p:cBhvr>
                                        <p:cTn id="55" dur="500"/>
                                        <p:tgtEl>
                                          <p:spTgt spid="87"/>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90"/>
                                        </p:tgtEl>
                                        <p:attrNameLst>
                                          <p:attrName>style.visibility</p:attrName>
                                        </p:attrNameLst>
                                      </p:cBhvr>
                                      <p:to>
                                        <p:strVal val="visible"/>
                                      </p:to>
                                    </p:set>
                                    <p:animEffect transition="in" filter="fade">
                                      <p:cBhvr>
                                        <p:cTn id="60" dur="500"/>
                                        <p:tgtEl>
                                          <p:spTgt spid="9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89"/>
                                        </p:tgtEl>
                                        <p:attrNameLst>
                                          <p:attrName>style.visibility</p:attrName>
                                        </p:attrNameLst>
                                      </p:cBhvr>
                                      <p:to>
                                        <p:strVal val="visible"/>
                                      </p:to>
                                    </p:set>
                                    <p:animEffect transition="in" filter="fade">
                                      <p:cBhvr>
                                        <p:cTn id="63"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p:bldP spid="85" grpId="0" animBg="1"/>
      <p:bldP spid="86" grpId="0"/>
      <p:bldP spid="87" grpId="0" animBg="1"/>
      <p:bldP spid="88" grpId="0"/>
      <p:bldP spid="89" grpId="0" animBg="1"/>
      <p:bldP spid="9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p:cNvGrpSpPr/>
          <p:nvPr/>
        </p:nvGrpSpPr>
        <p:grpSpPr bwMode="auto">
          <a:xfrm>
            <a:off x="567269" y="347599"/>
            <a:ext cx="11152188" cy="6983413"/>
            <a:chOff x="0" y="0"/>
            <a:chExt cx="11151065" cy="6983832"/>
          </a:xfrm>
        </p:grpSpPr>
        <p:sp>
          <p:nvSpPr>
            <p:cNvPr id="4" name="Freeform 1224"/>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pic>
          <p:nvPicPr>
            <p:cNvPr id="5" name="组合 1337"/>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r="52928"/>
          <a:stretch>
            <a:fillRect/>
          </a:stretch>
        </p:blipFill>
        <p:spPr>
          <a:xfrm>
            <a:off x="0" y="-18054"/>
            <a:ext cx="1723194" cy="1700577"/>
          </a:xfrm>
          <a:prstGeom prst="rect">
            <a:avLst/>
          </a:prstGeom>
        </p:spPr>
      </p:pic>
      <p:pic>
        <p:nvPicPr>
          <p:cNvPr id="8" name="Group 8"/>
          <p:cNvPicPr>
            <a:picLocks noChangeAspect="1" noChangeArrowheads="1"/>
          </p:cNvPicPr>
          <p:nvPr/>
        </p:nvPicPr>
        <p:blipFill rotWithShape="1">
          <a:blip r:embed="rId4">
            <a:extLst>
              <a:ext uri="{28A0092B-C50C-407E-A947-70E740481C1C}">
                <a14:useLocalDpi xmlns:a14="http://schemas.microsoft.com/office/drawing/2010/main" val="0"/>
              </a:ext>
            </a:extLst>
          </a:blip>
          <a:srcRect l="16692" r="19778" b="283"/>
          <a:stretch>
            <a:fillRect/>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endParaRPr lang="zh-CN" altLang="en-US" sz="2000" dirty="0">
              <a:solidFill>
                <a:srgbClr val="68704B"/>
              </a:solidFill>
              <a:latin typeface="微软雅黑" panose="020B0503020204020204" pitchFamily="34" charset="-122"/>
              <a:ea typeface="微软雅黑" panose="020B0503020204020204" pitchFamily="34" charset="-122"/>
            </a:endParaRPr>
          </a:p>
        </p:txBody>
      </p:sp>
      <p:sp>
        <p:nvSpPr>
          <p:cNvPr id="12" name="Freeform 7"/>
          <p:cNvSpPr/>
          <p:nvPr/>
        </p:nvSpPr>
        <p:spPr bwMode="auto">
          <a:xfrm>
            <a:off x="4323563" y="1942724"/>
            <a:ext cx="6316426" cy="3493511"/>
          </a:xfrm>
          <a:custGeom>
            <a:avLst/>
            <a:gdLst>
              <a:gd name="T0" fmla="*/ 2741 w 2586"/>
              <a:gd name="T1" fmla="*/ 1704 h 2173"/>
              <a:gd name="T2" fmla="*/ 2687 w 2586"/>
              <a:gd name="T3" fmla="*/ 1759 h 2173"/>
              <a:gd name="T4" fmla="*/ 2585 w 2586"/>
              <a:gd name="T5" fmla="*/ 1766 h 2173"/>
              <a:gd name="T6" fmla="*/ 2573 w 2586"/>
              <a:gd name="T7" fmla="*/ 1766 h 2173"/>
              <a:gd name="T8" fmla="*/ 1508 w 2586"/>
              <a:gd name="T9" fmla="*/ 1899 h 2173"/>
              <a:gd name="T10" fmla="*/ 286 w 2586"/>
              <a:gd name="T11" fmla="*/ 3636 h 2173"/>
              <a:gd name="T12" fmla="*/ 286 w 2586"/>
              <a:gd name="T13" fmla="*/ 3664 h 2173"/>
              <a:gd name="T14" fmla="*/ 380 w 2586"/>
              <a:gd name="T15" fmla="*/ 4405 h 2173"/>
              <a:gd name="T16" fmla="*/ 451 w 2586"/>
              <a:gd name="T17" fmla="*/ 4988 h 2173"/>
              <a:gd name="T18" fmla="*/ 357 w 2586"/>
              <a:gd name="T19" fmla="*/ 5475 h 2173"/>
              <a:gd name="T20" fmla="*/ 0 w 2586"/>
              <a:gd name="T21" fmla="*/ 5946 h 2173"/>
              <a:gd name="T22" fmla="*/ 357 w 2586"/>
              <a:gd name="T23" fmla="*/ 6415 h 2173"/>
              <a:gd name="T24" fmla="*/ 451 w 2586"/>
              <a:gd name="T25" fmla="*/ 6903 h 2173"/>
              <a:gd name="T26" fmla="*/ 380 w 2586"/>
              <a:gd name="T27" fmla="*/ 7488 h 2173"/>
              <a:gd name="T28" fmla="*/ 286 w 2586"/>
              <a:gd name="T29" fmla="*/ 8226 h 2173"/>
              <a:gd name="T30" fmla="*/ 286 w 2586"/>
              <a:gd name="T31" fmla="*/ 8259 h 2173"/>
              <a:gd name="T32" fmla="*/ 1508 w 2586"/>
              <a:gd name="T33" fmla="*/ 9992 h 2173"/>
              <a:gd name="T34" fmla="*/ 2328 w 2586"/>
              <a:gd name="T35" fmla="*/ 10120 h 2173"/>
              <a:gd name="T36" fmla="*/ 2425 w 2586"/>
              <a:gd name="T37" fmla="*/ 10127 h 2173"/>
              <a:gd name="T38" fmla="*/ 2491 w 2586"/>
              <a:gd name="T39" fmla="*/ 10198 h 2173"/>
              <a:gd name="T40" fmla="*/ 7165 w 2586"/>
              <a:gd name="T41" fmla="*/ 12177 h 2173"/>
              <a:gd name="T42" fmla="*/ 11839 w 2586"/>
              <a:gd name="T43" fmla="*/ 10205 h 2173"/>
              <a:gd name="T44" fmla="*/ 11905 w 2586"/>
              <a:gd name="T45" fmla="*/ 10127 h 2173"/>
              <a:gd name="T46" fmla="*/ 12007 w 2586"/>
              <a:gd name="T47" fmla="*/ 10127 h 2173"/>
              <a:gd name="T48" fmla="*/ 12933 w 2586"/>
              <a:gd name="T49" fmla="*/ 9992 h 2173"/>
              <a:gd name="T50" fmla="*/ 14155 w 2586"/>
              <a:gd name="T51" fmla="*/ 8259 h 2173"/>
              <a:gd name="T52" fmla="*/ 14155 w 2586"/>
              <a:gd name="T53" fmla="*/ 8226 h 2173"/>
              <a:gd name="T54" fmla="*/ 14060 w 2586"/>
              <a:gd name="T55" fmla="*/ 7488 h 2173"/>
              <a:gd name="T56" fmla="*/ 13990 w 2586"/>
              <a:gd name="T57" fmla="*/ 6903 h 2173"/>
              <a:gd name="T58" fmla="*/ 14084 w 2586"/>
              <a:gd name="T59" fmla="*/ 6415 h 2173"/>
              <a:gd name="T60" fmla="*/ 14441 w 2586"/>
              <a:gd name="T61" fmla="*/ 5946 h 2173"/>
              <a:gd name="T62" fmla="*/ 14084 w 2586"/>
              <a:gd name="T63" fmla="*/ 5475 h 2173"/>
              <a:gd name="T64" fmla="*/ 13990 w 2586"/>
              <a:gd name="T65" fmla="*/ 4988 h 2173"/>
              <a:gd name="T66" fmla="*/ 14060 w 2586"/>
              <a:gd name="T67" fmla="*/ 4405 h 2173"/>
              <a:gd name="T68" fmla="*/ 14155 w 2586"/>
              <a:gd name="T69" fmla="*/ 3664 h 2173"/>
              <a:gd name="T70" fmla="*/ 14155 w 2586"/>
              <a:gd name="T71" fmla="*/ 3636 h 2173"/>
              <a:gd name="T72" fmla="*/ 12933 w 2586"/>
              <a:gd name="T73" fmla="*/ 1899 h 2173"/>
              <a:gd name="T74" fmla="*/ 11766 w 2586"/>
              <a:gd name="T75" fmla="*/ 1771 h 2173"/>
              <a:gd name="T76" fmla="*/ 11667 w 2586"/>
              <a:gd name="T77" fmla="*/ 1775 h 2173"/>
              <a:gd name="T78" fmla="*/ 11593 w 2586"/>
              <a:gd name="T79" fmla="*/ 1709 h 2173"/>
              <a:gd name="T80" fmla="*/ 7165 w 2586"/>
              <a:gd name="T81" fmla="*/ 0 h 2173"/>
              <a:gd name="T82" fmla="*/ 2741 w 2586"/>
              <a:gd name="T83" fmla="*/ 1704 h 217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586" h="2173">
                <a:moveTo>
                  <a:pt x="491" y="304"/>
                </a:moveTo>
                <a:cubicBezTo>
                  <a:pt x="481" y="314"/>
                  <a:pt x="481" y="314"/>
                  <a:pt x="481" y="314"/>
                </a:cubicBezTo>
                <a:cubicBezTo>
                  <a:pt x="463" y="315"/>
                  <a:pt x="463" y="315"/>
                  <a:pt x="463" y="315"/>
                </a:cubicBezTo>
                <a:cubicBezTo>
                  <a:pt x="461" y="315"/>
                  <a:pt x="461" y="315"/>
                  <a:pt x="461" y="315"/>
                </a:cubicBezTo>
                <a:cubicBezTo>
                  <a:pt x="390" y="313"/>
                  <a:pt x="328" y="321"/>
                  <a:pt x="270" y="339"/>
                </a:cubicBezTo>
                <a:cubicBezTo>
                  <a:pt x="109" y="389"/>
                  <a:pt x="51" y="532"/>
                  <a:pt x="51" y="649"/>
                </a:cubicBezTo>
                <a:cubicBezTo>
                  <a:pt x="51" y="654"/>
                  <a:pt x="51" y="654"/>
                  <a:pt x="51" y="654"/>
                </a:cubicBezTo>
                <a:cubicBezTo>
                  <a:pt x="52" y="704"/>
                  <a:pt x="61" y="748"/>
                  <a:pt x="68" y="786"/>
                </a:cubicBezTo>
                <a:cubicBezTo>
                  <a:pt x="75" y="822"/>
                  <a:pt x="81" y="856"/>
                  <a:pt x="81" y="890"/>
                </a:cubicBezTo>
                <a:cubicBezTo>
                  <a:pt x="81" y="921"/>
                  <a:pt x="75" y="950"/>
                  <a:pt x="64" y="977"/>
                </a:cubicBezTo>
                <a:cubicBezTo>
                  <a:pt x="49" y="1011"/>
                  <a:pt x="27" y="1039"/>
                  <a:pt x="0" y="1061"/>
                </a:cubicBezTo>
                <a:cubicBezTo>
                  <a:pt x="27" y="1083"/>
                  <a:pt x="49" y="1111"/>
                  <a:pt x="64" y="1145"/>
                </a:cubicBezTo>
                <a:cubicBezTo>
                  <a:pt x="75" y="1172"/>
                  <a:pt x="81" y="1201"/>
                  <a:pt x="81" y="1232"/>
                </a:cubicBezTo>
                <a:cubicBezTo>
                  <a:pt x="81" y="1266"/>
                  <a:pt x="75" y="1300"/>
                  <a:pt x="68" y="1336"/>
                </a:cubicBezTo>
                <a:cubicBezTo>
                  <a:pt x="61" y="1375"/>
                  <a:pt x="52" y="1418"/>
                  <a:pt x="51" y="1468"/>
                </a:cubicBezTo>
                <a:cubicBezTo>
                  <a:pt x="51" y="1474"/>
                  <a:pt x="51" y="1474"/>
                  <a:pt x="51" y="1474"/>
                </a:cubicBezTo>
                <a:cubicBezTo>
                  <a:pt x="51" y="1590"/>
                  <a:pt x="109" y="1733"/>
                  <a:pt x="270" y="1783"/>
                </a:cubicBezTo>
                <a:cubicBezTo>
                  <a:pt x="314" y="1797"/>
                  <a:pt x="362" y="1805"/>
                  <a:pt x="417" y="1806"/>
                </a:cubicBezTo>
                <a:cubicBezTo>
                  <a:pt x="434" y="1807"/>
                  <a:pt x="434" y="1807"/>
                  <a:pt x="434" y="1807"/>
                </a:cubicBezTo>
                <a:cubicBezTo>
                  <a:pt x="446" y="1820"/>
                  <a:pt x="446" y="1820"/>
                  <a:pt x="446" y="1820"/>
                </a:cubicBezTo>
                <a:cubicBezTo>
                  <a:pt x="636" y="2041"/>
                  <a:pt x="949" y="2173"/>
                  <a:pt x="1283" y="2173"/>
                </a:cubicBezTo>
                <a:cubicBezTo>
                  <a:pt x="1617" y="2173"/>
                  <a:pt x="1930" y="2041"/>
                  <a:pt x="2120" y="1821"/>
                </a:cubicBezTo>
                <a:cubicBezTo>
                  <a:pt x="2132" y="1807"/>
                  <a:pt x="2132" y="1807"/>
                  <a:pt x="2132" y="1807"/>
                </a:cubicBezTo>
                <a:cubicBezTo>
                  <a:pt x="2150" y="1807"/>
                  <a:pt x="2150" y="1807"/>
                  <a:pt x="2150" y="1807"/>
                </a:cubicBezTo>
                <a:cubicBezTo>
                  <a:pt x="2210" y="1807"/>
                  <a:pt x="2265" y="1799"/>
                  <a:pt x="2316" y="1783"/>
                </a:cubicBezTo>
                <a:cubicBezTo>
                  <a:pt x="2477" y="1733"/>
                  <a:pt x="2535" y="1590"/>
                  <a:pt x="2535" y="1474"/>
                </a:cubicBezTo>
                <a:cubicBezTo>
                  <a:pt x="2535" y="1468"/>
                  <a:pt x="2535" y="1468"/>
                  <a:pt x="2535" y="1468"/>
                </a:cubicBezTo>
                <a:cubicBezTo>
                  <a:pt x="2534" y="1418"/>
                  <a:pt x="2525" y="1375"/>
                  <a:pt x="2518" y="1336"/>
                </a:cubicBezTo>
                <a:cubicBezTo>
                  <a:pt x="2511" y="1300"/>
                  <a:pt x="2505" y="1266"/>
                  <a:pt x="2505" y="1232"/>
                </a:cubicBezTo>
                <a:cubicBezTo>
                  <a:pt x="2505" y="1201"/>
                  <a:pt x="2510" y="1172"/>
                  <a:pt x="2522" y="1145"/>
                </a:cubicBezTo>
                <a:cubicBezTo>
                  <a:pt x="2537" y="1111"/>
                  <a:pt x="2558" y="1083"/>
                  <a:pt x="2586" y="1061"/>
                </a:cubicBezTo>
                <a:cubicBezTo>
                  <a:pt x="2558" y="1039"/>
                  <a:pt x="2537" y="1011"/>
                  <a:pt x="2522" y="977"/>
                </a:cubicBezTo>
                <a:cubicBezTo>
                  <a:pt x="2510" y="950"/>
                  <a:pt x="2505" y="921"/>
                  <a:pt x="2505" y="890"/>
                </a:cubicBezTo>
                <a:cubicBezTo>
                  <a:pt x="2505" y="856"/>
                  <a:pt x="2511" y="822"/>
                  <a:pt x="2518" y="786"/>
                </a:cubicBezTo>
                <a:cubicBezTo>
                  <a:pt x="2525" y="748"/>
                  <a:pt x="2534" y="704"/>
                  <a:pt x="2535" y="654"/>
                </a:cubicBezTo>
                <a:cubicBezTo>
                  <a:pt x="2535" y="649"/>
                  <a:pt x="2535" y="649"/>
                  <a:pt x="2535" y="649"/>
                </a:cubicBezTo>
                <a:cubicBezTo>
                  <a:pt x="2535" y="532"/>
                  <a:pt x="2477" y="389"/>
                  <a:pt x="2316" y="339"/>
                </a:cubicBezTo>
                <a:cubicBezTo>
                  <a:pt x="2253" y="319"/>
                  <a:pt x="2185" y="312"/>
                  <a:pt x="2107" y="316"/>
                </a:cubicBezTo>
                <a:cubicBezTo>
                  <a:pt x="2089" y="317"/>
                  <a:pt x="2089" y="317"/>
                  <a:pt x="2089" y="317"/>
                </a:cubicBezTo>
                <a:cubicBezTo>
                  <a:pt x="2076" y="305"/>
                  <a:pt x="2076" y="305"/>
                  <a:pt x="2076" y="305"/>
                </a:cubicBezTo>
                <a:cubicBezTo>
                  <a:pt x="1882" y="111"/>
                  <a:pt x="1593" y="0"/>
                  <a:pt x="1283" y="0"/>
                </a:cubicBezTo>
                <a:cubicBezTo>
                  <a:pt x="974" y="0"/>
                  <a:pt x="686" y="110"/>
                  <a:pt x="491" y="304"/>
                </a:cubicBezTo>
                <a:close/>
              </a:path>
            </a:pathLst>
          </a:custGeom>
          <a:solidFill>
            <a:srgbClr val="68704B">
              <a:alpha val="76000"/>
            </a:srgbClr>
          </a:solidFill>
          <a:ln>
            <a:noFill/>
          </a:ln>
        </p:spPr>
        <p:txBody>
          <a:bodyPr/>
          <a:lstStyle/>
          <a:p>
            <a:endParaRPr lang="zh-CN" altLang="en-US"/>
          </a:p>
        </p:txBody>
      </p:sp>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1587" y="1575699"/>
            <a:ext cx="4267007" cy="4381500"/>
          </a:xfrm>
          <a:prstGeom prst="rect">
            <a:avLst/>
          </a:prstGeom>
        </p:spPr>
      </p:pic>
      <p:grpSp>
        <p:nvGrpSpPr>
          <p:cNvPr id="13" name="组合 2"/>
          <p:cNvGrpSpPr/>
          <p:nvPr/>
        </p:nvGrpSpPr>
        <p:grpSpPr bwMode="auto">
          <a:xfrm>
            <a:off x="5233383" y="2713815"/>
            <a:ext cx="4872037" cy="1542905"/>
            <a:chOff x="0" y="-76290"/>
            <a:chExt cx="4872627" cy="1541512"/>
          </a:xfrm>
        </p:grpSpPr>
        <p:sp>
          <p:nvSpPr>
            <p:cNvPr id="14" name="矩形 561"/>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chemeClr val="bg1"/>
                  </a:solidFill>
                  <a:latin typeface="微软雅黑" panose="020B0503020204020204" pitchFamily="34" charset="-122"/>
                  <a:ea typeface="微软雅黑" panose="020B0503020204020204" pitchFamily="34" charset="-122"/>
                </a:rPr>
                <a:t>单击此处添加标题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15" name="Group 8"/>
            <p:cNvGrpSpPr/>
            <p:nvPr/>
          </p:nvGrpSpPr>
          <p:grpSpPr bwMode="auto">
            <a:xfrm>
              <a:off x="1182778" y="267249"/>
              <a:ext cx="2507071" cy="211316"/>
              <a:chOff x="0" y="0"/>
              <a:chExt cx="2444" cy="206"/>
            </a:xfrm>
          </p:grpSpPr>
          <p:sp>
            <p:nvSpPr>
              <p:cNvPr id="17" name="Freeform 9"/>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0"/>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 name="Freeform 11"/>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6" name="矩形 566"/>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6" presetClass="entr" presetSubtype="37"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outVertical)">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5"/>
          <p:cNvGrpSpPr/>
          <p:nvPr/>
        </p:nvGrpSpPr>
        <p:grpSpPr bwMode="auto">
          <a:xfrm>
            <a:off x="567269" y="347599"/>
            <a:ext cx="11152188" cy="6983413"/>
            <a:chOff x="0" y="0"/>
            <a:chExt cx="11151065" cy="6983832"/>
          </a:xfrm>
        </p:grpSpPr>
        <p:sp>
          <p:nvSpPr>
            <p:cNvPr id="5" name="Freeform 1224"/>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pic>
          <p:nvPicPr>
            <p:cNvPr id="6" name="组合 1337"/>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组合 52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椭圆 1338"/>
          <p:cNvSpPr>
            <a:spLocks noChangeArrowheads="1"/>
          </p:cNvSpPr>
          <p:nvPr/>
        </p:nvSpPr>
        <p:spPr bwMode="auto">
          <a:xfrm>
            <a:off x="3481785" y="578869"/>
            <a:ext cx="5581650" cy="558006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2" name="椭圆 1339"/>
          <p:cNvSpPr>
            <a:spLocks noChangeArrowheads="1"/>
          </p:cNvSpPr>
          <p:nvPr/>
        </p:nvSpPr>
        <p:spPr bwMode="auto">
          <a:xfrm>
            <a:off x="3362722" y="459807"/>
            <a:ext cx="5819775" cy="5818187"/>
          </a:xfrm>
          <a:prstGeom prst="ellipse">
            <a:avLst/>
          </a:prstGeom>
          <a:noFill/>
          <a:ln w="19050">
            <a:solidFill>
              <a:schemeClr val="bg1"/>
            </a:solidFill>
            <a:rou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pic>
        <p:nvPicPr>
          <p:cNvPr id="13" name="组合 136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7594" y="1945505"/>
            <a:ext cx="4408488" cy="307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1342"/>
          <p:cNvSpPr txBox="1">
            <a:spLocks noChangeArrowheads="1"/>
          </p:cNvSpPr>
          <p:nvPr/>
        </p:nvSpPr>
        <p:spPr bwMode="auto">
          <a:xfrm>
            <a:off x="4933685" y="2706916"/>
            <a:ext cx="264687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4800" dirty="0">
                <a:solidFill>
                  <a:srgbClr val="413B17"/>
                </a:solidFill>
                <a:latin typeface="宋体" panose="02010600030101010101" pitchFamily="2" charset="-122"/>
              </a:rPr>
              <a:t>谢谢聆听</a:t>
            </a:r>
            <a:endParaRPr lang="zh-CN" altLang="en-US" sz="4800" dirty="0">
              <a:solidFill>
                <a:srgbClr val="413B17"/>
              </a:solidFill>
              <a:latin typeface="宋体" panose="02010600030101010101" pitchFamily="2" charset="-122"/>
            </a:endParaRPr>
          </a:p>
        </p:txBody>
      </p:sp>
      <p:sp>
        <p:nvSpPr>
          <p:cNvPr id="17" name="文本框 1345"/>
          <p:cNvSpPr txBox="1">
            <a:spLocks noChangeArrowheads="1"/>
          </p:cNvSpPr>
          <p:nvPr/>
        </p:nvSpPr>
        <p:spPr bwMode="auto">
          <a:xfrm>
            <a:off x="4496441" y="3839459"/>
            <a:ext cx="1690370" cy="39878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000" dirty="0">
                <a:solidFill>
                  <a:srgbClr val="413B17"/>
                </a:solidFill>
                <a:latin typeface="微软雅黑" panose="020B0503020204020204" pitchFamily="34" charset="-122"/>
                <a:ea typeface="微软雅黑" panose="020B0503020204020204" pitchFamily="34" charset="-122"/>
              </a:rPr>
              <a:t>演讲</a:t>
            </a:r>
            <a:r>
              <a:rPr lang="zh-CN" altLang="en-US" sz="2000">
                <a:solidFill>
                  <a:srgbClr val="413B17"/>
                </a:solidFill>
                <a:latin typeface="微软雅黑" panose="020B0503020204020204" pitchFamily="34" charset="-122"/>
                <a:ea typeface="微软雅黑" panose="020B0503020204020204" pitchFamily="34" charset="-122"/>
              </a:rPr>
              <a:t>人</a:t>
            </a:r>
            <a:r>
              <a:rPr lang="zh-CN" altLang="en-US" sz="2000" smtClean="0">
                <a:solidFill>
                  <a:srgbClr val="413B17"/>
                </a:solidFill>
                <a:latin typeface="微软雅黑" panose="020B0503020204020204" pitchFamily="34" charset="-122"/>
                <a:ea typeface="微软雅黑" panose="020B0503020204020204" pitchFamily="34" charset="-122"/>
              </a:rPr>
              <a:t>：</a:t>
            </a:r>
            <a:r>
              <a:rPr lang="en-US" altLang="zh-CN" sz="2000" smtClean="0">
                <a:solidFill>
                  <a:srgbClr val="413B17"/>
                </a:solidFill>
                <a:latin typeface="微软雅黑" panose="020B0503020204020204" pitchFamily="34" charset="-122"/>
                <a:ea typeface="微软雅黑" panose="020B0503020204020204" pitchFamily="34" charset="-122"/>
              </a:rPr>
              <a:t>XXX</a:t>
            </a:r>
            <a:endParaRPr lang="en-US" altLang="zh-CN" sz="2000" dirty="0" smtClean="0">
              <a:solidFill>
                <a:srgbClr val="413B17"/>
              </a:solidFill>
              <a:latin typeface="微软雅黑" panose="020B0503020204020204" pitchFamily="34" charset="-122"/>
              <a:ea typeface="微软雅黑" panose="020B0503020204020204" pitchFamily="34" charset="-122"/>
            </a:endParaRPr>
          </a:p>
        </p:txBody>
      </p:sp>
      <p:sp>
        <p:nvSpPr>
          <p:cNvPr id="18" name="文本框 1345"/>
          <p:cNvSpPr txBox="1">
            <a:spLocks noChangeArrowheads="1"/>
          </p:cNvSpPr>
          <p:nvPr/>
        </p:nvSpPr>
        <p:spPr bwMode="auto">
          <a:xfrm>
            <a:off x="6645973" y="3839459"/>
            <a:ext cx="1938020" cy="39878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000" dirty="0">
                <a:solidFill>
                  <a:srgbClr val="413B17"/>
                </a:solidFill>
                <a:latin typeface="微软雅黑" panose="020B0503020204020204" pitchFamily="34" charset="-122"/>
                <a:ea typeface="微软雅黑" panose="020B0503020204020204" pitchFamily="34" charset="-122"/>
              </a:rPr>
              <a:t>时间：</a:t>
            </a:r>
            <a:r>
              <a:rPr lang="en-US" altLang="zh-CN" sz="2000" dirty="0">
                <a:solidFill>
                  <a:srgbClr val="413B17"/>
                </a:solidFill>
                <a:latin typeface="微软雅黑" panose="020B0503020204020204" pitchFamily="34" charset="-122"/>
                <a:ea typeface="微软雅黑" panose="020B0503020204020204" pitchFamily="34" charset="-122"/>
              </a:rPr>
              <a:t>20XX.01</a:t>
            </a:r>
            <a:endParaRPr lang="zh-CN" altLang="en-US" sz="2000" dirty="0">
              <a:solidFill>
                <a:srgbClr val="413B17"/>
              </a:solidFill>
              <a:latin typeface="微软雅黑" panose="020B0503020204020204" pitchFamily="34" charset="-122"/>
              <a:ea typeface="微软雅黑" panose="020B0503020204020204" pitchFamily="34" charset="-122"/>
            </a:endParaRPr>
          </a:p>
        </p:txBody>
      </p:sp>
      <p:pic>
        <p:nvPicPr>
          <p:cNvPr id="22" name="图片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4580" y="-1"/>
            <a:ext cx="4564856" cy="6858000"/>
          </a:xfrm>
          <a:prstGeom prst="rect">
            <a:avLst/>
          </a:prstGeom>
        </p:spPr>
      </p:pic>
      <p:pic>
        <p:nvPicPr>
          <p:cNvPr id="23" name="图片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3687" y="-1"/>
            <a:ext cx="4564856" cy="68580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heel(1)">
                                      <p:cBhvr>
                                        <p:cTn id="24" dur="2000"/>
                                        <p:tgtEl>
                                          <p:spTgt spid="11"/>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heel(1)">
                                      <p:cBhvr>
                                        <p:cTn id="27" dur="20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p:bldP spid="17" grpId="0"/>
      <p:bldP spid="18" grpId="0"/>
    </p:bldLst>
  </p:timing>
</p:sld>
</file>

<file path=ppt/tags/tag1.xml><?xml version="1.0" encoding="utf-8"?>
<p:tagLst xmlns:p="http://schemas.openxmlformats.org/presentationml/2006/main">
  <p:tag name="ISPRING_ULTRA_SCORM_COURSE_ID" val="6CBA46AC-B0A8-432B-A3EA-B8E1B87D0097"/>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内容列表"/>
  <p:tag name="ISPRINGCLOUDFOLDERID" val="0"/>
  <p:tag name="ISPRINGCLOUDFOLDERPATH" val="资源库"/>
  <p:tag name="ISPRING_PLAYERS_CUSTOMIZATION" val="UEsDBBQAAgAIAOeJc0s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DniXNL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OeJc0u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54lzSy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54lzS2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aWGeSz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aWGeS5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aWGeS7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amGeSyTg/xfEDAAAYxkAABcAAAB1bml2ZXJzYWwvdW5pdmVyc2FsLnBuZ+1XaVxT55o/isVOLSBqCrI7ttJFxKgBFJO4AOIom4QisouWyy7IIQYI0UtbBEXa3lvwgiESLAHCTkMwAUJF4NYYUFnCYqSCISSHJGAgIWSbg/bOb2a+zefhw/md8/zf9z3P+n/Oc/L9fU+ZfGT1EQAAJqe9Pc4BgBECADbe/NAYRox/4u+Gbxuunjt1AmgYsBHDwqbY4z7HAaC5aIs2+gNY/rcr3iFXAcC0Z+3a0J9SfQkALFdOexzHXYuQCs7QLwnH+1/rz+YA2GNVJ4ynP3Xbnr8b8bEH7vElhy83eVSctvmi4HNfj022f9n/1/s3HbYN52/e+mLgqGeNq0pJnKAFT4EThvAJ9uqFKwHshPqgoISRaCynNojtXFclLkvpCiEqx2Ppfhj1m8eb7bNhc648NK+1qLWeFafhshd7LaRPYOzMiFnMkfyCMyX7GFs2AkBdoG3qNsQUyUBkw4vdLiPbLSR3q5P3/PmMWZ2rzPiXwNoJb2Fvg0NyzAMHP5oHbAAADw/Y8a3m6+A6uA6ug+vgOrgOroPr4Dq4Dv4/BPdla6TMrwDg+tD/8UfhDS5gcZkf2RiRoxaOzBRhuzLnKvK+xk8RVShacrCgi0UGs9hSAIjqJDzlFzIHbrF0wu8sIsYSws5zR4/E6GQtgzCUZ2Mht0VEwu+QvMqSJ6XMM2qTUwSy5CwAaJ+gUXIyeV2Ee9Wp0UmhTF7rhdmOQgI+QCXeN8lp7KycFtMoySl/MBqS8Ux0jYhC0nu4poj9SKtDkr/5YR5KtCS9gkLn6KQpjvrFIlIYitJDMOhUznJNcARBWEBQ6M5xeYpvQEqhsGtVQv9qtlCB74zko70Gpo+0OalKONrLMxlVs3j2wHTJ3/12bzClvbqN7rtvqderOMxJNP0yCyw6LmDG6r7XvApIjbhVv2ZHvtU9wZUeE0cjRrL+RT3zVeYIAfEpmGMSxZXnqNh/GxKm2XhJNQX5EyL8y9R+YVP1DU278xM5yaBhHD8PjcTVh3ILCcvt1TcyedbYQSiD1f/PkLD+KmF8KPQWag5TiJYHnlRgX9dxlXGfdo9Xu8bbEd78qFxW3k2fxECjh/eA9hRhWVrWKU985cCt5CxfunE0qp0+ZPUA5D6NPzZhsiIhiwkOwSUMrvBHug5j9gwKX/0of5VweKHhep2mNqdhq41q/OZPzWFouz7HYJQ3BRvUvthnPbl/5yjayzfLlmEyI/LhjrgU9SsqqNP8lW8V/hSvjWEpku1/yEDl2HsrXMBI/GSOFXX6733R/872OmbyH6Ibr49galaWh4ktHfL4hXAad4xO6ad9iFqwz121uld0+cm1o8PXieqak7qsISJbhkybgKopUCor6aG5hYIQK13TtPW9pvMaGUppCU5i1zQtsxV1XZG7vjwRc53PKxtx/03h3ku2+ucdfM/hDlmXdUCzTRR/kHuDsJNrNnOALWSaTMAJfgGNgQ+TmM7P0fZmFexkICMw75GNQvV5MYu4H36pF2iJY+o02xAVyG5ollecywox+TSh6/4KCKoEKTsRAqFFQDNbxtowxkOSkA+HpLkhzIHmWmzZpDSXeLPgmeUfoOL7Iw8uCw4gdoB7s/B70XlBeft5u1xJNOqAfZ7bz2p3ROuFHBsMrk9lK+lIDempkuMSM28/4DdDadSNf6wuj4amMBrp/XWTZq3J5BiljC1v00QHc0Jwe2nhos9Y0tPSbQjEx5AeF2uC67e4lCeMKuqp1oXlQqlTw0TkowpjKcjBLRUuWP8YQItZQDcGlhw0G01wwDa22owNtsGJvGq73P5S1BaWELAooTe2iVIyfeYarK/zTHUWqw1Bgq67IGTTuuT8RUGBv8mzvqgksrDCscdtPi5uUpiaER/Jf+152ePx3WAjNbIRY2spGowctvsNWVwmZ5sDYA452aqJr3tFjoTrBfzHblzGQ6eyR3tG0Pb8GgtGEVZ/TXqVJFD/Agfe5Yw+O7Fzw69Lw4F+4eWRnNBZgnPn0gtJvmP5efTqXGWoM+2oZr61xLkyp5z/BRiCavQtUbSJlb11obFlLCdGoYIw4zKaMcxJcJdMkUsjNY055aqYGm69AlK96Rh4Eafs/SGbcwIHbOaj7d2XT6zwXKe0hoMGCf879a9D4a4ANNK8JIDEDaM+MVHhjRBUZYZZiYKEw2VnUSRt8vkc6lu1iEK5hzWe18wp+9e0InlGGqu5QVGh6wCrZjb4yghu8mgbc2NlVTPWxQckMp7GkZUaBHWjW7tM7ZZYWszl0chwqcwRV17nSRPEmHgrI8E5JJLiSr1oN/c1EMZKF7/RmhuheCWtSwPu8nt7D5I+8odGcdFIZzY9mfKUBbbtDEyacksJx91Wk5t9k/Df9d6svXy0UMeOmyJ7oV1YxJb8asC0IQtjWlaF5LhL0/kmx+R79ROBPtwN0pWl+zkyKrUD5rCjqOhGhk+Zcd+MQHPYwas7Pc9TSp10hCssaTYuURFHpd7WuRVHynrSqqur+72Yfi7miO7fwMH+6KFDs/j3XoCNlZraGmMOqt1p9ycS8nIp1iwzwT+smHubK64iOKAxAsupfstcmXBXAFui/H0tYKVw62obUY44boGoFw879UR9i/NRONq3nvT0FCt/30O9mAs3vym6IyX77ZsNSLoiPoJpeoXxLnh9Wtm7LHXKwPRIqGrxsxnknO1x/0CTNkizA1VV6kwbaPxtMVG/4+Jjb/IoCzXy+niMvotFPACNjldVsQQx7AR3vmdvB/mXtoSuOnUTrRQ7aO3Ra/iTRWLc/uHc5SKSdkbSSNJBkuZ+O/ajXDNMO0vaNulbbG7RFK7KtnHxicnBT4hhdrwK0crHUTwK7vYNxX7jzpntecjuCNP7CRMu+8s53UdNiRf03z0gpmsujda3+vjEuPepjkmmUIXEg3p0I7/GoSZu07iW+FP0/FTrnYLMRHjf9oDmBYpBGwuKyPjyb0+i/fkPry1O/36AkVg/FP7JQuv/rKBO/Sr0roImDt0P9/LcmefkZFgd2mc0o95eBOZtkta+z2W81SSS9MJ/CBMQQHk2jOMOIFGmOitTBGJ5bO5dvCsw+e2i8qyJH+aGWxi++JDuQZYoJrYjF1VFeLWiclurn+7MNZpqMln0UheTv7CrLfP2jRwynkCBeVgn56zsEwFDb4fuEEFNzDtPFUkNzdN3iwOQKTP+z/01NKVnDSWB3CxAXJpp4e6iUu22C/RjXrizEqy+tqe0+HUTz4n5siVzsdciWN6pshM9vTqIxqfdtYZGtoSpssdPqbLDaBEO/e7uAi0oKoFdPy+HGjmYZQvyGZNvXE1kEN7bqVW7xQfl3aA4lTg8CD2FRhyyYJK+pI1Ii+Be7AKyizWVprm1in7axyhSYs85p0DNg5wIO9mhfbS+8pmOZtJQt5Wk2b8oP5mUuPvLPcsfzK+a9h6wkgwQFTxXv+FBrtrs6EK3pEsjS9hcH6Zh3TgULCl31syVF5UN37rQ6Z2hcOncsxaob2IXDUH3Tr3vmGx4/GEKLNgrPOo081nS4LxyMgVLKEk3/b72sdDh14GykhpYY5d6ll48kz1n/DysJqtrvjILY3cCLwASVW+5zsz/1vWXhvyYcNenXkyD6pkR5lt+sf62WJjmKkgPZNvwu5K38n5mibgYlmhm15ohye8GAcbyeVATNVp/tU7SiCYrm2jHcWc9epdrrD2u/iJTtxTJ1Nc+FIBGTWXOHO2B1Zxewp8fr1VY2SSxySwAKTYl1cr9926u4MqD3LTibOhPM2f4K58F8Z/DbGTTYyRs/ljMcJKhLlRk2Ql/raRK+Rk4v349GZHDOVIGf5/ZMUgk1K5SM3Rx44T7T9TPTagPz63l1pY2jnYcPJe593MAq0FFtDZ+IGgbZIF3eCF62Uv3Lweg/ovsjlvqNT5eAhi3v0/SL+Rh68oJs//I6H7CkEqZU13xAO9nGQtqUML+nCQ9iCgJf2eW5ozBUJAg2GeIWQrRFs3wW4b0pB3QvC1CxIjAOzVjDerBUIOrNMQpFEov+UBLvcM/+ti5hvW01e2THdcjbTSqrzJ2WtgpHF3yrh1Mlle7FZm1EDNexlKIGW8FBRo5h1N48/V07y1H7nvWAIAoqDP66u3oZqh94XxPbZt4a0qf1BYh9Je72T2Ke9Vb510tDx6OtgdZHxfk2eesvGn6odTxc+B6DFjel80ew4dd60wxYHwRCP4tfiRJ94ZzvRGLcn/f/wAgLOV/zd8/boFH63B3I3iiLpPkb8FqF066b/+XoFsK/C+BbvDB1MMHlEG2AUOnccNLUwY9M3wrvFqzGn22pJJaZU/Spi7rVFPMr+CRHueMc9UeqP/asNk8bFOh9WHvr+GzwGlPX4+GE1F//U9QSwMEFAACAAgAamGeS3Br3rpLAAAAagAAABsAAAB1bml2ZXJzYWwvdW5pdmVyc2FsLnBuZy54bWyzsa/IzVEoSy0qzszPs1Uy1DNQsrfj5bIpKEoty0wtV6gAigEFIUBJoRLINUJwyzNTSjJslczNTBFiGamZ6Rkltkqm5iZwQX2gkQBQSwECAAAUAAIACADniXNLFQ6tKGQEAAAHEQAAHQAAAAAAAAABAAAAAAAAAAAAdW5pdmVyc2FsL2NvbW1vbl9tZXNzYWdlcy5sbmdQSwECAAAUAAIACADniXNLCH4LIykDAACGDAAAJwAAAAAAAAABAAAAAACfBAAAdW5pdmVyc2FsL2ZsYXNoX3B1Ymxpc2hpbmdfc2V0dGluZ3MueG1sUEsBAgAAFAACAAgA54lzS7X8CWS6AgAAVQoAACEAAAAAAAAAAQAAAAAADQgAAHVuaXZlcnNhbC9mbGFzaF9za2luX3NldHRpbmdzLnhtbFBLAQIAABQAAgAIAOeJc0sqlg9n/gIAAJcLAAAmAAAAAAAAAAEAAAAAAAYLAAB1bml2ZXJzYWwvaHRtbF9wdWJsaXNoaW5nX3NldHRpbmdzLnhtbFBLAQIAABQAAgAIAOeJc0tocVKRmgEAAB8GAAAfAAAAAAAAAAEAAAAAAEgOAAB1bml2ZXJzYWwvaHRtbF9za2luX3NldHRpbmdzLmpzUEsBAgAAFAACAAgAaWGeSz08L9HBAAAA5QEAABoAAAAAAAAAAQAAAAAAHxAAAHVuaXZlcnNhbC9pMThuX3ByZXNldHMueG1sUEsBAgAAFAACAAgAaWGeS5r5lmRrAAAAawAAABwAAAAAAAAAAQAAAAAAGBEAAHVuaXZlcnNhbC9sb2NhbF9zZXR0aW5ncy54bWxQSwECAAAUAAIACABElFdHI7RO+/sCAACwCAAAFAAAAAAAAAABAAAAAAC9EQAAdW5pdmVyc2FsL3BsYXllci54bWxQSwECAAAUAAIACABpYZ5LsIcj9GwBAAD3AgAAKQAAAAAAAAABAAAAAADqFAAAdW5pdmVyc2FsL3NraW5fY3VzdG9taXphdGlvbl9zZXR0aW5ncy54bWxQSwECAAAUAAIACABqYZ5LJOD/F8QMAABjGQAAFwAAAAAAAAAAAAAAAACdFgAAdW5pdmVyc2FsL3VuaXZlcnNhbC5wbmdQSwECAAAUAAIACABqYZ5LcGveuksAAABqAAAAGwAAAAAAAAABAAAAAACWIwAAdW5pdmVyc2FsL3VuaXZlcnNhbC5wbmcueG1sUEsFBgAAAAALAAsASQMAABokAAAAAA=="/>
  <p:tag name="ISPRING_PRESENTATION_TITLE" val="01.21.01"/>
</p:tagLst>
</file>

<file path=ppt/theme/theme1.xml><?xml version="1.0" encoding="utf-8"?>
<a:theme xmlns:a="http://schemas.openxmlformats.org/drawingml/2006/main" name="Office Theme">
  <a:themeElements>
    <a:clrScheme name="自定义 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1528</Words>
  <Application>WPS 演示</Application>
  <PresentationFormat>自定义</PresentationFormat>
  <Paragraphs>202</Paragraphs>
  <Slides>21</Slides>
  <Notes>22</Notes>
  <HiddenSlides>0</HiddenSlides>
  <MMClips>2</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1</vt:i4>
      </vt:variant>
      <vt:variant>
        <vt:lpstr>幻灯片标题</vt:lpstr>
      </vt:variant>
      <vt:variant>
        <vt:i4>21</vt:i4>
      </vt:variant>
    </vt:vector>
  </HeadingPairs>
  <TitlesOfParts>
    <vt:vector size="31" baseType="lpstr">
      <vt:lpstr>Arial</vt:lpstr>
      <vt:lpstr>宋体</vt:lpstr>
      <vt:lpstr>Wingdings</vt:lpstr>
      <vt:lpstr>微软雅黑</vt:lpstr>
      <vt:lpstr>Calibri</vt:lpstr>
      <vt:lpstr>Algerian</vt:lpstr>
      <vt:lpstr>Arial Unicode MS</vt:lpstr>
      <vt:lpstr>等线</vt:lpstr>
      <vt:lpstr>Office Theme</vt:lpstr>
      <vt:lpstr>Excel.Chart.8</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01.21.01</dc:title>
  <dc:creator>WIN7</dc:creator>
  <cp:lastModifiedBy>拉普耶鲁</cp:lastModifiedBy>
  <cp:revision>121</cp:revision>
  <dcterms:created xsi:type="dcterms:W3CDTF">2017-08-18T03:02:00Z</dcterms:created>
  <dcterms:modified xsi:type="dcterms:W3CDTF">2020-07-31T08:27:26Z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2052-11.1.0.9739</vt:lpwstr>
  </property>
</Properties>
</file>