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6"/>
  </p:handoutMasterIdLst>
  <p:sldIdLst>
    <p:sldId id="297" r:id="rId3"/>
    <p:sldId id="299" r:id="rId5"/>
    <p:sldId id="295" r:id="rId6"/>
    <p:sldId id="298" r:id="rId7"/>
    <p:sldId id="290" r:id="rId8"/>
    <p:sldId id="275" r:id="rId9"/>
    <p:sldId id="264" r:id="rId10"/>
    <p:sldId id="320" r:id="rId11"/>
    <p:sldId id="267" r:id="rId12"/>
    <p:sldId id="270" r:id="rId13"/>
    <p:sldId id="271" r:id="rId14"/>
    <p:sldId id="274" r:id="rId15"/>
    <p:sldId id="321" r:id="rId16"/>
    <p:sldId id="276" r:id="rId17"/>
    <p:sldId id="277" r:id="rId18"/>
    <p:sldId id="278" r:id="rId19"/>
    <p:sldId id="279" r:id="rId20"/>
    <p:sldId id="322" r:id="rId21"/>
    <p:sldId id="282" r:id="rId22"/>
    <p:sldId id="265" r:id="rId23"/>
    <p:sldId id="285" r:id="rId24"/>
    <p:sldId id="323" r:id="rId25"/>
  </p:sldIdLst>
  <p:sldSz cx="9144000" cy="5143500" type="screen16x9"/>
  <p:notesSz cx="6858000" cy="9144000"/>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13A"/>
    <a:srgbClr val="F74C79"/>
    <a:srgbClr val="FF7150"/>
    <a:srgbClr val="4EEFEB"/>
    <a:srgbClr val="FEDD7E"/>
    <a:srgbClr val="7577FE"/>
    <a:srgbClr val="005490"/>
    <a:srgbClr val="AD1B13"/>
    <a:srgbClr val="52EEED"/>
    <a:srgbClr val="C943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10" autoAdjust="0"/>
    <p:restoredTop sz="94660"/>
  </p:normalViewPr>
  <p:slideViewPr>
    <p:cSldViewPr>
      <p:cViewPr varScale="1">
        <p:scale>
          <a:sx n="147" d="100"/>
          <a:sy n="147" d="100"/>
        </p:scale>
        <p:origin x="222" y="120"/>
      </p:cViewPr>
      <p:guideLst>
        <p:guide orient="horz" pos="1632"/>
        <p:guide pos="288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4A1E5A-FD11-498F-8183-3694C0AB013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611DA1-5E4C-4157-8D98-35F52756B2F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611DA1-5E4C-4157-8D98-35F52756B2F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1" y="1597821"/>
            <a:ext cx="7772400" cy="1102519"/>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1" y="2914650"/>
            <a:ext cx="6400800" cy="1314450"/>
          </a:xfrm>
          <a:prstGeom prst="rect">
            <a:avLst/>
          </a:prstGeo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73AE68D8-C826-458C-B183-20281108C25D}" type="datetimeFigureOut">
              <a:rPr lang="zh-CN" altLang="en-US" smtClean="0"/>
            </a:fld>
            <a:endParaRPr lang="zh-CN" altLang="en-US"/>
          </a:p>
        </p:txBody>
      </p:sp>
      <p:sp>
        <p:nvSpPr>
          <p:cNvPr id="5" name="页脚占位符 4"/>
          <p:cNvSpPr>
            <a:spLocks noGrp="1"/>
          </p:cNvSpPr>
          <p:nvPr>
            <p:ph type="ftr" sz="quarter" idx="11"/>
          </p:nvPr>
        </p:nvSpPr>
        <p:spPr>
          <a:xfrm>
            <a:off x="3124201"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20C4CAE4-7999-4689-BDF1-74DE61D838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457200" y="1200152"/>
            <a:ext cx="8229600" cy="3394472"/>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73AE68D8-C826-458C-B183-20281108C25D}" type="datetimeFigureOut">
              <a:rPr lang="zh-CN" altLang="en-US" smtClean="0"/>
            </a:fld>
            <a:endParaRPr lang="zh-CN" altLang="en-US"/>
          </a:p>
        </p:txBody>
      </p:sp>
      <p:sp>
        <p:nvSpPr>
          <p:cNvPr id="5" name="页脚占位符 4"/>
          <p:cNvSpPr>
            <a:spLocks noGrp="1"/>
          </p:cNvSpPr>
          <p:nvPr>
            <p:ph type="ftr" sz="quarter" idx="11"/>
          </p:nvPr>
        </p:nvSpPr>
        <p:spPr>
          <a:xfrm>
            <a:off x="3124201"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20C4CAE4-7999-4689-BDF1-74DE61D838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4" y="3305176"/>
            <a:ext cx="7772400" cy="1021556"/>
          </a:xfrm>
          <a:prstGeom prst="rect">
            <a:avLst/>
          </a:prstGeom>
        </p:spPr>
        <p:txBody>
          <a:bodyPr anchor="t"/>
          <a:lstStyle>
            <a:lvl1pPr algn="l">
              <a:defRPr sz="3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4" y="2180035"/>
            <a:ext cx="7772400" cy="1125140"/>
          </a:xfrm>
          <a:prstGeom prst="rect">
            <a:avLst/>
          </a:prstGeom>
        </p:spPr>
        <p:txBody>
          <a:bodyPr anchor="b"/>
          <a:lstStyle>
            <a:lvl1pPr marL="0" indent="0">
              <a:buNone/>
              <a:defRPr sz="1500">
                <a:solidFill>
                  <a:schemeClr val="tx1">
                    <a:tint val="7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73AE68D8-C826-458C-B183-20281108C25D}" type="datetimeFigureOut">
              <a:rPr lang="zh-CN" altLang="en-US" smtClean="0"/>
            </a:fld>
            <a:endParaRPr lang="zh-CN" altLang="en-US"/>
          </a:p>
        </p:txBody>
      </p:sp>
      <p:sp>
        <p:nvSpPr>
          <p:cNvPr id="5" name="页脚占位符 4"/>
          <p:cNvSpPr>
            <a:spLocks noGrp="1"/>
          </p:cNvSpPr>
          <p:nvPr>
            <p:ph type="ftr" sz="quarter" idx="11"/>
          </p:nvPr>
        </p:nvSpPr>
        <p:spPr>
          <a:xfrm>
            <a:off x="3124201"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20C4CAE4-7999-4689-BDF1-74DE61D838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1" y="900113"/>
            <a:ext cx="4038600" cy="2545556"/>
          </a:xfrm>
          <a:prstGeom prst="rect">
            <a:avLst/>
          </a:prstGeo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1" y="900113"/>
            <a:ext cx="4038600" cy="2545556"/>
          </a:xfrm>
          <a:prstGeom prst="rect">
            <a:avLst/>
          </a:prstGeo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73AE68D8-C826-458C-B183-20281108C25D}" type="datetimeFigureOut">
              <a:rPr lang="zh-CN" altLang="en-US" smtClean="0"/>
            </a:fld>
            <a:endParaRPr lang="zh-CN" altLang="en-US"/>
          </a:p>
        </p:txBody>
      </p:sp>
      <p:sp>
        <p:nvSpPr>
          <p:cNvPr id="6" name="页脚占位符 5"/>
          <p:cNvSpPr>
            <a:spLocks noGrp="1"/>
          </p:cNvSpPr>
          <p:nvPr>
            <p:ph type="ftr" sz="quarter" idx="11"/>
          </p:nvPr>
        </p:nvSpPr>
        <p:spPr>
          <a:xfrm>
            <a:off x="3124201"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20C4CAE4-7999-4689-BDF1-74DE61D838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6"/>
            <a:ext cx="4040188" cy="479822"/>
          </a:xfrm>
          <a:prstGeom prst="rect">
            <a:avLst/>
          </a:prstGeo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6"/>
            <a:ext cx="4041775" cy="479822"/>
          </a:xfrm>
          <a:prstGeom prst="rect">
            <a:avLst/>
          </a:prstGeo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73AE68D8-C826-458C-B183-20281108C25D}" type="datetimeFigureOut">
              <a:rPr lang="zh-CN" altLang="en-US" smtClean="0"/>
            </a:fld>
            <a:endParaRPr lang="zh-CN" altLang="en-US"/>
          </a:p>
        </p:txBody>
      </p:sp>
      <p:sp>
        <p:nvSpPr>
          <p:cNvPr id="8" name="页脚占位符 7"/>
          <p:cNvSpPr>
            <a:spLocks noGrp="1"/>
          </p:cNvSpPr>
          <p:nvPr>
            <p:ph type="ftr" sz="quarter" idx="11"/>
          </p:nvPr>
        </p:nvSpPr>
        <p:spPr>
          <a:xfrm>
            <a:off x="3124201"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20C4CAE4-7999-4689-BDF1-74DE61D838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73AE68D8-C826-458C-B183-20281108C25D}" type="datetimeFigureOut">
              <a:rPr lang="zh-CN" altLang="en-US" smtClean="0"/>
            </a:fld>
            <a:endParaRPr lang="zh-CN" altLang="en-US"/>
          </a:p>
        </p:txBody>
      </p:sp>
      <p:sp>
        <p:nvSpPr>
          <p:cNvPr id="4" name="页脚占位符 3"/>
          <p:cNvSpPr>
            <a:spLocks noGrp="1"/>
          </p:cNvSpPr>
          <p:nvPr>
            <p:ph type="ftr" sz="quarter" idx="11"/>
          </p:nvPr>
        </p:nvSpPr>
        <p:spPr>
          <a:xfrm>
            <a:off x="3124201"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20C4CAE4-7999-4689-BDF1-74DE61D838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仅标题">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73AE68D8-C826-458C-B183-20281108C25D}" type="datetimeFigureOut">
              <a:rPr lang="zh-CN" altLang="en-US" smtClean="0"/>
            </a:fld>
            <a:endParaRPr lang="zh-CN" altLang="en-US"/>
          </a:p>
        </p:txBody>
      </p:sp>
      <p:sp>
        <p:nvSpPr>
          <p:cNvPr id="4" name="页脚占位符 3"/>
          <p:cNvSpPr>
            <a:spLocks noGrp="1"/>
          </p:cNvSpPr>
          <p:nvPr>
            <p:ph type="ftr" sz="quarter" idx="11"/>
          </p:nvPr>
        </p:nvSpPr>
        <p:spPr>
          <a:xfrm>
            <a:off x="3124201"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20C4CAE4-7999-4689-BDF1-74DE61D838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73AE68D8-C826-458C-B183-20281108C25D}" type="datetimeFigureOut">
              <a:rPr lang="zh-CN" altLang="en-US" smtClean="0"/>
            </a:fld>
            <a:endParaRPr lang="zh-CN" altLang="en-US"/>
          </a:p>
        </p:txBody>
      </p:sp>
      <p:sp>
        <p:nvSpPr>
          <p:cNvPr id="3" name="页脚占位符 2"/>
          <p:cNvSpPr>
            <a:spLocks noGrp="1"/>
          </p:cNvSpPr>
          <p:nvPr>
            <p:ph type="ftr" sz="quarter" idx="11"/>
          </p:nvPr>
        </p:nvSpPr>
        <p:spPr>
          <a:xfrm>
            <a:off x="3124201"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20C4CAE4-7999-4689-BDF1-74DE61D838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a:prstGeom prst="rect">
            <a:avLst/>
          </a:prstGeom>
        </p:spPr>
        <p:txBody>
          <a:bodyPr anchor="b"/>
          <a:lstStyle>
            <a:lvl1pPr algn="l">
              <a:defRPr sz="15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1" y="204790"/>
            <a:ext cx="5111750" cy="438983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2" y="1076328"/>
            <a:ext cx="3008313" cy="3518297"/>
          </a:xfrm>
          <a:prstGeom prst="rect">
            <a:avLst/>
          </a:prstGeo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73AE68D8-C826-458C-B183-20281108C25D}" type="datetimeFigureOut">
              <a:rPr lang="zh-CN" altLang="en-US" smtClean="0"/>
            </a:fld>
            <a:endParaRPr lang="zh-CN" altLang="en-US"/>
          </a:p>
        </p:txBody>
      </p:sp>
      <p:sp>
        <p:nvSpPr>
          <p:cNvPr id="6" name="页脚占位符 5"/>
          <p:cNvSpPr>
            <a:spLocks noGrp="1"/>
          </p:cNvSpPr>
          <p:nvPr>
            <p:ph type="ftr" sz="quarter" idx="11"/>
          </p:nvPr>
        </p:nvSpPr>
        <p:spPr>
          <a:xfrm>
            <a:off x="3124201"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20C4CAE4-7999-4689-BDF1-74DE61D838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15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1792288" y="4025505"/>
            <a:ext cx="5486400" cy="603647"/>
          </a:xfrm>
          <a:prstGeom prst="rect">
            <a:avLst/>
          </a:prstGeo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73AE68D8-C826-458C-B183-20281108C25D}" type="datetimeFigureOut">
              <a:rPr lang="zh-CN" altLang="en-US" smtClean="0"/>
            </a:fld>
            <a:endParaRPr lang="zh-CN" altLang="en-US"/>
          </a:p>
        </p:txBody>
      </p:sp>
      <p:sp>
        <p:nvSpPr>
          <p:cNvPr id="6" name="页脚占位符 5"/>
          <p:cNvSpPr>
            <a:spLocks noGrp="1"/>
          </p:cNvSpPr>
          <p:nvPr>
            <p:ph type="ftr" sz="quarter" idx="11"/>
          </p:nvPr>
        </p:nvSpPr>
        <p:spPr>
          <a:xfrm>
            <a:off x="3124201"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20C4CAE4-7999-4689-BDF1-74DE61D838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200152"/>
            <a:ext cx="8229600" cy="3394472"/>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73AE68D8-C826-458C-B183-20281108C25D}" type="datetimeFigureOut">
              <a:rPr lang="zh-CN" altLang="en-US" smtClean="0"/>
            </a:fld>
            <a:endParaRPr lang="zh-CN" altLang="en-US"/>
          </a:p>
        </p:txBody>
      </p:sp>
      <p:sp>
        <p:nvSpPr>
          <p:cNvPr id="5" name="页脚占位符 4"/>
          <p:cNvSpPr>
            <a:spLocks noGrp="1"/>
          </p:cNvSpPr>
          <p:nvPr>
            <p:ph type="ftr" sz="quarter" idx="11"/>
          </p:nvPr>
        </p:nvSpPr>
        <p:spPr>
          <a:xfrm>
            <a:off x="3124201"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20C4CAE4-7999-4689-BDF1-74DE61D838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1" y="154781"/>
            <a:ext cx="2057400" cy="329088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1" y="154781"/>
            <a:ext cx="6019800" cy="329088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73AE68D8-C826-458C-B183-20281108C25D}" type="datetimeFigureOut">
              <a:rPr lang="zh-CN" altLang="en-US" smtClean="0"/>
            </a:fld>
            <a:endParaRPr lang="zh-CN" altLang="en-US"/>
          </a:p>
        </p:txBody>
      </p:sp>
      <p:sp>
        <p:nvSpPr>
          <p:cNvPr id="5" name="页脚占位符 4"/>
          <p:cNvSpPr>
            <a:spLocks noGrp="1"/>
          </p:cNvSpPr>
          <p:nvPr>
            <p:ph type="ftr" sz="quarter" idx="11"/>
          </p:nvPr>
        </p:nvSpPr>
        <p:spPr>
          <a:xfrm>
            <a:off x="3124201"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20C4CAE4-7999-4689-BDF1-74DE61D8389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8.xml"/><Relationship Id="rId2" Type="http://schemas.openxmlformats.org/officeDocument/2006/relationships/image" Target="../media/image6.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8.xml"/><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8.xml"/><Relationship Id="rId2" Type="http://schemas.openxmlformats.org/officeDocument/2006/relationships/image" Target="../media/image7.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8.xml"/><Relationship Id="rId2" Type="http://schemas.openxmlformats.org/officeDocument/2006/relationships/image" Target="../media/image8.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8.xml"/><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8.xml"/><Relationship Id="rId2" Type="http://schemas.openxmlformats.org/officeDocument/2006/relationships/image" Target="../media/image6.pn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8.xml"/><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8.xml"/><Relationship Id="rId2" Type="http://schemas.openxmlformats.org/officeDocument/2006/relationships/image" Target="../media/image11.pn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8.xml"/><Relationship Id="rId2" Type="http://schemas.openxmlformats.org/officeDocument/2006/relationships/image" Target="../media/image5.png"/><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8.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8.xml"/><Relationship Id="rId2" Type="http://schemas.openxmlformats.org/officeDocument/2006/relationships/image" Target="../media/image6.png"/><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8.xml"/><Relationship Id="rId2" Type="http://schemas.openxmlformats.org/officeDocument/2006/relationships/image" Target="../media/image5.png"/><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8.xml"/><Relationship Id="rId2" Type="http://schemas.openxmlformats.org/officeDocument/2006/relationships/image" Target="../media/image5.png"/><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8.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8.xml"/><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8.xml"/><Relationship Id="rId2" Type="http://schemas.openxmlformats.org/officeDocument/2006/relationships/image" Target="../media/image6.pn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8.xml"/><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8.xml"/><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8.xml"/><Relationship Id="rId1" Type="http://schemas.openxmlformats.org/officeDocument/2006/relationships/image" Target="../media/image5.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3b018eb29cdee1778d2fa607a72384c9"/>
          <p:cNvPicPr>
            <a:picLocks noChangeAspect="1"/>
          </p:cNvPicPr>
          <p:nvPr/>
        </p:nvPicPr>
        <p:blipFill>
          <a:blip r:embed="rId1"/>
          <a:stretch>
            <a:fillRect/>
          </a:stretch>
        </p:blipFill>
        <p:spPr>
          <a:xfrm>
            <a:off x="1337310" y="-511175"/>
            <a:ext cx="5896610" cy="4298950"/>
          </a:xfrm>
          <a:prstGeom prst="rect">
            <a:avLst/>
          </a:prstGeom>
        </p:spPr>
      </p:pic>
      <p:pic>
        <p:nvPicPr>
          <p:cNvPr id="5" name="图片 4" descr="d68fcedea452438a40de1eb5fc6353cb"/>
          <p:cNvPicPr>
            <a:picLocks noChangeAspect="1"/>
          </p:cNvPicPr>
          <p:nvPr/>
        </p:nvPicPr>
        <p:blipFill>
          <a:blip r:embed="rId2"/>
          <a:stretch>
            <a:fillRect/>
          </a:stretch>
        </p:blipFill>
        <p:spPr>
          <a:xfrm>
            <a:off x="2482850" y="2630805"/>
            <a:ext cx="3791585" cy="3791585"/>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60275" t="36852" r="23919" b="33642"/>
          <a:stretch>
            <a:fillRect/>
          </a:stretch>
        </p:blipFill>
        <p:spPr>
          <a:xfrm>
            <a:off x="5508103" y="2067694"/>
            <a:ext cx="1440161" cy="1512168"/>
          </a:xfrm>
          <a:prstGeom prst="rect">
            <a:avLst/>
          </a:prstGeom>
        </p:spPr>
      </p:pic>
      <p:sp>
        <p:nvSpPr>
          <p:cNvPr id="18" name="TextBox 3"/>
          <p:cNvSpPr txBox="1"/>
          <p:nvPr/>
        </p:nvSpPr>
        <p:spPr>
          <a:xfrm>
            <a:off x="3880080" y="1863905"/>
            <a:ext cx="790575" cy="251460"/>
          </a:xfrm>
          <a:prstGeom prst="rect">
            <a:avLst/>
          </a:prstGeom>
          <a:noFill/>
        </p:spPr>
        <p:txBody>
          <a:bodyPr wrap="none" lIns="68571" tIns="34285" rIns="68571" bIns="34285" rtlCol="0">
            <a:spAutoFit/>
          </a:bodyPr>
          <a:lstStyle/>
          <a:p>
            <a:pPr algn="ctr"/>
            <a:r>
              <a:rPr lang="zh-CN" altLang="en-US" sz="1200" b="1" dirty="0">
                <a:solidFill>
                  <a:schemeClr val="bg1"/>
                </a:solidFill>
                <a:effectLst>
                  <a:outerShdw blurRad="38100" dist="38100" dir="2700000" algn="tl">
                    <a:srgbClr val="000000">
                      <a:alpha val="43137"/>
                    </a:srgbClr>
                  </a:outerShdw>
                </a:effectLst>
                <a:latin typeface="+mj-ea"/>
                <a:ea typeface="+mj-ea"/>
                <a:cs typeface="+mn-ea"/>
                <a:sym typeface="+mn-lt"/>
              </a:rPr>
              <a:t>汇报人</a:t>
            </a:r>
            <a:r>
              <a:rPr lang="zh-CN" altLang="en-US" sz="1200" b="1" dirty="0" smtClean="0">
                <a:solidFill>
                  <a:schemeClr val="bg1"/>
                </a:solidFill>
                <a:effectLst>
                  <a:outerShdw blurRad="38100" dist="38100" dir="2700000" algn="tl">
                    <a:srgbClr val="000000">
                      <a:alpha val="43137"/>
                    </a:srgbClr>
                  </a:outerShdw>
                </a:effectLst>
                <a:latin typeface="+mj-ea"/>
                <a:ea typeface="+mj-ea"/>
                <a:cs typeface="+mn-ea"/>
                <a:sym typeface="+mn-lt"/>
              </a:rPr>
              <a:t>： </a:t>
            </a:r>
            <a:endParaRPr lang="zh-CN" altLang="en-US" sz="1200" b="1" dirty="0">
              <a:solidFill>
                <a:schemeClr val="bg1"/>
              </a:solidFill>
              <a:effectLst>
                <a:outerShdw blurRad="38100" dist="38100" dir="2700000" algn="tl">
                  <a:srgbClr val="000000">
                    <a:alpha val="43137"/>
                  </a:srgbClr>
                </a:outerShdw>
              </a:effectLst>
              <a:latin typeface="+mj-ea"/>
              <a:ea typeface="+mj-ea"/>
              <a:cs typeface="+mn-ea"/>
              <a:sym typeface="+mn-lt"/>
            </a:endParaRPr>
          </a:p>
        </p:txBody>
      </p:sp>
      <p:sp>
        <p:nvSpPr>
          <p:cNvPr id="2" name="文本框 1"/>
          <p:cNvSpPr txBox="1"/>
          <p:nvPr/>
        </p:nvSpPr>
        <p:spPr>
          <a:xfrm>
            <a:off x="2959100" y="833755"/>
            <a:ext cx="2632710" cy="829945"/>
          </a:xfrm>
          <a:prstGeom prst="rect">
            <a:avLst/>
          </a:prstGeom>
          <a:noFill/>
        </p:spPr>
        <p:txBody>
          <a:bodyPr wrap="square" rtlCol="0">
            <a:spAutoFit/>
          </a:bodyPr>
          <a:lstStyle/>
          <a:p>
            <a:r>
              <a:rPr lang="zh-CN" altLang="en-US" sz="4800" b="1">
                <a:solidFill>
                  <a:schemeClr val="bg1"/>
                </a:solidFill>
              </a:rPr>
              <a:t>全民盛典</a:t>
            </a:r>
            <a:endParaRPr lang="zh-CN" altLang="en-US" sz="4800" b="1">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0000">
                                          <p:cBhvr additive="base">
                                            <p:cTn id="7" dur="10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2" presetClass="entr" presetSubtype="4"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p:tgtEl>
                                              <p:spTgt spid="18"/>
                                            </p:tgtEl>
                                            <p:attrNameLst>
                                              <p:attrName>ppt_y</p:attrName>
                                            </p:attrNameLst>
                                          </p:cBhvr>
                                          <p:tavLst>
                                            <p:tav tm="0">
                                              <p:val>
                                                <p:strVal val="#ppt_y+#ppt_h*1.125000"/>
                                              </p:val>
                                            </p:tav>
                                            <p:tav tm="100000">
                                              <p:val>
                                                <p:strVal val="#ppt_y"/>
                                              </p:val>
                                            </p:tav>
                                          </p:tavLst>
                                        </p:anim>
                                        <p:animEffect transition="in" filter="wipe(up)">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2" presetClass="entr" presetSubtype="4"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p:tgtEl>
                                              <p:spTgt spid="18"/>
                                            </p:tgtEl>
                                            <p:attrNameLst>
                                              <p:attrName>ppt_y</p:attrName>
                                            </p:attrNameLst>
                                          </p:cBhvr>
                                          <p:tavLst>
                                            <p:tav tm="0">
                                              <p:val>
                                                <p:strVal val="#ppt_y+#ppt_h*1.125000"/>
                                              </p:val>
                                            </p:tav>
                                            <p:tav tm="100000">
                                              <p:val>
                                                <p:strVal val="#ppt_y"/>
                                              </p:val>
                                            </p:tav>
                                          </p:tavLst>
                                        </p:anim>
                                        <p:animEffect transition="in" filter="wipe(up)">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d68fcedea452438a40de1eb5fc6353cb"/>
          <p:cNvPicPr>
            <a:picLocks noChangeAspect="1"/>
          </p:cNvPicPr>
          <p:nvPr/>
        </p:nvPicPr>
        <p:blipFill>
          <a:blip r:embed="rId1"/>
          <a:stretch>
            <a:fillRect/>
          </a:stretch>
        </p:blipFill>
        <p:spPr>
          <a:xfrm>
            <a:off x="2481580" y="-523240"/>
            <a:ext cx="3791585" cy="3791585"/>
          </a:xfrm>
          <a:prstGeom prst="rect">
            <a:avLst/>
          </a:prstGeom>
        </p:spPr>
      </p:pic>
      <p:pic>
        <p:nvPicPr>
          <p:cNvPr id="33" name="图片 32"/>
          <p:cNvPicPr>
            <a:picLocks noChangeAspect="1"/>
          </p:cNvPicPr>
          <p:nvPr/>
        </p:nvPicPr>
        <p:blipFill rotWithShape="1">
          <a:blip r:embed="rId2">
            <a:extLst>
              <a:ext uri="{28A0092B-C50C-407E-A947-70E740481C1C}">
                <a14:useLocalDpi xmlns:a14="http://schemas.microsoft.com/office/drawing/2010/main" val="0"/>
              </a:ext>
            </a:extLst>
          </a:blip>
          <a:srcRect l="24871" t="19797" r="62222" b="60405"/>
          <a:stretch>
            <a:fillRect/>
          </a:stretch>
        </p:blipFill>
        <p:spPr>
          <a:xfrm>
            <a:off x="1115619" y="2142632"/>
            <a:ext cx="1084964" cy="936104"/>
          </a:xfrm>
          <a:prstGeom prst="rect">
            <a:avLst/>
          </a:prstGeom>
          <a:effectLst>
            <a:outerShdw blurRad="50800" dist="38100" dir="5400000" algn="t" rotWithShape="0">
              <a:prstClr val="black">
                <a:alpha val="40000"/>
              </a:prstClr>
            </a:outerShdw>
          </a:effectLst>
        </p:spPr>
      </p:pic>
      <p:grpSp>
        <p:nvGrpSpPr>
          <p:cNvPr id="36" name="组合 35"/>
          <p:cNvGrpSpPr/>
          <p:nvPr/>
        </p:nvGrpSpPr>
        <p:grpSpPr>
          <a:xfrm>
            <a:off x="685993" y="3003798"/>
            <a:ext cx="1944215" cy="1001416"/>
            <a:chOff x="974022" y="2919692"/>
            <a:chExt cx="1944215" cy="1001416"/>
          </a:xfrm>
        </p:grpSpPr>
        <p:sp>
          <p:nvSpPr>
            <p:cNvPr id="34" name="TextBox 91"/>
            <p:cNvSpPr txBox="1">
              <a:spLocks noChangeArrowheads="1"/>
            </p:cNvSpPr>
            <p:nvPr/>
          </p:nvSpPr>
          <p:spPr bwMode="auto">
            <a:xfrm>
              <a:off x="974022" y="2919692"/>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整体活动概述</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sp>
          <p:nvSpPr>
            <p:cNvPr id="35" name="Shape 12558"/>
            <p:cNvSpPr/>
            <p:nvPr/>
          </p:nvSpPr>
          <p:spPr>
            <a:xfrm>
              <a:off x="1043608" y="3296708"/>
              <a:ext cx="1725770" cy="624400"/>
            </a:xfrm>
            <a:prstGeom prst="rect">
              <a:avLst/>
            </a:prstGeom>
            <a:noFill/>
            <a:ln w="12700" cap="flat">
              <a:noFill/>
              <a:miter lim="400000"/>
            </a:ln>
            <a:effectLst/>
          </p:spPr>
          <p:txBody>
            <a:bodyPr wrap="square" lIns="45719" tIns="45719" rIns="45719" bIns="45719"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gn="ctr">
                <a:lnSpc>
                  <a:spcPct val="150000"/>
                </a:lnSpc>
                <a:defRPr sz="1800">
                  <a:solidFill>
                    <a:srgbClr val="000000"/>
                  </a:solidFill>
                  <a:uFillTx/>
                </a:defRPr>
              </a:pPr>
              <a:r>
                <a:rPr lang="zh-CN" altLang="en-US" sz="800" dirty="0">
                  <a:solidFill>
                    <a:schemeClr val="bg1"/>
                  </a:solidFill>
                  <a:uFill>
                    <a:solidFill>
                      <a:srgbClr val="808080"/>
                    </a:solidFill>
                  </a:uFill>
                  <a:latin typeface="+mn-lt"/>
                  <a:ea typeface="+mn-ea"/>
                  <a:cs typeface="+mn-ea"/>
                  <a:sym typeface="+mn-lt"/>
                </a:rPr>
                <a:t>此处添加详细文本描述，建议与标题相关并符合整体语言风格，语言描述尽量简洁生动</a:t>
              </a:r>
              <a:r>
                <a:rPr sz="800" dirty="0">
                  <a:solidFill>
                    <a:schemeClr val="bg1"/>
                  </a:solidFill>
                  <a:uFill>
                    <a:solidFill>
                      <a:srgbClr val="808080"/>
                    </a:solidFill>
                  </a:uFill>
                  <a:latin typeface="+mn-lt"/>
                  <a:ea typeface="+mn-ea"/>
                  <a:cs typeface="+mn-ea"/>
                  <a:sym typeface="+mn-lt"/>
                </a:rPr>
                <a:t> </a:t>
              </a:r>
              <a:endParaRPr sz="800" dirty="0">
                <a:solidFill>
                  <a:schemeClr val="bg1"/>
                </a:solidFill>
                <a:uFill>
                  <a:solidFill>
                    <a:srgbClr val="808080"/>
                  </a:solidFill>
                </a:uFill>
                <a:latin typeface="+mn-lt"/>
                <a:ea typeface="+mn-ea"/>
                <a:cs typeface="+mn-ea"/>
                <a:sym typeface="+mn-lt"/>
              </a:endParaRPr>
            </a:p>
          </p:txBody>
        </p:sp>
      </p:grpSp>
      <p:pic>
        <p:nvPicPr>
          <p:cNvPr id="37" name="图片 36"/>
          <p:cNvPicPr>
            <a:picLocks noChangeAspect="1"/>
          </p:cNvPicPr>
          <p:nvPr/>
        </p:nvPicPr>
        <p:blipFill rotWithShape="1">
          <a:blip r:embed="rId2">
            <a:extLst>
              <a:ext uri="{28A0092B-C50C-407E-A947-70E740481C1C}">
                <a14:useLocalDpi xmlns:a14="http://schemas.microsoft.com/office/drawing/2010/main" val="0"/>
              </a:ext>
            </a:extLst>
          </a:blip>
          <a:srcRect l="24871" t="19797" r="62222" b="60405"/>
          <a:stretch>
            <a:fillRect/>
          </a:stretch>
        </p:blipFill>
        <p:spPr>
          <a:xfrm>
            <a:off x="3059834" y="2142632"/>
            <a:ext cx="1084964" cy="936104"/>
          </a:xfrm>
          <a:prstGeom prst="rect">
            <a:avLst/>
          </a:prstGeom>
          <a:effectLst>
            <a:outerShdw blurRad="50800" dist="38100" dir="5400000" algn="t" rotWithShape="0">
              <a:prstClr val="black">
                <a:alpha val="40000"/>
              </a:prstClr>
            </a:outerShdw>
          </a:effectLst>
        </p:spPr>
      </p:pic>
      <p:grpSp>
        <p:nvGrpSpPr>
          <p:cNvPr id="38" name="组合 37"/>
          <p:cNvGrpSpPr/>
          <p:nvPr/>
        </p:nvGrpSpPr>
        <p:grpSpPr>
          <a:xfrm>
            <a:off x="2630208" y="3003798"/>
            <a:ext cx="1944215" cy="1001416"/>
            <a:chOff x="974022" y="2919692"/>
            <a:chExt cx="1944215" cy="1001416"/>
          </a:xfrm>
        </p:grpSpPr>
        <p:sp>
          <p:nvSpPr>
            <p:cNvPr id="39" name="TextBox 91"/>
            <p:cNvSpPr txBox="1">
              <a:spLocks noChangeArrowheads="1"/>
            </p:cNvSpPr>
            <p:nvPr/>
          </p:nvSpPr>
          <p:spPr bwMode="auto">
            <a:xfrm>
              <a:off x="974022" y="2919692"/>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活动执行流程</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sp>
          <p:nvSpPr>
            <p:cNvPr id="40" name="Shape 12558"/>
            <p:cNvSpPr/>
            <p:nvPr/>
          </p:nvSpPr>
          <p:spPr>
            <a:xfrm>
              <a:off x="1043608" y="3296708"/>
              <a:ext cx="1725770" cy="624400"/>
            </a:xfrm>
            <a:prstGeom prst="rect">
              <a:avLst/>
            </a:prstGeom>
            <a:noFill/>
            <a:ln w="12700" cap="flat">
              <a:noFill/>
              <a:miter lim="400000"/>
            </a:ln>
            <a:effectLst/>
          </p:spPr>
          <p:txBody>
            <a:bodyPr wrap="square" lIns="45719" tIns="45719" rIns="45719" bIns="45719"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gn="ctr">
                <a:lnSpc>
                  <a:spcPct val="150000"/>
                </a:lnSpc>
                <a:defRPr sz="1800">
                  <a:solidFill>
                    <a:srgbClr val="000000"/>
                  </a:solidFill>
                  <a:uFillTx/>
                </a:defRPr>
              </a:pPr>
              <a:r>
                <a:rPr lang="zh-CN" altLang="en-US" sz="800" dirty="0">
                  <a:solidFill>
                    <a:schemeClr val="bg1"/>
                  </a:solidFill>
                  <a:uFill>
                    <a:solidFill>
                      <a:srgbClr val="808080"/>
                    </a:solidFill>
                  </a:uFill>
                  <a:latin typeface="+mn-lt"/>
                  <a:ea typeface="+mn-ea"/>
                  <a:cs typeface="+mn-ea"/>
                  <a:sym typeface="+mn-lt"/>
                </a:rPr>
                <a:t>此处添加详细文本描述，建议与标题相关并符合整体语言风格，语言描述尽量简洁生动</a:t>
              </a:r>
              <a:r>
                <a:rPr sz="800" dirty="0">
                  <a:solidFill>
                    <a:schemeClr val="bg1"/>
                  </a:solidFill>
                  <a:uFill>
                    <a:solidFill>
                      <a:srgbClr val="808080"/>
                    </a:solidFill>
                  </a:uFill>
                  <a:latin typeface="+mn-lt"/>
                  <a:ea typeface="+mn-ea"/>
                  <a:cs typeface="+mn-ea"/>
                  <a:sym typeface="+mn-lt"/>
                </a:rPr>
                <a:t> </a:t>
              </a:r>
              <a:endParaRPr sz="800" dirty="0">
                <a:solidFill>
                  <a:schemeClr val="bg1"/>
                </a:solidFill>
                <a:uFill>
                  <a:solidFill>
                    <a:srgbClr val="808080"/>
                  </a:solidFill>
                </a:uFill>
                <a:latin typeface="+mn-lt"/>
                <a:ea typeface="+mn-ea"/>
                <a:cs typeface="+mn-ea"/>
                <a:sym typeface="+mn-lt"/>
              </a:endParaRPr>
            </a:p>
          </p:txBody>
        </p:sp>
      </p:grpSp>
      <p:pic>
        <p:nvPicPr>
          <p:cNvPr id="41" name="图片 40"/>
          <p:cNvPicPr>
            <a:picLocks noChangeAspect="1"/>
          </p:cNvPicPr>
          <p:nvPr/>
        </p:nvPicPr>
        <p:blipFill rotWithShape="1">
          <a:blip r:embed="rId2">
            <a:extLst>
              <a:ext uri="{28A0092B-C50C-407E-A947-70E740481C1C}">
                <a14:useLocalDpi xmlns:a14="http://schemas.microsoft.com/office/drawing/2010/main" val="0"/>
              </a:ext>
            </a:extLst>
          </a:blip>
          <a:srcRect l="24871" t="19797" r="62222" b="60405"/>
          <a:stretch>
            <a:fillRect/>
          </a:stretch>
        </p:blipFill>
        <p:spPr>
          <a:xfrm>
            <a:off x="5073635" y="2142632"/>
            <a:ext cx="1084964" cy="936104"/>
          </a:xfrm>
          <a:prstGeom prst="rect">
            <a:avLst/>
          </a:prstGeom>
          <a:effectLst>
            <a:outerShdw blurRad="50800" dist="38100" dir="5400000" algn="t" rotWithShape="0">
              <a:prstClr val="black">
                <a:alpha val="40000"/>
              </a:prstClr>
            </a:outerShdw>
          </a:effectLst>
        </p:spPr>
      </p:pic>
      <p:grpSp>
        <p:nvGrpSpPr>
          <p:cNvPr id="42" name="组合 41"/>
          <p:cNvGrpSpPr/>
          <p:nvPr/>
        </p:nvGrpSpPr>
        <p:grpSpPr>
          <a:xfrm>
            <a:off x="4644009" y="3003798"/>
            <a:ext cx="1944215" cy="1001416"/>
            <a:chOff x="974022" y="2919692"/>
            <a:chExt cx="1944215" cy="1001416"/>
          </a:xfrm>
        </p:grpSpPr>
        <p:sp>
          <p:nvSpPr>
            <p:cNvPr id="43" name="TextBox 91"/>
            <p:cNvSpPr txBox="1">
              <a:spLocks noChangeArrowheads="1"/>
            </p:cNvSpPr>
            <p:nvPr/>
          </p:nvSpPr>
          <p:spPr bwMode="auto">
            <a:xfrm>
              <a:off x="974022" y="2919692"/>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活动后勤保障</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sp>
          <p:nvSpPr>
            <p:cNvPr id="44" name="Shape 12558"/>
            <p:cNvSpPr/>
            <p:nvPr/>
          </p:nvSpPr>
          <p:spPr>
            <a:xfrm>
              <a:off x="1043608" y="3296708"/>
              <a:ext cx="1725770" cy="624400"/>
            </a:xfrm>
            <a:prstGeom prst="rect">
              <a:avLst/>
            </a:prstGeom>
            <a:noFill/>
            <a:ln w="12700" cap="flat">
              <a:noFill/>
              <a:miter lim="400000"/>
            </a:ln>
            <a:effectLst/>
          </p:spPr>
          <p:txBody>
            <a:bodyPr wrap="square" lIns="45719" tIns="45719" rIns="45719" bIns="45719"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gn="ctr">
                <a:lnSpc>
                  <a:spcPct val="150000"/>
                </a:lnSpc>
                <a:defRPr sz="1800">
                  <a:solidFill>
                    <a:srgbClr val="000000"/>
                  </a:solidFill>
                  <a:uFillTx/>
                </a:defRPr>
              </a:pPr>
              <a:r>
                <a:rPr lang="zh-CN" altLang="en-US" sz="800" dirty="0">
                  <a:solidFill>
                    <a:schemeClr val="bg1"/>
                  </a:solidFill>
                  <a:uFill>
                    <a:solidFill>
                      <a:srgbClr val="808080"/>
                    </a:solidFill>
                  </a:uFill>
                  <a:latin typeface="+mn-lt"/>
                  <a:ea typeface="+mn-ea"/>
                  <a:cs typeface="+mn-ea"/>
                  <a:sym typeface="+mn-lt"/>
                </a:rPr>
                <a:t>此处添加详细文本描述，建议与标题相关并符合整体语言风格，语言描述尽量简洁生动</a:t>
              </a:r>
              <a:r>
                <a:rPr sz="800" dirty="0">
                  <a:solidFill>
                    <a:schemeClr val="bg1"/>
                  </a:solidFill>
                  <a:uFill>
                    <a:solidFill>
                      <a:srgbClr val="808080"/>
                    </a:solidFill>
                  </a:uFill>
                  <a:latin typeface="+mn-lt"/>
                  <a:ea typeface="+mn-ea"/>
                  <a:cs typeface="+mn-ea"/>
                  <a:sym typeface="+mn-lt"/>
                </a:rPr>
                <a:t> </a:t>
              </a:r>
              <a:endParaRPr sz="800" dirty="0">
                <a:solidFill>
                  <a:schemeClr val="bg1"/>
                </a:solidFill>
                <a:uFill>
                  <a:solidFill>
                    <a:srgbClr val="808080"/>
                  </a:solidFill>
                </a:uFill>
                <a:latin typeface="+mn-lt"/>
                <a:ea typeface="+mn-ea"/>
                <a:cs typeface="+mn-ea"/>
                <a:sym typeface="+mn-lt"/>
              </a:endParaRPr>
            </a:p>
          </p:txBody>
        </p:sp>
      </p:grpSp>
      <p:pic>
        <p:nvPicPr>
          <p:cNvPr id="45" name="图片 44"/>
          <p:cNvPicPr>
            <a:picLocks noChangeAspect="1"/>
          </p:cNvPicPr>
          <p:nvPr/>
        </p:nvPicPr>
        <p:blipFill rotWithShape="1">
          <a:blip r:embed="rId2">
            <a:extLst>
              <a:ext uri="{28A0092B-C50C-407E-A947-70E740481C1C}">
                <a14:useLocalDpi xmlns:a14="http://schemas.microsoft.com/office/drawing/2010/main" val="0"/>
              </a:ext>
            </a:extLst>
          </a:blip>
          <a:srcRect l="24871" t="19797" r="62222" b="60405"/>
          <a:stretch>
            <a:fillRect/>
          </a:stretch>
        </p:blipFill>
        <p:spPr>
          <a:xfrm>
            <a:off x="7017850" y="2142632"/>
            <a:ext cx="1084964" cy="936104"/>
          </a:xfrm>
          <a:prstGeom prst="rect">
            <a:avLst/>
          </a:prstGeom>
          <a:effectLst>
            <a:outerShdw blurRad="50800" dist="38100" dir="5400000" algn="t" rotWithShape="0">
              <a:prstClr val="black">
                <a:alpha val="40000"/>
              </a:prstClr>
            </a:outerShdw>
          </a:effectLst>
        </p:spPr>
      </p:pic>
      <p:grpSp>
        <p:nvGrpSpPr>
          <p:cNvPr id="46" name="组合 45"/>
          <p:cNvGrpSpPr/>
          <p:nvPr/>
        </p:nvGrpSpPr>
        <p:grpSpPr>
          <a:xfrm>
            <a:off x="6588224" y="3003798"/>
            <a:ext cx="1944215" cy="1001416"/>
            <a:chOff x="974022" y="2919692"/>
            <a:chExt cx="1944215" cy="1001416"/>
          </a:xfrm>
        </p:grpSpPr>
        <p:sp>
          <p:nvSpPr>
            <p:cNvPr id="47" name="TextBox 91"/>
            <p:cNvSpPr txBox="1">
              <a:spLocks noChangeArrowheads="1"/>
            </p:cNvSpPr>
            <p:nvPr/>
          </p:nvSpPr>
          <p:spPr bwMode="auto">
            <a:xfrm>
              <a:off x="974022" y="2919692"/>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整体活动预期</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sp>
          <p:nvSpPr>
            <p:cNvPr id="48" name="Shape 12558"/>
            <p:cNvSpPr/>
            <p:nvPr/>
          </p:nvSpPr>
          <p:spPr>
            <a:xfrm>
              <a:off x="1043608" y="3296708"/>
              <a:ext cx="1725770" cy="624400"/>
            </a:xfrm>
            <a:prstGeom prst="rect">
              <a:avLst/>
            </a:prstGeom>
            <a:noFill/>
            <a:ln w="12700" cap="flat">
              <a:noFill/>
              <a:miter lim="400000"/>
            </a:ln>
            <a:effectLst/>
          </p:spPr>
          <p:txBody>
            <a:bodyPr wrap="square" lIns="45719" tIns="45719" rIns="45719" bIns="45719"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gn="ctr">
                <a:lnSpc>
                  <a:spcPct val="150000"/>
                </a:lnSpc>
                <a:defRPr sz="1800">
                  <a:solidFill>
                    <a:srgbClr val="000000"/>
                  </a:solidFill>
                  <a:uFillTx/>
                </a:defRPr>
              </a:pPr>
              <a:r>
                <a:rPr lang="zh-CN" altLang="en-US" sz="800" dirty="0">
                  <a:solidFill>
                    <a:schemeClr val="bg1"/>
                  </a:solidFill>
                  <a:uFill>
                    <a:solidFill>
                      <a:srgbClr val="808080"/>
                    </a:solidFill>
                  </a:uFill>
                  <a:latin typeface="+mn-lt"/>
                  <a:ea typeface="+mn-ea"/>
                  <a:cs typeface="+mn-ea"/>
                  <a:sym typeface="+mn-lt"/>
                </a:rPr>
                <a:t>此处添加详细文本描述，建议与标题相关并符合整体语言风格，语言描述尽量简洁生动</a:t>
              </a:r>
              <a:r>
                <a:rPr sz="800" dirty="0">
                  <a:solidFill>
                    <a:schemeClr val="bg1"/>
                  </a:solidFill>
                  <a:uFill>
                    <a:solidFill>
                      <a:srgbClr val="808080"/>
                    </a:solidFill>
                  </a:uFill>
                  <a:latin typeface="+mn-lt"/>
                  <a:ea typeface="+mn-ea"/>
                  <a:cs typeface="+mn-ea"/>
                  <a:sym typeface="+mn-lt"/>
                </a:rPr>
                <a:t> </a:t>
              </a:r>
              <a:endParaRPr sz="800" dirty="0">
                <a:solidFill>
                  <a:schemeClr val="bg1"/>
                </a:solidFill>
                <a:uFill>
                  <a:solidFill>
                    <a:srgbClr val="808080"/>
                  </a:solidFill>
                </a:u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900" decel="100000" fill="hold"/>
                                        <p:tgtEl>
                                          <p:spTgt spid="3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wipe(up)">
                                      <p:cBhvr>
                                        <p:cTn id="14" dur="500"/>
                                        <p:tgtEl>
                                          <p:spTgt spid="36"/>
                                        </p:tgtEl>
                                      </p:cBhvr>
                                    </p:animEffect>
                                  </p:childTnLst>
                                </p:cTn>
                              </p:par>
                            </p:childTnLst>
                          </p:cTn>
                        </p:par>
                        <p:par>
                          <p:cTn id="15" fill="hold">
                            <p:stCondLst>
                              <p:cond delay="1500"/>
                            </p:stCondLst>
                            <p:childTnLst>
                              <p:par>
                                <p:cTn id="16" presetID="37" presetClass="entr" presetSubtype="0"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1000"/>
                                        <p:tgtEl>
                                          <p:spTgt spid="37"/>
                                        </p:tgtEl>
                                      </p:cBhvr>
                                    </p:animEffect>
                                    <p:anim calcmode="lin" valueType="num">
                                      <p:cBhvr>
                                        <p:cTn id="19" dur="1000" fill="hold"/>
                                        <p:tgtEl>
                                          <p:spTgt spid="37"/>
                                        </p:tgtEl>
                                        <p:attrNameLst>
                                          <p:attrName>ppt_x</p:attrName>
                                        </p:attrNameLst>
                                      </p:cBhvr>
                                      <p:tavLst>
                                        <p:tav tm="0">
                                          <p:val>
                                            <p:strVal val="#ppt_x"/>
                                          </p:val>
                                        </p:tav>
                                        <p:tav tm="100000">
                                          <p:val>
                                            <p:strVal val="#ppt_x"/>
                                          </p:val>
                                        </p:tav>
                                      </p:tavLst>
                                    </p:anim>
                                    <p:anim calcmode="lin" valueType="num">
                                      <p:cBhvr>
                                        <p:cTn id="20" dur="900" decel="100000" fill="hold"/>
                                        <p:tgtEl>
                                          <p:spTgt spid="37"/>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up)">
                                      <p:cBhvr>
                                        <p:cTn id="25" dur="500"/>
                                        <p:tgtEl>
                                          <p:spTgt spid="38"/>
                                        </p:tgtEl>
                                      </p:cBhvr>
                                    </p:animEffect>
                                  </p:childTnLst>
                                </p:cTn>
                              </p:par>
                            </p:childTnLst>
                          </p:cTn>
                        </p:par>
                        <p:par>
                          <p:cTn id="26" fill="hold">
                            <p:stCondLst>
                              <p:cond delay="3000"/>
                            </p:stCondLst>
                            <p:childTnLst>
                              <p:par>
                                <p:cTn id="27" presetID="37" presetClass="entr" presetSubtype="0" fill="hold" nodeType="after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1000"/>
                                        <p:tgtEl>
                                          <p:spTgt spid="41"/>
                                        </p:tgtEl>
                                      </p:cBhvr>
                                    </p:animEffect>
                                    <p:anim calcmode="lin" valueType="num">
                                      <p:cBhvr>
                                        <p:cTn id="30" dur="1000" fill="hold"/>
                                        <p:tgtEl>
                                          <p:spTgt spid="41"/>
                                        </p:tgtEl>
                                        <p:attrNameLst>
                                          <p:attrName>ppt_x</p:attrName>
                                        </p:attrNameLst>
                                      </p:cBhvr>
                                      <p:tavLst>
                                        <p:tav tm="0">
                                          <p:val>
                                            <p:strVal val="#ppt_x"/>
                                          </p:val>
                                        </p:tav>
                                        <p:tav tm="100000">
                                          <p:val>
                                            <p:strVal val="#ppt_x"/>
                                          </p:val>
                                        </p:tav>
                                      </p:tavLst>
                                    </p:anim>
                                    <p:anim calcmode="lin" valueType="num">
                                      <p:cBhvr>
                                        <p:cTn id="31" dur="900" decel="100000" fill="hold"/>
                                        <p:tgtEl>
                                          <p:spTgt spid="41"/>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childTnLst>
                          </p:cTn>
                        </p:par>
                        <p:par>
                          <p:cTn id="33" fill="hold">
                            <p:stCondLst>
                              <p:cond delay="4000"/>
                            </p:stCondLst>
                            <p:childTnLst>
                              <p:par>
                                <p:cTn id="34" presetID="22" presetClass="entr" presetSubtype="1" fill="hold"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up)">
                                      <p:cBhvr>
                                        <p:cTn id="36" dur="500"/>
                                        <p:tgtEl>
                                          <p:spTgt spid="42"/>
                                        </p:tgtEl>
                                      </p:cBhvr>
                                    </p:animEffect>
                                  </p:childTnLst>
                                </p:cTn>
                              </p:par>
                            </p:childTnLst>
                          </p:cTn>
                        </p:par>
                        <p:par>
                          <p:cTn id="37" fill="hold">
                            <p:stCondLst>
                              <p:cond delay="4500"/>
                            </p:stCondLst>
                            <p:childTnLst>
                              <p:par>
                                <p:cTn id="38" presetID="37" presetClass="entr" presetSubtype="0" fill="hold"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1000"/>
                                        <p:tgtEl>
                                          <p:spTgt spid="45"/>
                                        </p:tgtEl>
                                      </p:cBhvr>
                                    </p:animEffect>
                                    <p:anim calcmode="lin" valueType="num">
                                      <p:cBhvr>
                                        <p:cTn id="41" dur="1000" fill="hold"/>
                                        <p:tgtEl>
                                          <p:spTgt spid="45"/>
                                        </p:tgtEl>
                                        <p:attrNameLst>
                                          <p:attrName>ppt_x</p:attrName>
                                        </p:attrNameLst>
                                      </p:cBhvr>
                                      <p:tavLst>
                                        <p:tav tm="0">
                                          <p:val>
                                            <p:strVal val="#ppt_x"/>
                                          </p:val>
                                        </p:tav>
                                        <p:tav tm="100000">
                                          <p:val>
                                            <p:strVal val="#ppt_x"/>
                                          </p:val>
                                        </p:tav>
                                      </p:tavLst>
                                    </p:anim>
                                    <p:anim calcmode="lin" valueType="num">
                                      <p:cBhvr>
                                        <p:cTn id="42" dur="900" decel="100000" fill="hold"/>
                                        <p:tgtEl>
                                          <p:spTgt spid="45"/>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childTnLst>
                          </p:cTn>
                        </p:par>
                        <p:par>
                          <p:cTn id="44" fill="hold">
                            <p:stCondLst>
                              <p:cond delay="5500"/>
                            </p:stCondLst>
                            <p:childTnLst>
                              <p:par>
                                <p:cTn id="45" presetID="22" presetClass="entr" presetSubtype="1"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wipe(up)">
                                      <p:cBhvr>
                                        <p:cTn id="4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3b018eb29cdee1778d2fa607a72384c9"/>
          <p:cNvPicPr>
            <a:picLocks noChangeAspect="1"/>
          </p:cNvPicPr>
          <p:nvPr/>
        </p:nvPicPr>
        <p:blipFill>
          <a:blip r:embed="rId1"/>
          <a:stretch>
            <a:fillRect/>
          </a:stretch>
        </p:blipFill>
        <p:spPr>
          <a:xfrm>
            <a:off x="1438275" y="494030"/>
            <a:ext cx="5896610" cy="4298950"/>
          </a:xfrm>
          <a:prstGeom prst="rect">
            <a:avLst/>
          </a:prstGeom>
        </p:spPr>
      </p:pic>
      <p:sp>
        <p:nvSpPr>
          <p:cNvPr id="10" name="TextBox 3"/>
          <p:cNvSpPr txBox="1"/>
          <p:nvPr/>
        </p:nvSpPr>
        <p:spPr>
          <a:xfrm>
            <a:off x="3701643" y="1208241"/>
            <a:ext cx="1597214" cy="1300346"/>
          </a:xfrm>
          <a:prstGeom prst="rect">
            <a:avLst/>
          </a:prstGeom>
          <a:noFill/>
        </p:spPr>
        <p:txBody>
          <a:bodyPr wrap="none" lIns="68571" tIns="34285" rIns="68571" bIns="34285" rtlCol="0">
            <a:spAutoFit/>
          </a:bodyPr>
          <a:lstStyle/>
          <a:p>
            <a:pPr algn="ctr"/>
            <a:r>
              <a:rPr lang="en-US" altLang="zh-CN" sz="8000" b="1" dirty="0">
                <a:gradFill>
                  <a:gsLst>
                    <a:gs pos="0">
                      <a:srgbClr val="FBE16B"/>
                    </a:gs>
                    <a:gs pos="100000">
                      <a:srgbClr val="6BDCF7"/>
                    </a:gs>
                  </a:gsLst>
                  <a:lin ang="5400000" scaled="1"/>
                </a:gradFill>
                <a:effectLst>
                  <a:outerShdw blurRad="38100" dist="38100" dir="2700000" algn="tl">
                    <a:srgbClr val="000000">
                      <a:alpha val="43137"/>
                    </a:srgbClr>
                  </a:outerShdw>
                </a:effectLst>
                <a:latin typeface="HanWangWCL03" panose="02020600000000000000" pitchFamily="18" charset="-120"/>
                <a:ea typeface="HanWangWCL03" panose="02020600000000000000" pitchFamily="18" charset="-120"/>
                <a:cs typeface="+mn-ea"/>
                <a:sym typeface="+mn-lt"/>
              </a:rPr>
              <a:t>01</a:t>
            </a:r>
            <a:endParaRPr lang="zh-CN" altLang="en-US" sz="8000" b="1" dirty="0">
              <a:gradFill>
                <a:gsLst>
                  <a:gs pos="0">
                    <a:srgbClr val="FBE16B"/>
                  </a:gs>
                  <a:gs pos="100000">
                    <a:srgbClr val="6BDCF7"/>
                  </a:gs>
                </a:gsLst>
                <a:lin ang="5400000" scaled="1"/>
              </a:gradFill>
              <a:effectLst>
                <a:outerShdw blurRad="38100" dist="38100" dir="2700000" algn="tl">
                  <a:srgbClr val="000000">
                    <a:alpha val="43137"/>
                  </a:srgbClr>
                </a:outerShdw>
              </a:effectLst>
              <a:latin typeface="HanWangWCL03" panose="02020600000000000000" pitchFamily="18" charset="-120"/>
              <a:ea typeface="HanWangWCL03" panose="02020600000000000000" pitchFamily="18" charset="-120"/>
              <a:cs typeface="+mn-ea"/>
              <a:sym typeface="+mn-lt"/>
            </a:endParaRPr>
          </a:p>
        </p:txBody>
      </p:sp>
      <p:grpSp>
        <p:nvGrpSpPr>
          <p:cNvPr id="11" name="组合 10"/>
          <p:cNvGrpSpPr/>
          <p:nvPr/>
        </p:nvGrpSpPr>
        <p:grpSpPr>
          <a:xfrm>
            <a:off x="3221850" y="2253804"/>
            <a:ext cx="2700300" cy="1045712"/>
            <a:chOff x="739996" y="2745762"/>
            <a:chExt cx="2700300" cy="1045712"/>
          </a:xfrm>
        </p:grpSpPr>
        <p:sp>
          <p:nvSpPr>
            <p:cNvPr id="12" name="TextBox 91"/>
            <p:cNvSpPr txBox="1">
              <a:spLocks noChangeArrowheads="1"/>
            </p:cNvSpPr>
            <p:nvPr/>
          </p:nvSpPr>
          <p:spPr bwMode="auto">
            <a:xfrm>
              <a:off x="739996" y="2745762"/>
              <a:ext cx="2700300" cy="500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整体活动概述</a:t>
              </a:r>
              <a:endParaRPr lang="zh-CN" altLang="en-US" sz="28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sp>
          <p:nvSpPr>
            <p:cNvPr id="13" name="Shape 12558"/>
            <p:cNvSpPr/>
            <p:nvPr/>
          </p:nvSpPr>
          <p:spPr>
            <a:xfrm>
              <a:off x="772427" y="3351740"/>
              <a:ext cx="2396688" cy="439734"/>
            </a:xfrm>
            <a:prstGeom prst="rect">
              <a:avLst/>
            </a:prstGeom>
            <a:noFill/>
            <a:ln w="12700" cap="flat">
              <a:noFill/>
              <a:miter lim="400000"/>
            </a:ln>
            <a:effectLst/>
          </p:spPr>
          <p:txBody>
            <a:bodyPr wrap="square" lIns="45719" tIns="45719" rIns="45719" bIns="45719"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gn="ctr">
                <a:lnSpc>
                  <a:spcPct val="150000"/>
                </a:lnSpc>
                <a:defRPr sz="1800">
                  <a:solidFill>
                    <a:srgbClr val="000000"/>
                  </a:solidFill>
                  <a:uFillTx/>
                </a:defRPr>
              </a:pPr>
              <a:r>
                <a:rPr lang="zh-CN" altLang="en-US" sz="800" dirty="0">
                  <a:solidFill>
                    <a:schemeClr val="bg1"/>
                  </a:solidFill>
                  <a:uFill>
                    <a:solidFill>
                      <a:srgbClr val="808080"/>
                    </a:solidFill>
                  </a:uFill>
                  <a:latin typeface="+mn-lt"/>
                  <a:ea typeface="+mn-ea"/>
                  <a:cs typeface="+mn-ea"/>
                  <a:sym typeface="+mn-lt"/>
                </a:rPr>
                <a:t>此处添加详细文本描述，建议与标题相关并符合整体语言风格，语言描述尽量简洁生动</a:t>
              </a:r>
              <a:r>
                <a:rPr sz="800" dirty="0">
                  <a:solidFill>
                    <a:schemeClr val="bg1"/>
                  </a:solidFill>
                  <a:uFill>
                    <a:solidFill>
                      <a:srgbClr val="808080"/>
                    </a:solidFill>
                  </a:uFill>
                  <a:latin typeface="+mn-lt"/>
                  <a:ea typeface="+mn-ea"/>
                  <a:cs typeface="+mn-ea"/>
                  <a:sym typeface="+mn-lt"/>
                </a:rPr>
                <a:t> </a:t>
              </a:r>
              <a:endParaRPr sz="800" dirty="0">
                <a:solidFill>
                  <a:schemeClr val="bg1"/>
                </a:solidFill>
                <a:uFill>
                  <a:solidFill>
                    <a:srgbClr val="808080"/>
                  </a:solidFill>
                </a:uFill>
                <a:latin typeface="+mn-lt"/>
                <a:ea typeface="+mn-ea"/>
                <a:cs typeface="+mn-ea"/>
                <a:sym typeface="+mn-lt"/>
              </a:endParaRPr>
            </a:p>
          </p:txBody>
        </p:sp>
      </p:grpSp>
      <p:pic>
        <p:nvPicPr>
          <p:cNvPr id="14" name="图片 13"/>
          <p:cNvPicPr>
            <a:picLocks noChangeAspect="1"/>
          </p:cNvPicPr>
          <p:nvPr/>
        </p:nvPicPr>
        <p:blipFill rotWithShape="1">
          <a:blip r:embed="rId2">
            <a:extLst>
              <a:ext uri="{28A0092B-C50C-407E-A947-70E740481C1C}">
                <a14:useLocalDpi xmlns:a14="http://schemas.microsoft.com/office/drawing/2010/main" val="0"/>
              </a:ext>
            </a:extLst>
          </a:blip>
          <a:srcRect l="24871" t="19797" r="62222" b="60405"/>
          <a:stretch>
            <a:fillRect/>
          </a:stretch>
        </p:blipFill>
        <p:spPr>
          <a:xfrm>
            <a:off x="1294897" y="937942"/>
            <a:ext cx="1672479" cy="14430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dissolve">
                                      <p:cBhvr>
                                        <p:cTn id="7" dur="500"/>
                                        <p:tgtEl>
                                          <p:spTgt spid="10">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507105" y="373157"/>
            <a:ext cx="8745416" cy="5027349"/>
            <a:chOff x="507105" y="373157"/>
            <a:chExt cx="8745416" cy="5027349"/>
          </a:xfrm>
          <a:solidFill>
            <a:srgbClr val="00013A"/>
          </a:solidFill>
        </p:grpSpPr>
        <p:sp>
          <p:nvSpPr>
            <p:cNvPr id="80" name="矩形: 圆角 79"/>
            <p:cNvSpPr/>
            <p:nvPr/>
          </p:nvSpPr>
          <p:spPr>
            <a:xfrm>
              <a:off x="507105" y="373157"/>
              <a:ext cx="8280920" cy="4464496"/>
            </a:xfrm>
            <a:prstGeom prst="roundRect">
              <a:avLst>
                <a:gd name="adj" fmla="val 5695"/>
              </a:avLst>
            </a:prstGeom>
            <a:solidFill>
              <a:srgbClr val="00013A"/>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3" name="图片 82"/>
            <p:cNvPicPr>
              <a:picLocks noChangeAspect="1"/>
            </p:cNvPicPr>
            <p:nvPr/>
          </p:nvPicPr>
          <p:blipFill rotWithShape="1">
            <a:blip r:embed="rId1">
              <a:extLst>
                <a:ext uri="{28A0092B-C50C-407E-A947-70E740481C1C}">
                  <a14:useLocalDpi xmlns:a14="http://schemas.microsoft.com/office/drawing/2010/main" val="0"/>
                </a:ext>
              </a:extLst>
            </a:blip>
            <a:srcRect l="60275" t="36852" r="23919" b="33642"/>
            <a:stretch>
              <a:fillRect/>
            </a:stretch>
          </p:blipFill>
          <p:spPr>
            <a:xfrm>
              <a:off x="7812360" y="3888338"/>
              <a:ext cx="1440161" cy="1512168"/>
            </a:xfrm>
            <a:prstGeom prst="rect">
              <a:avLst/>
            </a:prstGeom>
            <a:grpFill/>
          </p:spPr>
        </p:pic>
      </p:grpSp>
      <p:sp>
        <p:nvSpPr>
          <p:cNvPr id="94" name="Shape 12554"/>
          <p:cNvSpPr/>
          <p:nvPr/>
        </p:nvSpPr>
        <p:spPr>
          <a:xfrm>
            <a:off x="6713653" y="2309432"/>
            <a:ext cx="2074748" cy="281940"/>
          </a:xfrm>
          <a:prstGeom prst="rect">
            <a:avLst/>
          </a:prstGeom>
          <a:noFill/>
          <a:ln w="12700" cap="flat">
            <a:noFill/>
            <a:miter lim="400000"/>
          </a:ln>
          <a:effectLst/>
        </p:spPr>
        <p:txBody>
          <a:bodyPr wrap="square" lIns="45719" tIns="45719" rIns="45719" bIns="45719" numCol="1" anchor="t">
            <a:spAutoFit/>
          </a:bodyPr>
          <a:lstStyle>
            <a:lvl1pPr>
              <a:spcBef>
                <a:spcPts val="200"/>
              </a:spcBef>
              <a:defRPr sz="1200">
                <a:solidFill>
                  <a:srgbClr val="A5C067"/>
                </a:solidFill>
                <a:uFill>
                  <a:solidFill>
                    <a:srgbClr val="A5C067"/>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bg1"/>
                </a:solidFill>
                <a:uFill>
                  <a:solidFill>
                    <a:srgbClr val="A5C067"/>
                  </a:solidFill>
                </a:uFill>
                <a:latin typeface="+mn-lt"/>
                <a:ea typeface="+mn-ea"/>
                <a:cs typeface="+mn-ea"/>
                <a:sym typeface="+mn-lt"/>
              </a:rPr>
              <a:t>添加图表标题</a:t>
            </a:r>
            <a:endParaRPr sz="1200" dirty="0">
              <a:solidFill>
                <a:schemeClr val="bg1"/>
              </a:solidFill>
              <a:uFill>
                <a:solidFill>
                  <a:srgbClr val="A5C067"/>
                </a:solidFill>
              </a:uFill>
              <a:latin typeface="+mn-lt"/>
              <a:ea typeface="+mn-ea"/>
              <a:cs typeface="+mn-ea"/>
              <a:sym typeface="+mn-lt"/>
            </a:endParaRPr>
          </a:p>
        </p:txBody>
      </p:sp>
      <p:sp>
        <p:nvSpPr>
          <p:cNvPr id="95" name="Shape 12555"/>
          <p:cNvSpPr/>
          <p:nvPr/>
        </p:nvSpPr>
        <p:spPr>
          <a:xfrm>
            <a:off x="6713653" y="2525381"/>
            <a:ext cx="1440161" cy="624400"/>
          </a:xfrm>
          <a:prstGeom prst="rect">
            <a:avLst/>
          </a:prstGeom>
          <a:noFill/>
          <a:ln w="12700" cap="flat">
            <a:noFill/>
            <a:miter lim="400000"/>
          </a:ln>
          <a:effectLst/>
        </p:spPr>
        <p:txBody>
          <a:bodyPr wrap="square" lIns="45719" tIns="45719" rIns="45719" bIns="45719"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nSpc>
                <a:spcPct val="150000"/>
              </a:lnSpc>
              <a:defRPr sz="1800">
                <a:solidFill>
                  <a:srgbClr val="000000"/>
                </a:solidFill>
                <a:uFillTx/>
              </a:defRPr>
            </a:pPr>
            <a:r>
              <a:rPr lang="zh-CN" altLang="en-US" sz="800" dirty="0">
                <a:solidFill>
                  <a:schemeClr val="bg1"/>
                </a:solidFill>
                <a:latin typeface="+mn-lt"/>
                <a:ea typeface="+mn-ea"/>
                <a:cs typeface="+mn-ea"/>
                <a:sym typeface="+mn-lt"/>
              </a:rPr>
              <a:t>此处添加详细文本描述，建议与标题相关并符合整体语言风格，语言描述尽量简洁生动。</a:t>
            </a:r>
            <a:endParaRPr sz="800" dirty="0">
              <a:solidFill>
                <a:schemeClr val="bg1"/>
              </a:solidFill>
              <a:latin typeface="+mn-lt"/>
              <a:ea typeface="+mn-ea"/>
              <a:cs typeface="+mn-ea"/>
              <a:sym typeface="+mn-lt"/>
            </a:endParaRPr>
          </a:p>
        </p:txBody>
      </p:sp>
      <p:sp>
        <p:nvSpPr>
          <p:cNvPr id="96" name="Shape 12557"/>
          <p:cNvSpPr/>
          <p:nvPr/>
        </p:nvSpPr>
        <p:spPr>
          <a:xfrm>
            <a:off x="357303" y="2309432"/>
            <a:ext cx="2074748" cy="281940"/>
          </a:xfrm>
          <a:prstGeom prst="rect">
            <a:avLst/>
          </a:prstGeom>
          <a:noFill/>
          <a:ln w="12700" cap="flat">
            <a:noFill/>
            <a:miter lim="400000"/>
          </a:ln>
          <a:effectLst/>
        </p:spPr>
        <p:txBody>
          <a:bodyPr wrap="square" lIns="45719" tIns="45719" rIns="45719" bIns="45719" numCol="1" anchor="t">
            <a:spAutoFit/>
          </a:bodyPr>
          <a:lstStyle>
            <a:lvl1pPr algn="r">
              <a:spcBef>
                <a:spcPts val="200"/>
              </a:spcBef>
              <a:defRPr sz="1200">
                <a:solidFill>
                  <a:srgbClr val="3194C6"/>
                </a:solidFill>
                <a:uFill>
                  <a:solidFill>
                    <a:srgbClr val="3194C6"/>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bg1"/>
                </a:solidFill>
                <a:uFill>
                  <a:solidFill>
                    <a:srgbClr val="3194C6"/>
                  </a:solidFill>
                </a:uFill>
                <a:latin typeface="+mn-lt"/>
                <a:ea typeface="+mn-ea"/>
                <a:cs typeface="+mn-ea"/>
                <a:sym typeface="+mn-lt"/>
              </a:rPr>
              <a:t>添加图表标题</a:t>
            </a:r>
            <a:endParaRPr sz="1200" dirty="0">
              <a:solidFill>
                <a:schemeClr val="bg1"/>
              </a:solidFill>
              <a:uFill>
                <a:solidFill>
                  <a:srgbClr val="3194C6"/>
                </a:solidFill>
              </a:uFill>
              <a:latin typeface="+mn-lt"/>
              <a:ea typeface="+mn-ea"/>
              <a:cs typeface="+mn-ea"/>
              <a:sym typeface="+mn-lt"/>
            </a:endParaRPr>
          </a:p>
        </p:txBody>
      </p:sp>
      <p:sp>
        <p:nvSpPr>
          <p:cNvPr id="97" name="Shape 12558"/>
          <p:cNvSpPr/>
          <p:nvPr/>
        </p:nvSpPr>
        <p:spPr>
          <a:xfrm>
            <a:off x="963403" y="2525381"/>
            <a:ext cx="1468647" cy="624400"/>
          </a:xfrm>
          <a:prstGeom prst="rect">
            <a:avLst/>
          </a:prstGeom>
          <a:noFill/>
          <a:ln w="12700" cap="flat">
            <a:noFill/>
            <a:miter lim="400000"/>
          </a:ln>
          <a:effectLst/>
        </p:spPr>
        <p:txBody>
          <a:bodyPr wrap="square" lIns="45719" tIns="45719" rIns="45719" bIns="45719"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nSpc>
                <a:spcPct val="150000"/>
              </a:lnSpc>
              <a:defRPr sz="1800">
                <a:solidFill>
                  <a:srgbClr val="000000"/>
                </a:solidFill>
                <a:uFillTx/>
              </a:defRPr>
            </a:pPr>
            <a:r>
              <a:rPr lang="zh-CN" altLang="en-US" sz="800" dirty="0">
                <a:solidFill>
                  <a:schemeClr val="bg1"/>
                </a:solidFill>
                <a:uFill>
                  <a:solidFill>
                    <a:srgbClr val="808080"/>
                  </a:solidFill>
                </a:uFill>
                <a:latin typeface="+mn-lt"/>
                <a:ea typeface="+mn-ea"/>
                <a:cs typeface="+mn-ea"/>
                <a:sym typeface="+mn-lt"/>
              </a:rPr>
              <a:t>此处添加详细文本描述，建议与标题相关并符合整体语言风格，语言描述尽量简洁生动</a:t>
            </a:r>
            <a:r>
              <a:rPr sz="800" dirty="0">
                <a:solidFill>
                  <a:schemeClr val="bg1"/>
                </a:solidFill>
                <a:uFill>
                  <a:solidFill>
                    <a:srgbClr val="808080"/>
                  </a:solidFill>
                </a:uFill>
                <a:latin typeface="+mn-lt"/>
                <a:ea typeface="+mn-ea"/>
                <a:cs typeface="+mn-ea"/>
                <a:sym typeface="+mn-lt"/>
              </a:rPr>
              <a:t> </a:t>
            </a:r>
            <a:r>
              <a:rPr lang="zh-CN" altLang="en-US" sz="800" dirty="0">
                <a:solidFill>
                  <a:schemeClr val="bg1"/>
                </a:solidFill>
                <a:uFill>
                  <a:solidFill>
                    <a:srgbClr val="808080"/>
                  </a:solidFill>
                </a:uFill>
                <a:latin typeface="+mn-lt"/>
                <a:ea typeface="+mn-ea"/>
                <a:cs typeface="+mn-ea"/>
                <a:sym typeface="+mn-lt"/>
              </a:rPr>
              <a:t>。</a:t>
            </a:r>
            <a:endParaRPr sz="800" dirty="0">
              <a:solidFill>
                <a:schemeClr val="bg1"/>
              </a:solidFill>
              <a:uFill>
                <a:solidFill>
                  <a:srgbClr val="808080"/>
                </a:solidFill>
              </a:uFill>
              <a:latin typeface="+mn-lt"/>
              <a:ea typeface="+mn-ea"/>
              <a:cs typeface="+mn-ea"/>
              <a:sym typeface="+mn-lt"/>
            </a:endParaRPr>
          </a:p>
        </p:txBody>
      </p:sp>
      <p:grpSp>
        <p:nvGrpSpPr>
          <p:cNvPr id="98" name="组合 97"/>
          <p:cNvGrpSpPr/>
          <p:nvPr/>
        </p:nvGrpSpPr>
        <p:grpSpPr>
          <a:xfrm>
            <a:off x="4504877" y="2183626"/>
            <a:ext cx="137395" cy="1591752"/>
            <a:chOff x="4504877" y="2183626"/>
            <a:chExt cx="137395" cy="1591752"/>
          </a:xfrm>
        </p:grpSpPr>
        <p:sp>
          <p:nvSpPr>
            <p:cNvPr id="99" name="Shape 12560"/>
            <p:cNvSpPr/>
            <p:nvPr/>
          </p:nvSpPr>
          <p:spPr>
            <a:xfrm>
              <a:off x="4504877" y="3637983"/>
              <a:ext cx="137395" cy="13739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3175" cap="flat">
              <a:solidFill>
                <a:schemeClr val="bg1">
                  <a:lumMod val="65000"/>
                </a:schemeClr>
              </a:solidFill>
              <a:prstDash val="solid"/>
              <a:round/>
            </a:ln>
            <a:effectLst/>
          </p:spPr>
          <p:txBody>
            <a:bodyPr wrap="square" lIns="0" tIns="0" rIns="0" bIns="0" numCol="1" anchor="t">
              <a:noAutofit/>
            </a:bodyPr>
            <a:lstStyle/>
            <a:p>
              <a:pPr lvl="0" algn="ctr">
                <a:spcBef>
                  <a:spcPts val="300"/>
                </a:spcBef>
                <a:defRPr sz="900" b="1">
                  <a:solidFill>
                    <a:srgbClr val="FFFFFF"/>
                  </a:solidFill>
                  <a:uFill>
                    <a:solidFill>
                      <a:srgbClr val="FFFFFF"/>
                    </a:solidFill>
                  </a:uFill>
                  <a:latin typeface="Roboto Condensed Regular"/>
                  <a:ea typeface="Roboto Condensed Regular"/>
                  <a:cs typeface="Roboto Condensed Regular"/>
                  <a:sym typeface="Roboto Condensed Regular"/>
                </a:defRPr>
              </a:pPr>
              <a:endParaRPr>
                <a:cs typeface="+mn-ea"/>
                <a:sym typeface="+mn-lt"/>
              </a:endParaRPr>
            </a:p>
          </p:txBody>
        </p:sp>
        <p:sp>
          <p:nvSpPr>
            <p:cNvPr id="100" name="Shape 12561"/>
            <p:cNvSpPr/>
            <p:nvPr/>
          </p:nvSpPr>
          <p:spPr>
            <a:xfrm>
              <a:off x="4538321" y="3671427"/>
              <a:ext cx="70509" cy="7050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7577FE"/>
            </a:solidFill>
            <a:ln w="12700" cap="flat">
              <a:noFill/>
              <a:miter lim="400000"/>
            </a:ln>
            <a:effectLst/>
          </p:spPr>
          <p:txBody>
            <a:bodyPr wrap="square" lIns="0" tIns="0" rIns="0" bIns="0" numCol="1" anchor="t">
              <a:noAutofit/>
            </a:bodyPr>
            <a:lstStyle/>
            <a:p>
              <a:pPr lvl="0" algn="ctr">
                <a:spcBef>
                  <a:spcPts val="300"/>
                </a:spcBef>
                <a:defRPr sz="900" b="1">
                  <a:solidFill>
                    <a:srgbClr val="FFFFFF"/>
                  </a:solidFill>
                  <a:uFill>
                    <a:solidFill>
                      <a:srgbClr val="FFFFFF"/>
                    </a:solidFill>
                  </a:uFill>
                  <a:latin typeface="Roboto Condensed Regular"/>
                  <a:ea typeface="Roboto Condensed Regular"/>
                  <a:cs typeface="Roboto Condensed Regular"/>
                  <a:sym typeface="Roboto Condensed Regular"/>
                </a:defRPr>
              </a:pPr>
              <a:endParaRPr>
                <a:cs typeface="+mn-ea"/>
                <a:sym typeface="+mn-lt"/>
              </a:endParaRPr>
            </a:p>
          </p:txBody>
        </p:sp>
        <p:sp>
          <p:nvSpPr>
            <p:cNvPr id="101" name="Shape 12563"/>
            <p:cNvSpPr/>
            <p:nvPr/>
          </p:nvSpPr>
          <p:spPr>
            <a:xfrm flipV="1">
              <a:off x="4573573" y="2183626"/>
              <a:ext cx="1" cy="1447408"/>
            </a:xfrm>
            <a:prstGeom prst="line">
              <a:avLst/>
            </a:prstGeom>
            <a:ln w="6350">
              <a:solidFill>
                <a:schemeClr val="bg1">
                  <a:lumMod val="65000"/>
                </a:schemeClr>
              </a:solidFill>
              <a:prstDash val="dash"/>
              <a:round/>
            </a:ln>
          </p:spPr>
          <p:txBody>
            <a:bodyPr lIns="0" tIns="0" rIns="0" bIns="0"/>
            <a:lstStyle/>
            <a:p>
              <a:pPr lvl="0">
                <a:defRPr sz="1200">
                  <a:uFillTx/>
                  <a:latin typeface="+mj-lt"/>
                  <a:ea typeface="+mj-ea"/>
                  <a:cs typeface="+mj-cs"/>
                  <a:sym typeface="Helvetica"/>
                </a:defRPr>
              </a:pPr>
              <a:endParaRPr>
                <a:cs typeface="+mn-ea"/>
                <a:sym typeface="+mn-lt"/>
              </a:endParaRPr>
            </a:p>
          </p:txBody>
        </p:sp>
      </p:grpSp>
      <p:sp>
        <p:nvSpPr>
          <p:cNvPr id="28" name="TextBox 91"/>
          <p:cNvSpPr txBox="1">
            <a:spLocks noChangeArrowheads="1"/>
          </p:cNvSpPr>
          <p:nvPr/>
        </p:nvSpPr>
        <p:spPr bwMode="auto">
          <a:xfrm>
            <a:off x="3599892" y="373226"/>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整体活动概述</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pic>
        <p:nvPicPr>
          <p:cNvPr id="2" name="图片 1" descr="79f11f4f1f44c4a49ed18447bdeed1b4"/>
          <p:cNvPicPr>
            <a:picLocks noChangeAspect="1"/>
          </p:cNvPicPr>
          <p:nvPr/>
        </p:nvPicPr>
        <p:blipFill>
          <a:blip r:embed="rId2"/>
          <a:stretch>
            <a:fillRect/>
          </a:stretch>
        </p:blipFill>
        <p:spPr>
          <a:xfrm>
            <a:off x="2606675" y="1438910"/>
            <a:ext cx="3930650" cy="23031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wipe(down)">
                                      <p:cBhvr>
                                        <p:cTn id="7" dur="500"/>
                                        <p:tgtEl>
                                          <p:spTgt spid="9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fade">
                                      <p:cBhvr>
                                        <p:cTn id="11" dur="500"/>
                                        <p:tgtEl>
                                          <p:spTgt spid="9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7"/>
                                        </p:tgtEl>
                                        <p:attrNameLst>
                                          <p:attrName>style.visibility</p:attrName>
                                        </p:attrNameLst>
                                      </p:cBhvr>
                                      <p:to>
                                        <p:strVal val="visible"/>
                                      </p:to>
                                    </p:set>
                                    <p:animEffect transition="in" filter="fade">
                                      <p:cBhvr>
                                        <p:cTn id="14" dur="500"/>
                                        <p:tgtEl>
                                          <p:spTgt spid="9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4"/>
                                        </p:tgtEl>
                                        <p:attrNameLst>
                                          <p:attrName>style.visibility</p:attrName>
                                        </p:attrNameLst>
                                      </p:cBhvr>
                                      <p:to>
                                        <p:strVal val="visible"/>
                                      </p:to>
                                    </p:set>
                                    <p:animEffect transition="in" filter="fade">
                                      <p:cBhvr>
                                        <p:cTn id="17" dur="500"/>
                                        <p:tgtEl>
                                          <p:spTgt spid="9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5"/>
                                        </p:tgtEl>
                                        <p:attrNameLst>
                                          <p:attrName>style.visibility</p:attrName>
                                        </p:attrNameLst>
                                      </p:cBhvr>
                                      <p:to>
                                        <p:strVal val="visible"/>
                                      </p:to>
                                    </p:set>
                                    <p:animEffect transition="in" filter="fade">
                                      <p:cBhvr>
                                        <p:cTn id="20"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96" grpId="0"/>
      <p:bldP spid="9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431540" y="339502"/>
            <a:ext cx="8820981" cy="5061004"/>
            <a:chOff x="431540" y="339502"/>
            <a:chExt cx="8820981" cy="5061004"/>
          </a:xfrm>
          <a:solidFill>
            <a:srgbClr val="00013A"/>
          </a:solidFill>
        </p:grpSpPr>
        <p:sp>
          <p:nvSpPr>
            <p:cNvPr id="53" name="矩形: 圆角 52"/>
            <p:cNvSpPr/>
            <p:nvPr/>
          </p:nvSpPr>
          <p:spPr>
            <a:xfrm>
              <a:off x="431540" y="339502"/>
              <a:ext cx="8280920" cy="4464496"/>
            </a:xfrm>
            <a:prstGeom prst="roundRect">
              <a:avLst>
                <a:gd name="adj" fmla="val 5695"/>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5" name="图片 54"/>
            <p:cNvPicPr>
              <a:picLocks noChangeAspect="1"/>
            </p:cNvPicPr>
            <p:nvPr/>
          </p:nvPicPr>
          <p:blipFill rotWithShape="1">
            <a:blip r:embed="rId1">
              <a:extLst>
                <a:ext uri="{28A0092B-C50C-407E-A947-70E740481C1C}">
                  <a14:useLocalDpi xmlns:a14="http://schemas.microsoft.com/office/drawing/2010/main" val="0"/>
                </a:ext>
              </a:extLst>
            </a:blip>
            <a:srcRect l="60275" t="36852" r="23919" b="33642"/>
            <a:stretch>
              <a:fillRect/>
            </a:stretch>
          </p:blipFill>
          <p:spPr>
            <a:xfrm>
              <a:off x="7812360" y="3888338"/>
              <a:ext cx="1440161" cy="1512168"/>
            </a:xfrm>
            <a:prstGeom prst="rect">
              <a:avLst/>
            </a:prstGeom>
            <a:grpFill/>
          </p:spPr>
        </p:pic>
      </p:grpSp>
      <p:sp>
        <p:nvSpPr>
          <p:cNvPr id="22" name="Shape 13515"/>
          <p:cNvSpPr/>
          <p:nvPr/>
        </p:nvSpPr>
        <p:spPr>
          <a:xfrm>
            <a:off x="5020220" y="1575008"/>
            <a:ext cx="564402" cy="564403"/>
          </a:xfrm>
          <a:prstGeom prst="star8">
            <a:avLst/>
          </a:prstGeom>
          <a:gradFill>
            <a:gsLst>
              <a:gs pos="0">
                <a:srgbClr val="FEDD7E"/>
              </a:gs>
              <a:gs pos="100000">
                <a:srgbClr val="AD1B13"/>
              </a:gs>
            </a:gsLst>
            <a:lin ang="5400000" scaled="1"/>
          </a:gradFill>
          <a:ln w="12700" cap="flat">
            <a:noFill/>
            <a:miter lim="400000"/>
          </a:ln>
          <a:effectLst/>
        </p:spPr>
        <p:txBody>
          <a:bodyPr wrap="square" lIns="0" tIns="0" rIns="0" bIns="0" numCol="1" anchor="t">
            <a:noAutofit/>
          </a:bodyPr>
          <a:lstStyle/>
          <a:p>
            <a:pPr lvl="0"/>
            <a:endParaRPr>
              <a:cs typeface="+mn-ea"/>
              <a:sym typeface="+mn-lt"/>
            </a:endParaRPr>
          </a:p>
        </p:txBody>
      </p:sp>
      <p:sp>
        <p:nvSpPr>
          <p:cNvPr id="23" name="Shape 13517"/>
          <p:cNvSpPr/>
          <p:nvPr/>
        </p:nvSpPr>
        <p:spPr>
          <a:xfrm>
            <a:off x="4976898" y="1671970"/>
            <a:ext cx="661445" cy="393952"/>
          </a:xfrm>
          <a:prstGeom prst="rect">
            <a:avLst/>
          </a:prstGeom>
          <a:noFill/>
          <a:ln w="12700" cap="flat">
            <a:noFill/>
            <a:miter lim="400000"/>
          </a:ln>
          <a:effectLst/>
        </p:spPr>
        <p:txBody>
          <a:bodyPr wrap="square" lIns="45719" tIns="45719" rIns="45719" bIns="45719" numCol="1" anchor="t">
            <a:spAutoFit/>
          </a:bodyPr>
          <a:lstStyle>
            <a:lvl1pPr algn="ctr">
              <a:lnSpc>
                <a:spcPct val="140000"/>
              </a:lnSpc>
              <a:defRPr>
                <a:solidFill>
                  <a:srgbClr val="FFFFFF"/>
                </a:solidFill>
                <a:uFill>
                  <a:solidFill>
                    <a:srgbClr val="FFFFFF"/>
                  </a:solidFill>
                </a:uFill>
                <a:latin typeface="Roboto condensed"/>
                <a:ea typeface="Roboto condensed"/>
                <a:cs typeface="Roboto condensed"/>
                <a:sym typeface="Roboto condensed"/>
              </a:defRPr>
            </a:lvl1pPr>
          </a:lstStyle>
          <a:p>
            <a:pPr lvl="0">
              <a:defRPr>
                <a:solidFill>
                  <a:srgbClr val="000000"/>
                </a:solidFill>
                <a:uFillTx/>
              </a:defRPr>
            </a:pPr>
            <a:r>
              <a:rPr b="1">
                <a:solidFill>
                  <a:srgbClr val="FFFFFF"/>
                </a:solidFill>
                <a:uFill>
                  <a:solidFill>
                    <a:srgbClr val="FFFFFF"/>
                  </a:solidFill>
                </a:uFill>
                <a:latin typeface="+mn-lt"/>
                <a:ea typeface="+mn-ea"/>
                <a:cs typeface="+mn-ea"/>
                <a:sym typeface="+mn-lt"/>
              </a:rPr>
              <a:t>01</a:t>
            </a:r>
            <a:endParaRPr b="1">
              <a:solidFill>
                <a:srgbClr val="FFFFFF"/>
              </a:solidFill>
              <a:uFill>
                <a:solidFill>
                  <a:srgbClr val="FFFFFF"/>
                </a:solidFill>
              </a:uFill>
              <a:latin typeface="+mn-lt"/>
              <a:ea typeface="+mn-ea"/>
              <a:cs typeface="+mn-ea"/>
              <a:sym typeface="+mn-lt"/>
            </a:endParaRPr>
          </a:p>
        </p:txBody>
      </p:sp>
      <p:sp>
        <p:nvSpPr>
          <p:cNvPr id="24" name="Shape 13518"/>
          <p:cNvSpPr/>
          <p:nvPr/>
        </p:nvSpPr>
        <p:spPr>
          <a:xfrm>
            <a:off x="5720729" y="1453247"/>
            <a:ext cx="2566022" cy="281941"/>
          </a:xfrm>
          <a:prstGeom prst="rect">
            <a:avLst/>
          </a:prstGeom>
          <a:noFill/>
          <a:ln w="12700" cap="flat">
            <a:noFill/>
            <a:miter lim="400000"/>
          </a:ln>
          <a:effectLst/>
        </p:spPr>
        <p:txBody>
          <a:bodyPr wrap="square" lIns="45719" tIns="45719" rIns="45719" bIns="45719" numCol="1" anchor="t">
            <a:spAutoFit/>
          </a:bodyPr>
          <a:lstStyle>
            <a:lvl1pPr>
              <a:spcBef>
                <a:spcPts val="200"/>
              </a:spcBef>
              <a:defRPr sz="1200">
                <a:solidFill>
                  <a:srgbClr val="E7535F"/>
                </a:solidFill>
                <a:uFill>
                  <a:solidFill>
                    <a:srgbClr val="E7535F"/>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bg1"/>
                </a:solidFill>
                <a:uFill>
                  <a:solidFill>
                    <a:srgbClr val="E7535F"/>
                  </a:solidFill>
                </a:uFill>
                <a:latin typeface="+mn-lt"/>
                <a:ea typeface="+mn-ea"/>
                <a:cs typeface="+mn-ea"/>
                <a:sym typeface="+mn-lt"/>
              </a:rPr>
              <a:t>添加标题</a:t>
            </a:r>
            <a:endParaRPr sz="1200" dirty="0">
              <a:solidFill>
                <a:schemeClr val="bg1"/>
              </a:solidFill>
              <a:uFill>
                <a:solidFill>
                  <a:srgbClr val="E7535F"/>
                </a:solidFill>
              </a:uFill>
              <a:latin typeface="+mn-lt"/>
              <a:ea typeface="+mn-ea"/>
              <a:cs typeface="+mn-ea"/>
              <a:sym typeface="+mn-lt"/>
            </a:endParaRPr>
          </a:p>
        </p:txBody>
      </p:sp>
      <p:sp>
        <p:nvSpPr>
          <p:cNvPr id="25" name="Shape 13519"/>
          <p:cNvSpPr/>
          <p:nvPr/>
        </p:nvSpPr>
        <p:spPr>
          <a:xfrm>
            <a:off x="5720729" y="1669197"/>
            <a:ext cx="2566022" cy="439734"/>
          </a:xfrm>
          <a:prstGeom prst="rect">
            <a:avLst/>
          </a:prstGeom>
          <a:noFill/>
          <a:ln w="12700" cap="flat">
            <a:noFill/>
            <a:miter lim="400000"/>
          </a:ln>
          <a:effectLst/>
        </p:spPr>
        <p:txBody>
          <a:bodyPr wrap="square" lIns="45719" tIns="45719" rIns="45719" bIns="45719"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nSpc>
                <a:spcPct val="150000"/>
              </a:lnSpc>
              <a:defRPr sz="1800">
                <a:solidFill>
                  <a:srgbClr val="000000"/>
                </a:solidFill>
                <a:uFillTx/>
              </a:defRPr>
            </a:pPr>
            <a:r>
              <a:rPr lang="zh-CN" altLang="en-US" sz="800" dirty="0">
                <a:solidFill>
                  <a:schemeClr val="bg1"/>
                </a:solidFill>
                <a:uFill>
                  <a:solidFill>
                    <a:srgbClr val="808080"/>
                  </a:solidFill>
                </a:uFill>
                <a:latin typeface="+mn-lt"/>
                <a:ea typeface="+mn-ea"/>
                <a:cs typeface="+mn-ea"/>
                <a:sym typeface="+mn-lt"/>
              </a:rPr>
              <a:t>此处添加详细文本描述，建议与标题相关并符合整体语言风格，语言描述尽量简洁生动。</a:t>
            </a:r>
            <a:r>
              <a:rPr sz="800" dirty="0">
                <a:solidFill>
                  <a:schemeClr val="bg1"/>
                </a:solidFill>
                <a:uFill>
                  <a:solidFill>
                    <a:srgbClr val="808080"/>
                  </a:solidFill>
                </a:uFill>
                <a:latin typeface="+mn-lt"/>
                <a:ea typeface="+mn-ea"/>
                <a:cs typeface="+mn-ea"/>
                <a:sym typeface="+mn-lt"/>
              </a:rPr>
              <a:t> </a:t>
            </a:r>
            <a:r>
              <a:rPr lang="zh-CN" altLang="en-US" sz="800" dirty="0">
                <a:solidFill>
                  <a:schemeClr val="bg1"/>
                </a:solidFill>
                <a:uFill>
                  <a:solidFill>
                    <a:srgbClr val="808080"/>
                  </a:solidFill>
                </a:uFill>
                <a:latin typeface="+mn-lt"/>
                <a:ea typeface="+mn-ea"/>
                <a:cs typeface="+mn-ea"/>
                <a:sym typeface="+mn-lt"/>
              </a:rPr>
              <a:t>此处添加详细文本描</a:t>
            </a:r>
            <a:endParaRPr sz="800" dirty="0">
              <a:solidFill>
                <a:schemeClr val="bg1"/>
              </a:solidFill>
              <a:uFill>
                <a:solidFill>
                  <a:srgbClr val="808080"/>
                </a:solidFill>
              </a:uFill>
              <a:latin typeface="+mn-lt"/>
              <a:ea typeface="+mn-ea"/>
              <a:cs typeface="+mn-ea"/>
              <a:sym typeface="+mn-lt"/>
            </a:endParaRPr>
          </a:p>
        </p:txBody>
      </p:sp>
      <p:sp>
        <p:nvSpPr>
          <p:cNvPr id="27" name="Shape 13523"/>
          <p:cNvSpPr/>
          <p:nvPr/>
        </p:nvSpPr>
        <p:spPr>
          <a:xfrm>
            <a:off x="5020232" y="2610508"/>
            <a:ext cx="564398" cy="564393"/>
          </a:xfrm>
          <a:prstGeom prst="star8">
            <a:avLst/>
          </a:prstGeom>
          <a:gradFill>
            <a:gsLst>
              <a:gs pos="0">
                <a:srgbClr val="52EEED"/>
              </a:gs>
              <a:gs pos="100000">
                <a:srgbClr val="7577FE"/>
              </a:gs>
            </a:gsLst>
            <a:lin ang="5400000" scaled="1"/>
          </a:gradFill>
          <a:ln w="12700" cap="flat">
            <a:noFill/>
            <a:miter lim="400000"/>
          </a:ln>
          <a:effectLst/>
        </p:spPr>
        <p:txBody>
          <a:bodyPr wrap="square" lIns="0" tIns="0" rIns="0" bIns="0" numCol="1" anchor="t">
            <a:noAutofit/>
          </a:bodyPr>
          <a:lstStyle/>
          <a:p>
            <a:pPr lvl="0"/>
            <a:endParaRPr>
              <a:cs typeface="+mn-ea"/>
              <a:sym typeface="+mn-lt"/>
            </a:endParaRPr>
          </a:p>
        </p:txBody>
      </p:sp>
      <p:sp>
        <p:nvSpPr>
          <p:cNvPr id="28" name="Shape 13525"/>
          <p:cNvSpPr/>
          <p:nvPr/>
        </p:nvSpPr>
        <p:spPr>
          <a:xfrm>
            <a:off x="4976898" y="2709441"/>
            <a:ext cx="661445" cy="361251"/>
          </a:xfrm>
          <a:prstGeom prst="rect">
            <a:avLst/>
          </a:prstGeom>
          <a:noFill/>
          <a:ln w="12700" cap="flat">
            <a:noFill/>
            <a:miter lim="400000"/>
          </a:ln>
          <a:effectLst/>
        </p:spPr>
        <p:txBody>
          <a:bodyPr wrap="square" lIns="45719" tIns="45719" rIns="45719" bIns="45719" numCol="1" anchor="t">
            <a:spAutoFit/>
          </a:bodyPr>
          <a:lstStyle>
            <a:lvl1pPr algn="ctr">
              <a:lnSpc>
                <a:spcPct val="140000"/>
              </a:lnSpc>
              <a:defRPr>
                <a:solidFill>
                  <a:srgbClr val="FFFFFF"/>
                </a:solidFill>
                <a:uFill>
                  <a:solidFill>
                    <a:srgbClr val="FFFFFF"/>
                  </a:solidFill>
                </a:uFill>
                <a:latin typeface="Roboto condensed"/>
                <a:ea typeface="Roboto condensed"/>
                <a:cs typeface="Roboto condensed"/>
                <a:sym typeface="Roboto condensed"/>
              </a:defRPr>
            </a:lvl1pPr>
          </a:lstStyle>
          <a:p>
            <a:pPr lvl="0">
              <a:defRPr>
                <a:solidFill>
                  <a:srgbClr val="000000"/>
                </a:solidFill>
                <a:uFillTx/>
              </a:defRPr>
            </a:pPr>
            <a:r>
              <a:rPr b="1" dirty="0">
                <a:solidFill>
                  <a:srgbClr val="FFFFFF"/>
                </a:solidFill>
                <a:uFill>
                  <a:solidFill>
                    <a:srgbClr val="FFFFFF"/>
                  </a:solidFill>
                </a:uFill>
                <a:latin typeface="+mn-lt"/>
                <a:ea typeface="+mn-ea"/>
                <a:cs typeface="+mn-ea"/>
                <a:sym typeface="+mn-lt"/>
              </a:rPr>
              <a:t>02</a:t>
            </a:r>
            <a:endParaRPr b="1" dirty="0">
              <a:solidFill>
                <a:srgbClr val="FFFFFF"/>
              </a:solidFill>
              <a:uFill>
                <a:solidFill>
                  <a:srgbClr val="FFFFFF"/>
                </a:solidFill>
              </a:uFill>
              <a:latin typeface="+mn-lt"/>
              <a:ea typeface="+mn-ea"/>
              <a:cs typeface="+mn-ea"/>
              <a:sym typeface="+mn-lt"/>
            </a:endParaRPr>
          </a:p>
        </p:txBody>
      </p:sp>
      <p:sp>
        <p:nvSpPr>
          <p:cNvPr id="33" name="Shape 13526"/>
          <p:cNvSpPr/>
          <p:nvPr/>
        </p:nvSpPr>
        <p:spPr>
          <a:xfrm>
            <a:off x="5720729" y="2490489"/>
            <a:ext cx="2566022" cy="281941"/>
          </a:xfrm>
          <a:prstGeom prst="rect">
            <a:avLst/>
          </a:prstGeom>
          <a:noFill/>
          <a:ln w="12700" cap="flat">
            <a:noFill/>
            <a:miter lim="400000"/>
          </a:ln>
          <a:effectLst/>
        </p:spPr>
        <p:txBody>
          <a:bodyPr wrap="square" lIns="45719" tIns="45719" rIns="45719" bIns="45719" numCol="1" anchor="t">
            <a:spAutoFit/>
          </a:bodyPr>
          <a:lstStyle>
            <a:lvl1pPr>
              <a:spcBef>
                <a:spcPts val="200"/>
              </a:spcBef>
              <a:defRPr sz="1200">
                <a:solidFill>
                  <a:srgbClr val="F7AC12"/>
                </a:solidFill>
                <a:uFill>
                  <a:solidFill>
                    <a:srgbClr val="F7AC12"/>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bg1"/>
                </a:solidFill>
                <a:uFill>
                  <a:solidFill>
                    <a:srgbClr val="F7AC12"/>
                  </a:solidFill>
                </a:uFill>
                <a:latin typeface="+mn-lt"/>
                <a:ea typeface="+mn-ea"/>
                <a:cs typeface="+mn-ea"/>
                <a:sym typeface="+mn-lt"/>
              </a:rPr>
              <a:t>添加标题</a:t>
            </a:r>
            <a:endParaRPr sz="1200" dirty="0">
              <a:solidFill>
                <a:schemeClr val="bg1"/>
              </a:solidFill>
              <a:uFill>
                <a:solidFill>
                  <a:srgbClr val="F7AC12"/>
                </a:solidFill>
              </a:uFill>
              <a:latin typeface="+mn-lt"/>
              <a:ea typeface="+mn-ea"/>
              <a:cs typeface="+mn-ea"/>
              <a:sym typeface="+mn-lt"/>
            </a:endParaRPr>
          </a:p>
        </p:txBody>
      </p:sp>
      <p:sp>
        <p:nvSpPr>
          <p:cNvPr id="34" name="Shape 13527"/>
          <p:cNvSpPr/>
          <p:nvPr/>
        </p:nvSpPr>
        <p:spPr>
          <a:xfrm>
            <a:off x="5720729" y="2706439"/>
            <a:ext cx="2566022" cy="439734"/>
          </a:xfrm>
          <a:prstGeom prst="rect">
            <a:avLst/>
          </a:prstGeom>
          <a:noFill/>
          <a:ln w="12700" cap="flat">
            <a:noFill/>
            <a:miter lim="400000"/>
          </a:ln>
          <a:effectLst/>
        </p:spPr>
        <p:txBody>
          <a:bodyPr wrap="square" lIns="45719" tIns="45719" rIns="45719" bIns="45719"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nSpc>
                <a:spcPct val="150000"/>
              </a:lnSpc>
              <a:defRPr sz="1800">
                <a:solidFill>
                  <a:srgbClr val="000000"/>
                </a:solidFill>
                <a:uFillTx/>
              </a:defRPr>
            </a:pPr>
            <a:r>
              <a:rPr lang="zh-CN" altLang="en-US" sz="800" dirty="0">
                <a:solidFill>
                  <a:schemeClr val="bg1"/>
                </a:solidFill>
                <a:latin typeface="+mn-lt"/>
                <a:ea typeface="+mn-ea"/>
                <a:cs typeface="+mn-ea"/>
                <a:sym typeface="+mn-lt"/>
              </a:rPr>
              <a:t>此处添加详细文本描述，建议与标题相关并符合整体语言风格，语言描述尽量简洁生动。 此处添加详细文本描</a:t>
            </a:r>
            <a:endParaRPr lang="zh-CN" altLang="en-US" sz="800" dirty="0">
              <a:solidFill>
                <a:schemeClr val="bg1"/>
              </a:solidFill>
              <a:latin typeface="+mn-lt"/>
              <a:ea typeface="+mn-ea"/>
              <a:cs typeface="+mn-ea"/>
              <a:sym typeface="+mn-lt"/>
            </a:endParaRPr>
          </a:p>
        </p:txBody>
      </p:sp>
      <p:sp>
        <p:nvSpPr>
          <p:cNvPr id="36" name="Shape 13531"/>
          <p:cNvSpPr/>
          <p:nvPr/>
        </p:nvSpPr>
        <p:spPr>
          <a:xfrm>
            <a:off x="5020215" y="3646003"/>
            <a:ext cx="564416" cy="564414"/>
          </a:xfrm>
          <a:prstGeom prst="star8">
            <a:avLst/>
          </a:prstGeom>
          <a:gradFill>
            <a:gsLst>
              <a:gs pos="0">
                <a:srgbClr val="005490"/>
              </a:gs>
              <a:gs pos="100000">
                <a:srgbClr val="7577FE"/>
              </a:gs>
            </a:gsLst>
            <a:lin ang="5400000" scaled="1"/>
          </a:gradFill>
          <a:ln w="12700" cap="flat">
            <a:noFill/>
            <a:miter lim="400000"/>
          </a:ln>
          <a:effectLst/>
        </p:spPr>
        <p:txBody>
          <a:bodyPr wrap="square" lIns="0" tIns="0" rIns="0" bIns="0" numCol="1" anchor="t">
            <a:noAutofit/>
          </a:bodyPr>
          <a:lstStyle/>
          <a:p>
            <a:pPr lvl="0"/>
            <a:endParaRPr>
              <a:cs typeface="+mn-ea"/>
              <a:sym typeface="+mn-lt"/>
            </a:endParaRPr>
          </a:p>
        </p:txBody>
      </p:sp>
      <p:sp>
        <p:nvSpPr>
          <p:cNvPr id="37" name="Shape 13533"/>
          <p:cNvSpPr/>
          <p:nvPr/>
        </p:nvSpPr>
        <p:spPr>
          <a:xfrm>
            <a:off x="4976898" y="3733715"/>
            <a:ext cx="661445" cy="361251"/>
          </a:xfrm>
          <a:prstGeom prst="rect">
            <a:avLst/>
          </a:prstGeom>
          <a:noFill/>
          <a:ln w="12700" cap="flat">
            <a:noFill/>
            <a:miter lim="400000"/>
          </a:ln>
          <a:effectLst/>
        </p:spPr>
        <p:txBody>
          <a:bodyPr wrap="square" lIns="45719" tIns="45719" rIns="45719" bIns="45719" numCol="1" anchor="t">
            <a:spAutoFit/>
          </a:bodyPr>
          <a:lstStyle>
            <a:lvl1pPr algn="ctr">
              <a:lnSpc>
                <a:spcPct val="140000"/>
              </a:lnSpc>
              <a:defRPr>
                <a:solidFill>
                  <a:srgbClr val="FFFFFF"/>
                </a:solidFill>
                <a:uFill>
                  <a:solidFill>
                    <a:srgbClr val="FFFFFF"/>
                  </a:solidFill>
                </a:uFill>
                <a:latin typeface="Roboto condensed"/>
                <a:ea typeface="Roboto condensed"/>
                <a:cs typeface="Roboto condensed"/>
                <a:sym typeface="Roboto condensed"/>
              </a:defRPr>
            </a:lvl1pPr>
          </a:lstStyle>
          <a:p>
            <a:pPr lvl="0">
              <a:defRPr>
                <a:solidFill>
                  <a:srgbClr val="000000"/>
                </a:solidFill>
                <a:uFillTx/>
              </a:defRPr>
            </a:pPr>
            <a:r>
              <a:rPr b="1">
                <a:solidFill>
                  <a:srgbClr val="FFFFFF"/>
                </a:solidFill>
                <a:uFill>
                  <a:solidFill>
                    <a:srgbClr val="FFFFFF"/>
                  </a:solidFill>
                </a:uFill>
                <a:latin typeface="+mn-lt"/>
                <a:ea typeface="+mn-ea"/>
                <a:cs typeface="+mn-ea"/>
                <a:sym typeface="+mn-lt"/>
              </a:rPr>
              <a:t>03</a:t>
            </a:r>
            <a:endParaRPr b="1">
              <a:solidFill>
                <a:srgbClr val="FFFFFF"/>
              </a:solidFill>
              <a:uFill>
                <a:solidFill>
                  <a:srgbClr val="FFFFFF"/>
                </a:solidFill>
              </a:uFill>
              <a:latin typeface="+mn-lt"/>
              <a:ea typeface="+mn-ea"/>
              <a:cs typeface="+mn-ea"/>
              <a:sym typeface="+mn-lt"/>
            </a:endParaRPr>
          </a:p>
        </p:txBody>
      </p:sp>
      <p:sp>
        <p:nvSpPr>
          <p:cNvPr id="38" name="Shape 13534"/>
          <p:cNvSpPr/>
          <p:nvPr/>
        </p:nvSpPr>
        <p:spPr>
          <a:xfrm>
            <a:off x="5720729" y="3560032"/>
            <a:ext cx="2566023" cy="281942"/>
          </a:xfrm>
          <a:prstGeom prst="rect">
            <a:avLst/>
          </a:prstGeom>
          <a:noFill/>
          <a:ln w="12700" cap="flat">
            <a:noFill/>
            <a:miter lim="400000"/>
          </a:ln>
          <a:effectLst/>
        </p:spPr>
        <p:txBody>
          <a:bodyPr wrap="square" lIns="45719" tIns="45719" rIns="45719" bIns="45719" numCol="1" anchor="t">
            <a:spAutoFit/>
          </a:bodyPr>
          <a:lstStyle>
            <a:lvl1pPr>
              <a:spcBef>
                <a:spcPts val="200"/>
              </a:spcBef>
              <a:defRPr sz="12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bg1"/>
                </a:solidFill>
                <a:uFill>
                  <a:solidFill>
                    <a:srgbClr val="808080"/>
                  </a:solidFill>
                </a:uFill>
                <a:latin typeface="+mn-lt"/>
                <a:ea typeface="+mn-ea"/>
                <a:cs typeface="+mn-ea"/>
                <a:sym typeface="+mn-lt"/>
              </a:rPr>
              <a:t>添加标题</a:t>
            </a:r>
            <a:endParaRPr sz="1200" dirty="0">
              <a:solidFill>
                <a:schemeClr val="bg1"/>
              </a:solidFill>
              <a:uFill>
                <a:solidFill>
                  <a:srgbClr val="808080"/>
                </a:solidFill>
              </a:uFill>
              <a:latin typeface="+mn-lt"/>
              <a:ea typeface="+mn-ea"/>
              <a:cs typeface="+mn-ea"/>
              <a:sym typeface="+mn-lt"/>
            </a:endParaRPr>
          </a:p>
        </p:txBody>
      </p:sp>
      <p:sp>
        <p:nvSpPr>
          <p:cNvPr id="39" name="Shape 13535"/>
          <p:cNvSpPr/>
          <p:nvPr/>
        </p:nvSpPr>
        <p:spPr>
          <a:xfrm>
            <a:off x="5720729" y="3775981"/>
            <a:ext cx="2566023" cy="439734"/>
          </a:xfrm>
          <a:prstGeom prst="rect">
            <a:avLst/>
          </a:prstGeom>
          <a:noFill/>
          <a:ln w="12700" cap="flat">
            <a:noFill/>
            <a:miter lim="400000"/>
          </a:ln>
          <a:effectLst/>
        </p:spPr>
        <p:txBody>
          <a:bodyPr wrap="square" lIns="45719" tIns="45719" rIns="45719" bIns="45719"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nSpc>
                <a:spcPct val="150000"/>
              </a:lnSpc>
              <a:defRPr sz="1800">
                <a:solidFill>
                  <a:srgbClr val="000000"/>
                </a:solidFill>
                <a:uFillTx/>
              </a:defRPr>
            </a:pPr>
            <a:r>
              <a:rPr lang="zh-CN" altLang="en-US" sz="800" dirty="0">
                <a:solidFill>
                  <a:schemeClr val="bg1"/>
                </a:solidFill>
                <a:uFillTx/>
                <a:latin typeface="+mn-lt"/>
                <a:ea typeface="+mn-ea"/>
                <a:cs typeface="+mn-ea"/>
                <a:sym typeface="+mn-lt"/>
              </a:rPr>
              <a:t>此处添加详细文本描述，建议与标题相关并符合整体语言风格，语言描述尽量简洁生动。 此处添加详细文本描</a:t>
            </a:r>
            <a:endParaRPr lang="zh-CN" altLang="en-US" sz="800" dirty="0">
              <a:solidFill>
                <a:schemeClr val="bg1"/>
              </a:solidFill>
              <a:uFillTx/>
              <a:latin typeface="+mn-lt"/>
              <a:ea typeface="+mn-ea"/>
              <a:cs typeface="+mn-ea"/>
              <a:sym typeface="+mn-lt"/>
            </a:endParaRPr>
          </a:p>
        </p:txBody>
      </p:sp>
      <p:sp>
        <p:nvSpPr>
          <p:cNvPr id="48" name="矩形 1"/>
          <p:cNvSpPr>
            <a:spLocks noChangeArrowheads="1"/>
          </p:cNvSpPr>
          <p:nvPr/>
        </p:nvSpPr>
        <p:spPr bwMode="auto">
          <a:xfrm>
            <a:off x="0" y="4969708"/>
            <a:ext cx="9144000" cy="173791"/>
          </a:xfrm>
          <a:prstGeom prst="rect">
            <a:avLst/>
          </a:prstGeom>
          <a:solidFill>
            <a:schemeClr val="accent1"/>
          </a:solidFill>
          <a:ln>
            <a:noFill/>
          </a:ln>
        </p:spPr>
        <p:txBody>
          <a:bodyPr lIns="68571" tIns="34285" rIns="68571" bIns="34285" anchor="ctr"/>
          <a:lstStyle/>
          <a:p>
            <a:pPr algn="ctr"/>
            <a:endParaRPr lang="zh-CN" altLang="en-US">
              <a:solidFill>
                <a:srgbClr val="FFFFFF"/>
              </a:solidFill>
              <a:cs typeface="+mn-ea"/>
              <a:sym typeface="+mn-lt"/>
            </a:endParaRPr>
          </a:p>
        </p:txBody>
      </p:sp>
      <p:sp>
        <p:nvSpPr>
          <p:cNvPr id="58" name="TextBox 91"/>
          <p:cNvSpPr txBox="1">
            <a:spLocks noChangeArrowheads="1"/>
          </p:cNvSpPr>
          <p:nvPr/>
        </p:nvSpPr>
        <p:spPr bwMode="auto">
          <a:xfrm>
            <a:off x="3599892" y="373226"/>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整体活动概述</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pic>
        <p:nvPicPr>
          <p:cNvPr id="8" name="图片 7" descr="f5f98d414143fab21a3ff54aa89c4cd8"/>
          <p:cNvPicPr>
            <a:picLocks noChangeAspect="1"/>
          </p:cNvPicPr>
          <p:nvPr/>
        </p:nvPicPr>
        <p:blipFill>
          <a:blip r:embed="rId2"/>
          <a:stretch>
            <a:fillRect/>
          </a:stretch>
        </p:blipFill>
        <p:spPr>
          <a:xfrm>
            <a:off x="885190" y="750570"/>
            <a:ext cx="4091940" cy="40919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500"/>
                                        <p:tgtEl>
                                          <p:spTgt spid="3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p:bldP spid="25" grpId="0"/>
      <p:bldP spid="27" grpId="0" animBg="1"/>
      <p:bldP spid="28" grpId="0"/>
      <p:bldP spid="33" grpId="0"/>
      <p:bldP spid="34" grpId="0"/>
      <p:bldP spid="36" grpId="0" animBg="1"/>
      <p:bldP spid="37" grpId="0"/>
      <p:bldP spid="38" grpId="0"/>
      <p:bldP spid="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179512" y="-251621"/>
            <a:ext cx="9073009" cy="5652127"/>
            <a:chOff x="179512" y="-251621"/>
            <a:chExt cx="9073009" cy="5652127"/>
          </a:xfrm>
          <a:solidFill>
            <a:srgbClr val="00013A"/>
          </a:solidFill>
        </p:grpSpPr>
        <p:sp>
          <p:nvSpPr>
            <p:cNvPr id="60" name="矩形: 圆角 59"/>
            <p:cNvSpPr/>
            <p:nvPr/>
          </p:nvSpPr>
          <p:spPr>
            <a:xfrm>
              <a:off x="431540" y="339502"/>
              <a:ext cx="8280920" cy="4464496"/>
            </a:xfrm>
            <a:prstGeom prst="roundRect">
              <a:avLst>
                <a:gd name="adj" fmla="val 5695"/>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1" name="图片 60"/>
            <p:cNvPicPr>
              <a:picLocks noChangeAspect="1"/>
            </p:cNvPicPr>
            <p:nvPr/>
          </p:nvPicPr>
          <p:blipFill rotWithShape="1">
            <a:blip r:embed="rId1">
              <a:extLst>
                <a:ext uri="{28A0092B-C50C-407E-A947-70E740481C1C}">
                  <a14:useLocalDpi xmlns:a14="http://schemas.microsoft.com/office/drawing/2010/main" val="0"/>
                </a:ext>
              </a:extLst>
            </a:blip>
            <a:srcRect l="4162" r="83006" b="76919"/>
            <a:stretch>
              <a:fillRect/>
            </a:stretch>
          </p:blipFill>
          <p:spPr>
            <a:xfrm>
              <a:off x="179512" y="-251621"/>
              <a:ext cx="1168423" cy="1182246"/>
            </a:xfrm>
            <a:prstGeom prst="rect">
              <a:avLst/>
            </a:prstGeom>
            <a:grpFill/>
          </p:spPr>
        </p:pic>
        <p:pic>
          <p:nvPicPr>
            <p:cNvPr id="62" name="图片 61"/>
            <p:cNvPicPr>
              <a:picLocks noChangeAspect="1"/>
            </p:cNvPicPr>
            <p:nvPr/>
          </p:nvPicPr>
          <p:blipFill rotWithShape="1">
            <a:blip r:embed="rId2">
              <a:extLst>
                <a:ext uri="{28A0092B-C50C-407E-A947-70E740481C1C}">
                  <a14:useLocalDpi xmlns:a14="http://schemas.microsoft.com/office/drawing/2010/main" val="0"/>
                </a:ext>
              </a:extLst>
            </a:blip>
            <a:srcRect l="60275" t="36852" r="23919" b="33642"/>
            <a:stretch>
              <a:fillRect/>
            </a:stretch>
          </p:blipFill>
          <p:spPr>
            <a:xfrm>
              <a:off x="7812360" y="3888338"/>
              <a:ext cx="1440161" cy="1512168"/>
            </a:xfrm>
            <a:prstGeom prst="rect">
              <a:avLst/>
            </a:prstGeom>
            <a:grpFill/>
          </p:spPr>
        </p:pic>
      </p:grpSp>
      <p:sp>
        <p:nvSpPr>
          <p:cNvPr id="7" name="矩形 6"/>
          <p:cNvSpPr/>
          <p:nvPr/>
        </p:nvSpPr>
        <p:spPr>
          <a:xfrm>
            <a:off x="1355399" y="1949807"/>
            <a:ext cx="1415772" cy="276999"/>
          </a:xfrm>
          <a:prstGeom prst="rect">
            <a:avLst/>
          </a:prstGeom>
          <a:noFill/>
        </p:spPr>
        <p:txBody>
          <a:bodyPr wrap="none">
            <a:spAutoFit/>
          </a:bodyPr>
          <a:lstStyle/>
          <a:p>
            <a:r>
              <a:rPr lang="zh-CN" altLang="en-US" sz="1200" dirty="0">
                <a:solidFill>
                  <a:schemeClr val="bg1"/>
                </a:solidFill>
                <a:cs typeface="+mn-ea"/>
                <a:sym typeface="+mn-lt"/>
              </a:rPr>
              <a:t>单击此处添加标题</a:t>
            </a:r>
            <a:endParaRPr lang="en-US" altLang="zh-CN" sz="1200" dirty="0">
              <a:solidFill>
                <a:schemeClr val="bg1"/>
              </a:solidFill>
              <a:cs typeface="+mn-ea"/>
              <a:sym typeface="+mn-lt"/>
            </a:endParaRPr>
          </a:p>
        </p:txBody>
      </p:sp>
      <p:sp>
        <p:nvSpPr>
          <p:cNvPr id="8" name="文本框 3"/>
          <p:cNvSpPr txBox="1"/>
          <p:nvPr/>
        </p:nvSpPr>
        <p:spPr>
          <a:xfrm>
            <a:off x="1273699" y="2179455"/>
            <a:ext cx="2804706" cy="439736"/>
          </a:xfrm>
          <a:prstGeom prst="rect">
            <a:avLst/>
          </a:prstGeom>
          <a:noFill/>
        </p:spPr>
        <p:txBody>
          <a:bodyPr wrap="square" rtlCol="0">
            <a:spAutoFit/>
          </a:bodyPr>
          <a:lstStyle>
            <a:defPPr>
              <a:defRPr lang="zh-CN"/>
            </a:defPPr>
            <a:lvl1pPr>
              <a:defRPr>
                <a:solidFill>
                  <a:schemeClr val="bg1">
                    <a:lumMod val="50000"/>
                  </a:schemeClr>
                </a:solidFill>
              </a:defRPr>
            </a:lvl1pPr>
          </a:lstStyle>
          <a:p>
            <a:pPr>
              <a:lnSpc>
                <a:spcPct val="150000"/>
              </a:lnSpc>
            </a:pPr>
            <a:r>
              <a:rPr lang="zh-CN" altLang="en-US" sz="800" dirty="0">
                <a:solidFill>
                  <a:schemeClr val="bg1"/>
                </a:solidFill>
                <a:cs typeface="+mn-ea"/>
                <a:sym typeface="+mn-lt"/>
              </a:rPr>
              <a:t>单击此处添加文本单击此处添加文本单击此处添加文本单击此处添加文本单击此处添加文本单击此处添加文本</a:t>
            </a:r>
            <a:endParaRPr lang="en-US" altLang="zh-CN" sz="800" dirty="0">
              <a:solidFill>
                <a:schemeClr val="bg1"/>
              </a:solidFill>
              <a:cs typeface="+mn-ea"/>
              <a:sym typeface="+mn-lt"/>
            </a:endParaRPr>
          </a:p>
        </p:txBody>
      </p:sp>
      <p:sp>
        <p:nvSpPr>
          <p:cNvPr id="9" name="矩形 8"/>
          <p:cNvSpPr/>
          <p:nvPr/>
        </p:nvSpPr>
        <p:spPr>
          <a:xfrm>
            <a:off x="1355399" y="2863879"/>
            <a:ext cx="1415772" cy="276999"/>
          </a:xfrm>
          <a:prstGeom prst="rect">
            <a:avLst/>
          </a:prstGeom>
          <a:noFill/>
        </p:spPr>
        <p:txBody>
          <a:bodyPr wrap="none">
            <a:spAutoFit/>
          </a:bodyPr>
          <a:lstStyle/>
          <a:p>
            <a:r>
              <a:rPr lang="zh-CN" altLang="en-US" sz="1200" dirty="0">
                <a:solidFill>
                  <a:schemeClr val="bg1"/>
                </a:solidFill>
                <a:cs typeface="+mn-ea"/>
                <a:sym typeface="+mn-lt"/>
              </a:rPr>
              <a:t>单击此处添加标题</a:t>
            </a:r>
            <a:endParaRPr lang="en-US" altLang="zh-CN" sz="1200" dirty="0">
              <a:solidFill>
                <a:schemeClr val="bg1"/>
              </a:solidFill>
              <a:cs typeface="+mn-ea"/>
              <a:sym typeface="+mn-lt"/>
            </a:endParaRPr>
          </a:p>
        </p:txBody>
      </p:sp>
      <p:sp>
        <p:nvSpPr>
          <p:cNvPr id="10" name="文本框 5"/>
          <p:cNvSpPr txBox="1"/>
          <p:nvPr/>
        </p:nvSpPr>
        <p:spPr>
          <a:xfrm>
            <a:off x="1273699" y="3093527"/>
            <a:ext cx="2804705" cy="439736"/>
          </a:xfrm>
          <a:prstGeom prst="rect">
            <a:avLst/>
          </a:prstGeom>
          <a:noFill/>
        </p:spPr>
        <p:txBody>
          <a:bodyPr wrap="square" rtlCol="0">
            <a:spAutoFit/>
          </a:bodyPr>
          <a:lstStyle>
            <a:defPPr>
              <a:defRPr lang="zh-CN"/>
            </a:defPPr>
            <a:lvl1pPr>
              <a:defRPr>
                <a:solidFill>
                  <a:schemeClr val="bg1">
                    <a:lumMod val="50000"/>
                  </a:schemeClr>
                </a:solidFill>
              </a:defRPr>
            </a:lvl1pPr>
          </a:lstStyle>
          <a:p>
            <a:pPr>
              <a:lnSpc>
                <a:spcPct val="150000"/>
              </a:lnSpc>
            </a:pPr>
            <a:r>
              <a:rPr lang="zh-CN" altLang="en-US" sz="800" dirty="0">
                <a:solidFill>
                  <a:schemeClr val="bg1"/>
                </a:solidFill>
                <a:cs typeface="+mn-ea"/>
                <a:sym typeface="+mn-lt"/>
              </a:rPr>
              <a:t>单击此处添加文本单击此处添加文本单击此处添加文本单击此处添加文本单击此处添加文本单击此处添加文本</a:t>
            </a:r>
            <a:endParaRPr lang="en-US" altLang="zh-CN" sz="800" dirty="0">
              <a:solidFill>
                <a:schemeClr val="bg1"/>
              </a:solidFill>
              <a:cs typeface="+mn-ea"/>
              <a:sym typeface="+mn-lt"/>
            </a:endParaRPr>
          </a:p>
        </p:txBody>
      </p:sp>
      <p:sp>
        <p:nvSpPr>
          <p:cNvPr id="63" name="TextBox 91"/>
          <p:cNvSpPr txBox="1">
            <a:spLocks noChangeArrowheads="1"/>
          </p:cNvSpPr>
          <p:nvPr/>
        </p:nvSpPr>
        <p:spPr bwMode="auto">
          <a:xfrm>
            <a:off x="3599892" y="373226"/>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整体活动概述</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pic>
        <p:nvPicPr>
          <p:cNvPr id="2" name="图片 1" descr="547a3d07836b09e9685d63bce320c93d"/>
          <p:cNvPicPr>
            <a:picLocks noChangeAspect="1"/>
          </p:cNvPicPr>
          <p:nvPr/>
        </p:nvPicPr>
        <p:blipFill>
          <a:blip r:embed="rId3"/>
          <a:stretch>
            <a:fillRect/>
          </a:stretch>
        </p:blipFill>
        <p:spPr>
          <a:xfrm>
            <a:off x="4161790" y="1220470"/>
            <a:ext cx="4937760" cy="35839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431540" y="339502"/>
            <a:ext cx="8820981" cy="5061004"/>
            <a:chOff x="431540" y="339502"/>
            <a:chExt cx="8820981" cy="5061004"/>
          </a:xfrm>
          <a:solidFill>
            <a:srgbClr val="00013A"/>
          </a:solidFill>
        </p:grpSpPr>
        <p:sp>
          <p:nvSpPr>
            <p:cNvPr id="44" name="矩形: 圆角 43"/>
            <p:cNvSpPr/>
            <p:nvPr/>
          </p:nvSpPr>
          <p:spPr>
            <a:xfrm>
              <a:off x="431540" y="339502"/>
              <a:ext cx="8280920" cy="4464496"/>
            </a:xfrm>
            <a:prstGeom prst="roundRect">
              <a:avLst>
                <a:gd name="adj" fmla="val 5695"/>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rotWithShape="1">
            <a:blip r:embed="rId1">
              <a:extLst>
                <a:ext uri="{28A0092B-C50C-407E-A947-70E740481C1C}">
                  <a14:useLocalDpi xmlns:a14="http://schemas.microsoft.com/office/drawing/2010/main" val="0"/>
                </a:ext>
              </a:extLst>
            </a:blip>
            <a:srcRect l="60275" t="36852" r="23919" b="33642"/>
            <a:stretch>
              <a:fillRect/>
            </a:stretch>
          </p:blipFill>
          <p:spPr>
            <a:xfrm>
              <a:off x="7812360" y="3888338"/>
              <a:ext cx="1440161" cy="1512168"/>
            </a:xfrm>
            <a:prstGeom prst="rect">
              <a:avLst/>
            </a:prstGeom>
            <a:grpFill/>
          </p:spPr>
        </p:pic>
      </p:grpSp>
      <p:sp>
        <p:nvSpPr>
          <p:cNvPr id="14" name="Shape 14344"/>
          <p:cNvSpPr/>
          <p:nvPr/>
        </p:nvSpPr>
        <p:spPr>
          <a:xfrm flipH="1">
            <a:off x="5195217" y="1919506"/>
            <a:ext cx="1018509" cy="1"/>
          </a:xfrm>
          <a:prstGeom prst="line">
            <a:avLst/>
          </a:prstGeom>
          <a:ln w="6350">
            <a:solidFill>
              <a:schemeClr val="bg1"/>
            </a:solidFill>
            <a:prstDash val="dash"/>
            <a:round/>
            <a:headEnd type="oval"/>
          </a:ln>
        </p:spPr>
        <p:txBody>
          <a:bodyPr lIns="0" tIns="0" rIns="0" bIns="0"/>
          <a:lstStyle/>
          <a:p>
            <a:pPr lvl="0">
              <a:defRPr sz="1200">
                <a:uFillTx/>
                <a:latin typeface="+mj-lt"/>
                <a:ea typeface="+mj-ea"/>
                <a:cs typeface="+mj-cs"/>
                <a:sym typeface="Helvetica"/>
              </a:defRPr>
            </a:pPr>
            <a:endParaRPr>
              <a:solidFill>
                <a:schemeClr val="tx1">
                  <a:lumMod val="75000"/>
                  <a:lumOff val="25000"/>
                </a:schemeClr>
              </a:solidFill>
              <a:cs typeface="+mn-ea"/>
              <a:sym typeface="+mn-lt"/>
            </a:endParaRPr>
          </a:p>
        </p:txBody>
      </p:sp>
      <p:sp>
        <p:nvSpPr>
          <p:cNvPr id="15" name="Shape 14345"/>
          <p:cNvSpPr/>
          <p:nvPr/>
        </p:nvSpPr>
        <p:spPr>
          <a:xfrm>
            <a:off x="6251854" y="1756209"/>
            <a:ext cx="2566021" cy="281940"/>
          </a:xfrm>
          <a:prstGeom prst="rect">
            <a:avLst/>
          </a:prstGeom>
          <a:noFill/>
          <a:ln w="12700" cap="flat">
            <a:noFill/>
            <a:miter lim="400000"/>
          </a:ln>
          <a:effectLst/>
        </p:spPr>
        <p:txBody>
          <a:bodyPr wrap="square" lIns="45719" tIns="45719" rIns="45719" bIns="45719" numCol="1" anchor="t">
            <a:spAutoFit/>
          </a:bodyPr>
          <a:lstStyle>
            <a:lvl1pP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bg1"/>
                </a:solidFill>
                <a:uFill>
                  <a:solidFill>
                    <a:srgbClr val="3A5063"/>
                  </a:solidFill>
                </a:uFill>
                <a:latin typeface="+mn-lt"/>
                <a:ea typeface="+mn-ea"/>
                <a:cs typeface="+mn-ea"/>
                <a:sym typeface="+mn-lt"/>
              </a:rPr>
              <a:t>添加标题</a:t>
            </a:r>
            <a:endParaRPr sz="1200" dirty="0">
              <a:solidFill>
                <a:schemeClr val="bg1"/>
              </a:solidFill>
              <a:uFill>
                <a:solidFill>
                  <a:srgbClr val="3A5063"/>
                </a:solidFill>
              </a:uFill>
              <a:latin typeface="+mn-lt"/>
              <a:ea typeface="+mn-ea"/>
              <a:cs typeface="+mn-ea"/>
              <a:sym typeface="+mn-lt"/>
            </a:endParaRPr>
          </a:p>
        </p:txBody>
      </p:sp>
      <p:sp>
        <p:nvSpPr>
          <p:cNvPr id="16" name="Shape 14346"/>
          <p:cNvSpPr/>
          <p:nvPr/>
        </p:nvSpPr>
        <p:spPr>
          <a:xfrm>
            <a:off x="6251854" y="1972158"/>
            <a:ext cx="1906021" cy="439734"/>
          </a:xfrm>
          <a:prstGeom prst="rect">
            <a:avLst/>
          </a:prstGeom>
          <a:noFill/>
          <a:ln w="12700" cap="flat">
            <a:noFill/>
            <a:miter lim="400000"/>
          </a:ln>
          <a:effectLst/>
        </p:spPr>
        <p:txBody>
          <a:bodyPr wrap="square" lIns="45719" tIns="45719" rIns="45719" bIns="45719"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nSpc>
                <a:spcPct val="150000"/>
              </a:lnSpc>
              <a:defRPr sz="1800">
                <a:solidFill>
                  <a:srgbClr val="000000"/>
                </a:solidFill>
                <a:uFillTx/>
              </a:defRPr>
            </a:pPr>
            <a:r>
              <a:rPr lang="zh-CN" altLang="en-US" sz="800" dirty="0">
                <a:solidFill>
                  <a:schemeClr val="bg1"/>
                </a:solidFill>
                <a:uFillTx/>
                <a:cs typeface="+mn-ea"/>
                <a:sym typeface="+mn-lt"/>
              </a:rPr>
              <a:t>此处添加详细文本描述，建议与标题相关并符合整体语言风格，语言</a:t>
            </a:r>
            <a:endParaRPr lang="zh-CN" altLang="en-US" sz="800" dirty="0">
              <a:solidFill>
                <a:schemeClr val="bg1"/>
              </a:solidFill>
              <a:uFillTx/>
              <a:cs typeface="+mn-ea"/>
              <a:sym typeface="+mn-lt"/>
            </a:endParaRPr>
          </a:p>
        </p:txBody>
      </p:sp>
      <p:sp>
        <p:nvSpPr>
          <p:cNvPr id="17" name="Shape 14348"/>
          <p:cNvSpPr/>
          <p:nvPr/>
        </p:nvSpPr>
        <p:spPr>
          <a:xfrm>
            <a:off x="6664355" y="3015588"/>
            <a:ext cx="2236070" cy="281940"/>
          </a:xfrm>
          <a:prstGeom prst="rect">
            <a:avLst/>
          </a:prstGeom>
          <a:noFill/>
          <a:ln w="12700" cap="flat">
            <a:noFill/>
            <a:miter lim="400000"/>
          </a:ln>
          <a:effectLst/>
        </p:spPr>
        <p:txBody>
          <a:bodyPr wrap="square" lIns="45719" tIns="45719" rIns="45719" bIns="45719" numCol="1" anchor="t">
            <a:spAutoFit/>
          </a:bodyPr>
          <a:lstStyle>
            <a:lvl1pP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bg1"/>
                </a:solidFill>
                <a:uFill>
                  <a:solidFill>
                    <a:srgbClr val="3A5063"/>
                  </a:solidFill>
                </a:uFill>
                <a:latin typeface="+mn-lt"/>
                <a:ea typeface="+mn-ea"/>
                <a:cs typeface="+mn-ea"/>
                <a:sym typeface="+mn-lt"/>
              </a:rPr>
              <a:t>添加标题</a:t>
            </a:r>
            <a:endParaRPr sz="1200" dirty="0">
              <a:solidFill>
                <a:schemeClr val="bg1"/>
              </a:solidFill>
              <a:uFill>
                <a:solidFill>
                  <a:srgbClr val="3A5063"/>
                </a:solidFill>
              </a:uFill>
              <a:latin typeface="+mn-lt"/>
              <a:ea typeface="+mn-ea"/>
              <a:cs typeface="+mn-ea"/>
              <a:sym typeface="+mn-lt"/>
            </a:endParaRPr>
          </a:p>
        </p:txBody>
      </p:sp>
      <p:sp>
        <p:nvSpPr>
          <p:cNvPr id="18" name="Shape 14349"/>
          <p:cNvSpPr/>
          <p:nvPr/>
        </p:nvSpPr>
        <p:spPr>
          <a:xfrm>
            <a:off x="6664354" y="3231537"/>
            <a:ext cx="1652061" cy="439734"/>
          </a:xfrm>
          <a:prstGeom prst="rect">
            <a:avLst/>
          </a:prstGeom>
          <a:noFill/>
          <a:ln w="12700" cap="flat">
            <a:noFill/>
            <a:miter lim="400000"/>
          </a:ln>
          <a:effectLst/>
        </p:spPr>
        <p:txBody>
          <a:bodyPr wrap="square" lIns="45719" tIns="45719" rIns="45719" bIns="45719"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nSpc>
                <a:spcPct val="150000"/>
              </a:lnSpc>
              <a:defRPr sz="1800">
                <a:solidFill>
                  <a:srgbClr val="000000"/>
                </a:solidFill>
                <a:uFillTx/>
              </a:defRPr>
            </a:pPr>
            <a:r>
              <a:rPr lang="zh-CN" altLang="en-US" sz="800" dirty="0">
                <a:solidFill>
                  <a:schemeClr val="bg1"/>
                </a:solidFill>
                <a:uFillTx/>
                <a:cs typeface="+mn-ea"/>
                <a:sym typeface="+mn-lt"/>
              </a:rPr>
              <a:t>此处添加详细文本描述，建议与标题相关并符合整体语言风格，语言</a:t>
            </a:r>
            <a:endParaRPr lang="zh-CN" altLang="en-US" sz="800" dirty="0">
              <a:solidFill>
                <a:schemeClr val="bg1"/>
              </a:solidFill>
              <a:uFillTx/>
              <a:cs typeface="+mn-ea"/>
              <a:sym typeface="+mn-lt"/>
            </a:endParaRPr>
          </a:p>
        </p:txBody>
      </p:sp>
      <p:sp>
        <p:nvSpPr>
          <p:cNvPr id="19" name="Shape 14351"/>
          <p:cNvSpPr/>
          <p:nvPr/>
        </p:nvSpPr>
        <p:spPr>
          <a:xfrm flipH="1">
            <a:off x="6136591" y="3176113"/>
            <a:ext cx="484462" cy="1"/>
          </a:xfrm>
          <a:prstGeom prst="line">
            <a:avLst/>
          </a:prstGeom>
          <a:ln w="6350">
            <a:solidFill>
              <a:schemeClr val="bg1"/>
            </a:solidFill>
            <a:prstDash val="dash"/>
            <a:round/>
            <a:headEnd type="oval"/>
          </a:ln>
        </p:spPr>
        <p:txBody>
          <a:bodyPr lIns="0" tIns="0" rIns="0" bIns="0"/>
          <a:lstStyle/>
          <a:p>
            <a:pPr lvl="0">
              <a:defRPr sz="1200">
                <a:uFillTx/>
                <a:latin typeface="+mj-lt"/>
                <a:ea typeface="+mj-ea"/>
                <a:cs typeface="+mj-cs"/>
                <a:sym typeface="Helvetica"/>
              </a:defRPr>
            </a:pPr>
            <a:endParaRPr>
              <a:solidFill>
                <a:schemeClr val="tx1">
                  <a:lumMod val="75000"/>
                  <a:lumOff val="25000"/>
                </a:schemeClr>
              </a:solidFill>
              <a:cs typeface="+mn-ea"/>
              <a:sym typeface="+mn-lt"/>
            </a:endParaRPr>
          </a:p>
        </p:txBody>
      </p:sp>
      <p:sp>
        <p:nvSpPr>
          <p:cNvPr id="20" name="Shape 14352"/>
          <p:cNvSpPr/>
          <p:nvPr/>
        </p:nvSpPr>
        <p:spPr>
          <a:xfrm>
            <a:off x="2334896" y="3838287"/>
            <a:ext cx="2236069" cy="281940"/>
          </a:xfrm>
          <a:prstGeom prst="rect">
            <a:avLst/>
          </a:prstGeom>
          <a:noFill/>
          <a:ln w="12700" cap="flat">
            <a:noFill/>
            <a:miter lim="400000"/>
          </a:ln>
          <a:effectLst/>
        </p:spPr>
        <p:txBody>
          <a:bodyPr wrap="square" lIns="45719" tIns="45719" rIns="45719" bIns="45719" numCol="1" anchor="t">
            <a:spAutoFit/>
          </a:bodyPr>
          <a:lstStyle>
            <a:lvl1pPr algn="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bg1"/>
                </a:solidFill>
                <a:uFill>
                  <a:solidFill>
                    <a:srgbClr val="3A5063"/>
                  </a:solidFill>
                </a:uFill>
                <a:latin typeface="+mn-lt"/>
                <a:ea typeface="+mn-ea"/>
                <a:cs typeface="+mn-ea"/>
                <a:sym typeface="+mn-lt"/>
              </a:rPr>
              <a:t>添加标题</a:t>
            </a:r>
            <a:endParaRPr sz="1200" dirty="0">
              <a:solidFill>
                <a:schemeClr val="bg1"/>
              </a:solidFill>
              <a:uFill>
                <a:solidFill>
                  <a:srgbClr val="3A5063"/>
                </a:solidFill>
              </a:uFill>
              <a:latin typeface="+mn-lt"/>
              <a:ea typeface="+mn-ea"/>
              <a:cs typeface="+mn-ea"/>
              <a:sym typeface="+mn-lt"/>
            </a:endParaRPr>
          </a:p>
        </p:txBody>
      </p:sp>
      <p:sp>
        <p:nvSpPr>
          <p:cNvPr id="21" name="Shape 14353"/>
          <p:cNvSpPr/>
          <p:nvPr/>
        </p:nvSpPr>
        <p:spPr>
          <a:xfrm>
            <a:off x="2901291" y="4054236"/>
            <a:ext cx="1669674" cy="439734"/>
          </a:xfrm>
          <a:prstGeom prst="rect">
            <a:avLst/>
          </a:prstGeom>
          <a:noFill/>
          <a:ln w="12700" cap="flat">
            <a:noFill/>
            <a:miter lim="400000"/>
          </a:ln>
          <a:effectLst/>
        </p:spPr>
        <p:txBody>
          <a:bodyPr wrap="square" lIns="45719" tIns="45719" rIns="45719" bIns="45719"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nSpc>
                <a:spcPct val="150000"/>
              </a:lnSpc>
              <a:defRPr sz="1800">
                <a:solidFill>
                  <a:srgbClr val="000000"/>
                </a:solidFill>
                <a:uFillTx/>
              </a:defRPr>
            </a:pPr>
            <a:r>
              <a:rPr lang="zh-CN" altLang="en-US" sz="800" dirty="0">
                <a:solidFill>
                  <a:schemeClr val="bg1"/>
                </a:solidFill>
                <a:cs typeface="+mn-ea"/>
                <a:sym typeface="+mn-lt"/>
              </a:rPr>
              <a:t>此处添加详细文本描述，建议与标题相关并符合整体语言风格，语言</a:t>
            </a:r>
            <a:endParaRPr lang="zh-CN" altLang="en-US" sz="800" dirty="0">
              <a:solidFill>
                <a:schemeClr val="bg1"/>
              </a:solidFill>
              <a:cs typeface="+mn-ea"/>
              <a:sym typeface="+mn-lt"/>
            </a:endParaRPr>
          </a:p>
        </p:txBody>
      </p:sp>
      <p:sp>
        <p:nvSpPr>
          <p:cNvPr id="22" name="Shape 14355"/>
          <p:cNvSpPr/>
          <p:nvPr/>
        </p:nvSpPr>
        <p:spPr>
          <a:xfrm>
            <a:off x="3735536" y="3703478"/>
            <a:ext cx="484462" cy="1"/>
          </a:xfrm>
          <a:prstGeom prst="line">
            <a:avLst/>
          </a:prstGeom>
          <a:ln w="6350">
            <a:solidFill>
              <a:schemeClr val="bg1"/>
            </a:solidFill>
            <a:prstDash val="dash"/>
            <a:round/>
            <a:headEnd type="oval"/>
          </a:ln>
        </p:spPr>
        <p:txBody>
          <a:bodyPr lIns="0" tIns="0" rIns="0" bIns="0"/>
          <a:lstStyle/>
          <a:p>
            <a:pPr lvl="0">
              <a:defRPr sz="1200">
                <a:uFillTx/>
                <a:latin typeface="+mj-lt"/>
                <a:ea typeface="+mj-ea"/>
                <a:cs typeface="+mj-cs"/>
                <a:sym typeface="Helvetica"/>
              </a:defRPr>
            </a:pPr>
            <a:endParaRPr>
              <a:solidFill>
                <a:schemeClr val="tx1">
                  <a:lumMod val="75000"/>
                  <a:lumOff val="25000"/>
                </a:schemeClr>
              </a:solidFill>
              <a:cs typeface="+mn-ea"/>
              <a:sym typeface="+mn-lt"/>
            </a:endParaRPr>
          </a:p>
        </p:txBody>
      </p:sp>
      <p:grpSp>
        <p:nvGrpSpPr>
          <p:cNvPr id="2" name="组合 1"/>
          <p:cNvGrpSpPr/>
          <p:nvPr/>
        </p:nvGrpSpPr>
        <p:grpSpPr>
          <a:xfrm>
            <a:off x="848908" y="1941085"/>
            <a:ext cx="1722326" cy="2646688"/>
            <a:chOff x="719417" y="924080"/>
            <a:chExt cx="2177519" cy="3346179"/>
          </a:xfrm>
        </p:grpSpPr>
        <p:grpSp>
          <p:nvGrpSpPr>
            <p:cNvPr id="24" name="Group 14"/>
            <p:cNvGrpSpPr/>
            <p:nvPr/>
          </p:nvGrpSpPr>
          <p:grpSpPr bwMode="auto">
            <a:xfrm flipH="1">
              <a:off x="719417" y="1320154"/>
              <a:ext cx="1517119" cy="2950105"/>
              <a:chOff x="6476" y="614"/>
              <a:chExt cx="559" cy="1087"/>
            </a:xfrm>
            <a:solidFill>
              <a:schemeClr val="tx1">
                <a:lumMod val="65000"/>
                <a:lumOff val="35000"/>
              </a:schemeClr>
            </a:solidFill>
          </p:grpSpPr>
          <p:sp>
            <p:nvSpPr>
              <p:cNvPr id="25" name="Freeform 10"/>
              <p:cNvSpPr/>
              <p:nvPr/>
            </p:nvSpPr>
            <p:spPr bwMode="auto">
              <a:xfrm flipV="1">
                <a:off x="6727" y="614"/>
                <a:ext cx="272" cy="265"/>
              </a:xfrm>
              <a:custGeom>
                <a:avLst/>
                <a:gdLst>
                  <a:gd name="T0" fmla="*/ 546 w 1187"/>
                  <a:gd name="T1" fmla="*/ 1128 h 1165"/>
                  <a:gd name="T2" fmla="*/ 1159 w 1187"/>
                  <a:gd name="T3" fmla="*/ 626 h 1165"/>
                  <a:gd name="T4" fmla="*/ 767 w 1187"/>
                  <a:gd name="T5" fmla="*/ 43 h 1165"/>
                  <a:gd name="T6" fmla="*/ 308 w 1187"/>
                  <a:gd name="T7" fmla="*/ 105 h 1165"/>
                  <a:gd name="T8" fmla="*/ 68 w 1187"/>
                  <a:gd name="T9" fmla="*/ 715 h 1165"/>
                  <a:gd name="T10" fmla="*/ 546 w 1187"/>
                  <a:gd name="T11" fmla="*/ 1128 h 1165"/>
                </a:gdLst>
                <a:ahLst/>
                <a:cxnLst>
                  <a:cxn ang="0">
                    <a:pos x="T0" y="T1"/>
                  </a:cxn>
                  <a:cxn ang="0">
                    <a:pos x="T2" y="T3"/>
                  </a:cxn>
                  <a:cxn ang="0">
                    <a:pos x="T4" y="T5"/>
                  </a:cxn>
                  <a:cxn ang="0">
                    <a:pos x="T6" y="T7"/>
                  </a:cxn>
                  <a:cxn ang="0">
                    <a:pos x="T8" y="T9"/>
                  </a:cxn>
                  <a:cxn ang="0">
                    <a:pos x="T10" y="T11"/>
                  </a:cxn>
                </a:cxnLst>
                <a:rect l="0" t="0" r="r" b="b"/>
                <a:pathLst>
                  <a:path w="1187" h="1165">
                    <a:moveTo>
                      <a:pt x="546" y="1128"/>
                    </a:moveTo>
                    <a:cubicBezTo>
                      <a:pt x="843" y="1165"/>
                      <a:pt x="1137" y="923"/>
                      <a:pt x="1159" y="626"/>
                    </a:cubicBezTo>
                    <a:cubicBezTo>
                      <a:pt x="1187" y="371"/>
                      <a:pt x="1012" y="114"/>
                      <a:pt x="767" y="43"/>
                    </a:cubicBezTo>
                    <a:cubicBezTo>
                      <a:pt x="615" y="0"/>
                      <a:pt x="443" y="20"/>
                      <a:pt x="308" y="105"/>
                    </a:cubicBezTo>
                    <a:cubicBezTo>
                      <a:pt x="111" y="230"/>
                      <a:pt x="0" y="487"/>
                      <a:pt x="68" y="715"/>
                    </a:cubicBezTo>
                    <a:cubicBezTo>
                      <a:pt x="121" y="936"/>
                      <a:pt x="323" y="1102"/>
                      <a:pt x="546" y="1128"/>
                    </a:cubicBezTo>
                  </a:path>
                </a:pathLst>
              </a:custGeom>
              <a:solidFill>
                <a:srgbClr val="7577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cs typeface="+mn-ea"/>
                  <a:sym typeface="+mn-lt"/>
                </a:endParaRPr>
              </a:p>
            </p:txBody>
          </p:sp>
          <p:sp>
            <p:nvSpPr>
              <p:cNvPr id="26" name="Freeform 12"/>
              <p:cNvSpPr/>
              <p:nvPr/>
            </p:nvSpPr>
            <p:spPr bwMode="auto">
              <a:xfrm flipV="1">
                <a:off x="6476" y="903"/>
                <a:ext cx="485" cy="798"/>
              </a:xfrm>
              <a:custGeom>
                <a:avLst/>
                <a:gdLst>
                  <a:gd name="T0" fmla="*/ 1539 w 2208"/>
                  <a:gd name="T1" fmla="*/ 3515 h 3515"/>
                  <a:gd name="T2" fmla="*/ 2070 w 2208"/>
                  <a:gd name="T3" fmla="*/ 3487 h 3515"/>
                  <a:gd name="T4" fmla="*/ 2131 w 2208"/>
                  <a:gd name="T5" fmla="*/ 2626 h 3515"/>
                  <a:gd name="T6" fmla="*/ 2123 w 2208"/>
                  <a:gd name="T7" fmla="*/ 1758 h 3515"/>
                  <a:gd name="T8" fmla="*/ 1927 w 2208"/>
                  <a:gd name="T9" fmla="*/ 1030 h 3515"/>
                  <a:gd name="T10" fmla="*/ 2056 w 2208"/>
                  <a:gd name="T11" fmla="*/ 837 h 3515"/>
                  <a:gd name="T12" fmla="*/ 1679 w 2208"/>
                  <a:gd name="T13" fmla="*/ 525 h 3515"/>
                  <a:gd name="T14" fmla="*/ 1545 w 2208"/>
                  <a:gd name="T15" fmla="*/ 821 h 3515"/>
                  <a:gd name="T16" fmla="*/ 1487 w 2208"/>
                  <a:gd name="T17" fmla="*/ 1610 h 3515"/>
                  <a:gd name="T18" fmla="*/ 1072 w 2208"/>
                  <a:gd name="T19" fmla="*/ 976 h 3515"/>
                  <a:gd name="T20" fmla="*/ 1216 w 2208"/>
                  <a:gd name="T21" fmla="*/ 73 h 3515"/>
                  <a:gd name="T22" fmla="*/ 789 w 2208"/>
                  <a:gd name="T23" fmla="*/ 49 h 3515"/>
                  <a:gd name="T24" fmla="*/ 616 w 2208"/>
                  <a:gd name="T25" fmla="*/ 1012 h 3515"/>
                  <a:gd name="T26" fmla="*/ 1152 w 2208"/>
                  <a:gd name="T27" fmla="*/ 1926 h 3515"/>
                  <a:gd name="T28" fmla="*/ 1211 w 2208"/>
                  <a:gd name="T29" fmla="*/ 2413 h 3515"/>
                  <a:gd name="T30" fmla="*/ 842 w 2208"/>
                  <a:gd name="T31" fmla="*/ 2303 h 3515"/>
                  <a:gd name="T32" fmla="*/ 56 w 2208"/>
                  <a:gd name="T33" fmla="*/ 2338 h 3515"/>
                  <a:gd name="T34" fmla="*/ 63 w 2208"/>
                  <a:gd name="T35" fmla="*/ 2756 h 3515"/>
                  <a:gd name="T36" fmla="*/ 680 w 2208"/>
                  <a:gd name="T37" fmla="*/ 2748 h 3515"/>
                  <a:gd name="T38" fmla="*/ 694 w 2208"/>
                  <a:gd name="T39" fmla="*/ 2700 h 3515"/>
                  <a:gd name="T40" fmla="*/ 391 w 2208"/>
                  <a:gd name="T41" fmla="*/ 2370 h 3515"/>
                  <a:gd name="T42" fmla="*/ 789 w 2208"/>
                  <a:gd name="T43" fmla="*/ 2742 h 3515"/>
                  <a:gd name="T44" fmla="*/ 1006 w 2208"/>
                  <a:gd name="T45" fmla="*/ 2733 h 3515"/>
                  <a:gd name="T46" fmla="*/ 1539 w 2208"/>
                  <a:gd name="T47" fmla="*/ 3515 h 3515"/>
                  <a:gd name="connsiteX0" fmla="*/ 6896 w 9724"/>
                  <a:gd name="connsiteY0" fmla="*/ 9952 h 9952"/>
                  <a:gd name="connsiteX1" fmla="*/ 9301 w 9724"/>
                  <a:gd name="connsiteY1" fmla="*/ 9872 h 9952"/>
                  <a:gd name="connsiteX2" fmla="*/ 9577 w 9724"/>
                  <a:gd name="connsiteY2" fmla="*/ 7423 h 9952"/>
                  <a:gd name="connsiteX3" fmla="*/ 9541 w 9724"/>
                  <a:gd name="connsiteY3" fmla="*/ 4953 h 9952"/>
                  <a:gd name="connsiteX4" fmla="*/ 8653 w 9724"/>
                  <a:gd name="connsiteY4" fmla="*/ 2882 h 9952"/>
                  <a:gd name="connsiteX5" fmla="*/ 9238 w 9724"/>
                  <a:gd name="connsiteY5" fmla="*/ 2333 h 9952"/>
                  <a:gd name="connsiteX6" fmla="*/ 7530 w 9724"/>
                  <a:gd name="connsiteY6" fmla="*/ 1446 h 9952"/>
                  <a:gd name="connsiteX7" fmla="*/ 6923 w 9724"/>
                  <a:gd name="connsiteY7" fmla="*/ 2288 h 9952"/>
                  <a:gd name="connsiteX8" fmla="*/ 6661 w 9724"/>
                  <a:gd name="connsiteY8" fmla="*/ 4532 h 9952"/>
                  <a:gd name="connsiteX9" fmla="*/ 4781 w 9724"/>
                  <a:gd name="connsiteY9" fmla="*/ 2729 h 9952"/>
                  <a:gd name="connsiteX10" fmla="*/ 5433 w 9724"/>
                  <a:gd name="connsiteY10" fmla="*/ 160 h 9952"/>
                  <a:gd name="connsiteX11" fmla="*/ 3499 w 9724"/>
                  <a:gd name="connsiteY11" fmla="*/ 91 h 9952"/>
                  <a:gd name="connsiteX12" fmla="*/ 2716 w 9724"/>
                  <a:gd name="connsiteY12" fmla="*/ 2831 h 9952"/>
                  <a:gd name="connsiteX13" fmla="*/ 5143 w 9724"/>
                  <a:gd name="connsiteY13" fmla="*/ 5431 h 9952"/>
                  <a:gd name="connsiteX14" fmla="*/ 5411 w 9724"/>
                  <a:gd name="connsiteY14" fmla="*/ 6817 h 9952"/>
                  <a:gd name="connsiteX15" fmla="*/ 3739 w 9724"/>
                  <a:gd name="connsiteY15" fmla="*/ 6504 h 9952"/>
                  <a:gd name="connsiteX16" fmla="*/ 180 w 9724"/>
                  <a:gd name="connsiteY16" fmla="*/ 6603 h 9952"/>
                  <a:gd name="connsiteX17" fmla="*/ 211 w 9724"/>
                  <a:gd name="connsiteY17" fmla="*/ 7793 h 9952"/>
                  <a:gd name="connsiteX18" fmla="*/ 3006 w 9724"/>
                  <a:gd name="connsiteY18" fmla="*/ 7770 h 9952"/>
                  <a:gd name="connsiteX19" fmla="*/ 3069 w 9724"/>
                  <a:gd name="connsiteY19" fmla="*/ 7633 h 9952"/>
                  <a:gd name="connsiteX20" fmla="*/ 3499 w 9724"/>
                  <a:gd name="connsiteY20" fmla="*/ 7753 h 9952"/>
                  <a:gd name="connsiteX21" fmla="*/ 4482 w 9724"/>
                  <a:gd name="connsiteY21" fmla="*/ 7727 h 9952"/>
                  <a:gd name="connsiteX22" fmla="*/ 6896 w 9724"/>
                  <a:gd name="connsiteY22" fmla="*/ 9952 h 9952"/>
                  <a:gd name="connsiteX0-1" fmla="*/ 7092 w 10000"/>
                  <a:gd name="connsiteY0-2" fmla="*/ 10000 h 10000"/>
                  <a:gd name="connsiteX1-3" fmla="*/ 9565 w 10000"/>
                  <a:gd name="connsiteY1-4" fmla="*/ 9920 h 10000"/>
                  <a:gd name="connsiteX2-5" fmla="*/ 9849 w 10000"/>
                  <a:gd name="connsiteY2-6" fmla="*/ 7459 h 10000"/>
                  <a:gd name="connsiteX3-7" fmla="*/ 9812 w 10000"/>
                  <a:gd name="connsiteY3-8" fmla="*/ 4977 h 10000"/>
                  <a:gd name="connsiteX4-9" fmla="*/ 8899 w 10000"/>
                  <a:gd name="connsiteY4-10" fmla="*/ 2896 h 10000"/>
                  <a:gd name="connsiteX5-11" fmla="*/ 9500 w 10000"/>
                  <a:gd name="connsiteY5-12" fmla="*/ 2344 h 10000"/>
                  <a:gd name="connsiteX6-13" fmla="*/ 7744 w 10000"/>
                  <a:gd name="connsiteY6-14" fmla="*/ 1453 h 10000"/>
                  <a:gd name="connsiteX7-15" fmla="*/ 7119 w 10000"/>
                  <a:gd name="connsiteY7-16" fmla="*/ 2299 h 10000"/>
                  <a:gd name="connsiteX8-17" fmla="*/ 6850 w 10000"/>
                  <a:gd name="connsiteY8-18" fmla="*/ 4554 h 10000"/>
                  <a:gd name="connsiteX9-19" fmla="*/ 4917 w 10000"/>
                  <a:gd name="connsiteY9-20" fmla="*/ 2742 h 10000"/>
                  <a:gd name="connsiteX10-21" fmla="*/ 5587 w 10000"/>
                  <a:gd name="connsiteY10-22" fmla="*/ 161 h 10000"/>
                  <a:gd name="connsiteX11-23" fmla="*/ 3598 w 10000"/>
                  <a:gd name="connsiteY11-24" fmla="*/ 91 h 10000"/>
                  <a:gd name="connsiteX12-25" fmla="*/ 2793 w 10000"/>
                  <a:gd name="connsiteY12-26" fmla="*/ 2845 h 10000"/>
                  <a:gd name="connsiteX13-27" fmla="*/ 5289 w 10000"/>
                  <a:gd name="connsiteY13-28" fmla="*/ 5457 h 10000"/>
                  <a:gd name="connsiteX14-29" fmla="*/ 5565 w 10000"/>
                  <a:gd name="connsiteY14-30" fmla="*/ 6850 h 10000"/>
                  <a:gd name="connsiteX15-31" fmla="*/ 3845 w 10000"/>
                  <a:gd name="connsiteY15-32" fmla="*/ 6535 h 10000"/>
                  <a:gd name="connsiteX16-33" fmla="*/ 185 w 10000"/>
                  <a:gd name="connsiteY16-34" fmla="*/ 6635 h 10000"/>
                  <a:gd name="connsiteX17-35" fmla="*/ 217 w 10000"/>
                  <a:gd name="connsiteY17-36" fmla="*/ 7831 h 10000"/>
                  <a:gd name="connsiteX18-37" fmla="*/ 3091 w 10000"/>
                  <a:gd name="connsiteY18-38" fmla="*/ 7807 h 10000"/>
                  <a:gd name="connsiteX19-39" fmla="*/ 3598 w 10000"/>
                  <a:gd name="connsiteY19-40" fmla="*/ 7790 h 10000"/>
                  <a:gd name="connsiteX20-41" fmla="*/ 4609 w 10000"/>
                  <a:gd name="connsiteY20-42" fmla="*/ 7764 h 10000"/>
                  <a:gd name="connsiteX21-43" fmla="*/ 7092 w 10000"/>
                  <a:gd name="connsiteY21-44" fmla="*/ 10000 h 10000"/>
                  <a:gd name="connsiteX0-45" fmla="*/ 7092 w 10000"/>
                  <a:gd name="connsiteY0-46" fmla="*/ 10000 h 10000"/>
                  <a:gd name="connsiteX1-47" fmla="*/ 9565 w 10000"/>
                  <a:gd name="connsiteY1-48" fmla="*/ 9920 h 10000"/>
                  <a:gd name="connsiteX2-49" fmla="*/ 9849 w 10000"/>
                  <a:gd name="connsiteY2-50" fmla="*/ 7459 h 10000"/>
                  <a:gd name="connsiteX3-51" fmla="*/ 9812 w 10000"/>
                  <a:gd name="connsiteY3-52" fmla="*/ 4977 h 10000"/>
                  <a:gd name="connsiteX4-53" fmla="*/ 8899 w 10000"/>
                  <a:gd name="connsiteY4-54" fmla="*/ 2896 h 10000"/>
                  <a:gd name="connsiteX5-55" fmla="*/ 9500 w 10000"/>
                  <a:gd name="connsiteY5-56" fmla="*/ 2344 h 10000"/>
                  <a:gd name="connsiteX6-57" fmla="*/ 7744 w 10000"/>
                  <a:gd name="connsiteY6-58" fmla="*/ 1453 h 10000"/>
                  <a:gd name="connsiteX7-59" fmla="*/ 7119 w 10000"/>
                  <a:gd name="connsiteY7-60" fmla="*/ 2299 h 10000"/>
                  <a:gd name="connsiteX8-61" fmla="*/ 6850 w 10000"/>
                  <a:gd name="connsiteY8-62" fmla="*/ 4554 h 10000"/>
                  <a:gd name="connsiteX9-63" fmla="*/ 4917 w 10000"/>
                  <a:gd name="connsiteY9-64" fmla="*/ 2742 h 10000"/>
                  <a:gd name="connsiteX10-65" fmla="*/ 5587 w 10000"/>
                  <a:gd name="connsiteY10-66" fmla="*/ 161 h 10000"/>
                  <a:gd name="connsiteX11-67" fmla="*/ 3598 w 10000"/>
                  <a:gd name="connsiteY11-68" fmla="*/ 91 h 10000"/>
                  <a:gd name="connsiteX12-69" fmla="*/ 2793 w 10000"/>
                  <a:gd name="connsiteY12-70" fmla="*/ 2845 h 10000"/>
                  <a:gd name="connsiteX13-71" fmla="*/ 5289 w 10000"/>
                  <a:gd name="connsiteY13-72" fmla="*/ 5457 h 10000"/>
                  <a:gd name="connsiteX14-73" fmla="*/ 5565 w 10000"/>
                  <a:gd name="connsiteY14-74" fmla="*/ 6850 h 10000"/>
                  <a:gd name="connsiteX15-75" fmla="*/ 3845 w 10000"/>
                  <a:gd name="connsiteY15-76" fmla="*/ 6535 h 10000"/>
                  <a:gd name="connsiteX16-77" fmla="*/ 185 w 10000"/>
                  <a:gd name="connsiteY16-78" fmla="*/ 6635 h 10000"/>
                  <a:gd name="connsiteX17-79" fmla="*/ 217 w 10000"/>
                  <a:gd name="connsiteY17-80" fmla="*/ 7831 h 10000"/>
                  <a:gd name="connsiteX18-81" fmla="*/ 3598 w 10000"/>
                  <a:gd name="connsiteY18-82" fmla="*/ 7790 h 10000"/>
                  <a:gd name="connsiteX19-83" fmla="*/ 4609 w 10000"/>
                  <a:gd name="connsiteY19-84" fmla="*/ 7764 h 10000"/>
                  <a:gd name="connsiteX20-85" fmla="*/ 7092 w 10000"/>
                  <a:gd name="connsiteY20-86" fmla="*/ 10000 h 10000"/>
                  <a:gd name="connsiteX0-87" fmla="*/ 6965 w 9873"/>
                  <a:gd name="connsiteY0-88" fmla="*/ 10000 h 10000"/>
                  <a:gd name="connsiteX1-89" fmla="*/ 9438 w 9873"/>
                  <a:gd name="connsiteY1-90" fmla="*/ 9920 h 10000"/>
                  <a:gd name="connsiteX2-91" fmla="*/ 9722 w 9873"/>
                  <a:gd name="connsiteY2-92" fmla="*/ 7459 h 10000"/>
                  <a:gd name="connsiteX3-93" fmla="*/ 9685 w 9873"/>
                  <a:gd name="connsiteY3-94" fmla="*/ 4977 h 10000"/>
                  <a:gd name="connsiteX4-95" fmla="*/ 8772 w 9873"/>
                  <a:gd name="connsiteY4-96" fmla="*/ 2896 h 10000"/>
                  <a:gd name="connsiteX5-97" fmla="*/ 9373 w 9873"/>
                  <a:gd name="connsiteY5-98" fmla="*/ 2344 h 10000"/>
                  <a:gd name="connsiteX6-99" fmla="*/ 7617 w 9873"/>
                  <a:gd name="connsiteY6-100" fmla="*/ 1453 h 10000"/>
                  <a:gd name="connsiteX7-101" fmla="*/ 6992 w 9873"/>
                  <a:gd name="connsiteY7-102" fmla="*/ 2299 h 10000"/>
                  <a:gd name="connsiteX8-103" fmla="*/ 6723 w 9873"/>
                  <a:gd name="connsiteY8-104" fmla="*/ 4554 h 10000"/>
                  <a:gd name="connsiteX9-105" fmla="*/ 4790 w 9873"/>
                  <a:gd name="connsiteY9-106" fmla="*/ 2742 h 10000"/>
                  <a:gd name="connsiteX10-107" fmla="*/ 5460 w 9873"/>
                  <a:gd name="connsiteY10-108" fmla="*/ 161 h 10000"/>
                  <a:gd name="connsiteX11-109" fmla="*/ 3471 w 9873"/>
                  <a:gd name="connsiteY11-110" fmla="*/ 91 h 10000"/>
                  <a:gd name="connsiteX12-111" fmla="*/ 2666 w 9873"/>
                  <a:gd name="connsiteY12-112" fmla="*/ 2845 h 10000"/>
                  <a:gd name="connsiteX13-113" fmla="*/ 5162 w 9873"/>
                  <a:gd name="connsiteY13-114" fmla="*/ 5457 h 10000"/>
                  <a:gd name="connsiteX14-115" fmla="*/ 5438 w 9873"/>
                  <a:gd name="connsiteY14-116" fmla="*/ 6850 h 10000"/>
                  <a:gd name="connsiteX15-117" fmla="*/ 3718 w 9873"/>
                  <a:gd name="connsiteY15-118" fmla="*/ 6535 h 10000"/>
                  <a:gd name="connsiteX16-119" fmla="*/ 58 w 9873"/>
                  <a:gd name="connsiteY16-120" fmla="*/ 6635 h 10000"/>
                  <a:gd name="connsiteX17-121" fmla="*/ 692 w 9873"/>
                  <a:gd name="connsiteY17-122" fmla="*/ 7831 h 10000"/>
                  <a:gd name="connsiteX18-123" fmla="*/ 3471 w 9873"/>
                  <a:gd name="connsiteY18-124" fmla="*/ 7790 h 10000"/>
                  <a:gd name="connsiteX19-125" fmla="*/ 4482 w 9873"/>
                  <a:gd name="connsiteY19-126" fmla="*/ 7764 h 10000"/>
                  <a:gd name="connsiteX20-127" fmla="*/ 6965 w 9873"/>
                  <a:gd name="connsiteY20-128" fmla="*/ 1000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9873" h="10000">
                    <a:moveTo>
                      <a:pt x="6965" y="10000"/>
                    </a:moveTo>
                    <a:cubicBezTo>
                      <a:pt x="7789" y="9963"/>
                      <a:pt x="8613" y="9940"/>
                      <a:pt x="9438" y="9920"/>
                    </a:cubicBezTo>
                    <a:cubicBezTo>
                      <a:pt x="9563" y="9100"/>
                      <a:pt x="9582" y="8276"/>
                      <a:pt x="9722" y="7459"/>
                    </a:cubicBezTo>
                    <a:cubicBezTo>
                      <a:pt x="9731" y="6633"/>
                      <a:pt x="10081" y="5787"/>
                      <a:pt x="9685" y="4977"/>
                    </a:cubicBezTo>
                    <a:cubicBezTo>
                      <a:pt x="9377" y="4286"/>
                      <a:pt x="8869" y="3619"/>
                      <a:pt x="8772" y="2896"/>
                    </a:cubicBezTo>
                    <a:cubicBezTo>
                      <a:pt x="8884" y="2685"/>
                      <a:pt x="9168" y="2524"/>
                      <a:pt x="9373" y="2344"/>
                    </a:cubicBezTo>
                    <a:cubicBezTo>
                      <a:pt x="8744" y="2076"/>
                      <a:pt x="8436" y="1532"/>
                      <a:pt x="7617" y="1453"/>
                    </a:cubicBezTo>
                    <a:cubicBezTo>
                      <a:pt x="7543" y="1767"/>
                      <a:pt x="6946" y="1955"/>
                      <a:pt x="6992" y="2299"/>
                    </a:cubicBezTo>
                    <a:cubicBezTo>
                      <a:pt x="6941" y="3054"/>
                      <a:pt x="6788" y="3799"/>
                      <a:pt x="6723" y="4554"/>
                    </a:cubicBezTo>
                    <a:cubicBezTo>
                      <a:pt x="6052" y="3960"/>
                      <a:pt x="5438" y="3342"/>
                      <a:pt x="4790" y="2742"/>
                    </a:cubicBezTo>
                    <a:cubicBezTo>
                      <a:pt x="5051" y="1884"/>
                      <a:pt x="5200" y="1015"/>
                      <a:pt x="5460" y="161"/>
                    </a:cubicBezTo>
                    <a:cubicBezTo>
                      <a:pt x="4841" y="-28"/>
                      <a:pt x="4123" y="-48"/>
                      <a:pt x="3471" y="91"/>
                    </a:cubicBezTo>
                    <a:cubicBezTo>
                      <a:pt x="3183" y="1007"/>
                      <a:pt x="2950" y="1927"/>
                      <a:pt x="2666" y="2845"/>
                    </a:cubicBezTo>
                    <a:cubicBezTo>
                      <a:pt x="3519" y="3708"/>
                      <a:pt x="4320" y="4591"/>
                      <a:pt x="5162" y="5457"/>
                    </a:cubicBezTo>
                    <a:cubicBezTo>
                      <a:pt x="5661" y="5858"/>
                      <a:pt x="5372" y="6387"/>
                      <a:pt x="5438" y="6850"/>
                    </a:cubicBezTo>
                    <a:cubicBezTo>
                      <a:pt x="4878" y="6727"/>
                      <a:pt x="4342" y="6469"/>
                      <a:pt x="3718" y="6535"/>
                    </a:cubicBezTo>
                    <a:cubicBezTo>
                      <a:pt x="2503" y="6604"/>
                      <a:pt x="1278" y="6618"/>
                      <a:pt x="58" y="6635"/>
                    </a:cubicBezTo>
                    <a:cubicBezTo>
                      <a:pt x="-185" y="7022"/>
                      <a:pt x="399" y="7453"/>
                      <a:pt x="692" y="7831"/>
                    </a:cubicBezTo>
                    <a:cubicBezTo>
                      <a:pt x="1261" y="8023"/>
                      <a:pt x="2739" y="7801"/>
                      <a:pt x="3471" y="7790"/>
                    </a:cubicBezTo>
                    <a:lnTo>
                      <a:pt x="4482" y="7764"/>
                    </a:lnTo>
                    <a:cubicBezTo>
                      <a:pt x="5320" y="8505"/>
                      <a:pt x="6099" y="9272"/>
                      <a:pt x="6965" y="10000"/>
                    </a:cubicBezTo>
                  </a:path>
                </a:pathLst>
              </a:custGeom>
              <a:solidFill>
                <a:srgbClr val="7577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cs typeface="+mn-ea"/>
                  <a:sym typeface="+mn-lt"/>
                </a:endParaRPr>
              </a:p>
            </p:txBody>
          </p:sp>
          <p:sp>
            <p:nvSpPr>
              <p:cNvPr id="27" name="Freeform 13"/>
              <p:cNvSpPr/>
              <p:nvPr/>
            </p:nvSpPr>
            <p:spPr bwMode="auto">
              <a:xfrm flipV="1">
                <a:off x="6854" y="1507"/>
                <a:ext cx="181" cy="193"/>
              </a:xfrm>
              <a:custGeom>
                <a:avLst/>
                <a:gdLst>
                  <a:gd name="T0" fmla="*/ 0 w 774"/>
                  <a:gd name="T1" fmla="*/ 458 h 861"/>
                  <a:gd name="T2" fmla="*/ 327 w 774"/>
                  <a:gd name="T3" fmla="*/ 861 h 861"/>
                  <a:gd name="T4" fmla="*/ 774 w 774"/>
                  <a:gd name="T5" fmla="*/ 229 h 861"/>
                  <a:gd name="T6" fmla="*/ 362 w 774"/>
                  <a:gd name="T7" fmla="*/ 15 h 861"/>
                  <a:gd name="T8" fmla="*/ 30 w 774"/>
                  <a:gd name="T9" fmla="*/ 475 h 861"/>
                  <a:gd name="T10" fmla="*/ 0 w 774"/>
                  <a:gd name="T11" fmla="*/ 458 h 861"/>
                  <a:gd name="connsiteX0" fmla="*/ 0 w 10000"/>
                  <a:gd name="connsiteY0" fmla="*/ 5167 h 9848"/>
                  <a:gd name="connsiteX1" fmla="*/ 4225 w 10000"/>
                  <a:gd name="connsiteY1" fmla="*/ 9848 h 9848"/>
                  <a:gd name="connsiteX2" fmla="*/ 10000 w 10000"/>
                  <a:gd name="connsiteY2" fmla="*/ 2508 h 9848"/>
                  <a:gd name="connsiteX3" fmla="*/ 4677 w 10000"/>
                  <a:gd name="connsiteY3" fmla="*/ 22 h 9848"/>
                  <a:gd name="connsiteX4" fmla="*/ 388 w 10000"/>
                  <a:gd name="connsiteY4" fmla="*/ 5365 h 9848"/>
                  <a:gd name="connsiteX0-1" fmla="*/ 0 w 10000"/>
                  <a:gd name="connsiteY0-2" fmla="*/ 5247 h 10000"/>
                  <a:gd name="connsiteX1-3" fmla="*/ 4225 w 10000"/>
                  <a:gd name="connsiteY1-4" fmla="*/ 10000 h 10000"/>
                  <a:gd name="connsiteX2-5" fmla="*/ 10000 w 10000"/>
                  <a:gd name="connsiteY2-6" fmla="*/ 2547 h 10000"/>
                  <a:gd name="connsiteX3-7" fmla="*/ 4677 w 10000"/>
                  <a:gd name="connsiteY3-8" fmla="*/ 22 h 10000"/>
                  <a:gd name="connsiteX0-9" fmla="*/ 0 w 10226"/>
                  <a:gd name="connsiteY0-10" fmla="*/ 5972 h 10000"/>
                  <a:gd name="connsiteX1-11" fmla="*/ 4451 w 10226"/>
                  <a:gd name="connsiteY1-12" fmla="*/ 10000 h 10000"/>
                  <a:gd name="connsiteX2-13" fmla="*/ 10226 w 10226"/>
                  <a:gd name="connsiteY2-14" fmla="*/ 2547 h 10000"/>
                  <a:gd name="connsiteX3-15" fmla="*/ 4903 w 10226"/>
                  <a:gd name="connsiteY3-16" fmla="*/ 22 h 10000"/>
                </a:gdLst>
                <a:ahLst/>
                <a:cxnLst>
                  <a:cxn ang="0">
                    <a:pos x="connsiteX0-1" y="connsiteY0-2"/>
                  </a:cxn>
                  <a:cxn ang="0">
                    <a:pos x="connsiteX1-3" y="connsiteY1-4"/>
                  </a:cxn>
                  <a:cxn ang="0">
                    <a:pos x="connsiteX2-5" y="connsiteY2-6"/>
                  </a:cxn>
                  <a:cxn ang="0">
                    <a:pos x="connsiteX3-7" y="connsiteY3-8"/>
                  </a:cxn>
                </a:cxnLst>
                <a:rect l="l" t="t" r="r" b="b"/>
                <a:pathLst>
                  <a:path w="10226" h="10000">
                    <a:moveTo>
                      <a:pt x="0" y="5972"/>
                    </a:moveTo>
                    <a:cubicBezTo>
                      <a:pt x="233" y="8189"/>
                      <a:pt x="2952" y="8514"/>
                      <a:pt x="4451" y="10000"/>
                    </a:cubicBezTo>
                    <a:cubicBezTo>
                      <a:pt x="6234" y="7429"/>
                      <a:pt x="8288" y="5023"/>
                      <a:pt x="10226" y="2547"/>
                    </a:cubicBezTo>
                    <a:cubicBezTo>
                      <a:pt x="9192" y="766"/>
                      <a:pt x="7074" y="-154"/>
                      <a:pt x="4903" y="22"/>
                    </a:cubicBezTo>
                  </a:path>
                </a:pathLst>
              </a:custGeom>
              <a:solidFill>
                <a:srgbClr val="7577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cs typeface="+mn-ea"/>
                  <a:sym typeface="+mn-lt"/>
                </a:endParaRPr>
              </a:p>
            </p:txBody>
          </p:sp>
        </p:grpSp>
        <p:sp>
          <p:nvSpPr>
            <p:cNvPr id="28" name="圆角矩形 27"/>
            <p:cNvSpPr/>
            <p:nvPr/>
          </p:nvSpPr>
          <p:spPr>
            <a:xfrm>
              <a:off x="1690656" y="1579434"/>
              <a:ext cx="1206280" cy="971055"/>
            </a:xfrm>
            <a:prstGeom prst="roundRect">
              <a:avLst>
                <a:gd name="adj" fmla="val 11077"/>
              </a:avLst>
            </a:prstGeom>
            <a:gradFill>
              <a:gsLst>
                <a:gs pos="0">
                  <a:srgbClr val="AD1B13"/>
                </a:gs>
                <a:gs pos="100000">
                  <a:srgbClr val="F74C7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29" name="圆角矩形 28"/>
            <p:cNvSpPr/>
            <p:nvPr/>
          </p:nvSpPr>
          <p:spPr>
            <a:xfrm rot="1046250">
              <a:off x="1934125" y="995115"/>
              <a:ext cx="783207" cy="630482"/>
            </a:xfrm>
            <a:prstGeom prst="roundRect">
              <a:avLst>
                <a:gd name="adj" fmla="val 11077"/>
              </a:avLst>
            </a:prstGeom>
            <a:gradFill>
              <a:gsLst>
                <a:gs pos="0">
                  <a:srgbClr val="FEDD7E"/>
                </a:gs>
                <a:gs pos="100000">
                  <a:srgbClr val="F74C7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0" name="文本框 24"/>
            <p:cNvSpPr txBox="1"/>
            <p:nvPr/>
          </p:nvSpPr>
          <p:spPr>
            <a:xfrm rot="908242">
              <a:off x="2026591" y="924080"/>
              <a:ext cx="598269" cy="739325"/>
            </a:xfrm>
            <a:prstGeom prst="rect">
              <a:avLst/>
            </a:prstGeom>
            <a:noFill/>
          </p:spPr>
          <p:txBody>
            <a:bodyPr wrap="none" rtlCol="0">
              <a:spAutoFit/>
            </a:bodyPr>
            <a:lstStyle/>
            <a:p>
              <a:r>
                <a:rPr lang="en-US" altLang="zh-CN" sz="3200" dirty="0">
                  <a:solidFill>
                    <a:schemeClr val="bg1"/>
                  </a:solidFill>
                  <a:effectLst>
                    <a:outerShdw blurRad="38100" dist="38100" dir="2700000" algn="tl">
                      <a:srgbClr val="000000">
                        <a:alpha val="43137"/>
                      </a:srgbClr>
                    </a:outerShdw>
                  </a:effectLst>
                  <a:cs typeface="+mn-ea"/>
                  <a:sym typeface="+mn-lt"/>
                </a:rPr>
                <a:t>A</a:t>
              </a:r>
              <a:endParaRPr lang="zh-CN" altLang="en-US" sz="3200" dirty="0">
                <a:solidFill>
                  <a:schemeClr val="bg1"/>
                </a:solidFill>
                <a:effectLst>
                  <a:outerShdw blurRad="38100" dist="38100" dir="2700000" algn="tl">
                    <a:srgbClr val="000000">
                      <a:alpha val="43137"/>
                    </a:srgbClr>
                  </a:outerShdw>
                </a:effectLst>
                <a:cs typeface="+mn-ea"/>
                <a:sym typeface="+mn-lt"/>
              </a:endParaRPr>
            </a:p>
          </p:txBody>
        </p:sp>
        <p:sp>
          <p:nvSpPr>
            <p:cNvPr id="35" name="文本框 25"/>
            <p:cNvSpPr txBox="1"/>
            <p:nvPr/>
          </p:nvSpPr>
          <p:spPr>
            <a:xfrm>
              <a:off x="1920332" y="1577693"/>
              <a:ext cx="810793" cy="1167356"/>
            </a:xfrm>
            <a:prstGeom prst="rect">
              <a:avLst/>
            </a:prstGeom>
            <a:noFill/>
          </p:spPr>
          <p:txBody>
            <a:bodyPr wrap="square" rtlCol="0">
              <a:spAutoFit/>
            </a:bodyPr>
            <a:lstStyle/>
            <a:p>
              <a:r>
                <a:rPr lang="en-US" altLang="zh-CN" sz="5400" dirty="0">
                  <a:solidFill>
                    <a:schemeClr val="bg1"/>
                  </a:solidFill>
                  <a:effectLst>
                    <a:outerShdw blurRad="38100" dist="38100" dir="2700000" algn="tl">
                      <a:srgbClr val="000000">
                        <a:alpha val="43137"/>
                      </a:srgbClr>
                    </a:outerShdw>
                  </a:effectLst>
                  <a:cs typeface="+mn-ea"/>
                  <a:sym typeface="+mn-lt"/>
                </a:rPr>
                <a:t>B</a:t>
              </a:r>
              <a:endParaRPr lang="zh-CN" altLang="en-US" sz="5400" dirty="0">
                <a:solidFill>
                  <a:schemeClr val="bg1"/>
                </a:solidFill>
                <a:effectLst>
                  <a:outerShdw blurRad="38100" dist="38100" dir="2700000" algn="tl">
                    <a:srgbClr val="000000">
                      <a:alpha val="43137"/>
                    </a:srgbClr>
                  </a:outerShdw>
                </a:effectLst>
                <a:cs typeface="+mn-ea"/>
                <a:sym typeface="+mn-lt"/>
              </a:endParaRPr>
            </a:p>
          </p:txBody>
        </p:sp>
        <p:sp>
          <p:nvSpPr>
            <p:cNvPr id="36" name="圆角矩形 35"/>
            <p:cNvSpPr/>
            <p:nvPr/>
          </p:nvSpPr>
          <p:spPr>
            <a:xfrm rot="20277632">
              <a:off x="1549765" y="1206059"/>
              <a:ext cx="618564" cy="497944"/>
            </a:xfrm>
            <a:prstGeom prst="roundRect">
              <a:avLst>
                <a:gd name="adj" fmla="val 11077"/>
              </a:avLst>
            </a:prstGeom>
            <a:gradFill>
              <a:gsLst>
                <a:gs pos="0">
                  <a:srgbClr val="52EEED"/>
                </a:gs>
                <a:gs pos="100000">
                  <a:srgbClr val="7577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7" name="文本框 24"/>
            <p:cNvSpPr txBox="1"/>
            <p:nvPr/>
          </p:nvSpPr>
          <p:spPr>
            <a:xfrm rot="20139624">
              <a:off x="1650785" y="1208235"/>
              <a:ext cx="468563" cy="505855"/>
            </a:xfrm>
            <a:prstGeom prst="rect">
              <a:avLst/>
            </a:prstGeom>
            <a:noFill/>
          </p:spPr>
          <p:txBody>
            <a:bodyPr wrap="none" rtlCol="0">
              <a:spAutoFit/>
            </a:bodyPr>
            <a:lstStyle/>
            <a:p>
              <a:r>
                <a:rPr lang="en-US" altLang="zh-CN" sz="2000" dirty="0">
                  <a:solidFill>
                    <a:schemeClr val="bg1"/>
                  </a:solidFill>
                  <a:effectLst>
                    <a:outerShdw blurRad="38100" dist="38100" dir="2700000" algn="tl">
                      <a:srgbClr val="000000">
                        <a:alpha val="43137"/>
                      </a:srgbClr>
                    </a:outerShdw>
                  </a:effectLst>
                  <a:cs typeface="+mn-ea"/>
                  <a:sym typeface="+mn-lt"/>
                </a:rPr>
                <a:t>C</a:t>
              </a:r>
              <a:endParaRPr lang="zh-CN" altLang="en-US" sz="2000" dirty="0">
                <a:solidFill>
                  <a:schemeClr val="bg1"/>
                </a:solidFill>
                <a:effectLst>
                  <a:outerShdw blurRad="38100" dist="38100" dir="2700000" algn="tl">
                    <a:srgbClr val="000000">
                      <a:alpha val="43137"/>
                    </a:srgbClr>
                  </a:outerShdw>
                </a:effectLst>
                <a:cs typeface="+mn-ea"/>
                <a:sym typeface="+mn-lt"/>
              </a:endParaRPr>
            </a:p>
          </p:txBody>
        </p:sp>
      </p:grpSp>
      <p:grpSp>
        <p:nvGrpSpPr>
          <p:cNvPr id="3" name="组合 2"/>
          <p:cNvGrpSpPr/>
          <p:nvPr/>
        </p:nvGrpSpPr>
        <p:grpSpPr>
          <a:xfrm>
            <a:off x="3087535" y="2200113"/>
            <a:ext cx="1247186" cy="1247186"/>
            <a:chOff x="3087535" y="2200113"/>
            <a:chExt cx="1247186" cy="1247186"/>
          </a:xfrm>
        </p:grpSpPr>
        <p:sp>
          <p:nvSpPr>
            <p:cNvPr id="12" name="Shape 14341"/>
            <p:cNvSpPr/>
            <p:nvPr/>
          </p:nvSpPr>
          <p:spPr>
            <a:xfrm rot="18900000">
              <a:off x="3087535" y="2200113"/>
              <a:ext cx="1247186" cy="1247186"/>
            </a:xfrm>
            <a:custGeom>
              <a:avLst/>
              <a:gdLst/>
              <a:ahLst/>
              <a:cxnLst>
                <a:cxn ang="0">
                  <a:pos x="wd2" y="hd2"/>
                </a:cxn>
                <a:cxn ang="5400000">
                  <a:pos x="wd2" y="hd2"/>
                </a:cxn>
                <a:cxn ang="10800000">
                  <a:pos x="wd2" y="hd2"/>
                </a:cxn>
                <a:cxn ang="16200000">
                  <a:pos x="wd2" y="hd2"/>
                </a:cxn>
              </a:cxnLst>
              <a:rect l="0" t="0" r="r" b="b"/>
              <a:pathLst>
                <a:path w="21600" h="21600" extrusionOk="0">
                  <a:moveTo>
                    <a:pt x="21600" y="13590"/>
                  </a:moveTo>
                  <a:cubicBezTo>
                    <a:pt x="21600" y="14730"/>
                    <a:pt x="20700" y="15660"/>
                    <a:pt x="19560" y="15660"/>
                  </a:cubicBezTo>
                  <a:cubicBezTo>
                    <a:pt x="19560" y="15660"/>
                    <a:pt x="19560" y="15660"/>
                    <a:pt x="19560" y="15660"/>
                  </a:cubicBezTo>
                  <a:cubicBezTo>
                    <a:pt x="19500" y="15660"/>
                    <a:pt x="19350" y="15660"/>
                    <a:pt x="19170" y="15600"/>
                  </a:cubicBezTo>
                  <a:cubicBezTo>
                    <a:pt x="18990" y="15540"/>
                    <a:pt x="18750" y="15420"/>
                    <a:pt x="18510" y="15210"/>
                  </a:cubicBezTo>
                  <a:cubicBezTo>
                    <a:pt x="18450" y="15150"/>
                    <a:pt x="18360" y="15090"/>
                    <a:pt x="18300" y="15030"/>
                  </a:cubicBezTo>
                  <a:cubicBezTo>
                    <a:pt x="18000" y="14760"/>
                    <a:pt x="17700" y="14460"/>
                    <a:pt x="17340" y="14460"/>
                  </a:cubicBezTo>
                  <a:cubicBezTo>
                    <a:pt x="16710" y="14460"/>
                    <a:pt x="16470" y="15270"/>
                    <a:pt x="16290" y="15960"/>
                  </a:cubicBezTo>
                  <a:cubicBezTo>
                    <a:pt x="16260" y="16080"/>
                    <a:pt x="16260" y="16170"/>
                    <a:pt x="16260" y="16290"/>
                  </a:cubicBezTo>
                  <a:cubicBezTo>
                    <a:pt x="16260" y="21600"/>
                    <a:pt x="16260" y="21600"/>
                    <a:pt x="16260" y="21600"/>
                  </a:cubicBezTo>
                  <a:cubicBezTo>
                    <a:pt x="16260" y="21600"/>
                    <a:pt x="16260" y="21600"/>
                    <a:pt x="16260" y="21600"/>
                  </a:cubicBezTo>
                  <a:cubicBezTo>
                    <a:pt x="16260" y="21600"/>
                    <a:pt x="16260" y="21600"/>
                    <a:pt x="16260" y="21600"/>
                  </a:cubicBezTo>
                  <a:cubicBezTo>
                    <a:pt x="10950" y="21600"/>
                    <a:pt x="10950" y="21600"/>
                    <a:pt x="10950" y="21600"/>
                  </a:cubicBezTo>
                  <a:cubicBezTo>
                    <a:pt x="10860" y="21600"/>
                    <a:pt x="10800" y="21600"/>
                    <a:pt x="10740" y="21570"/>
                  </a:cubicBezTo>
                  <a:cubicBezTo>
                    <a:pt x="9780" y="21360"/>
                    <a:pt x="9660" y="21120"/>
                    <a:pt x="9630" y="21060"/>
                  </a:cubicBezTo>
                  <a:cubicBezTo>
                    <a:pt x="9570" y="20910"/>
                    <a:pt x="9840" y="20610"/>
                    <a:pt x="10050" y="20400"/>
                  </a:cubicBezTo>
                  <a:cubicBezTo>
                    <a:pt x="10110" y="20340"/>
                    <a:pt x="10200" y="20250"/>
                    <a:pt x="10260" y="20190"/>
                  </a:cubicBezTo>
                  <a:cubicBezTo>
                    <a:pt x="10800" y="19560"/>
                    <a:pt x="10800" y="18900"/>
                    <a:pt x="10800" y="18810"/>
                  </a:cubicBezTo>
                  <a:cubicBezTo>
                    <a:pt x="10800" y="17400"/>
                    <a:pt x="9660" y="16260"/>
                    <a:pt x="8250" y="16260"/>
                  </a:cubicBezTo>
                  <a:cubicBezTo>
                    <a:pt x="6840" y="16260"/>
                    <a:pt x="5700" y="17400"/>
                    <a:pt x="5700" y="18810"/>
                  </a:cubicBezTo>
                  <a:cubicBezTo>
                    <a:pt x="5700" y="18900"/>
                    <a:pt x="5700" y="19560"/>
                    <a:pt x="6240" y="20190"/>
                  </a:cubicBezTo>
                  <a:cubicBezTo>
                    <a:pt x="6300" y="20250"/>
                    <a:pt x="6390" y="20340"/>
                    <a:pt x="6450" y="20400"/>
                  </a:cubicBezTo>
                  <a:cubicBezTo>
                    <a:pt x="6660" y="20610"/>
                    <a:pt x="6930" y="20910"/>
                    <a:pt x="6870" y="21060"/>
                  </a:cubicBezTo>
                  <a:cubicBezTo>
                    <a:pt x="6870" y="21120"/>
                    <a:pt x="6720" y="21360"/>
                    <a:pt x="5760" y="21570"/>
                  </a:cubicBezTo>
                  <a:cubicBezTo>
                    <a:pt x="5700" y="21600"/>
                    <a:pt x="5640" y="21600"/>
                    <a:pt x="5550" y="21600"/>
                  </a:cubicBezTo>
                  <a:cubicBezTo>
                    <a:pt x="0" y="21600"/>
                    <a:pt x="0" y="21600"/>
                    <a:pt x="0" y="21600"/>
                  </a:cubicBezTo>
                  <a:cubicBezTo>
                    <a:pt x="0" y="16290"/>
                    <a:pt x="0" y="16290"/>
                    <a:pt x="0" y="16290"/>
                  </a:cubicBezTo>
                  <a:cubicBezTo>
                    <a:pt x="0" y="16200"/>
                    <a:pt x="0" y="16110"/>
                    <a:pt x="30" y="16020"/>
                  </a:cubicBezTo>
                  <a:cubicBezTo>
                    <a:pt x="270" y="15030"/>
                    <a:pt x="540" y="14730"/>
                    <a:pt x="840" y="14730"/>
                  </a:cubicBezTo>
                  <a:cubicBezTo>
                    <a:pt x="1170" y="14730"/>
                    <a:pt x="1530" y="15150"/>
                    <a:pt x="1830" y="15420"/>
                  </a:cubicBezTo>
                  <a:cubicBezTo>
                    <a:pt x="2370" y="15870"/>
                    <a:pt x="2910" y="15900"/>
                    <a:pt x="3030" y="15900"/>
                  </a:cubicBezTo>
                  <a:cubicBezTo>
                    <a:pt x="3030" y="15900"/>
                    <a:pt x="3060" y="15900"/>
                    <a:pt x="3060" y="15900"/>
                  </a:cubicBezTo>
                  <a:cubicBezTo>
                    <a:pt x="4320" y="15900"/>
                    <a:pt x="5340" y="14880"/>
                    <a:pt x="5340" y="13590"/>
                  </a:cubicBezTo>
                  <a:cubicBezTo>
                    <a:pt x="5340" y="12330"/>
                    <a:pt x="4320" y="11310"/>
                    <a:pt x="3060" y="11310"/>
                  </a:cubicBezTo>
                  <a:cubicBezTo>
                    <a:pt x="3060" y="11310"/>
                    <a:pt x="3030" y="11310"/>
                    <a:pt x="3030" y="11310"/>
                  </a:cubicBezTo>
                  <a:cubicBezTo>
                    <a:pt x="2910" y="11310"/>
                    <a:pt x="2370" y="11340"/>
                    <a:pt x="1830" y="11790"/>
                  </a:cubicBezTo>
                  <a:cubicBezTo>
                    <a:pt x="1530" y="12060"/>
                    <a:pt x="1170" y="12480"/>
                    <a:pt x="840" y="12480"/>
                  </a:cubicBezTo>
                  <a:cubicBezTo>
                    <a:pt x="540" y="12480"/>
                    <a:pt x="270" y="12180"/>
                    <a:pt x="30" y="11190"/>
                  </a:cubicBezTo>
                  <a:cubicBezTo>
                    <a:pt x="0" y="11100"/>
                    <a:pt x="0" y="11010"/>
                    <a:pt x="0" y="10920"/>
                  </a:cubicBezTo>
                  <a:cubicBezTo>
                    <a:pt x="0" y="5340"/>
                    <a:pt x="0" y="5340"/>
                    <a:pt x="0" y="5340"/>
                  </a:cubicBezTo>
                  <a:cubicBezTo>
                    <a:pt x="5550" y="5340"/>
                    <a:pt x="5550" y="5340"/>
                    <a:pt x="5550" y="5340"/>
                  </a:cubicBezTo>
                  <a:cubicBezTo>
                    <a:pt x="5640" y="5340"/>
                    <a:pt x="5730" y="5340"/>
                    <a:pt x="5820" y="5310"/>
                  </a:cubicBezTo>
                  <a:cubicBezTo>
                    <a:pt x="7980" y="4830"/>
                    <a:pt x="6960" y="4110"/>
                    <a:pt x="6450" y="3510"/>
                  </a:cubicBezTo>
                  <a:cubicBezTo>
                    <a:pt x="5910" y="2910"/>
                    <a:pt x="5940" y="2310"/>
                    <a:pt x="5940" y="2310"/>
                  </a:cubicBezTo>
                  <a:cubicBezTo>
                    <a:pt x="5940" y="1020"/>
                    <a:pt x="6990" y="0"/>
                    <a:pt x="8250" y="0"/>
                  </a:cubicBezTo>
                  <a:cubicBezTo>
                    <a:pt x="9510" y="0"/>
                    <a:pt x="10560" y="1020"/>
                    <a:pt x="10560" y="2310"/>
                  </a:cubicBezTo>
                  <a:cubicBezTo>
                    <a:pt x="10560" y="2310"/>
                    <a:pt x="10590" y="2910"/>
                    <a:pt x="10050" y="3510"/>
                  </a:cubicBezTo>
                  <a:cubicBezTo>
                    <a:pt x="9540" y="4110"/>
                    <a:pt x="8550" y="4830"/>
                    <a:pt x="10680" y="5310"/>
                  </a:cubicBezTo>
                  <a:cubicBezTo>
                    <a:pt x="10770" y="5340"/>
                    <a:pt x="10860" y="5340"/>
                    <a:pt x="10950" y="5340"/>
                  </a:cubicBezTo>
                  <a:cubicBezTo>
                    <a:pt x="16260" y="5340"/>
                    <a:pt x="16260" y="5340"/>
                    <a:pt x="16260" y="5340"/>
                  </a:cubicBezTo>
                  <a:cubicBezTo>
                    <a:pt x="16260" y="10920"/>
                    <a:pt x="16260" y="10920"/>
                    <a:pt x="16260" y="10920"/>
                  </a:cubicBezTo>
                  <a:cubicBezTo>
                    <a:pt x="16260" y="11010"/>
                    <a:pt x="16260" y="11130"/>
                    <a:pt x="16290" y="11220"/>
                  </a:cubicBezTo>
                  <a:cubicBezTo>
                    <a:pt x="16470" y="11940"/>
                    <a:pt x="16710" y="12720"/>
                    <a:pt x="17340" y="12720"/>
                  </a:cubicBezTo>
                  <a:cubicBezTo>
                    <a:pt x="17700" y="12720"/>
                    <a:pt x="18000" y="12450"/>
                    <a:pt x="18300" y="12180"/>
                  </a:cubicBezTo>
                  <a:cubicBezTo>
                    <a:pt x="18360" y="12090"/>
                    <a:pt x="18450" y="12030"/>
                    <a:pt x="18510" y="11970"/>
                  </a:cubicBezTo>
                  <a:cubicBezTo>
                    <a:pt x="18990" y="11580"/>
                    <a:pt x="19440" y="11550"/>
                    <a:pt x="19530" y="11550"/>
                  </a:cubicBezTo>
                  <a:cubicBezTo>
                    <a:pt x="19560" y="11550"/>
                    <a:pt x="19560" y="11550"/>
                    <a:pt x="19560" y="11550"/>
                  </a:cubicBezTo>
                  <a:cubicBezTo>
                    <a:pt x="20700" y="11550"/>
                    <a:pt x="21600" y="12480"/>
                    <a:pt x="21600" y="13590"/>
                  </a:cubicBezTo>
                  <a:close/>
                </a:path>
              </a:pathLst>
            </a:custGeom>
            <a:gradFill>
              <a:gsLst>
                <a:gs pos="0">
                  <a:srgbClr val="FEDD7E"/>
                </a:gs>
                <a:gs pos="100000">
                  <a:srgbClr val="AD1B13"/>
                </a:gs>
              </a:gsLst>
              <a:lin ang="5400000" scaled="1"/>
            </a:gradFill>
            <a:ln w="12700" cap="flat">
              <a:noFill/>
              <a:miter lim="400000"/>
            </a:ln>
            <a:effectLst/>
          </p:spPr>
          <p:txBody>
            <a:bodyPr wrap="square" lIns="0" tIns="0" rIns="0" bIns="0" numCol="1" anchor="t">
              <a:noAutofit/>
            </a:bodyPr>
            <a:lstStyle/>
            <a:p>
              <a:pPr lvl="0">
                <a:defRPr>
                  <a:latin typeface="Roboto condensed"/>
                  <a:ea typeface="Roboto condensed"/>
                  <a:cs typeface="Roboto condensed"/>
                  <a:sym typeface="Roboto condensed"/>
                </a:defRPr>
              </a:pPr>
              <a:endParaRPr>
                <a:solidFill>
                  <a:schemeClr val="tx1">
                    <a:lumMod val="75000"/>
                    <a:lumOff val="25000"/>
                  </a:schemeClr>
                </a:solidFill>
                <a:cs typeface="+mn-ea"/>
                <a:sym typeface="+mn-lt"/>
              </a:endParaRPr>
            </a:p>
          </p:txBody>
        </p:sp>
        <p:sp>
          <p:nvSpPr>
            <p:cNvPr id="38" name="文本框 24"/>
            <p:cNvSpPr txBox="1"/>
            <p:nvPr/>
          </p:nvSpPr>
          <p:spPr>
            <a:xfrm rot="908242">
              <a:off x="3464712" y="2565932"/>
              <a:ext cx="473206" cy="584775"/>
            </a:xfrm>
            <a:prstGeom prst="rect">
              <a:avLst/>
            </a:prstGeom>
            <a:noFill/>
          </p:spPr>
          <p:txBody>
            <a:bodyPr wrap="none" rtlCol="0">
              <a:spAutoFit/>
            </a:bodyPr>
            <a:lstStyle/>
            <a:p>
              <a:r>
                <a:rPr lang="en-US" altLang="zh-CN" sz="3200" dirty="0">
                  <a:solidFill>
                    <a:schemeClr val="bg1"/>
                  </a:solidFill>
                  <a:effectLst>
                    <a:outerShdw blurRad="38100" dist="38100" dir="2700000" algn="tl">
                      <a:srgbClr val="000000">
                        <a:alpha val="43137"/>
                      </a:srgbClr>
                    </a:outerShdw>
                  </a:effectLst>
                  <a:cs typeface="+mn-ea"/>
                  <a:sym typeface="+mn-lt"/>
                </a:rPr>
                <a:t>A</a:t>
              </a:r>
              <a:endParaRPr lang="zh-CN" altLang="en-US" sz="3200" dirty="0">
                <a:solidFill>
                  <a:schemeClr val="bg1"/>
                </a:solidFill>
                <a:effectLst>
                  <a:outerShdw blurRad="38100" dist="38100" dir="2700000" algn="tl">
                    <a:srgbClr val="000000">
                      <a:alpha val="43137"/>
                    </a:srgbClr>
                  </a:outerShdw>
                </a:effectLst>
                <a:cs typeface="+mn-ea"/>
                <a:sym typeface="+mn-lt"/>
              </a:endParaRPr>
            </a:p>
          </p:txBody>
        </p:sp>
      </p:grpSp>
      <p:grpSp>
        <p:nvGrpSpPr>
          <p:cNvPr id="4" name="组合 3"/>
          <p:cNvGrpSpPr/>
          <p:nvPr/>
        </p:nvGrpSpPr>
        <p:grpSpPr>
          <a:xfrm>
            <a:off x="4294103" y="1465653"/>
            <a:ext cx="1247186" cy="1247186"/>
            <a:chOff x="4294103" y="1465653"/>
            <a:chExt cx="1247186" cy="1247186"/>
          </a:xfrm>
        </p:grpSpPr>
        <p:sp>
          <p:nvSpPr>
            <p:cNvPr id="6" name="Shape 14331"/>
            <p:cNvSpPr/>
            <p:nvPr/>
          </p:nvSpPr>
          <p:spPr>
            <a:xfrm rot="18900000">
              <a:off x="4294103" y="1465653"/>
              <a:ext cx="1247186" cy="1247186"/>
            </a:xfrm>
            <a:custGeom>
              <a:avLst/>
              <a:gdLst/>
              <a:ahLst/>
              <a:cxnLst>
                <a:cxn ang="0">
                  <a:pos x="wd2" y="hd2"/>
                </a:cxn>
                <a:cxn ang="5400000">
                  <a:pos x="wd2" y="hd2"/>
                </a:cxn>
                <a:cxn ang="10800000">
                  <a:pos x="wd2" y="hd2"/>
                </a:cxn>
                <a:cxn ang="16200000">
                  <a:pos x="wd2" y="hd2"/>
                </a:cxn>
              </a:cxnLst>
              <a:rect l="0" t="0" r="r" b="b"/>
              <a:pathLst>
                <a:path w="21600" h="21600" extrusionOk="0">
                  <a:moveTo>
                    <a:pt x="21600" y="8250"/>
                  </a:moveTo>
                  <a:cubicBezTo>
                    <a:pt x="21600" y="9540"/>
                    <a:pt x="20580" y="10560"/>
                    <a:pt x="19290" y="10560"/>
                  </a:cubicBezTo>
                  <a:cubicBezTo>
                    <a:pt x="19290" y="10560"/>
                    <a:pt x="19290" y="10560"/>
                    <a:pt x="19290" y="10560"/>
                  </a:cubicBezTo>
                  <a:cubicBezTo>
                    <a:pt x="19170" y="10560"/>
                    <a:pt x="18630" y="10530"/>
                    <a:pt x="18090" y="10080"/>
                  </a:cubicBezTo>
                  <a:cubicBezTo>
                    <a:pt x="17760" y="9810"/>
                    <a:pt x="17400" y="9390"/>
                    <a:pt x="17070" y="9390"/>
                  </a:cubicBezTo>
                  <a:cubicBezTo>
                    <a:pt x="16770" y="9390"/>
                    <a:pt x="16500" y="9690"/>
                    <a:pt x="16290" y="10680"/>
                  </a:cubicBezTo>
                  <a:cubicBezTo>
                    <a:pt x="16260" y="10770"/>
                    <a:pt x="16260" y="10860"/>
                    <a:pt x="16260" y="10950"/>
                  </a:cubicBezTo>
                  <a:cubicBezTo>
                    <a:pt x="16260" y="16260"/>
                    <a:pt x="16260" y="16260"/>
                    <a:pt x="16260" y="16260"/>
                  </a:cubicBezTo>
                  <a:cubicBezTo>
                    <a:pt x="16260" y="16260"/>
                    <a:pt x="16260" y="16260"/>
                    <a:pt x="16260" y="16260"/>
                  </a:cubicBezTo>
                  <a:cubicBezTo>
                    <a:pt x="10680" y="16260"/>
                    <a:pt x="10680" y="16260"/>
                    <a:pt x="10680" y="16260"/>
                  </a:cubicBezTo>
                  <a:cubicBezTo>
                    <a:pt x="10560" y="16260"/>
                    <a:pt x="10470" y="16290"/>
                    <a:pt x="10350" y="16290"/>
                  </a:cubicBezTo>
                  <a:cubicBezTo>
                    <a:pt x="9450" y="16500"/>
                    <a:pt x="9000" y="16770"/>
                    <a:pt x="8880" y="17160"/>
                  </a:cubicBezTo>
                  <a:cubicBezTo>
                    <a:pt x="8760" y="17580"/>
                    <a:pt x="9120" y="17970"/>
                    <a:pt x="9420" y="18300"/>
                  </a:cubicBezTo>
                  <a:cubicBezTo>
                    <a:pt x="9480" y="18390"/>
                    <a:pt x="9540" y="18450"/>
                    <a:pt x="9600" y="18510"/>
                  </a:cubicBezTo>
                  <a:cubicBezTo>
                    <a:pt x="10050" y="19020"/>
                    <a:pt x="10050" y="19530"/>
                    <a:pt x="10050" y="19560"/>
                  </a:cubicBezTo>
                  <a:cubicBezTo>
                    <a:pt x="10050" y="20700"/>
                    <a:pt x="9120" y="21600"/>
                    <a:pt x="7980" y="21600"/>
                  </a:cubicBezTo>
                  <a:cubicBezTo>
                    <a:pt x="6870" y="21600"/>
                    <a:pt x="5940" y="20700"/>
                    <a:pt x="5940" y="19560"/>
                  </a:cubicBezTo>
                  <a:cubicBezTo>
                    <a:pt x="5940" y="19560"/>
                    <a:pt x="5940" y="19560"/>
                    <a:pt x="5940" y="19560"/>
                  </a:cubicBezTo>
                  <a:cubicBezTo>
                    <a:pt x="5940" y="19530"/>
                    <a:pt x="5910" y="19020"/>
                    <a:pt x="6360" y="18510"/>
                  </a:cubicBezTo>
                  <a:cubicBezTo>
                    <a:pt x="6420" y="18450"/>
                    <a:pt x="6480" y="18390"/>
                    <a:pt x="6570" y="18300"/>
                  </a:cubicBezTo>
                  <a:cubicBezTo>
                    <a:pt x="6870" y="17970"/>
                    <a:pt x="7230" y="17580"/>
                    <a:pt x="7110" y="17160"/>
                  </a:cubicBezTo>
                  <a:cubicBezTo>
                    <a:pt x="6990" y="16770"/>
                    <a:pt x="6510" y="16500"/>
                    <a:pt x="5610" y="16290"/>
                  </a:cubicBezTo>
                  <a:cubicBezTo>
                    <a:pt x="5520" y="16290"/>
                    <a:pt x="5400" y="16260"/>
                    <a:pt x="5310" y="16260"/>
                  </a:cubicBezTo>
                  <a:cubicBezTo>
                    <a:pt x="0" y="16260"/>
                    <a:pt x="0" y="16260"/>
                    <a:pt x="0" y="16260"/>
                  </a:cubicBezTo>
                  <a:cubicBezTo>
                    <a:pt x="0" y="10950"/>
                    <a:pt x="0" y="10950"/>
                    <a:pt x="0" y="10950"/>
                  </a:cubicBezTo>
                  <a:cubicBezTo>
                    <a:pt x="0" y="10890"/>
                    <a:pt x="0" y="10800"/>
                    <a:pt x="30" y="10740"/>
                  </a:cubicBezTo>
                  <a:cubicBezTo>
                    <a:pt x="240" y="9720"/>
                    <a:pt x="510" y="9630"/>
                    <a:pt x="570" y="9630"/>
                  </a:cubicBezTo>
                  <a:cubicBezTo>
                    <a:pt x="720" y="9630"/>
                    <a:pt x="990" y="9870"/>
                    <a:pt x="1200" y="10050"/>
                  </a:cubicBezTo>
                  <a:cubicBezTo>
                    <a:pt x="1260" y="10140"/>
                    <a:pt x="1350" y="10200"/>
                    <a:pt x="1410" y="10260"/>
                  </a:cubicBezTo>
                  <a:cubicBezTo>
                    <a:pt x="2010" y="10770"/>
                    <a:pt x="2610" y="10800"/>
                    <a:pt x="2760" y="10800"/>
                  </a:cubicBezTo>
                  <a:cubicBezTo>
                    <a:pt x="2790" y="10800"/>
                    <a:pt x="2790" y="10800"/>
                    <a:pt x="2790" y="10800"/>
                  </a:cubicBezTo>
                  <a:cubicBezTo>
                    <a:pt x="4200" y="10800"/>
                    <a:pt x="5340" y="9660"/>
                    <a:pt x="5340" y="8250"/>
                  </a:cubicBezTo>
                  <a:cubicBezTo>
                    <a:pt x="5340" y="6870"/>
                    <a:pt x="4200" y="5700"/>
                    <a:pt x="2790" y="5700"/>
                  </a:cubicBezTo>
                  <a:cubicBezTo>
                    <a:pt x="2760" y="5700"/>
                    <a:pt x="2760" y="5700"/>
                    <a:pt x="2760" y="5700"/>
                  </a:cubicBezTo>
                  <a:cubicBezTo>
                    <a:pt x="2610" y="5700"/>
                    <a:pt x="2010" y="5760"/>
                    <a:pt x="1410" y="6270"/>
                  </a:cubicBezTo>
                  <a:cubicBezTo>
                    <a:pt x="1350" y="6330"/>
                    <a:pt x="1260" y="6390"/>
                    <a:pt x="1200" y="6450"/>
                  </a:cubicBezTo>
                  <a:cubicBezTo>
                    <a:pt x="990" y="6660"/>
                    <a:pt x="720" y="6900"/>
                    <a:pt x="570" y="6900"/>
                  </a:cubicBezTo>
                  <a:cubicBezTo>
                    <a:pt x="510" y="6900"/>
                    <a:pt x="240" y="6810"/>
                    <a:pt x="30" y="5790"/>
                  </a:cubicBezTo>
                  <a:cubicBezTo>
                    <a:pt x="0" y="5700"/>
                    <a:pt x="0" y="5640"/>
                    <a:pt x="0" y="5580"/>
                  </a:cubicBezTo>
                  <a:cubicBezTo>
                    <a:pt x="0" y="0"/>
                    <a:pt x="0" y="0"/>
                    <a:pt x="0" y="0"/>
                  </a:cubicBezTo>
                  <a:cubicBezTo>
                    <a:pt x="5310" y="0"/>
                    <a:pt x="5310" y="0"/>
                    <a:pt x="5310" y="0"/>
                  </a:cubicBezTo>
                  <a:cubicBezTo>
                    <a:pt x="5400" y="0"/>
                    <a:pt x="5490" y="30"/>
                    <a:pt x="5580" y="30"/>
                  </a:cubicBezTo>
                  <a:cubicBezTo>
                    <a:pt x="7710" y="540"/>
                    <a:pt x="6690" y="1260"/>
                    <a:pt x="6180" y="1830"/>
                  </a:cubicBezTo>
                  <a:cubicBezTo>
                    <a:pt x="5670" y="2460"/>
                    <a:pt x="5700" y="3060"/>
                    <a:pt x="5700" y="3060"/>
                  </a:cubicBezTo>
                  <a:cubicBezTo>
                    <a:pt x="5700" y="4320"/>
                    <a:pt x="6720" y="5370"/>
                    <a:pt x="7980" y="5370"/>
                  </a:cubicBezTo>
                  <a:cubicBezTo>
                    <a:pt x="9270" y="5370"/>
                    <a:pt x="10290" y="4320"/>
                    <a:pt x="10290" y="3060"/>
                  </a:cubicBezTo>
                  <a:cubicBezTo>
                    <a:pt x="10290" y="3060"/>
                    <a:pt x="10320" y="2460"/>
                    <a:pt x="9810" y="1830"/>
                  </a:cubicBezTo>
                  <a:cubicBezTo>
                    <a:pt x="9300" y="1260"/>
                    <a:pt x="8280" y="540"/>
                    <a:pt x="10410" y="30"/>
                  </a:cubicBezTo>
                  <a:cubicBezTo>
                    <a:pt x="10500" y="30"/>
                    <a:pt x="10590" y="0"/>
                    <a:pt x="10680" y="0"/>
                  </a:cubicBezTo>
                  <a:cubicBezTo>
                    <a:pt x="16260" y="0"/>
                    <a:pt x="16260" y="0"/>
                    <a:pt x="16260" y="0"/>
                  </a:cubicBezTo>
                  <a:cubicBezTo>
                    <a:pt x="16260" y="5580"/>
                    <a:pt x="16260" y="5580"/>
                    <a:pt x="16260" y="5580"/>
                  </a:cubicBezTo>
                  <a:cubicBezTo>
                    <a:pt x="16260" y="5670"/>
                    <a:pt x="16260" y="5760"/>
                    <a:pt x="16290" y="5820"/>
                  </a:cubicBezTo>
                  <a:cubicBezTo>
                    <a:pt x="16500" y="6840"/>
                    <a:pt x="16770" y="7140"/>
                    <a:pt x="17070" y="7140"/>
                  </a:cubicBezTo>
                  <a:cubicBezTo>
                    <a:pt x="17400" y="7140"/>
                    <a:pt x="17760" y="6720"/>
                    <a:pt x="18090" y="6450"/>
                  </a:cubicBezTo>
                  <a:cubicBezTo>
                    <a:pt x="18600" y="6000"/>
                    <a:pt x="19140" y="5970"/>
                    <a:pt x="19260" y="5970"/>
                  </a:cubicBezTo>
                  <a:cubicBezTo>
                    <a:pt x="19290" y="5970"/>
                    <a:pt x="19290" y="5970"/>
                    <a:pt x="19290" y="5970"/>
                  </a:cubicBezTo>
                  <a:cubicBezTo>
                    <a:pt x="20580" y="5970"/>
                    <a:pt x="21600" y="6990"/>
                    <a:pt x="21600" y="8250"/>
                  </a:cubicBezTo>
                  <a:close/>
                </a:path>
              </a:pathLst>
            </a:custGeom>
            <a:gradFill>
              <a:gsLst>
                <a:gs pos="0">
                  <a:srgbClr val="7577FE"/>
                </a:gs>
                <a:gs pos="100000">
                  <a:srgbClr val="005490"/>
                </a:gs>
              </a:gsLst>
              <a:lin ang="5400000" scaled="1"/>
            </a:gradFill>
            <a:ln w="12700" cap="flat">
              <a:noFill/>
              <a:miter lim="400000"/>
            </a:ln>
            <a:effectLst/>
          </p:spPr>
          <p:txBody>
            <a:bodyPr wrap="square" lIns="0" tIns="0" rIns="0" bIns="0" numCol="1" anchor="t">
              <a:noAutofit/>
            </a:bodyPr>
            <a:lstStyle/>
            <a:p>
              <a:pPr lvl="0">
                <a:defRPr>
                  <a:latin typeface="Roboto condensed"/>
                  <a:ea typeface="Roboto condensed"/>
                  <a:cs typeface="Roboto condensed"/>
                  <a:sym typeface="Roboto condensed"/>
                </a:defRPr>
              </a:pPr>
              <a:endParaRPr>
                <a:solidFill>
                  <a:schemeClr val="tx1">
                    <a:lumMod val="75000"/>
                    <a:lumOff val="25000"/>
                  </a:schemeClr>
                </a:solidFill>
                <a:cs typeface="+mn-ea"/>
                <a:sym typeface="+mn-lt"/>
              </a:endParaRPr>
            </a:p>
          </p:txBody>
        </p:sp>
        <p:sp>
          <p:nvSpPr>
            <p:cNvPr id="39" name="文本框 24"/>
            <p:cNvSpPr txBox="1"/>
            <p:nvPr/>
          </p:nvSpPr>
          <p:spPr>
            <a:xfrm rot="908242">
              <a:off x="4612017" y="1737919"/>
              <a:ext cx="458780" cy="584775"/>
            </a:xfrm>
            <a:prstGeom prst="rect">
              <a:avLst/>
            </a:prstGeom>
            <a:noFill/>
          </p:spPr>
          <p:txBody>
            <a:bodyPr wrap="none" rtlCol="0">
              <a:spAutoFit/>
            </a:bodyPr>
            <a:lstStyle/>
            <a:p>
              <a:r>
                <a:rPr lang="en-US" altLang="zh-CN" sz="3200" dirty="0">
                  <a:solidFill>
                    <a:schemeClr val="bg1"/>
                  </a:solidFill>
                  <a:effectLst>
                    <a:outerShdw blurRad="38100" dist="38100" dir="2700000" algn="tl">
                      <a:srgbClr val="000000">
                        <a:alpha val="43137"/>
                      </a:srgbClr>
                    </a:outerShdw>
                  </a:effectLst>
                  <a:cs typeface="+mn-ea"/>
                  <a:sym typeface="+mn-lt"/>
                </a:rPr>
                <a:t>B</a:t>
              </a:r>
              <a:endParaRPr lang="zh-CN" altLang="en-US" sz="3200" dirty="0">
                <a:solidFill>
                  <a:schemeClr val="bg1"/>
                </a:solidFill>
                <a:effectLst>
                  <a:outerShdw blurRad="38100" dist="38100" dir="2700000" algn="tl">
                    <a:srgbClr val="000000">
                      <a:alpha val="43137"/>
                    </a:srgbClr>
                  </a:outerShdw>
                </a:effectLst>
                <a:cs typeface="+mn-ea"/>
                <a:sym typeface="+mn-lt"/>
              </a:endParaRPr>
            </a:p>
          </p:txBody>
        </p:sp>
      </p:grpSp>
      <p:grpSp>
        <p:nvGrpSpPr>
          <p:cNvPr id="5" name="组合 4"/>
          <p:cNvGrpSpPr/>
          <p:nvPr/>
        </p:nvGrpSpPr>
        <p:grpSpPr>
          <a:xfrm>
            <a:off x="5074422" y="2686262"/>
            <a:ext cx="1249409" cy="1247186"/>
            <a:chOff x="5074422" y="2686262"/>
            <a:chExt cx="1249409" cy="1247186"/>
          </a:xfrm>
        </p:grpSpPr>
        <p:sp>
          <p:nvSpPr>
            <p:cNvPr id="9" name="Shape 14336"/>
            <p:cNvSpPr/>
            <p:nvPr/>
          </p:nvSpPr>
          <p:spPr>
            <a:xfrm rot="18900000">
              <a:off x="5074422" y="2686262"/>
              <a:ext cx="1249409" cy="1247186"/>
            </a:xfrm>
            <a:custGeom>
              <a:avLst/>
              <a:gdLst/>
              <a:ahLst/>
              <a:cxnLst>
                <a:cxn ang="0">
                  <a:pos x="wd2" y="hd2"/>
                </a:cxn>
                <a:cxn ang="5400000">
                  <a:pos x="wd2" y="hd2"/>
                </a:cxn>
                <a:cxn ang="10800000">
                  <a:pos x="wd2" y="hd2"/>
                </a:cxn>
                <a:cxn ang="16200000">
                  <a:pos x="wd2" y="hd2"/>
                </a:cxn>
              </a:cxnLst>
              <a:rect l="0" t="0" r="r" b="b"/>
              <a:pathLst>
                <a:path w="21600" h="21600" extrusionOk="0">
                  <a:moveTo>
                    <a:pt x="21570" y="10680"/>
                  </a:moveTo>
                  <a:cubicBezTo>
                    <a:pt x="21600" y="16260"/>
                    <a:pt x="21600" y="16260"/>
                    <a:pt x="21600" y="16260"/>
                  </a:cubicBezTo>
                  <a:cubicBezTo>
                    <a:pt x="16028" y="16260"/>
                    <a:pt x="16028" y="16260"/>
                    <a:pt x="16028" y="16260"/>
                  </a:cubicBezTo>
                  <a:cubicBezTo>
                    <a:pt x="15938" y="16260"/>
                    <a:pt x="15848" y="16260"/>
                    <a:pt x="15758" y="16290"/>
                  </a:cubicBezTo>
                  <a:cubicBezTo>
                    <a:pt x="13631" y="16770"/>
                    <a:pt x="14650" y="17490"/>
                    <a:pt x="15159" y="18090"/>
                  </a:cubicBezTo>
                  <a:cubicBezTo>
                    <a:pt x="15668" y="18690"/>
                    <a:pt x="15638" y="19290"/>
                    <a:pt x="15638" y="19290"/>
                  </a:cubicBezTo>
                  <a:cubicBezTo>
                    <a:pt x="15638" y="20580"/>
                    <a:pt x="14620" y="21600"/>
                    <a:pt x="13331" y="21600"/>
                  </a:cubicBezTo>
                  <a:cubicBezTo>
                    <a:pt x="12073" y="21600"/>
                    <a:pt x="11055" y="20580"/>
                    <a:pt x="11055" y="19290"/>
                  </a:cubicBezTo>
                  <a:cubicBezTo>
                    <a:pt x="11055" y="19290"/>
                    <a:pt x="11025" y="18690"/>
                    <a:pt x="11534" y="18090"/>
                  </a:cubicBezTo>
                  <a:cubicBezTo>
                    <a:pt x="12043" y="17490"/>
                    <a:pt x="13062" y="16770"/>
                    <a:pt x="10935" y="16290"/>
                  </a:cubicBezTo>
                  <a:cubicBezTo>
                    <a:pt x="10845" y="16260"/>
                    <a:pt x="10755" y="16260"/>
                    <a:pt x="10665" y="16260"/>
                  </a:cubicBezTo>
                  <a:cubicBezTo>
                    <a:pt x="5363" y="16260"/>
                    <a:pt x="5363" y="16260"/>
                    <a:pt x="5363" y="16260"/>
                  </a:cubicBezTo>
                  <a:cubicBezTo>
                    <a:pt x="5363" y="10680"/>
                    <a:pt x="5363" y="10680"/>
                    <a:pt x="5363" y="10680"/>
                  </a:cubicBezTo>
                  <a:cubicBezTo>
                    <a:pt x="5363" y="10590"/>
                    <a:pt x="5333" y="10470"/>
                    <a:pt x="5303" y="10380"/>
                  </a:cubicBezTo>
                  <a:cubicBezTo>
                    <a:pt x="5153" y="9660"/>
                    <a:pt x="4883" y="8880"/>
                    <a:pt x="4284" y="8880"/>
                  </a:cubicBezTo>
                  <a:cubicBezTo>
                    <a:pt x="3925" y="8880"/>
                    <a:pt x="3595" y="9150"/>
                    <a:pt x="3295" y="9420"/>
                  </a:cubicBezTo>
                  <a:cubicBezTo>
                    <a:pt x="3236" y="9510"/>
                    <a:pt x="3176" y="9570"/>
                    <a:pt x="3116" y="9630"/>
                  </a:cubicBezTo>
                  <a:cubicBezTo>
                    <a:pt x="2636" y="10020"/>
                    <a:pt x="2157" y="10050"/>
                    <a:pt x="2067" y="10050"/>
                  </a:cubicBezTo>
                  <a:cubicBezTo>
                    <a:pt x="2037" y="10050"/>
                    <a:pt x="2037" y="10050"/>
                    <a:pt x="2037" y="10050"/>
                  </a:cubicBezTo>
                  <a:cubicBezTo>
                    <a:pt x="929" y="10050"/>
                    <a:pt x="0" y="9120"/>
                    <a:pt x="0" y="8010"/>
                  </a:cubicBezTo>
                  <a:cubicBezTo>
                    <a:pt x="0" y="6870"/>
                    <a:pt x="929" y="5940"/>
                    <a:pt x="2037" y="5940"/>
                  </a:cubicBezTo>
                  <a:cubicBezTo>
                    <a:pt x="2067" y="5940"/>
                    <a:pt x="2067" y="5940"/>
                    <a:pt x="2067" y="5940"/>
                  </a:cubicBezTo>
                  <a:cubicBezTo>
                    <a:pt x="2127" y="5940"/>
                    <a:pt x="2247" y="5970"/>
                    <a:pt x="2457" y="6000"/>
                  </a:cubicBezTo>
                  <a:cubicBezTo>
                    <a:pt x="2636" y="6060"/>
                    <a:pt x="2876" y="6180"/>
                    <a:pt x="3116" y="6390"/>
                  </a:cubicBezTo>
                  <a:cubicBezTo>
                    <a:pt x="3176" y="6450"/>
                    <a:pt x="3236" y="6510"/>
                    <a:pt x="3295" y="6570"/>
                  </a:cubicBezTo>
                  <a:cubicBezTo>
                    <a:pt x="3595" y="6840"/>
                    <a:pt x="3925" y="7140"/>
                    <a:pt x="4284" y="7140"/>
                  </a:cubicBezTo>
                  <a:cubicBezTo>
                    <a:pt x="4883" y="7140"/>
                    <a:pt x="5153" y="6330"/>
                    <a:pt x="5303" y="5640"/>
                  </a:cubicBezTo>
                  <a:cubicBezTo>
                    <a:pt x="5333" y="5520"/>
                    <a:pt x="5363" y="5430"/>
                    <a:pt x="5363" y="5310"/>
                  </a:cubicBezTo>
                  <a:cubicBezTo>
                    <a:pt x="5363" y="0"/>
                    <a:pt x="5363" y="0"/>
                    <a:pt x="5363" y="0"/>
                  </a:cubicBezTo>
                  <a:cubicBezTo>
                    <a:pt x="5363" y="0"/>
                    <a:pt x="5363" y="0"/>
                    <a:pt x="5363" y="0"/>
                  </a:cubicBezTo>
                  <a:cubicBezTo>
                    <a:pt x="5363" y="0"/>
                    <a:pt x="5363" y="0"/>
                    <a:pt x="5363" y="0"/>
                  </a:cubicBezTo>
                  <a:cubicBezTo>
                    <a:pt x="10665" y="0"/>
                    <a:pt x="10665" y="0"/>
                    <a:pt x="10665" y="0"/>
                  </a:cubicBezTo>
                  <a:cubicBezTo>
                    <a:pt x="10725" y="0"/>
                    <a:pt x="10785" y="0"/>
                    <a:pt x="10875" y="30"/>
                  </a:cubicBezTo>
                  <a:cubicBezTo>
                    <a:pt x="11804" y="240"/>
                    <a:pt x="11953" y="480"/>
                    <a:pt x="11983" y="540"/>
                  </a:cubicBezTo>
                  <a:cubicBezTo>
                    <a:pt x="12013" y="690"/>
                    <a:pt x="11744" y="990"/>
                    <a:pt x="11564" y="1200"/>
                  </a:cubicBezTo>
                  <a:cubicBezTo>
                    <a:pt x="11474" y="1260"/>
                    <a:pt x="11414" y="1350"/>
                    <a:pt x="11354" y="1410"/>
                  </a:cubicBezTo>
                  <a:cubicBezTo>
                    <a:pt x="10785" y="2070"/>
                    <a:pt x="10785" y="2700"/>
                    <a:pt x="10785" y="2790"/>
                  </a:cubicBezTo>
                  <a:cubicBezTo>
                    <a:pt x="10785" y="4200"/>
                    <a:pt x="11953" y="5340"/>
                    <a:pt x="13331" y="5340"/>
                  </a:cubicBezTo>
                  <a:cubicBezTo>
                    <a:pt x="14740" y="5340"/>
                    <a:pt x="15878" y="4200"/>
                    <a:pt x="15878" y="2790"/>
                  </a:cubicBezTo>
                  <a:cubicBezTo>
                    <a:pt x="15878" y="2700"/>
                    <a:pt x="15908" y="2040"/>
                    <a:pt x="15339" y="1410"/>
                  </a:cubicBezTo>
                  <a:cubicBezTo>
                    <a:pt x="15279" y="1350"/>
                    <a:pt x="15219" y="1260"/>
                    <a:pt x="15129" y="1200"/>
                  </a:cubicBezTo>
                  <a:cubicBezTo>
                    <a:pt x="14949" y="990"/>
                    <a:pt x="14680" y="690"/>
                    <a:pt x="14710" y="540"/>
                  </a:cubicBezTo>
                  <a:cubicBezTo>
                    <a:pt x="14740" y="480"/>
                    <a:pt x="14889" y="240"/>
                    <a:pt x="15818" y="30"/>
                  </a:cubicBezTo>
                  <a:cubicBezTo>
                    <a:pt x="15878" y="0"/>
                    <a:pt x="15968" y="0"/>
                    <a:pt x="16028" y="0"/>
                  </a:cubicBezTo>
                  <a:cubicBezTo>
                    <a:pt x="21600" y="0"/>
                    <a:pt x="21600" y="0"/>
                    <a:pt x="21600" y="0"/>
                  </a:cubicBezTo>
                  <a:cubicBezTo>
                    <a:pt x="21570" y="5310"/>
                    <a:pt x="21570" y="5310"/>
                    <a:pt x="21570" y="5310"/>
                  </a:cubicBezTo>
                  <a:cubicBezTo>
                    <a:pt x="21570" y="5400"/>
                    <a:pt x="21570" y="5490"/>
                    <a:pt x="21540" y="5580"/>
                  </a:cubicBezTo>
                  <a:cubicBezTo>
                    <a:pt x="21330" y="6570"/>
                    <a:pt x="21061" y="6870"/>
                    <a:pt x="20761" y="6870"/>
                  </a:cubicBezTo>
                  <a:cubicBezTo>
                    <a:pt x="20432" y="6870"/>
                    <a:pt x="20072" y="6450"/>
                    <a:pt x="19743" y="6180"/>
                  </a:cubicBezTo>
                  <a:cubicBezTo>
                    <a:pt x="19233" y="5730"/>
                    <a:pt x="18694" y="5700"/>
                    <a:pt x="18574" y="5700"/>
                  </a:cubicBezTo>
                  <a:cubicBezTo>
                    <a:pt x="18544" y="5700"/>
                    <a:pt x="18544" y="5700"/>
                    <a:pt x="18544" y="5700"/>
                  </a:cubicBezTo>
                  <a:cubicBezTo>
                    <a:pt x="17256" y="5700"/>
                    <a:pt x="16237" y="6720"/>
                    <a:pt x="16237" y="8010"/>
                  </a:cubicBezTo>
                  <a:cubicBezTo>
                    <a:pt x="16237" y="9270"/>
                    <a:pt x="17256" y="10290"/>
                    <a:pt x="18544" y="10290"/>
                  </a:cubicBezTo>
                  <a:cubicBezTo>
                    <a:pt x="18544" y="10290"/>
                    <a:pt x="18544" y="10290"/>
                    <a:pt x="18574" y="10290"/>
                  </a:cubicBezTo>
                  <a:cubicBezTo>
                    <a:pt x="18664" y="10290"/>
                    <a:pt x="19203" y="10260"/>
                    <a:pt x="19743" y="9810"/>
                  </a:cubicBezTo>
                  <a:cubicBezTo>
                    <a:pt x="20072" y="9540"/>
                    <a:pt x="20432" y="9120"/>
                    <a:pt x="20761" y="9120"/>
                  </a:cubicBezTo>
                  <a:cubicBezTo>
                    <a:pt x="21061" y="9120"/>
                    <a:pt x="21330" y="9420"/>
                    <a:pt x="21540" y="10440"/>
                  </a:cubicBezTo>
                  <a:cubicBezTo>
                    <a:pt x="21570" y="10500"/>
                    <a:pt x="21570" y="10590"/>
                    <a:pt x="21570" y="10680"/>
                  </a:cubicBezTo>
                  <a:close/>
                </a:path>
              </a:pathLst>
            </a:custGeom>
            <a:gradFill>
              <a:gsLst>
                <a:gs pos="0">
                  <a:srgbClr val="52EEED"/>
                </a:gs>
                <a:gs pos="100000">
                  <a:srgbClr val="005490"/>
                </a:gs>
              </a:gsLst>
              <a:lin ang="5400000" scaled="1"/>
            </a:gradFill>
            <a:ln w="12700" cap="flat">
              <a:noFill/>
              <a:miter lim="400000"/>
            </a:ln>
            <a:effectLst/>
          </p:spPr>
          <p:txBody>
            <a:bodyPr wrap="square" lIns="0" tIns="0" rIns="0" bIns="0" numCol="1" anchor="t">
              <a:noAutofit/>
            </a:bodyPr>
            <a:lstStyle/>
            <a:p>
              <a:pPr lvl="0">
                <a:defRPr>
                  <a:latin typeface="Roboto condensed"/>
                  <a:ea typeface="Roboto condensed"/>
                  <a:cs typeface="Roboto condensed"/>
                  <a:sym typeface="Roboto condensed"/>
                </a:defRPr>
              </a:pPr>
              <a:endParaRPr>
                <a:solidFill>
                  <a:schemeClr val="tx1">
                    <a:lumMod val="75000"/>
                    <a:lumOff val="25000"/>
                  </a:schemeClr>
                </a:solidFill>
                <a:cs typeface="+mn-ea"/>
                <a:sym typeface="+mn-lt"/>
              </a:endParaRPr>
            </a:p>
          </p:txBody>
        </p:sp>
        <p:sp>
          <p:nvSpPr>
            <p:cNvPr id="40" name="文本框 24"/>
            <p:cNvSpPr txBox="1"/>
            <p:nvPr/>
          </p:nvSpPr>
          <p:spPr>
            <a:xfrm rot="908242">
              <a:off x="5458516" y="2941995"/>
              <a:ext cx="481222" cy="584775"/>
            </a:xfrm>
            <a:prstGeom prst="rect">
              <a:avLst/>
            </a:prstGeom>
            <a:noFill/>
          </p:spPr>
          <p:txBody>
            <a:bodyPr wrap="none" rtlCol="0">
              <a:spAutoFit/>
            </a:bodyPr>
            <a:lstStyle/>
            <a:p>
              <a:r>
                <a:rPr lang="en-US" altLang="zh-CN" sz="3200" dirty="0">
                  <a:solidFill>
                    <a:schemeClr val="bg1"/>
                  </a:solidFill>
                  <a:effectLst>
                    <a:outerShdw blurRad="38100" dist="38100" dir="2700000" algn="tl">
                      <a:srgbClr val="000000">
                        <a:alpha val="43137"/>
                      </a:srgbClr>
                    </a:outerShdw>
                  </a:effectLst>
                  <a:cs typeface="+mn-ea"/>
                  <a:sym typeface="+mn-lt"/>
                </a:rPr>
                <a:t>C</a:t>
              </a:r>
              <a:endParaRPr lang="zh-CN" altLang="en-US" sz="3200" dirty="0">
                <a:solidFill>
                  <a:schemeClr val="bg1"/>
                </a:solidFill>
                <a:effectLst>
                  <a:outerShdw blurRad="38100" dist="38100" dir="2700000" algn="tl">
                    <a:srgbClr val="000000">
                      <a:alpha val="43137"/>
                    </a:srgbClr>
                  </a:outerShdw>
                </a:effectLst>
                <a:cs typeface="+mn-ea"/>
                <a:sym typeface="+mn-lt"/>
              </a:endParaRPr>
            </a:p>
          </p:txBody>
        </p:sp>
      </p:grpSp>
      <p:sp>
        <p:nvSpPr>
          <p:cNvPr id="47" name="TextBox 91"/>
          <p:cNvSpPr txBox="1">
            <a:spLocks noChangeArrowheads="1"/>
          </p:cNvSpPr>
          <p:nvPr/>
        </p:nvSpPr>
        <p:spPr bwMode="auto">
          <a:xfrm>
            <a:off x="3599892" y="373226"/>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整体活动概述</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5"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anim calcmode="lin" valueType="num">
                                      <p:cBhvr>
                                        <p:cTn id="13" dur="2000" fill="hold"/>
                                        <p:tgtEl>
                                          <p:spTgt spid="3"/>
                                        </p:tgtEl>
                                        <p:attrNameLst>
                                          <p:attrName>ppt_w</p:attrName>
                                        </p:attrNameLst>
                                      </p:cBhvr>
                                      <p:tavLst>
                                        <p:tav tm="0" fmla="#ppt_w*sin(2.5*pi*$)">
                                          <p:val>
                                            <p:fltVal val="0"/>
                                          </p:val>
                                        </p:tav>
                                        <p:tav tm="100000">
                                          <p:val>
                                            <p:fltVal val="1"/>
                                          </p:val>
                                        </p:tav>
                                      </p:tavLst>
                                    </p:anim>
                                    <p:anim calcmode="lin" valueType="num">
                                      <p:cBhvr>
                                        <p:cTn id="14" dur="2000" fill="hold"/>
                                        <p:tgtEl>
                                          <p:spTgt spid="3"/>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anim calcmode="lin" valueType="num">
                                      <p:cBhvr>
                                        <p:cTn id="18" dur="2000" fill="hold"/>
                                        <p:tgtEl>
                                          <p:spTgt spid="4"/>
                                        </p:tgtEl>
                                        <p:attrNameLst>
                                          <p:attrName>ppt_w</p:attrName>
                                        </p:attrNameLst>
                                      </p:cBhvr>
                                      <p:tavLst>
                                        <p:tav tm="0" fmla="#ppt_w*sin(2.5*pi*$)">
                                          <p:val>
                                            <p:fltVal val="0"/>
                                          </p:val>
                                        </p:tav>
                                        <p:tav tm="100000">
                                          <p:val>
                                            <p:fltVal val="1"/>
                                          </p:val>
                                        </p:tav>
                                      </p:tavLst>
                                    </p:anim>
                                    <p:anim calcmode="lin" valueType="num">
                                      <p:cBhvr>
                                        <p:cTn id="19" dur="2000" fill="hold"/>
                                        <p:tgtEl>
                                          <p:spTgt spid="4"/>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anim calcmode="lin" valueType="num">
                                      <p:cBhvr>
                                        <p:cTn id="23" dur="2000" fill="hold"/>
                                        <p:tgtEl>
                                          <p:spTgt spid="5"/>
                                        </p:tgtEl>
                                        <p:attrNameLst>
                                          <p:attrName>ppt_w</p:attrName>
                                        </p:attrNameLst>
                                      </p:cBhvr>
                                      <p:tavLst>
                                        <p:tav tm="0" fmla="#ppt_w*sin(2.5*pi*$)">
                                          <p:val>
                                            <p:fltVal val="0"/>
                                          </p:val>
                                        </p:tav>
                                        <p:tav tm="100000">
                                          <p:val>
                                            <p:fltVal val="1"/>
                                          </p:val>
                                        </p:tav>
                                      </p:tavLst>
                                    </p:anim>
                                    <p:anim calcmode="lin" valueType="num">
                                      <p:cBhvr>
                                        <p:cTn id="24" dur="2000" fill="hold"/>
                                        <p:tgtEl>
                                          <p:spTgt spid="5"/>
                                        </p:tgtEl>
                                        <p:attrNameLst>
                                          <p:attrName>ppt_h</p:attrName>
                                        </p:attrNameLst>
                                      </p:cBhvr>
                                      <p:tavLst>
                                        <p:tav tm="0">
                                          <p:val>
                                            <p:strVal val="#ppt_h"/>
                                          </p:val>
                                        </p:tav>
                                        <p:tav tm="100000">
                                          <p:val>
                                            <p:strVal val="#ppt_h"/>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animBg="1"/>
      <p:bldP spid="21" grpId="0"/>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3b018eb29cdee1778d2fa607a72384c9"/>
          <p:cNvPicPr>
            <a:picLocks noChangeAspect="1"/>
          </p:cNvPicPr>
          <p:nvPr/>
        </p:nvPicPr>
        <p:blipFill>
          <a:blip r:embed="rId1"/>
          <a:stretch>
            <a:fillRect/>
          </a:stretch>
        </p:blipFill>
        <p:spPr>
          <a:xfrm>
            <a:off x="1438275" y="494030"/>
            <a:ext cx="5896610" cy="4298950"/>
          </a:xfrm>
          <a:prstGeom prst="rect">
            <a:avLst/>
          </a:prstGeom>
        </p:spPr>
      </p:pic>
      <p:sp>
        <p:nvSpPr>
          <p:cNvPr id="10" name="TextBox 3"/>
          <p:cNvSpPr txBox="1"/>
          <p:nvPr/>
        </p:nvSpPr>
        <p:spPr>
          <a:xfrm>
            <a:off x="3953515" y="1208241"/>
            <a:ext cx="1093470" cy="1297940"/>
          </a:xfrm>
          <a:prstGeom prst="rect">
            <a:avLst/>
          </a:prstGeom>
          <a:noFill/>
        </p:spPr>
        <p:txBody>
          <a:bodyPr wrap="none" lIns="68571" tIns="34285" rIns="68571" bIns="34285" rtlCol="0">
            <a:spAutoFit/>
          </a:bodyPr>
          <a:lstStyle/>
          <a:p>
            <a:pPr algn="ctr"/>
            <a:r>
              <a:rPr lang="en-US" altLang="zh-CN" sz="8000" b="1" dirty="0">
                <a:gradFill>
                  <a:gsLst>
                    <a:gs pos="0">
                      <a:srgbClr val="FBE16B"/>
                    </a:gs>
                    <a:gs pos="100000">
                      <a:srgbClr val="6BDCF7"/>
                    </a:gs>
                  </a:gsLst>
                  <a:lin ang="5400000" scaled="1"/>
                </a:gradFill>
                <a:effectLst>
                  <a:outerShdw blurRad="38100" dist="38100" dir="2700000" algn="tl">
                    <a:srgbClr val="000000">
                      <a:alpha val="43137"/>
                    </a:srgbClr>
                  </a:outerShdw>
                </a:effectLst>
                <a:latin typeface="HanWangWCL03" panose="02020600000000000000" pitchFamily="18" charset="-120"/>
                <a:ea typeface="HanWangWCL03" panose="02020600000000000000" pitchFamily="18" charset="-120"/>
                <a:cs typeface="+mn-ea"/>
                <a:sym typeface="+mn-lt"/>
              </a:rPr>
              <a:t>02</a:t>
            </a:r>
            <a:endParaRPr lang="zh-CN" altLang="en-US" sz="8000" b="1" dirty="0">
              <a:gradFill>
                <a:gsLst>
                  <a:gs pos="0">
                    <a:srgbClr val="FBE16B"/>
                  </a:gs>
                  <a:gs pos="100000">
                    <a:srgbClr val="6BDCF7"/>
                  </a:gs>
                </a:gsLst>
                <a:lin ang="5400000" scaled="1"/>
              </a:gradFill>
              <a:effectLst>
                <a:outerShdw blurRad="38100" dist="38100" dir="2700000" algn="tl">
                  <a:srgbClr val="000000">
                    <a:alpha val="43137"/>
                  </a:srgbClr>
                </a:outerShdw>
              </a:effectLst>
              <a:latin typeface="HanWangWCL03" panose="02020600000000000000" pitchFamily="18" charset="-120"/>
              <a:ea typeface="HanWangWCL03" panose="02020600000000000000" pitchFamily="18" charset="-120"/>
              <a:cs typeface="+mn-ea"/>
              <a:sym typeface="+mn-lt"/>
            </a:endParaRPr>
          </a:p>
        </p:txBody>
      </p:sp>
      <p:grpSp>
        <p:nvGrpSpPr>
          <p:cNvPr id="11" name="组合 10"/>
          <p:cNvGrpSpPr/>
          <p:nvPr/>
        </p:nvGrpSpPr>
        <p:grpSpPr>
          <a:xfrm>
            <a:off x="3221850" y="2253804"/>
            <a:ext cx="2700300" cy="1045712"/>
            <a:chOff x="739996" y="2745762"/>
            <a:chExt cx="2700300" cy="1045712"/>
          </a:xfrm>
        </p:grpSpPr>
        <p:sp>
          <p:nvSpPr>
            <p:cNvPr id="12" name="TextBox 91"/>
            <p:cNvSpPr txBox="1">
              <a:spLocks noChangeArrowheads="1"/>
            </p:cNvSpPr>
            <p:nvPr/>
          </p:nvSpPr>
          <p:spPr bwMode="auto">
            <a:xfrm>
              <a:off x="739996" y="2745762"/>
              <a:ext cx="2700300" cy="497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活动执行流程</a:t>
              </a:r>
              <a:endParaRPr lang="zh-CN" altLang="en-US" sz="28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sp>
          <p:nvSpPr>
            <p:cNvPr id="13" name="Shape 12558"/>
            <p:cNvSpPr/>
            <p:nvPr/>
          </p:nvSpPr>
          <p:spPr>
            <a:xfrm>
              <a:off x="772427" y="3351740"/>
              <a:ext cx="2396688" cy="439734"/>
            </a:xfrm>
            <a:prstGeom prst="rect">
              <a:avLst/>
            </a:prstGeom>
            <a:noFill/>
            <a:ln w="12700" cap="flat">
              <a:noFill/>
              <a:miter lim="400000"/>
            </a:ln>
            <a:effectLst/>
          </p:spPr>
          <p:txBody>
            <a:bodyPr wrap="square" lIns="45719" tIns="45719" rIns="45719" bIns="45719"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gn="ctr">
                <a:lnSpc>
                  <a:spcPct val="150000"/>
                </a:lnSpc>
                <a:defRPr sz="1800">
                  <a:solidFill>
                    <a:srgbClr val="000000"/>
                  </a:solidFill>
                  <a:uFillTx/>
                </a:defRPr>
              </a:pPr>
              <a:r>
                <a:rPr lang="zh-CN" altLang="en-US" sz="800" dirty="0">
                  <a:solidFill>
                    <a:schemeClr val="bg1"/>
                  </a:solidFill>
                  <a:uFill>
                    <a:solidFill>
                      <a:srgbClr val="808080"/>
                    </a:solidFill>
                  </a:uFill>
                  <a:latin typeface="+mn-lt"/>
                  <a:ea typeface="+mn-ea"/>
                  <a:cs typeface="+mn-ea"/>
                  <a:sym typeface="+mn-lt"/>
                </a:rPr>
                <a:t>此处添加详细文本描述，建议与标题相关并符合整体语言风格，语言描述尽量简洁生动</a:t>
              </a:r>
              <a:r>
                <a:rPr sz="800" dirty="0">
                  <a:solidFill>
                    <a:schemeClr val="bg1"/>
                  </a:solidFill>
                  <a:uFill>
                    <a:solidFill>
                      <a:srgbClr val="808080"/>
                    </a:solidFill>
                  </a:uFill>
                  <a:latin typeface="+mn-lt"/>
                  <a:ea typeface="+mn-ea"/>
                  <a:cs typeface="+mn-ea"/>
                  <a:sym typeface="+mn-lt"/>
                </a:rPr>
                <a:t> </a:t>
              </a:r>
              <a:endParaRPr sz="800" dirty="0">
                <a:solidFill>
                  <a:schemeClr val="bg1"/>
                </a:solidFill>
                <a:uFill>
                  <a:solidFill>
                    <a:srgbClr val="808080"/>
                  </a:solidFill>
                </a:uFill>
                <a:latin typeface="+mn-lt"/>
                <a:ea typeface="+mn-ea"/>
                <a:cs typeface="+mn-ea"/>
                <a:sym typeface="+mn-lt"/>
              </a:endParaRPr>
            </a:p>
          </p:txBody>
        </p:sp>
      </p:grpSp>
      <p:pic>
        <p:nvPicPr>
          <p:cNvPr id="14" name="图片 13"/>
          <p:cNvPicPr>
            <a:picLocks noChangeAspect="1"/>
          </p:cNvPicPr>
          <p:nvPr/>
        </p:nvPicPr>
        <p:blipFill rotWithShape="1">
          <a:blip r:embed="rId2">
            <a:extLst>
              <a:ext uri="{28A0092B-C50C-407E-A947-70E740481C1C}">
                <a14:useLocalDpi xmlns:a14="http://schemas.microsoft.com/office/drawing/2010/main" val="0"/>
              </a:ext>
            </a:extLst>
          </a:blip>
          <a:srcRect l="24871" t="19797" r="62222" b="60405"/>
          <a:stretch>
            <a:fillRect/>
          </a:stretch>
        </p:blipFill>
        <p:spPr>
          <a:xfrm>
            <a:off x="1294897" y="937942"/>
            <a:ext cx="1672479" cy="14430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dissolve">
                                      <p:cBhvr>
                                        <p:cTn id="7" dur="500"/>
                                        <p:tgtEl>
                                          <p:spTgt spid="10">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p:nvPr/>
        </p:nvGrpSpPr>
        <p:grpSpPr>
          <a:xfrm>
            <a:off x="179512" y="-252256"/>
            <a:ext cx="9073009" cy="5652127"/>
            <a:chOff x="179512" y="-251621"/>
            <a:chExt cx="9073009" cy="5652127"/>
          </a:xfrm>
          <a:solidFill>
            <a:srgbClr val="00013A"/>
          </a:solidFill>
        </p:grpSpPr>
        <p:sp>
          <p:nvSpPr>
            <p:cNvPr id="67" name="矩形: 圆角 66"/>
            <p:cNvSpPr/>
            <p:nvPr/>
          </p:nvSpPr>
          <p:spPr>
            <a:xfrm>
              <a:off x="431540" y="339502"/>
              <a:ext cx="8280920" cy="4464496"/>
            </a:xfrm>
            <a:prstGeom prst="roundRect">
              <a:avLst>
                <a:gd name="adj" fmla="val 5695"/>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8" name="图片 67"/>
            <p:cNvPicPr>
              <a:picLocks noChangeAspect="1"/>
            </p:cNvPicPr>
            <p:nvPr/>
          </p:nvPicPr>
          <p:blipFill rotWithShape="1">
            <a:blip r:embed="rId1">
              <a:extLst>
                <a:ext uri="{28A0092B-C50C-407E-A947-70E740481C1C}">
                  <a14:useLocalDpi xmlns:a14="http://schemas.microsoft.com/office/drawing/2010/main" val="0"/>
                </a:ext>
              </a:extLst>
            </a:blip>
            <a:srcRect l="4162" r="83006" b="76919"/>
            <a:stretch>
              <a:fillRect/>
            </a:stretch>
          </p:blipFill>
          <p:spPr>
            <a:xfrm>
              <a:off x="179512" y="-251621"/>
              <a:ext cx="1168423" cy="1182246"/>
            </a:xfrm>
            <a:prstGeom prst="rect">
              <a:avLst/>
            </a:prstGeom>
            <a:grpFill/>
          </p:spPr>
        </p:pic>
        <p:pic>
          <p:nvPicPr>
            <p:cNvPr id="69" name="图片 68"/>
            <p:cNvPicPr>
              <a:picLocks noChangeAspect="1"/>
            </p:cNvPicPr>
            <p:nvPr/>
          </p:nvPicPr>
          <p:blipFill rotWithShape="1">
            <a:blip r:embed="rId2">
              <a:extLst>
                <a:ext uri="{28A0092B-C50C-407E-A947-70E740481C1C}">
                  <a14:useLocalDpi xmlns:a14="http://schemas.microsoft.com/office/drawing/2010/main" val="0"/>
                </a:ext>
              </a:extLst>
            </a:blip>
            <a:srcRect l="60275" t="36852" r="23919" b="33642"/>
            <a:stretch>
              <a:fillRect/>
            </a:stretch>
          </p:blipFill>
          <p:spPr>
            <a:xfrm>
              <a:off x="7812360" y="3888338"/>
              <a:ext cx="1440161" cy="1512168"/>
            </a:xfrm>
            <a:prstGeom prst="rect">
              <a:avLst/>
            </a:prstGeom>
            <a:grpFill/>
          </p:spPr>
        </p:pic>
      </p:grpSp>
      <p:grpSp>
        <p:nvGrpSpPr>
          <p:cNvPr id="61" name="组合 60"/>
          <p:cNvGrpSpPr/>
          <p:nvPr/>
        </p:nvGrpSpPr>
        <p:grpSpPr>
          <a:xfrm>
            <a:off x="1150359" y="1615924"/>
            <a:ext cx="2386591" cy="812195"/>
            <a:chOff x="1150359" y="1615924"/>
            <a:chExt cx="2386591" cy="812195"/>
          </a:xfrm>
        </p:grpSpPr>
        <p:sp>
          <p:nvSpPr>
            <p:cNvPr id="12" name="Shape 14700"/>
            <p:cNvSpPr/>
            <p:nvPr/>
          </p:nvSpPr>
          <p:spPr>
            <a:xfrm>
              <a:off x="1150359" y="1829622"/>
              <a:ext cx="1405417" cy="598497"/>
            </a:xfrm>
            <a:prstGeom prst="rect">
              <a:avLst/>
            </a:prstGeom>
            <a:noFill/>
            <a:ln w="12700" cap="flat">
              <a:noFill/>
              <a:miter lim="400000"/>
            </a:ln>
            <a:effectLst/>
          </p:spPr>
          <p:txBody>
            <a:bodyPr wrap="square" lIns="0" tIns="0" rIns="0" bIns="0" numCol="1" anchor="t">
              <a:spAutoFit/>
            </a:bodyPr>
            <a:lstStyle>
              <a:lvl1pPr>
                <a:defRPr sz="800">
                  <a:solidFill>
                    <a:srgbClr val="000000">
                      <a:alpha val="50000"/>
                    </a:srgbClr>
                  </a:solidFill>
                  <a:uFill>
                    <a:solidFill>
                      <a:srgbClr val="000000">
                        <a:alpha val="50000"/>
                      </a:srgbClr>
                    </a:solidFill>
                  </a:uFill>
                  <a:latin typeface="Roboto condensed"/>
                  <a:ea typeface="Roboto condensed"/>
                  <a:cs typeface="Roboto condensed"/>
                  <a:sym typeface="Roboto condensed"/>
                </a:defRPr>
              </a:lvl1pPr>
            </a:lstStyle>
            <a:p>
              <a:pPr>
                <a:lnSpc>
                  <a:spcPct val="150000"/>
                </a:lnSpc>
                <a:defRPr sz="1800">
                  <a:solidFill>
                    <a:srgbClr val="000000"/>
                  </a:solidFill>
                  <a:uFillTx/>
                </a:defRPr>
              </a:pPr>
              <a:r>
                <a:rPr lang="zh-CN" altLang="en-US" sz="900" dirty="0">
                  <a:solidFill>
                    <a:schemeClr val="bg1"/>
                  </a:solidFill>
                  <a:uFillTx/>
                  <a:cs typeface="+mn-ea"/>
                  <a:sym typeface="+mn-lt"/>
                </a:rPr>
                <a:t>单击此处添加文本单击此处添加文本单击此处添加文本单击此处</a:t>
              </a:r>
              <a:endParaRPr lang="zh-CN" altLang="en-US" sz="900" dirty="0">
                <a:solidFill>
                  <a:schemeClr val="bg1"/>
                </a:solidFill>
                <a:uFillTx/>
                <a:cs typeface="+mn-ea"/>
                <a:sym typeface="+mn-lt"/>
              </a:endParaRPr>
            </a:p>
          </p:txBody>
        </p:sp>
        <p:sp>
          <p:nvSpPr>
            <p:cNvPr id="13" name="Shape 14701"/>
            <p:cNvSpPr/>
            <p:nvPr/>
          </p:nvSpPr>
          <p:spPr>
            <a:xfrm>
              <a:off x="1150359" y="1615924"/>
              <a:ext cx="952767" cy="184666"/>
            </a:xfrm>
            <a:prstGeom prst="rect">
              <a:avLst/>
            </a:prstGeom>
            <a:noFill/>
            <a:ln w="12700" cap="flat">
              <a:noFill/>
              <a:miter lim="400000"/>
            </a:ln>
            <a:effectLst/>
          </p:spPr>
          <p:txBody>
            <a:bodyPr wrap="square" lIns="0" tIns="0" rIns="0" bIns="0" numCol="1" anchor="t">
              <a:spAutoFit/>
            </a:bodyPr>
            <a:lstStyle>
              <a:lvl1pPr>
                <a:defRPr sz="1200" b="1">
                  <a:solidFill>
                    <a:srgbClr val="3194C6"/>
                  </a:solidFill>
                  <a:uFill>
                    <a:solidFill>
                      <a:srgbClr val="3194C6"/>
                    </a:solidFill>
                  </a:uFill>
                  <a:latin typeface="Roboto condensed"/>
                  <a:ea typeface="Roboto condensed"/>
                  <a:cs typeface="Roboto condensed"/>
                  <a:sym typeface="Roboto condensed"/>
                </a:defRPr>
              </a:lvl1pPr>
            </a:lstStyle>
            <a:p>
              <a:pPr lvl="0">
                <a:defRPr sz="1800" b="0">
                  <a:solidFill>
                    <a:srgbClr val="000000"/>
                  </a:solidFill>
                  <a:uFillTx/>
                </a:defRPr>
              </a:pPr>
              <a:r>
                <a:rPr lang="zh-CN" altLang="en-US" sz="1200" b="1" dirty="0">
                  <a:solidFill>
                    <a:schemeClr val="bg1"/>
                  </a:solidFill>
                  <a:uFill>
                    <a:solidFill>
                      <a:srgbClr val="3194C6"/>
                    </a:solidFill>
                  </a:uFill>
                  <a:latin typeface="+mn-lt"/>
                  <a:ea typeface="+mn-ea"/>
                  <a:cs typeface="+mn-ea"/>
                  <a:sym typeface="+mn-lt"/>
                </a:rPr>
                <a:t>添加标题</a:t>
              </a:r>
              <a:endParaRPr sz="1200" b="1" dirty="0">
                <a:solidFill>
                  <a:schemeClr val="bg1"/>
                </a:solidFill>
                <a:uFill>
                  <a:solidFill>
                    <a:srgbClr val="3194C6"/>
                  </a:solidFill>
                </a:uFill>
                <a:latin typeface="+mn-lt"/>
                <a:ea typeface="+mn-ea"/>
                <a:cs typeface="+mn-ea"/>
                <a:sym typeface="+mn-lt"/>
              </a:endParaRPr>
            </a:p>
          </p:txBody>
        </p:sp>
        <p:sp>
          <p:nvSpPr>
            <p:cNvPr id="18" name="Shape 14709"/>
            <p:cNvSpPr/>
            <p:nvPr/>
          </p:nvSpPr>
          <p:spPr>
            <a:xfrm>
              <a:off x="2103170" y="1728022"/>
              <a:ext cx="1433780" cy="1"/>
            </a:xfrm>
            <a:prstGeom prst="line">
              <a:avLst/>
            </a:prstGeom>
            <a:ln w="6350">
              <a:solidFill>
                <a:schemeClr val="bg1"/>
              </a:solidFill>
              <a:prstDash val="dash"/>
              <a:round/>
              <a:headEnd type="oval"/>
            </a:ln>
          </p:spPr>
          <p:txBody>
            <a:bodyPr lIns="0" tIns="0" rIns="0" bIns="0"/>
            <a:lstStyle/>
            <a:p>
              <a:pPr lvl="0">
                <a:defRPr sz="1200">
                  <a:uFillTx/>
                  <a:latin typeface="+mj-lt"/>
                  <a:ea typeface="+mj-ea"/>
                  <a:cs typeface="+mj-cs"/>
                  <a:sym typeface="Helvetica"/>
                </a:defRPr>
              </a:pPr>
              <a:endParaRPr dirty="0">
                <a:solidFill>
                  <a:schemeClr val="bg1"/>
                </a:solidFill>
                <a:cs typeface="+mn-ea"/>
                <a:sym typeface="+mn-lt"/>
              </a:endParaRPr>
            </a:p>
          </p:txBody>
        </p:sp>
      </p:grpSp>
      <p:grpSp>
        <p:nvGrpSpPr>
          <p:cNvPr id="62" name="组合 61"/>
          <p:cNvGrpSpPr/>
          <p:nvPr/>
        </p:nvGrpSpPr>
        <p:grpSpPr>
          <a:xfrm>
            <a:off x="1151630" y="3367092"/>
            <a:ext cx="2328170" cy="812195"/>
            <a:chOff x="1151630" y="3367092"/>
            <a:chExt cx="2328170" cy="812195"/>
          </a:xfrm>
        </p:grpSpPr>
        <p:sp>
          <p:nvSpPr>
            <p:cNvPr id="10" name="Shape 14697"/>
            <p:cNvSpPr/>
            <p:nvPr/>
          </p:nvSpPr>
          <p:spPr>
            <a:xfrm>
              <a:off x="1151630" y="3367092"/>
              <a:ext cx="952767" cy="184666"/>
            </a:xfrm>
            <a:prstGeom prst="rect">
              <a:avLst/>
            </a:prstGeom>
            <a:noFill/>
            <a:ln w="12700" cap="flat">
              <a:noFill/>
              <a:miter lim="400000"/>
            </a:ln>
            <a:effectLst/>
          </p:spPr>
          <p:txBody>
            <a:bodyPr wrap="square" lIns="0" tIns="0" rIns="0" bIns="0" numCol="1" anchor="t">
              <a:spAutoFit/>
            </a:bodyPr>
            <a:lstStyle>
              <a:lvl1pPr>
                <a:defRPr sz="1200" b="1">
                  <a:solidFill>
                    <a:srgbClr val="A5C067"/>
                  </a:solidFill>
                  <a:uFill>
                    <a:solidFill>
                      <a:srgbClr val="A5C067"/>
                    </a:solidFill>
                  </a:uFill>
                  <a:latin typeface="Roboto condensed"/>
                  <a:ea typeface="Roboto condensed"/>
                  <a:cs typeface="Roboto condensed"/>
                  <a:sym typeface="Roboto condensed"/>
                </a:defRPr>
              </a:lvl1pPr>
            </a:lstStyle>
            <a:p>
              <a:pPr lvl="0">
                <a:defRPr sz="1800" b="0">
                  <a:solidFill>
                    <a:srgbClr val="000000"/>
                  </a:solidFill>
                  <a:uFillTx/>
                </a:defRPr>
              </a:pPr>
              <a:r>
                <a:rPr lang="zh-CN" altLang="en-US" sz="1200" b="1" dirty="0">
                  <a:solidFill>
                    <a:schemeClr val="bg1"/>
                  </a:solidFill>
                  <a:uFill>
                    <a:solidFill>
                      <a:srgbClr val="A5C067"/>
                    </a:solidFill>
                  </a:uFill>
                  <a:latin typeface="+mn-lt"/>
                  <a:ea typeface="+mn-ea"/>
                  <a:cs typeface="+mn-ea"/>
                  <a:sym typeface="+mn-lt"/>
                </a:rPr>
                <a:t>添加标题</a:t>
              </a:r>
              <a:endParaRPr sz="1200" b="1" dirty="0">
                <a:solidFill>
                  <a:schemeClr val="bg1"/>
                </a:solidFill>
                <a:uFill>
                  <a:solidFill>
                    <a:srgbClr val="A5C067"/>
                  </a:solidFill>
                </a:uFill>
                <a:latin typeface="+mn-lt"/>
                <a:ea typeface="+mn-ea"/>
                <a:cs typeface="+mn-ea"/>
                <a:sym typeface="+mn-lt"/>
              </a:endParaRPr>
            </a:p>
          </p:txBody>
        </p:sp>
        <p:sp>
          <p:nvSpPr>
            <p:cNvPr id="11" name="Shape 14698"/>
            <p:cNvSpPr/>
            <p:nvPr/>
          </p:nvSpPr>
          <p:spPr>
            <a:xfrm>
              <a:off x="1151630" y="3580790"/>
              <a:ext cx="1394877" cy="598497"/>
            </a:xfrm>
            <a:prstGeom prst="rect">
              <a:avLst/>
            </a:prstGeom>
            <a:noFill/>
            <a:ln w="12700" cap="flat">
              <a:noFill/>
              <a:miter lim="400000"/>
            </a:ln>
            <a:effectLst/>
          </p:spPr>
          <p:txBody>
            <a:bodyPr wrap="square" lIns="0" tIns="0" rIns="0" bIns="0" numCol="1" anchor="t">
              <a:spAutoFit/>
            </a:bodyPr>
            <a:lstStyle/>
            <a:p>
              <a:pPr>
                <a:lnSpc>
                  <a:spcPct val="150000"/>
                </a:lnSpc>
              </a:pPr>
              <a:r>
                <a:rPr lang="zh-CN" altLang="en-US" sz="900" dirty="0">
                  <a:solidFill>
                    <a:schemeClr val="bg1"/>
                  </a:solidFill>
                  <a:latin typeface="Roboto condensed"/>
                  <a:cs typeface="+mn-ea"/>
                  <a:sym typeface="+mn-lt"/>
                </a:rPr>
                <a:t>单击此处添加文本单击此处添加文本单击此处添加文本单击此处</a:t>
              </a:r>
              <a:endParaRPr lang="zh-CN" altLang="en-US" sz="900" dirty="0">
                <a:solidFill>
                  <a:schemeClr val="bg1"/>
                </a:solidFill>
                <a:latin typeface="Roboto condensed"/>
                <a:cs typeface="+mn-ea"/>
                <a:sym typeface="+mn-lt"/>
              </a:endParaRPr>
            </a:p>
          </p:txBody>
        </p:sp>
        <p:sp>
          <p:nvSpPr>
            <p:cNvPr id="19" name="Shape 14710"/>
            <p:cNvSpPr/>
            <p:nvPr/>
          </p:nvSpPr>
          <p:spPr>
            <a:xfrm>
              <a:off x="2155547" y="3480477"/>
              <a:ext cx="1324253" cy="1"/>
            </a:xfrm>
            <a:prstGeom prst="line">
              <a:avLst/>
            </a:prstGeom>
            <a:ln w="6350">
              <a:solidFill>
                <a:schemeClr val="bg1"/>
              </a:solidFill>
              <a:prstDash val="dash"/>
              <a:round/>
              <a:headEnd type="oval"/>
            </a:ln>
          </p:spPr>
          <p:txBody>
            <a:bodyPr lIns="0" tIns="0" rIns="0" bIns="0"/>
            <a:lstStyle/>
            <a:p>
              <a:pPr lvl="0">
                <a:defRPr sz="1200">
                  <a:uFillTx/>
                  <a:latin typeface="+mj-lt"/>
                  <a:ea typeface="+mj-ea"/>
                  <a:cs typeface="+mj-cs"/>
                  <a:sym typeface="Helvetica"/>
                </a:defRPr>
              </a:pPr>
              <a:endParaRPr>
                <a:solidFill>
                  <a:schemeClr val="bg1"/>
                </a:solidFill>
                <a:cs typeface="+mn-ea"/>
                <a:sym typeface="+mn-lt"/>
              </a:endParaRPr>
            </a:p>
          </p:txBody>
        </p:sp>
      </p:grpSp>
      <p:grpSp>
        <p:nvGrpSpPr>
          <p:cNvPr id="63" name="组合 62"/>
          <p:cNvGrpSpPr/>
          <p:nvPr/>
        </p:nvGrpSpPr>
        <p:grpSpPr>
          <a:xfrm>
            <a:off x="5610757" y="1615924"/>
            <a:ext cx="2777667" cy="812195"/>
            <a:chOff x="5610757" y="1615924"/>
            <a:chExt cx="2777667" cy="812195"/>
          </a:xfrm>
        </p:grpSpPr>
        <p:sp>
          <p:nvSpPr>
            <p:cNvPr id="16" name="Shape 14706"/>
            <p:cNvSpPr/>
            <p:nvPr/>
          </p:nvSpPr>
          <p:spPr>
            <a:xfrm>
              <a:off x="7072900" y="1615924"/>
              <a:ext cx="952767" cy="184666"/>
            </a:xfrm>
            <a:prstGeom prst="rect">
              <a:avLst/>
            </a:prstGeom>
            <a:noFill/>
            <a:ln w="12700" cap="flat">
              <a:noFill/>
              <a:miter lim="400000"/>
            </a:ln>
            <a:effectLst/>
          </p:spPr>
          <p:txBody>
            <a:bodyPr wrap="square" lIns="0" tIns="0" rIns="0" bIns="0" numCol="1" anchor="t">
              <a:spAutoFit/>
            </a:bodyPr>
            <a:lstStyle>
              <a:lvl1pPr algn="r">
                <a:defRPr sz="1200" b="1">
                  <a:solidFill>
                    <a:srgbClr val="F7AC12"/>
                  </a:solidFill>
                  <a:uFill>
                    <a:solidFill>
                      <a:srgbClr val="F7AC12"/>
                    </a:solidFill>
                  </a:uFill>
                  <a:latin typeface="Roboto condensed"/>
                  <a:ea typeface="Roboto condensed"/>
                  <a:cs typeface="Roboto condensed"/>
                  <a:sym typeface="Roboto condensed"/>
                </a:defRPr>
              </a:lvl1pPr>
            </a:lstStyle>
            <a:p>
              <a:pPr lvl="0">
                <a:defRPr sz="1800" b="0">
                  <a:solidFill>
                    <a:srgbClr val="000000"/>
                  </a:solidFill>
                  <a:uFillTx/>
                </a:defRPr>
              </a:pPr>
              <a:r>
                <a:rPr lang="zh-CN" altLang="en-US" sz="1200" b="1" dirty="0">
                  <a:solidFill>
                    <a:schemeClr val="bg1"/>
                  </a:solidFill>
                  <a:uFill>
                    <a:solidFill>
                      <a:srgbClr val="F7AC12"/>
                    </a:solidFill>
                  </a:uFill>
                  <a:latin typeface="+mn-lt"/>
                  <a:ea typeface="+mn-ea"/>
                  <a:cs typeface="+mn-ea"/>
                  <a:sym typeface="+mn-lt"/>
                </a:rPr>
                <a:t>添加标题</a:t>
              </a:r>
              <a:endParaRPr sz="1200" b="1" dirty="0">
                <a:solidFill>
                  <a:schemeClr val="bg1"/>
                </a:solidFill>
                <a:uFill>
                  <a:solidFill>
                    <a:srgbClr val="F7AC12"/>
                  </a:solidFill>
                </a:uFill>
                <a:latin typeface="+mn-lt"/>
                <a:ea typeface="+mn-ea"/>
                <a:cs typeface="+mn-ea"/>
                <a:sym typeface="+mn-lt"/>
              </a:endParaRPr>
            </a:p>
          </p:txBody>
        </p:sp>
        <p:sp>
          <p:nvSpPr>
            <p:cNvPr id="17" name="Shape 14707"/>
            <p:cNvSpPr/>
            <p:nvPr/>
          </p:nvSpPr>
          <p:spPr>
            <a:xfrm>
              <a:off x="7072900" y="1829622"/>
              <a:ext cx="1315524" cy="598497"/>
            </a:xfrm>
            <a:prstGeom prst="rect">
              <a:avLst/>
            </a:prstGeom>
            <a:noFill/>
            <a:ln w="12700" cap="flat">
              <a:noFill/>
              <a:miter lim="400000"/>
            </a:ln>
            <a:effectLst/>
          </p:spPr>
          <p:txBody>
            <a:bodyPr wrap="square" lIns="0" tIns="0" rIns="0" bIns="0" numCol="1" anchor="t">
              <a:spAutoFit/>
            </a:bodyPr>
            <a:lstStyle/>
            <a:p>
              <a:pPr>
                <a:lnSpc>
                  <a:spcPct val="150000"/>
                </a:lnSpc>
              </a:pPr>
              <a:r>
                <a:rPr lang="zh-CN" altLang="en-US" sz="900" dirty="0">
                  <a:solidFill>
                    <a:schemeClr val="bg1"/>
                  </a:solidFill>
                  <a:latin typeface="Roboto condensed"/>
                  <a:cs typeface="+mn-ea"/>
                  <a:sym typeface="+mn-lt"/>
                </a:rPr>
                <a:t>单击此处添加文本单击此处添加文本单击此处添加文本单击此处</a:t>
              </a:r>
              <a:endParaRPr lang="zh-CN" altLang="en-US" sz="900" dirty="0">
                <a:solidFill>
                  <a:schemeClr val="bg1"/>
                </a:solidFill>
                <a:latin typeface="Roboto condensed"/>
                <a:cs typeface="+mn-ea"/>
                <a:sym typeface="+mn-lt"/>
              </a:endParaRPr>
            </a:p>
          </p:txBody>
        </p:sp>
        <p:sp>
          <p:nvSpPr>
            <p:cNvPr id="20" name="Shape 14711"/>
            <p:cNvSpPr/>
            <p:nvPr/>
          </p:nvSpPr>
          <p:spPr>
            <a:xfrm flipH="1">
              <a:off x="5610757" y="1728022"/>
              <a:ext cx="1462098" cy="1"/>
            </a:xfrm>
            <a:prstGeom prst="line">
              <a:avLst/>
            </a:prstGeom>
            <a:ln w="6350">
              <a:solidFill>
                <a:schemeClr val="bg1"/>
              </a:solidFill>
              <a:prstDash val="dash"/>
              <a:round/>
              <a:headEnd type="oval"/>
            </a:ln>
          </p:spPr>
          <p:txBody>
            <a:bodyPr lIns="0" tIns="0" rIns="0" bIns="0"/>
            <a:lstStyle/>
            <a:p>
              <a:pPr lvl="0">
                <a:defRPr sz="1200">
                  <a:uFillTx/>
                  <a:latin typeface="+mj-lt"/>
                  <a:ea typeface="+mj-ea"/>
                  <a:cs typeface="+mj-cs"/>
                  <a:sym typeface="Helvetica"/>
                </a:defRPr>
              </a:pPr>
              <a:endParaRPr>
                <a:solidFill>
                  <a:schemeClr val="bg1"/>
                </a:solidFill>
                <a:cs typeface="+mn-ea"/>
                <a:sym typeface="+mn-lt"/>
              </a:endParaRPr>
            </a:p>
          </p:txBody>
        </p:sp>
      </p:grpSp>
      <p:grpSp>
        <p:nvGrpSpPr>
          <p:cNvPr id="64" name="组合 63"/>
          <p:cNvGrpSpPr/>
          <p:nvPr/>
        </p:nvGrpSpPr>
        <p:grpSpPr>
          <a:xfrm>
            <a:off x="5610757" y="3367092"/>
            <a:ext cx="2777667" cy="812195"/>
            <a:chOff x="5610757" y="3367092"/>
            <a:chExt cx="2777667" cy="812195"/>
          </a:xfrm>
        </p:grpSpPr>
        <p:sp>
          <p:nvSpPr>
            <p:cNvPr id="14" name="Shape 14703"/>
            <p:cNvSpPr/>
            <p:nvPr/>
          </p:nvSpPr>
          <p:spPr>
            <a:xfrm>
              <a:off x="7072900" y="3367092"/>
              <a:ext cx="952767" cy="184666"/>
            </a:xfrm>
            <a:prstGeom prst="rect">
              <a:avLst/>
            </a:prstGeom>
            <a:noFill/>
            <a:ln w="12700" cap="flat">
              <a:noFill/>
              <a:miter lim="400000"/>
            </a:ln>
            <a:effectLst/>
          </p:spPr>
          <p:txBody>
            <a:bodyPr wrap="square" lIns="0" tIns="0" rIns="0" bIns="0" numCol="1" anchor="t">
              <a:spAutoFit/>
            </a:bodyPr>
            <a:lstStyle>
              <a:lvl1pPr algn="r">
                <a:defRPr sz="1200" b="1">
                  <a:solidFill>
                    <a:srgbClr val="CD4E37"/>
                  </a:solidFill>
                  <a:uFill>
                    <a:solidFill>
                      <a:srgbClr val="CD4E37"/>
                    </a:solidFill>
                  </a:uFill>
                  <a:latin typeface="Roboto condensed"/>
                  <a:ea typeface="Roboto condensed"/>
                  <a:cs typeface="Roboto condensed"/>
                  <a:sym typeface="Roboto condensed"/>
                </a:defRPr>
              </a:lvl1pPr>
            </a:lstStyle>
            <a:p>
              <a:pPr lvl="0">
                <a:defRPr sz="1800" b="0">
                  <a:solidFill>
                    <a:srgbClr val="000000"/>
                  </a:solidFill>
                  <a:uFillTx/>
                </a:defRPr>
              </a:pPr>
              <a:r>
                <a:rPr lang="zh-CN" altLang="en-US" sz="1200" b="1" dirty="0">
                  <a:solidFill>
                    <a:schemeClr val="bg1"/>
                  </a:solidFill>
                  <a:uFill>
                    <a:solidFill>
                      <a:srgbClr val="CD4E37"/>
                    </a:solidFill>
                  </a:uFill>
                  <a:latin typeface="+mn-lt"/>
                  <a:ea typeface="+mn-ea"/>
                  <a:cs typeface="+mn-ea"/>
                  <a:sym typeface="+mn-lt"/>
                </a:rPr>
                <a:t>添加标题</a:t>
              </a:r>
              <a:endParaRPr sz="1200" b="1" dirty="0">
                <a:solidFill>
                  <a:schemeClr val="bg1"/>
                </a:solidFill>
                <a:uFill>
                  <a:solidFill>
                    <a:srgbClr val="CD4E37"/>
                  </a:solidFill>
                </a:uFill>
                <a:latin typeface="+mn-lt"/>
                <a:ea typeface="+mn-ea"/>
                <a:cs typeface="+mn-ea"/>
                <a:sym typeface="+mn-lt"/>
              </a:endParaRPr>
            </a:p>
          </p:txBody>
        </p:sp>
        <p:sp>
          <p:nvSpPr>
            <p:cNvPr id="15" name="Shape 14704"/>
            <p:cNvSpPr/>
            <p:nvPr/>
          </p:nvSpPr>
          <p:spPr>
            <a:xfrm>
              <a:off x="7072900" y="3580790"/>
              <a:ext cx="1315524" cy="598497"/>
            </a:xfrm>
            <a:prstGeom prst="rect">
              <a:avLst/>
            </a:prstGeom>
            <a:noFill/>
            <a:ln w="12700" cap="flat">
              <a:noFill/>
              <a:miter lim="400000"/>
            </a:ln>
            <a:effectLst/>
          </p:spPr>
          <p:txBody>
            <a:bodyPr wrap="square" lIns="0" tIns="0" rIns="0" bIns="0" numCol="1" anchor="t">
              <a:spAutoFit/>
            </a:bodyPr>
            <a:lstStyle/>
            <a:p>
              <a:pPr>
                <a:lnSpc>
                  <a:spcPct val="150000"/>
                </a:lnSpc>
              </a:pPr>
              <a:r>
                <a:rPr lang="zh-CN" altLang="en-US" sz="900" dirty="0">
                  <a:solidFill>
                    <a:schemeClr val="bg1"/>
                  </a:solidFill>
                  <a:latin typeface="Roboto condensed"/>
                  <a:cs typeface="+mn-ea"/>
                  <a:sym typeface="+mn-lt"/>
                </a:rPr>
                <a:t>单击此处添加文本单击此处添加文本单击此处添加文本单击此处</a:t>
              </a:r>
              <a:endParaRPr lang="zh-CN" altLang="en-US" sz="900" dirty="0">
                <a:solidFill>
                  <a:schemeClr val="bg1"/>
                </a:solidFill>
                <a:latin typeface="Roboto condensed"/>
                <a:cs typeface="+mn-ea"/>
                <a:sym typeface="+mn-lt"/>
              </a:endParaRPr>
            </a:p>
          </p:txBody>
        </p:sp>
        <p:sp>
          <p:nvSpPr>
            <p:cNvPr id="21" name="Shape 14712"/>
            <p:cNvSpPr/>
            <p:nvPr/>
          </p:nvSpPr>
          <p:spPr>
            <a:xfrm flipH="1">
              <a:off x="5610757" y="3436994"/>
              <a:ext cx="1462100" cy="1"/>
            </a:xfrm>
            <a:prstGeom prst="line">
              <a:avLst/>
            </a:prstGeom>
            <a:ln w="6350">
              <a:solidFill>
                <a:schemeClr val="bg1"/>
              </a:solidFill>
              <a:prstDash val="dash"/>
              <a:round/>
              <a:headEnd type="oval"/>
            </a:ln>
          </p:spPr>
          <p:txBody>
            <a:bodyPr lIns="0" tIns="0" rIns="0" bIns="0"/>
            <a:lstStyle/>
            <a:p>
              <a:pPr lvl="0">
                <a:defRPr sz="1200">
                  <a:uFillTx/>
                  <a:latin typeface="+mj-lt"/>
                  <a:ea typeface="+mj-ea"/>
                  <a:cs typeface="+mj-cs"/>
                  <a:sym typeface="Helvetica"/>
                </a:defRPr>
              </a:pPr>
              <a:endParaRPr>
                <a:solidFill>
                  <a:schemeClr val="bg1"/>
                </a:solidFill>
                <a:cs typeface="+mn-ea"/>
                <a:sym typeface="+mn-lt"/>
              </a:endParaRPr>
            </a:p>
          </p:txBody>
        </p:sp>
      </p:grpSp>
      <p:sp>
        <p:nvSpPr>
          <p:cNvPr id="70" name="TextBox 91"/>
          <p:cNvSpPr txBox="1">
            <a:spLocks noChangeArrowheads="1"/>
          </p:cNvSpPr>
          <p:nvPr/>
        </p:nvSpPr>
        <p:spPr bwMode="auto">
          <a:xfrm>
            <a:off x="3599892" y="373226"/>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活动执行流程</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pic>
        <p:nvPicPr>
          <p:cNvPr id="22" name="图片 21" descr="d68fcedea452438a40de1eb5fc6353cb"/>
          <p:cNvPicPr>
            <a:picLocks noChangeAspect="1"/>
          </p:cNvPicPr>
          <p:nvPr/>
        </p:nvPicPr>
        <p:blipFill>
          <a:blip r:embed="rId3"/>
          <a:stretch>
            <a:fillRect/>
          </a:stretch>
        </p:blipFill>
        <p:spPr>
          <a:xfrm>
            <a:off x="2918460" y="750570"/>
            <a:ext cx="3791585" cy="37915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p:tgtEl>
                                          <p:spTgt spid="61"/>
                                        </p:tgtEl>
                                        <p:attrNameLst>
                                          <p:attrName>ppt_x</p:attrName>
                                        </p:attrNameLst>
                                      </p:cBhvr>
                                      <p:tavLst>
                                        <p:tav tm="0">
                                          <p:val>
                                            <p:strVal val="#ppt_x+#ppt_w*1.125000"/>
                                          </p:val>
                                        </p:tav>
                                        <p:tav tm="100000">
                                          <p:val>
                                            <p:strVal val="#ppt_x"/>
                                          </p:val>
                                        </p:tav>
                                      </p:tavLst>
                                    </p:anim>
                                    <p:animEffect transition="in" filter="wipe(left)">
                                      <p:cBhvr>
                                        <p:cTn id="8" dur="500"/>
                                        <p:tgtEl>
                                          <p:spTgt spid="61"/>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 calcmode="lin" valueType="num">
                                      <p:cBhvr additive="base">
                                        <p:cTn id="12" dur="500"/>
                                        <p:tgtEl>
                                          <p:spTgt spid="63"/>
                                        </p:tgtEl>
                                        <p:attrNameLst>
                                          <p:attrName>ppt_x</p:attrName>
                                        </p:attrNameLst>
                                      </p:cBhvr>
                                      <p:tavLst>
                                        <p:tav tm="0">
                                          <p:val>
                                            <p:strVal val="#ppt_x-#ppt_w*1.125000"/>
                                          </p:val>
                                        </p:tav>
                                        <p:tav tm="100000">
                                          <p:val>
                                            <p:strVal val="#ppt_x"/>
                                          </p:val>
                                        </p:tav>
                                      </p:tavLst>
                                    </p:anim>
                                    <p:animEffect transition="in" filter="wipe(right)">
                                      <p:cBhvr>
                                        <p:cTn id="13" dur="500"/>
                                        <p:tgtEl>
                                          <p:spTgt spid="63"/>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additive="base">
                                        <p:cTn id="17" dur="500"/>
                                        <p:tgtEl>
                                          <p:spTgt spid="64"/>
                                        </p:tgtEl>
                                        <p:attrNameLst>
                                          <p:attrName>ppt_x</p:attrName>
                                        </p:attrNameLst>
                                      </p:cBhvr>
                                      <p:tavLst>
                                        <p:tav tm="0">
                                          <p:val>
                                            <p:strVal val="#ppt_x-#ppt_w*1.125000"/>
                                          </p:val>
                                        </p:tav>
                                        <p:tav tm="100000">
                                          <p:val>
                                            <p:strVal val="#ppt_x"/>
                                          </p:val>
                                        </p:tav>
                                      </p:tavLst>
                                    </p:anim>
                                    <p:animEffect transition="in" filter="wipe(right)">
                                      <p:cBhvr>
                                        <p:cTn id="18" dur="500"/>
                                        <p:tgtEl>
                                          <p:spTgt spid="64"/>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62"/>
                                        </p:tgtEl>
                                        <p:attrNameLst>
                                          <p:attrName>style.visibility</p:attrName>
                                        </p:attrNameLst>
                                      </p:cBhvr>
                                      <p:to>
                                        <p:strVal val="visible"/>
                                      </p:to>
                                    </p:set>
                                    <p:anim calcmode="lin" valueType="num">
                                      <p:cBhvr additive="base">
                                        <p:cTn id="22" dur="500"/>
                                        <p:tgtEl>
                                          <p:spTgt spid="62"/>
                                        </p:tgtEl>
                                        <p:attrNameLst>
                                          <p:attrName>ppt_x</p:attrName>
                                        </p:attrNameLst>
                                      </p:cBhvr>
                                      <p:tavLst>
                                        <p:tav tm="0">
                                          <p:val>
                                            <p:strVal val="#ppt_x+#ppt_w*1.125000"/>
                                          </p:val>
                                        </p:tav>
                                        <p:tav tm="100000">
                                          <p:val>
                                            <p:strVal val="#ppt_x"/>
                                          </p:val>
                                        </p:tav>
                                      </p:tavLst>
                                    </p:anim>
                                    <p:animEffect transition="in" filter="wipe(left)">
                                      <p:cBhvr>
                                        <p:cTn id="2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431540" y="338867"/>
            <a:ext cx="8820981" cy="5061004"/>
            <a:chOff x="431540" y="339502"/>
            <a:chExt cx="8820981" cy="5061004"/>
          </a:xfrm>
          <a:solidFill>
            <a:srgbClr val="00013A"/>
          </a:solidFill>
        </p:grpSpPr>
        <p:sp>
          <p:nvSpPr>
            <p:cNvPr id="34" name="矩形: 圆角 33"/>
            <p:cNvSpPr/>
            <p:nvPr/>
          </p:nvSpPr>
          <p:spPr>
            <a:xfrm>
              <a:off x="431540" y="339502"/>
              <a:ext cx="8280920" cy="4464496"/>
            </a:xfrm>
            <a:prstGeom prst="roundRect">
              <a:avLst>
                <a:gd name="adj" fmla="val 5695"/>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5"/>
            <p:cNvPicPr>
              <a:picLocks noChangeAspect="1"/>
            </p:cNvPicPr>
            <p:nvPr/>
          </p:nvPicPr>
          <p:blipFill rotWithShape="1">
            <a:blip r:embed="rId1">
              <a:extLst>
                <a:ext uri="{28A0092B-C50C-407E-A947-70E740481C1C}">
                  <a14:useLocalDpi xmlns:a14="http://schemas.microsoft.com/office/drawing/2010/main" val="0"/>
                </a:ext>
              </a:extLst>
            </a:blip>
            <a:srcRect l="60275" t="36852" r="23919" b="33642"/>
            <a:stretch>
              <a:fillRect/>
            </a:stretch>
          </p:blipFill>
          <p:spPr>
            <a:xfrm>
              <a:off x="7812360" y="3888338"/>
              <a:ext cx="1440161" cy="1512168"/>
            </a:xfrm>
            <a:prstGeom prst="rect">
              <a:avLst/>
            </a:prstGeom>
            <a:grpFill/>
          </p:spPr>
        </p:pic>
      </p:grpSp>
      <p:sp>
        <p:nvSpPr>
          <p:cNvPr id="31" name="Shape 15384"/>
          <p:cNvSpPr/>
          <p:nvPr/>
        </p:nvSpPr>
        <p:spPr>
          <a:xfrm>
            <a:off x="1621110" y="3759270"/>
            <a:ext cx="6191250" cy="347403"/>
          </a:xfrm>
          <a:prstGeom prst="rect">
            <a:avLst/>
          </a:prstGeom>
          <a:ln w="12700">
            <a:miter lim="400000"/>
          </a:ln>
        </p:spPr>
        <p:txBody>
          <a:bodyPr lIns="0" tIns="0" rIns="0" bIns="0">
            <a:spAutoFit/>
          </a:bodyPr>
          <a:lstStyle>
            <a:lvl1pPr algn="ctr">
              <a:lnSpc>
                <a:spcPct val="120000"/>
              </a:lnSpc>
              <a:defRPr sz="700">
                <a:solidFill>
                  <a:srgbClr val="808080"/>
                </a:solidFill>
                <a:uFill>
                  <a:solidFill>
                    <a:srgbClr val="808080"/>
                  </a:solidFill>
                </a:uFill>
                <a:latin typeface="Roboto condensed"/>
                <a:ea typeface="Roboto condensed"/>
                <a:cs typeface="Roboto condensed"/>
                <a:sym typeface="Roboto condensed"/>
              </a:defRPr>
            </a:lvl1pPr>
          </a:lstStyle>
          <a:p>
            <a:pPr>
              <a:lnSpc>
                <a:spcPct val="150000"/>
              </a:lnSpc>
            </a:pPr>
            <a:r>
              <a:rPr lang="zh-CN" altLang="en-US" sz="800" dirty="0">
                <a:solidFill>
                  <a:schemeClr val="bg1"/>
                </a:solidFill>
                <a:latin typeface="+mn-lt"/>
                <a:ea typeface="+mn-ea"/>
                <a:cs typeface="+mn-cs"/>
                <a:sym typeface="+mn-lt"/>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en-US" sz="800" dirty="0">
              <a:solidFill>
                <a:schemeClr val="bg1"/>
              </a:solidFill>
              <a:latin typeface="+mn-lt"/>
              <a:ea typeface="+mn-ea"/>
              <a:cs typeface="+mn-cs"/>
              <a:sym typeface="+mn-lt"/>
            </a:endParaRPr>
          </a:p>
        </p:txBody>
      </p:sp>
      <p:sp>
        <p:nvSpPr>
          <p:cNvPr id="32" name="Shape 15385"/>
          <p:cNvSpPr/>
          <p:nvPr/>
        </p:nvSpPr>
        <p:spPr>
          <a:xfrm>
            <a:off x="1621110" y="3502923"/>
            <a:ext cx="6191250" cy="1"/>
          </a:xfrm>
          <a:prstGeom prst="line">
            <a:avLst/>
          </a:prstGeom>
          <a:ln w="3175">
            <a:solidFill>
              <a:schemeClr val="bg1"/>
            </a:solidFill>
            <a:round/>
          </a:ln>
        </p:spPr>
        <p:txBody>
          <a:bodyPr lIns="0" tIns="0" rIns="0" bIns="0"/>
          <a:lstStyle/>
          <a:p>
            <a:pPr lvl="0">
              <a:defRPr sz="1200">
                <a:uFillTx/>
                <a:latin typeface="+mj-lt"/>
                <a:ea typeface="+mj-ea"/>
                <a:cs typeface="+mj-cs"/>
                <a:sym typeface="Helvetica"/>
              </a:defRPr>
            </a:pPr>
            <a:endParaRPr>
              <a:cs typeface="+mn-ea"/>
              <a:sym typeface="+mn-lt"/>
            </a:endParaRPr>
          </a:p>
        </p:txBody>
      </p:sp>
      <p:sp>
        <p:nvSpPr>
          <p:cNvPr id="38" name="矩形 37"/>
          <p:cNvSpPr/>
          <p:nvPr/>
        </p:nvSpPr>
        <p:spPr>
          <a:xfrm>
            <a:off x="4269432" y="1535706"/>
            <a:ext cx="2088232" cy="307777"/>
          </a:xfrm>
          <a:prstGeom prst="rect">
            <a:avLst/>
          </a:prstGeom>
          <a:noFill/>
        </p:spPr>
        <p:txBody>
          <a:bodyPr wrap="square">
            <a:spAutoFit/>
          </a:bodyPr>
          <a:lstStyle/>
          <a:p>
            <a:r>
              <a:rPr lang="zh-CN" altLang="en-US" dirty="0">
                <a:solidFill>
                  <a:schemeClr val="bg1"/>
                </a:solidFill>
              </a:rPr>
              <a:t>在此添加标题</a:t>
            </a:r>
            <a:endParaRPr lang="en-US" altLang="zh-CN" sz="1050" dirty="0">
              <a:solidFill>
                <a:schemeClr val="bg1"/>
              </a:solidFill>
            </a:endParaRPr>
          </a:p>
        </p:txBody>
      </p:sp>
      <p:sp>
        <p:nvSpPr>
          <p:cNvPr id="39" name="文本框 25"/>
          <p:cNvSpPr txBox="1"/>
          <p:nvPr/>
        </p:nvSpPr>
        <p:spPr>
          <a:xfrm>
            <a:off x="4166551" y="1867428"/>
            <a:ext cx="3775289" cy="993734"/>
          </a:xfrm>
          <a:prstGeom prst="rect">
            <a:avLst/>
          </a:prstGeom>
          <a:noFill/>
        </p:spPr>
        <p:txBody>
          <a:bodyPr wrap="square" rtlCol="0">
            <a:spAutoFit/>
          </a:bodyPr>
          <a:lstStyle>
            <a:defPPr>
              <a:defRPr lang="zh-CN"/>
            </a:defPPr>
            <a:lvl1pPr>
              <a:defRPr>
                <a:solidFill>
                  <a:schemeClr val="bg1">
                    <a:lumMod val="50000"/>
                  </a:schemeClr>
                </a:solidFill>
              </a:defRPr>
            </a:lvl1pPr>
          </a:lstStyle>
          <a:p>
            <a:pPr>
              <a:lnSpc>
                <a:spcPct val="150000"/>
              </a:lnSpc>
            </a:pPr>
            <a:r>
              <a:rPr lang="zh-CN" altLang="en-US" sz="800" dirty="0">
                <a:solidFill>
                  <a:schemeClr val="bg1"/>
                </a:solidFill>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en-US" altLang="zh-CN" sz="700" dirty="0">
              <a:solidFill>
                <a:schemeClr val="bg1"/>
              </a:solidFill>
            </a:endParaRPr>
          </a:p>
        </p:txBody>
      </p:sp>
      <p:sp>
        <p:nvSpPr>
          <p:cNvPr id="26" name="TextBox 91"/>
          <p:cNvSpPr txBox="1">
            <a:spLocks noChangeArrowheads="1"/>
          </p:cNvSpPr>
          <p:nvPr/>
        </p:nvSpPr>
        <p:spPr bwMode="auto">
          <a:xfrm>
            <a:off x="3599892" y="373226"/>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活动执行流程</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pic>
        <p:nvPicPr>
          <p:cNvPr id="2" name="图片 1" descr="cffb17c42a6e04f76b6475a4b742ae54"/>
          <p:cNvPicPr>
            <a:picLocks noChangeAspect="1"/>
          </p:cNvPicPr>
          <p:nvPr/>
        </p:nvPicPr>
        <p:blipFill>
          <a:blip r:embed="rId2"/>
          <a:stretch>
            <a:fillRect/>
          </a:stretch>
        </p:blipFill>
        <p:spPr>
          <a:xfrm>
            <a:off x="1172845" y="1143635"/>
            <a:ext cx="2543810" cy="25438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p:tgtEl>
                                          <p:spTgt spid="38"/>
                                        </p:tgtEl>
                                        <p:attrNameLst>
                                          <p:attrName>ppt_x</p:attrName>
                                        </p:attrNameLst>
                                      </p:cBhvr>
                                      <p:tavLst>
                                        <p:tav tm="0">
                                          <p:val>
                                            <p:strVal val="#ppt_x-#ppt_w*1.125000"/>
                                          </p:val>
                                        </p:tav>
                                        <p:tav tm="100000">
                                          <p:val>
                                            <p:strVal val="#ppt_x"/>
                                          </p:val>
                                        </p:tav>
                                      </p:tavLst>
                                    </p:anim>
                                    <p:animEffect transition="in" filter="wipe(right)">
                                      <p:cBhvr>
                                        <p:cTn id="8" dur="500"/>
                                        <p:tgtEl>
                                          <p:spTgt spid="38"/>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p:tgtEl>
                                          <p:spTgt spid="39"/>
                                        </p:tgtEl>
                                        <p:attrNameLst>
                                          <p:attrName>ppt_x</p:attrName>
                                        </p:attrNameLst>
                                      </p:cBhvr>
                                      <p:tavLst>
                                        <p:tav tm="0">
                                          <p:val>
                                            <p:strVal val="#ppt_x-#ppt_w*1.125000"/>
                                          </p:val>
                                        </p:tav>
                                        <p:tav tm="100000">
                                          <p:val>
                                            <p:strVal val="#ppt_x"/>
                                          </p:val>
                                        </p:tav>
                                      </p:tavLst>
                                    </p:anim>
                                    <p:animEffect transition="in" filter="wipe(right)">
                                      <p:cBhvr>
                                        <p:cTn id="12" dur="500"/>
                                        <p:tgtEl>
                                          <p:spTgt spid="39"/>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left)">
                                      <p:cBhvr>
                                        <p:cTn id="16" dur="500"/>
                                        <p:tgtEl>
                                          <p:spTgt spid="32"/>
                                        </p:tgtEl>
                                      </p:cBhvr>
                                    </p:animEffect>
                                  </p:childTnLst>
                                </p:cTn>
                              </p:par>
                            </p:childTnLst>
                          </p:cTn>
                        </p:par>
                        <p:par>
                          <p:cTn id="17" fill="hold">
                            <p:stCondLst>
                              <p:cond delay="1000"/>
                            </p:stCondLst>
                            <p:childTnLst>
                              <p:par>
                                <p:cTn id="18" presetID="1" presetClass="entr" presetSubtype="0" fill="hold" grpId="0" nodeType="afterEffect">
                                  <p:stCondLst>
                                    <p:cond delay="0"/>
                                  </p:stCondLst>
                                  <p:iterate type="lt">
                                    <p:tmAbs val="20"/>
                                  </p:iterate>
                                  <p:childTnLst>
                                    <p:set>
                                      <p:cBhvr>
                                        <p:cTn id="19"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8" grpId="0"/>
      <p:bldP spid="3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79512" y="-251621"/>
            <a:ext cx="9073009" cy="5652127"/>
            <a:chOff x="179512" y="-251621"/>
            <a:chExt cx="9073009" cy="5652127"/>
          </a:xfrm>
        </p:grpSpPr>
        <p:sp>
          <p:nvSpPr>
            <p:cNvPr id="36" name="矩形: 圆角 35"/>
            <p:cNvSpPr/>
            <p:nvPr/>
          </p:nvSpPr>
          <p:spPr>
            <a:xfrm>
              <a:off x="431540" y="339502"/>
              <a:ext cx="8280920" cy="4464496"/>
            </a:xfrm>
            <a:prstGeom prst="roundRect">
              <a:avLst>
                <a:gd name="adj" fmla="val 5695"/>
              </a:avLst>
            </a:prstGeom>
            <a:solidFill>
              <a:srgbClr val="00013A"/>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片 36"/>
            <p:cNvPicPr>
              <a:picLocks noChangeAspect="1"/>
            </p:cNvPicPr>
            <p:nvPr/>
          </p:nvPicPr>
          <p:blipFill rotWithShape="1">
            <a:blip r:embed="rId1">
              <a:extLst>
                <a:ext uri="{28A0092B-C50C-407E-A947-70E740481C1C}">
                  <a14:useLocalDpi xmlns:a14="http://schemas.microsoft.com/office/drawing/2010/main" val="0"/>
                </a:ext>
              </a:extLst>
            </a:blip>
            <a:srcRect l="4162" r="83006" b="76919"/>
            <a:stretch>
              <a:fillRect/>
            </a:stretch>
          </p:blipFill>
          <p:spPr>
            <a:xfrm>
              <a:off x="179512" y="-251621"/>
              <a:ext cx="1168423" cy="1182246"/>
            </a:xfrm>
            <a:prstGeom prst="rect">
              <a:avLst/>
            </a:prstGeom>
          </p:spPr>
        </p:pic>
        <p:pic>
          <p:nvPicPr>
            <p:cNvPr id="38" name="图片 37"/>
            <p:cNvPicPr>
              <a:picLocks noChangeAspect="1"/>
            </p:cNvPicPr>
            <p:nvPr/>
          </p:nvPicPr>
          <p:blipFill rotWithShape="1">
            <a:blip r:embed="rId2">
              <a:extLst>
                <a:ext uri="{28A0092B-C50C-407E-A947-70E740481C1C}">
                  <a14:useLocalDpi xmlns:a14="http://schemas.microsoft.com/office/drawing/2010/main" val="0"/>
                </a:ext>
              </a:extLst>
            </a:blip>
            <a:srcRect l="60275" t="36852" r="23919" b="33642"/>
            <a:stretch>
              <a:fillRect/>
            </a:stretch>
          </p:blipFill>
          <p:spPr>
            <a:xfrm>
              <a:off x="7812360" y="3888338"/>
              <a:ext cx="1440161" cy="1512168"/>
            </a:xfrm>
            <a:prstGeom prst="rect">
              <a:avLst/>
            </a:prstGeom>
          </p:spPr>
        </p:pic>
      </p:grpSp>
      <p:grpSp>
        <p:nvGrpSpPr>
          <p:cNvPr id="2" name="组合 1"/>
          <p:cNvGrpSpPr/>
          <p:nvPr/>
        </p:nvGrpSpPr>
        <p:grpSpPr>
          <a:xfrm>
            <a:off x="1093001" y="1725570"/>
            <a:ext cx="1133560" cy="1133559"/>
            <a:chOff x="1093001" y="1725570"/>
            <a:chExt cx="1133560" cy="1133559"/>
          </a:xfrm>
          <a:gradFill>
            <a:gsLst>
              <a:gs pos="0">
                <a:srgbClr val="FEDD7E"/>
              </a:gs>
              <a:gs pos="100000">
                <a:srgbClr val="F74C79"/>
              </a:gs>
            </a:gsLst>
            <a:lin ang="5400000" scaled="1"/>
          </a:gradFill>
        </p:grpSpPr>
        <p:sp>
          <p:nvSpPr>
            <p:cNvPr id="6" name="Shape 15569"/>
            <p:cNvSpPr/>
            <p:nvPr/>
          </p:nvSpPr>
          <p:spPr>
            <a:xfrm>
              <a:off x="1093001" y="1725570"/>
              <a:ext cx="1133560" cy="11335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ctr">
              <a:noAutofit/>
            </a:bodyPr>
            <a:lstStyle/>
            <a:p>
              <a:pPr lvl="0" algn="ctr"/>
              <a:endParaRPr>
                <a:solidFill>
                  <a:schemeClr val="bg1"/>
                </a:solidFill>
                <a:cs typeface="+mn-ea"/>
                <a:sym typeface="+mn-lt"/>
              </a:endParaRPr>
            </a:p>
          </p:txBody>
        </p:sp>
        <p:sp>
          <p:nvSpPr>
            <p:cNvPr id="8" name="Shape 15571"/>
            <p:cNvSpPr/>
            <p:nvPr/>
          </p:nvSpPr>
          <p:spPr>
            <a:xfrm>
              <a:off x="1093002" y="1993803"/>
              <a:ext cx="1133559" cy="584773"/>
            </a:xfrm>
            <a:prstGeom prst="rect">
              <a:avLst/>
            </a:prstGeom>
            <a:noFill/>
            <a:ln w="12700" cap="flat">
              <a:noFill/>
              <a:miter lim="400000"/>
            </a:ln>
            <a:effectLst/>
          </p:spPr>
          <p:txBody>
            <a:bodyPr wrap="square" lIns="45719" tIns="45719" rIns="45719" bIns="45719" numCol="1" anchor="t">
              <a:spAutoFit/>
            </a:bodyPr>
            <a:lstStyle>
              <a:lvl1pPr algn="ctr">
                <a:defRPr sz="3200">
                  <a:solidFill>
                    <a:srgbClr val="FFFFFF"/>
                  </a:solidFill>
                  <a:uFill>
                    <a:solidFill>
                      <a:srgbClr val="FFFFFF"/>
                    </a:solidFill>
                  </a:uFill>
                  <a:latin typeface="+mn-lt"/>
                  <a:ea typeface="+mn-ea"/>
                  <a:cs typeface="+mn-cs"/>
                  <a:sym typeface="Bebas Neue"/>
                </a:defRPr>
              </a:lvl1pPr>
            </a:lstStyle>
            <a:p>
              <a:pPr lvl="0">
                <a:defRPr sz="1800">
                  <a:solidFill>
                    <a:srgbClr val="000000"/>
                  </a:solidFill>
                  <a:uFillTx/>
                </a:defRPr>
              </a:pPr>
              <a:r>
                <a:rPr sz="3200">
                  <a:solidFill>
                    <a:schemeClr val="bg1"/>
                  </a:solidFill>
                  <a:uFill>
                    <a:solidFill>
                      <a:srgbClr val="FFFFFF"/>
                    </a:solidFill>
                  </a:uFill>
                  <a:cs typeface="+mn-ea"/>
                  <a:sym typeface="+mn-lt"/>
                </a:rPr>
                <a:t>50%</a:t>
              </a:r>
              <a:endParaRPr sz="3200">
                <a:solidFill>
                  <a:schemeClr val="bg1"/>
                </a:solidFill>
                <a:uFill>
                  <a:solidFill>
                    <a:srgbClr val="FFFFFF"/>
                  </a:solidFill>
                </a:uFill>
                <a:cs typeface="+mn-ea"/>
                <a:sym typeface="+mn-lt"/>
              </a:endParaRPr>
            </a:p>
          </p:txBody>
        </p:sp>
      </p:grpSp>
      <p:sp>
        <p:nvSpPr>
          <p:cNvPr id="9" name="Shape 15572"/>
          <p:cNvSpPr/>
          <p:nvPr/>
        </p:nvSpPr>
        <p:spPr>
          <a:xfrm>
            <a:off x="1093001" y="3136900"/>
            <a:ext cx="1133558" cy="258530"/>
          </a:xfrm>
          <a:prstGeom prst="rect">
            <a:avLst/>
          </a:prstGeom>
          <a:noFill/>
          <a:ln w="12700" cap="flat">
            <a:noFill/>
            <a:miter lim="400000"/>
          </a:ln>
          <a:effectLst/>
        </p:spPr>
        <p:txBody>
          <a:bodyPr wrap="square" lIns="45719" tIns="45719" rIns="45719" bIns="45719" numCol="1" anchor="t">
            <a:spAutoFit/>
          </a:bodyPr>
          <a:lstStyle>
            <a:lvl1pPr algn="ctr">
              <a:lnSpc>
                <a:spcPct val="90000"/>
              </a:lnSpc>
              <a:defRPr sz="1400">
                <a:solidFill>
                  <a:srgbClr val="3194C6"/>
                </a:solidFill>
                <a:uFill>
                  <a:solidFill>
                    <a:srgbClr val="3194C6"/>
                  </a:solidFill>
                </a:uFill>
                <a:latin typeface="+mn-lt"/>
                <a:ea typeface="+mn-ea"/>
                <a:cs typeface="+mn-cs"/>
                <a:sym typeface="Bebas Neue"/>
              </a:defRPr>
            </a:lvl1pPr>
          </a:lstStyle>
          <a:p>
            <a:pPr lvl="0">
              <a:defRPr sz="1800">
                <a:solidFill>
                  <a:srgbClr val="000000"/>
                </a:solidFill>
                <a:uFillTx/>
              </a:defRPr>
            </a:pPr>
            <a:r>
              <a:rPr lang="zh-CN" altLang="en-US" sz="1200" dirty="0">
                <a:solidFill>
                  <a:schemeClr val="bg1"/>
                </a:solidFill>
                <a:uFill>
                  <a:solidFill>
                    <a:srgbClr val="3194C6"/>
                  </a:solidFill>
                </a:uFill>
                <a:cs typeface="+mn-ea"/>
                <a:sym typeface="+mn-lt"/>
              </a:rPr>
              <a:t>添加标题</a:t>
            </a:r>
            <a:endParaRPr sz="1200" dirty="0">
              <a:solidFill>
                <a:schemeClr val="bg1"/>
              </a:solidFill>
              <a:uFill>
                <a:solidFill>
                  <a:srgbClr val="3194C6"/>
                </a:solidFill>
              </a:uFill>
              <a:cs typeface="+mn-ea"/>
              <a:sym typeface="+mn-lt"/>
            </a:endParaRPr>
          </a:p>
        </p:txBody>
      </p:sp>
      <p:sp>
        <p:nvSpPr>
          <p:cNvPr id="10" name="Shape 15573"/>
          <p:cNvSpPr/>
          <p:nvPr/>
        </p:nvSpPr>
        <p:spPr>
          <a:xfrm>
            <a:off x="946954" y="3358979"/>
            <a:ext cx="1440648" cy="517065"/>
          </a:xfrm>
          <a:prstGeom prst="rect">
            <a:avLst/>
          </a:prstGeom>
          <a:noFill/>
          <a:ln w="12700" cap="flat">
            <a:noFill/>
            <a:miter lim="400000"/>
          </a:ln>
          <a:effectLst/>
        </p:spPr>
        <p:txBody>
          <a:bodyPr wrap="square" lIns="0" tIns="0" rIns="0" bIns="0" numCol="1" anchor="t">
            <a:spAutoFit/>
          </a:bodyPr>
          <a:lstStyle>
            <a:lvl1pPr algn="ctr">
              <a:lnSpc>
                <a:spcPct val="140000"/>
              </a:lnSpc>
              <a:defRPr sz="800">
                <a:solidFill>
                  <a:srgbClr val="595959">
                    <a:alpha val="70000"/>
                  </a:srgbClr>
                </a:solidFill>
                <a:uFill>
                  <a:solidFill>
                    <a:srgbClr val="595959">
                      <a:alpha val="70000"/>
                    </a:srgbClr>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800" dirty="0">
                <a:solidFill>
                  <a:schemeClr val="bg1">
                    <a:alpha val="70000"/>
                  </a:schemeClr>
                </a:solidFill>
                <a:uFill>
                  <a:solidFill>
                    <a:srgbClr val="595959">
                      <a:alpha val="70000"/>
                    </a:srgbClr>
                  </a:solidFill>
                </a:uFill>
                <a:latin typeface="+mn-lt"/>
                <a:ea typeface="+mn-ea"/>
                <a:cs typeface="+mn-ea"/>
                <a:sym typeface="+mn-lt"/>
              </a:rPr>
              <a:t>此处添加详细文本描述，建议与标题相关并符合整体语言风格，语言描述尽量简洁生动。</a:t>
            </a:r>
            <a:endParaRPr sz="800" dirty="0">
              <a:solidFill>
                <a:schemeClr val="bg1">
                  <a:alpha val="70000"/>
                </a:schemeClr>
              </a:solidFill>
              <a:uFill>
                <a:solidFill>
                  <a:srgbClr val="595959">
                    <a:alpha val="70000"/>
                  </a:srgbClr>
                </a:solidFill>
              </a:uFill>
              <a:latin typeface="+mn-lt"/>
              <a:ea typeface="+mn-ea"/>
              <a:cs typeface="+mn-ea"/>
              <a:sym typeface="+mn-lt"/>
            </a:endParaRPr>
          </a:p>
        </p:txBody>
      </p:sp>
      <p:sp>
        <p:nvSpPr>
          <p:cNvPr id="11" name="Shape 15574"/>
          <p:cNvSpPr/>
          <p:nvPr/>
        </p:nvSpPr>
        <p:spPr>
          <a:xfrm rot="10800000">
            <a:off x="1605994" y="2930158"/>
            <a:ext cx="158598" cy="174919"/>
          </a:xfrm>
          <a:prstGeom prst="triangle">
            <a:avLst/>
          </a:prstGeom>
          <a:solidFill>
            <a:srgbClr val="FF7150"/>
          </a:solid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solidFill>
                <a:schemeClr val="bg1"/>
              </a:solidFill>
              <a:cs typeface="+mn-ea"/>
              <a:sym typeface="+mn-lt"/>
            </a:endParaRPr>
          </a:p>
        </p:txBody>
      </p:sp>
      <p:grpSp>
        <p:nvGrpSpPr>
          <p:cNvPr id="3" name="组合 2"/>
          <p:cNvGrpSpPr/>
          <p:nvPr/>
        </p:nvGrpSpPr>
        <p:grpSpPr>
          <a:xfrm>
            <a:off x="2973919" y="1725570"/>
            <a:ext cx="1133560" cy="1133559"/>
            <a:chOff x="2973919" y="1725570"/>
            <a:chExt cx="1133560" cy="1133559"/>
          </a:xfrm>
        </p:grpSpPr>
        <p:sp>
          <p:nvSpPr>
            <p:cNvPr id="12" name="Shape 15577"/>
            <p:cNvSpPr/>
            <p:nvPr/>
          </p:nvSpPr>
          <p:spPr>
            <a:xfrm>
              <a:off x="2973919" y="1725570"/>
              <a:ext cx="1133560" cy="11335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FEDD7E"/>
                </a:gs>
                <a:gs pos="100000">
                  <a:srgbClr val="4EEFEB"/>
                </a:gs>
              </a:gsLst>
              <a:lin ang="5400000" scaled="1"/>
            </a:gradFill>
            <a:ln w="12700" cap="flat">
              <a:noFill/>
              <a:miter lim="400000"/>
            </a:ln>
            <a:effectLst/>
          </p:spPr>
          <p:txBody>
            <a:bodyPr wrap="square" lIns="0" tIns="0" rIns="0" bIns="0" numCol="1" anchor="ctr">
              <a:noAutofit/>
            </a:bodyPr>
            <a:lstStyle/>
            <a:p>
              <a:pPr lvl="0" algn="ctr"/>
              <a:endParaRPr>
                <a:solidFill>
                  <a:schemeClr val="bg1"/>
                </a:solidFill>
                <a:cs typeface="+mn-ea"/>
                <a:sym typeface="+mn-lt"/>
              </a:endParaRPr>
            </a:p>
          </p:txBody>
        </p:sp>
        <p:sp>
          <p:nvSpPr>
            <p:cNvPr id="14" name="Shape 15579"/>
            <p:cNvSpPr/>
            <p:nvPr/>
          </p:nvSpPr>
          <p:spPr>
            <a:xfrm>
              <a:off x="2973920" y="1993803"/>
              <a:ext cx="1133559" cy="584773"/>
            </a:xfrm>
            <a:prstGeom prst="rect">
              <a:avLst/>
            </a:prstGeom>
            <a:noFill/>
            <a:ln w="12700" cap="flat">
              <a:noFill/>
              <a:miter lim="400000"/>
            </a:ln>
            <a:effectLst/>
          </p:spPr>
          <p:txBody>
            <a:bodyPr wrap="square" lIns="45719" tIns="45719" rIns="45719" bIns="45719" numCol="1" anchor="t">
              <a:spAutoFit/>
            </a:bodyPr>
            <a:lstStyle>
              <a:lvl1pPr algn="ctr">
                <a:defRPr sz="3200">
                  <a:solidFill>
                    <a:srgbClr val="FFFFFF"/>
                  </a:solidFill>
                  <a:uFill>
                    <a:solidFill>
                      <a:srgbClr val="FFFFFF"/>
                    </a:solidFill>
                  </a:uFill>
                  <a:latin typeface="+mn-lt"/>
                  <a:ea typeface="+mn-ea"/>
                  <a:cs typeface="+mn-cs"/>
                  <a:sym typeface="Bebas Neue"/>
                </a:defRPr>
              </a:lvl1pPr>
            </a:lstStyle>
            <a:p>
              <a:pPr lvl="0">
                <a:defRPr sz="1800">
                  <a:solidFill>
                    <a:srgbClr val="000000"/>
                  </a:solidFill>
                  <a:uFillTx/>
                </a:defRPr>
              </a:pPr>
              <a:r>
                <a:rPr sz="3200">
                  <a:solidFill>
                    <a:schemeClr val="bg1"/>
                  </a:solidFill>
                  <a:uFill>
                    <a:solidFill>
                      <a:srgbClr val="FFFFFF"/>
                    </a:solidFill>
                  </a:uFill>
                  <a:cs typeface="+mn-ea"/>
                  <a:sym typeface="+mn-lt"/>
                </a:rPr>
                <a:t>25%</a:t>
              </a:r>
              <a:endParaRPr sz="3200">
                <a:solidFill>
                  <a:schemeClr val="bg1"/>
                </a:solidFill>
                <a:uFill>
                  <a:solidFill>
                    <a:srgbClr val="FFFFFF"/>
                  </a:solidFill>
                </a:uFill>
                <a:cs typeface="+mn-ea"/>
                <a:sym typeface="+mn-lt"/>
              </a:endParaRPr>
            </a:p>
          </p:txBody>
        </p:sp>
      </p:grpSp>
      <p:sp>
        <p:nvSpPr>
          <p:cNvPr id="15" name="Shape 15580"/>
          <p:cNvSpPr/>
          <p:nvPr/>
        </p:nvSpPr>
        <p:spPr>
          <a:xfrm>
            <a:off x="2973919" y="3136900"/>
            <a:ext cx="1133558" cy="258530"/>
          </a:xfrm>
          <a:prstGeom prst="rect">
            <a:avLst/>
          </a:prstGeom>
          <a:noFill/>
          <a:ln w="12700" cap="flat">
            <a:noFill/>
            <a:miter lim="400000"/>
          </a:ln>
          <a:effectLst/>
        </p:spPr>
        <p:txBody>
          <a:bodyPr wrap="square" lIns="45719" tIns="45719" rIns="45719" bIns="45719" numCol="1" anchor="t">
            <a:spAutoFit/>
          </a:bodyPr>
          <a:lstStyle>
            <a:lvl1pPr algn="ctr">
              <a:lnSpc>
                <a:spcPct val="90000"/>
              </a:lnSpc>
              <a:defRPr sz="1400">
                <a:solidFill>
                  <a:srgbClr val="3A5063"/>
                </a:solidFill>
                <a:uFill>
                  <a:solidFill>
                    <a:srgbClr val="3A5063"/>
                  </a:solidFill>
                </a:uFill>
                <a:latin typeface="+mn-lt"/>
                <a:ea typeface="+mn-ea"/>
                <a:cs typeface="+mn-cs"/>
                <a:sym typeface="Bebas Neue"/>
              </a:defRPr>
            </a:lvl1pPr>
          </a:lstStyle>
          <a:p>
            <a:pPr lvl="0">
              <a:defRPr sz="1800">
                <a:solidFill>
                  <a:srgbClr val="000000"/>
                </a:solidFill>
                <a:uFillTx/>
              </a:defRPr>
            </a:pPr>
            <a:r>
              <a:rPr lang="zh-CN" altLang="en-US" sz="1200" dirty="0">
                <a:solidFill>
                  <a:schemeClr val="bg1"/>
                </a:solidFill>
                <a:uFill>
                  <a:solidFill>
                    <a:srgbClr val="3A5063"/>
                  </a:solidFill>
                </a:uFill>
                <a:cs typeface="+mn-ea"/>
                <a:sym typeface="+mn-lt"/>
              </a:rPr>
              <a:t>添加标题</a:t>
            </a:r>
            <a:endParaRPr sz="1200" dirty="0">
              <a:solidFill>
                <a:schemeClr val="bg1"/>
              </a:solidFill>
              <a:uFill>
                <a:solidFill>
                  <a:srgbClr val="3A5063"/>
                </a:solidFill>
              </a:uFill>
              <a:cs typeface="+mn-ea"/>
              <a:sym typeface="+mn-lt"/>
            </a:endParaRPr>
          </a:p>
        </p:txBody>
      </p:sp>
      <p:sp>
        <p:nvSpPr>
          <p:cNvPr id="16" name="Shape 15581"/>
          <p:cNvSpPr/>
          <p:nvPr/>
        </p:nvSpPr>
        <p:spPr>
          <a:xfrm>
            <a:off x="2827872" y="3358979"/>
            <a:ext cx="1440648" cy="517065"/>
          </a:xfrm>
          <a:prstGeom prst="rect">
            <a:avLst/>
          </a:prstGeom>
          <a:noFill/>
          <a:ln w="12700" cap="flat">
            <a:noFill/>
            <a:miter lim="400000"/>
          </a:ln>
          <a:effectLst/>
        </p:spPr>
        <p:txBody>
          <a:bodyPr wrap="square" lIns="0" tIns="0" rIns="0" bIns="0" numCol="1" anchor="t">
            <a:spAutoFit/>
          </a:bodyPr>
          <a:lstStyle>
            <a:lvl1pPr algn="ctr">
              <a:lnSpc>
                <a:spcPct val="140000"/>
              </a:lnSpc>
              <a:defRPr sz="800">
                <a:solidFill>
                  <a:srgbClr val="595959">
                    <a:alpha val="70000"/>
                  </a:srgbClr>
                </a:solidFill>
                <a:uFill>
                  <a:solidFill>
                    <a:srgbClr val="595959">
                      <a:alpha val="70000"/>
                    </a:srgbClr>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800" dirty="0">
                <a:solidFill>
                  <a:schemeClr val="bg1">
                    <a:alpha val="70000"/>
                  </a:schemeClr>
                </a:solidFill>
                <a:uFill>
                  <a:solidFill>
                    <a:srgbClr val="595959">
                      <a:alpha val="70000"/>
                    </a:srgbClr>
                  </a:solidFill>
                </a:uFill>
                <a:latin typeface="+mn-lt"/>
                <a:ea typeface="+mn-ea"/>
                <a:cs typeface="+mn-ea"/>
                <a:sym typeface="+mn-lt"/>
              </a:rPr>
              <a:t>此处添加详细文本描述，建议与标题相关并符合整体语言风格，语言描述尽量简洁生动。</a:t>
            </a:r>
            <a:endParaRPr sz="800" dirty="0">
              <a:solidFill>
                <a:schemeClr val="bg1">
                  <a:alpha val="70000"/>
                </a:schemeClr>
              </a:solidFill>
              <a:uFill>
                <a:solidFill>
                  <a:srgbClr val="595959">
                    <a:alpha val="70000"/>
                  </a:srgbClr>
                </a:solidFill>
              </a:uFill>
              <a:latin typeface="+mn-lt"/>
              <a:ea typeface="+mn-ea"/>
              <a:cs typeface="+mn-ea"/>
              <a:sym typeface="+mn-lt"/>
            </a:endParaRPr>
          </a:p>
        </p:txBody>
      </p:sp>
      <p:sp>
        <p:nvSpPr>
          <p:cNvPr id="17" name="Shape 15582"/>
          <p:cNvSpPr/>
          <p:nvPr/>
        </p:nvSpPr>
        <p:spPr>
          <a:xfrm rot="10800000">
            <a:off x="3486912" y="2930158"/>
            <a:ext cx="158598" cy="174919"/>
          </a:xfrm>
          <a:prstGeom prst="triangle">
            <a:avLst/>
          </a:prstGeom>
          <a:solidFill>
            <a:srgbClr val="4EEFEB"/>
          </a:solid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solidFill>
                <a:schemeClr val="bg1"/>
              </a:solidFill>
              <a:cs typeface="+mn-ea"/>
              <a:sym typeface="+mn-lt"/>
            </a:endParaRPr>
          </a:p>
        </p:txBody>
      </p:sp>
      <p:grpSp>
        <p:nvGrpSpPr>
          <p:cNvPr id="4" name="组合 3"/>
          <p:cNvGrpSpPr/>
          <p:nvPr/>
        </p:nvGrpSpPr>
        <p:grpSpPr>
          <a:xfrm>
            <a:off x="4854837" y="1725570"/>
            <a:ext cx="1133560" cy="1133559"/>
            <a:chOff x="4854837" y="1725570"/>
            <a:chExt cx="1133560" cy="1133559"/>
          </a:xfrm>
        </p:grpSpPr>
        <p:sp>
          <p:nvSpPr>
            <p:cNvPr id="18" name="Shape 15584"/>
            <p:cNvSpPr/>
            <p:nvPr/>
          </p:nvSpPr>
          <p:spPr>
            <a:xfrm>
              <a:off x="4854837" y="1725570"/>
              <a:ext cx="1133560" cy="11335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005490"/>
                </a:gs>
                <a:gs pos="100000">
                  <a:srgbClr val="4EEFEB"/>
                </a:gs>
              </a:gsLst>
              <a:lin ang="5400000" scaled="1"/>
            </a:gradFill>
            <a:ln w="12700" cap="flat">
              <a:noFill/>
              <a:miter lim="400000"/>
            </a:ln>
            <a:effectLst/>
          </p:spPr>
          <p:txBody>
            <a:bodyPr wrap="square" lIns="0" tIns="0" rIns="0" bIns="0" numCol="1" anchor="ctr">
              <a:noAutofit/>
            </a:bodyPr>
            <a:lstStyle/>
            <a:p>
              <a:pPr lvl="0" algn="ctr"/>
              <a:endParaRPr>
                <a:solidFill>
                  <a:schemeClr val="bg1"/>
                </a:solidFill>
                <a:cs typeface="+mn-ea"/>
                <a:sym typeface="+mn-lt"/>
              </a:endParaRPr>
            </a:p>
          </p:txBody>
        </p:sp>
        <p:sp>
          <p:nvSpPr>
            <p:cNvPr id="20" name="Shape 15586"/>
            <p:cNvSpPr/>
            <p:nvPr/>
          </p:nvSpPr>
          <p:spPr>
            <a:xfrm>
              <a:off x="4854838" y="1993803"/>
              <a:ext cx="1133559" cy="584773"/>
            </a:xfrm>
            <a:prstGeom prst="rect">
              <a:avLst/>
            </a:prstGeom>
            <a:noFill/>
            <a:ln w="12700" cap="flat">
              <a:noFill/>
              <a:miter lim="400000"/>
            </a:ln>
            <a:effectLst/>
          </p:spPr>
          <p:txBody>
            <a:bodyPr wrap="square" lIns="45719" tIns="45719" rIns="45719" bIns="45719" numCol="1" anchor="t">
              <a:spAutoFit/>
            </a:bodyPr>
            <a:lstStyle>
              <a:lvl1pPr algn="ctr">
                <a:defRPr sz="3200">
                  <a:solidFill>
                    <a:srgbClr val="FFFFFF"/>
                  </a:solidFill>
                  <a:uFill>
                    <a:solidFill>
                      <a:srgbClr val="FFFFFF"/>
                    </a:solidFill>
                  </a:uFill>
                  <a:latin typeface="+mn-lt"/>
                  <a:ea typeface="+mn-ea"/>
                  <a:cs typeface="+mn-cs"/>
                  <a:sym typeface="Bebas Neue"/>
                </a:defRPr>
              </a:lvl1pPr>
            </a:lstStyle>
            <a:p>
              <a:pPr lvl="0">
                <a:defRPr sz="1800">
                  <a:solidFill>
                    <a:srgbClr val="000000"/>
                  </a:solidFill>
                  <a:uFillTx/>
                </a:defRPr>
              </a:pPr>
              <a:r>
                <a:rPr sz="3200">
                  <a:solidFill>
                    <a:schemeClr val="bg1"/>
                  </a:solidFill>
                  <a:uFill>
                    <a:solidFill>
                      <a:srgbClr val="FFFFFF"/>
                    </a:solidFill>
                  </a:uFill>
                  <a:cs typeface="+mn-ea"/>
                  <a:sym typeface="+mn-lt"/>
                </a:rPr>
                <a:t>53%</a:t>
              </a:r>
              <a:endParaRPr sz="3200">
                <a:solidFill>
                  <a:schemeClr val="bg1"/>
                </a:solidFill>
                <a:uFill>
                  <a:solidFill>
                    <a:srgbClr val="FFFFFF"/>
                  </a:solidFill>
                </a:uFill>
                <a:cs typeface="+mn-ea"/>
                <a:sym typeface="+mn-lt"/>
              </a:endParaRPr>
            </a:p>
          </p:txBody>
        </p:sp>
      </p:grpSp>
      <p:sp>
        <p:nvSpPr>
          <p:cNvPr id="21" name="Shape 15587"/>
          <p:cNvSpPr/>
          <p:nvPr/>
        </p:nvSpPr>
        <p:spPr>
          <a:xfrm>
            <a:off x="4854837" y="3136900"/>
            <a:ext cx="1133558" cy="258530"/>
          </a:xfrm>
          <a:prstGeom prst="rect">
            <a:avLst/>
          </a:prstGeom>
          <a:noFill/>
          <a:ln w="12700" cap="flat">
            <a:noFill/>
            <a:miter lim="400000"/>
          </a:ln>
          <a:effectLst/>
        </p:spPr>
        <p:txBody>
          <a:bodyPr wrap="square" lIns="45719" tIns="45719" rIns="45719" bIns="45719" numCol="1" anchor="t">
            <a:spAutoFit/>
          </a:bodyPr>
          <a:lstStyle>
            <a:lvl1pPr algn="ctr">
              <a:lnSpc>
                <a:spcPct val="90000"/>
              </a:lnSpc>
              <a:defRPr sz="1400">
                <a:solidFill>
                  <a:srgbClr val="F7AC12"/>
                </a:solidFill>
                <a:uFill>
                  <a:solidFill>
                    <a:srgbClr val="F7AC12"/>
                  </a:solidFill>
                </a:uFill>
                <a:latin typeface="+mn-lt"/>
                <a:ea typeface="+mn-ea"/>
                <a:cs typeface="+mn-cs"/>
                <a:sym typeface="Bebas Neue"/>
              </a:defRPr>
            </a:lvl1pPr>
          </a:lstStyle>
          <a:p>
            <a:pPr lvl="0">
              <a:defRPr sz="1800">
                <a:solidFill>
                  <a:srgbClr val="000000"/>
                </a:solidFill>
                <a:uFillTx/>
              </a:defRPr>
            </a:pPr>
            <a:r>
              <a:rPr lang="zh-CN" altLang="en-US" sz="1200" dirty="0">
                <a:solidFill>
                  <a:schemeClr val="bg1"/>
                </a:solidFill>
                <a:uFill>
                  <a:solidFill>
                    <a:srgbClr val="F7AC12"/>
                  </a:solidFill>
                </a:uFill>
                <a:cs typeface="+mn-ea"/>
                <a:sym typeface="+mn-lt"/>
              </a:rPr>
              <a:t>添加标题</a:t>
            </a:r>
            <a:endParaRPr sz="1200" dirty="0">
              <a:solidFill>
                <a:schemeClr val="bg1"/>
              </a:solidFill>
              <a:uFill>
                <a:solidFill>
                  <a:srgbClr val="F7AC12"/>
                </a:solidFill>
              </a:uFill>
              <a:cs typeface="+mn-ea"/>
              <a:sym typeface="+mn-lt"/>
            </a:endParaRPr>
          </a:p>
        </p:txBody>
      </p:sp>
      <p:sp>
        <p:nvSpPr>
          <p:cNvPr id="22" name="Shape 15588"/>
          <p:cNvSpPr/>
          <p:nvPr/>
        </p:nvSpPr>
        <p:spPr>
          <a:xfrm>
            <a:off x="4708790" y="3358979"/>
            <a:ext cx="1440648" cy="517065"/>
          </a:xfrm>
          <a:prstGeom prst="rect">
            <a:avLst/>
          </a:prstGeom>
          <a:noFill/>
          <a:ln w="12700" cap="flat">
            <a:noFill/>
            <a:miter lim="400000"/>
          </a:ln>
          <a:effectLst/>
        </p:spPr>
        <p:txBody>
          <a:bodyPr wrap="square" lIns="0" tIns="0" rIns="0" bIns="0" numCol="1" anchor="t">
            <a:spAutoFit/>
          </a:bodyPr>
          <a:lstStyle>
            <a:lvl1pPr algn="ctr">
              <a:lnSpc>
                <a:spcPct val="140000"/>
              </a:lnSpc>
              <a:defRPr sz="800">
                <a:solidFill>
                  <a:srgbClr val="595959">
                    <a:alpha val="70000"/>
                  </a:srgbClr>
                </a:solidFill>
                <a:uFill>
                  <a:solidFill>
                    <a:srgbClr val="595959">
                      <a:alpha val="70000"/>
                    </a:srgbClr>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800" dirty="0">
                <a:solidFill>
                  <a:schemeClr val="bg1">
                    <a:alpha val="70000"/>
                  </a:schemeClr>
                </a:solidFill>
                <a:uFill>
                  <a:solidFill>
                    <a:srgbClr val="595959">
                      <a:alpha val="70000"/>
                    </a:srgbClr>
                  </a:solidFill>
                </a:uFill>
                <a:latin typeface="+mn-lt"/>
                <a:ea typeface="+mn-ea"/>
                <a:cs typeface="+mn-ea"/>
                <a:sym typeface="+mn-lt"/>
              </a:rPr>
              <a:t>此处添加详细文本描述，建议与标题相关并符合整体语言风格，语言描述尽量简洁生动。</a:t>
            </a:r>
            <a:endParaRPr sz="800" dirty="0">
              <a:solidFill>
                <a:schemeClr val="bg1">
                  <a:alpha val="70000"/>
                </a:schemeClr>
              </a:solidFill>
              <a:uFill>
                <a:solidFill>
                  <a:srgbClr val="595959">
                    <a:alpha val="70000"/>
                  </a:srgbClr>
                </a:solidFill>
              </a:uFill>
              <a:latin typeface="+mn-lt"/>
              <a:ea typeface="+mn-ea"/>
              <a:cs typeface="+mn-ea"/>
              <a:sym typeface="+mn-lt"/>
            </a:endParaRPr>
          </a:p>
        </p:txBody>
      </p:sp>
      <p:sp>
        <p:nvSpPr>
          <p:cNvPr id="23" name="Shape 15589"/>
          <p:cNvSpPr/>
          <p:nvPr/>
        </p:nvSpPr>
        <p:spPr>
          <a:xfrm rot="10800000">
            <a:off x="5367830" y="2930158"/>
            <a:ext cx="158598" cy="174919"/>
          </a:xfrm>
          <a:prstGeom prst="triangle">
            <a:avLst/>
          </a:prstGeom>
          <a:solidFill>
            <a:srgbClr val="005490"/>
          </a:solid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solidFill>
                <a:schemeClr val="bg1"/>
              </a:solidFill>
              <a:cs typeface="+mn-ea"/>
              <a:sym typeface="+mn-lt"/>
            </a:endParaRPr>
          </a:p>
        </p:txBody>
      </p:sp>
      <p:grpSp>
        <p:nvGrpSpPr>
          <p:cNvPr id="5" name="组合 4"/>
          <p:cNvGrpSpPr/>
          <p:nvPr/>
        </p:nvGrpSpPr>
        <p:grpSpPr>
          <a:xfrm>
            <a:off x="6735757" y="1725570"/>
            <a:ext cx="1133560" cy="1133559"/>
            <a:chOff x="6735757" y="1725570"/>
            <a:chExt cx="1133560" cy="1133559"/>
          </a:xfrm>
        </p:grpSpPr>
        <p:sp>
          <p:nvSpPr>
            <p:cNvPr id="24" name="Shape 15591"/>
            <p:cNvSpPr/>
            <p:nvPr/>
          </p:nvSpPr>
          <p:spPr>
            <a:xfrm>
              <a:off x="6735757" y="1725570"/>
              <a:ext cx="1133560" cy="11335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F74C79"/>
                </a:gs>
                <a:gs pos="100000">
                  <a:srgbClr val="4EEFEB"/>
                </a:gs>
              </a:gsLst>
              <a:lin ang="5400000" scaled="1"/>
            </a:gradFill>
            <a:ln w="12700" cap="flat">
              <a:noFill/>
              <a:miter lim="400000"/>
            </a:ln>
            <a:effectLst/>
          </p:spPr>
          <p:txBody>
            <a:bodyPr wrap="square" lIns="0" tIns="0" rIns="0" bIns="0" numCol="1" anchor="ctr">
              <a:noAutofit/>
            </a:bodyPr>
            <a:lstStyle/>
            <a:p>
              <a:pPr lvl="0" algn="ctr"/>
              <a:endParaRPr>
                <a:solidFill>
                  <a:schemeClr val="bg1"/>
                </a:solidFill>
                <a:cs typeface="+mn-ea"/>
                <a:sym typeface="+mn-lt"/>
              </a:endParaRPr>
            </a:p>
          </p:txBody>
        </p:sp>
        <p:sp>
          <p:nvSpPr>
            <p:cNvPr id="26" name="Shape 15593"/>
            <p:cNvSpPr/>
            <p:nvPr/>
          </p:nvSpPr>
          <p:spPr>
            <a:xfrm>
              <a:off x="6735758" y="1993803"/>
              <a:ext cx="1133559" cy="584773"/>
            </a:xfrm>
            <a:prstGeom prst="rect">
              <a:avLst/>
            </a:prstGeom>
            <a:noFill/>
            <a:ln w="12700" cap="flat">
              <a:noFill/>
              <a:miter lim="400000"/>
            </a:ln>
            <a:effectLst/>
          </p:spPr>
          <p:txBody>
            <a:bodyPr wrap="square" lIns="45719" tIns="45719" rIns="45719" bIns="45719" numCol="1" anchor="t">
              <a:spAutoFit/>
            </a:bodyPr>
            <a:lstStyle>
              <a:lvl1pPr algn="ctr">
                <a:defRPr sz="3200">
                  <a:solidFill>
                    <a:srgbClr val="FFFFFF"/>
                  </a:solidFill>
                  <a:uFill>
                    <a:solidFill>
                      <a:srgbClr val="FFFFFF"/>
                    </a:solidFill>
                  </a:uFill>
                  <a:latin typeface="+mn-lt"/>
                  <a:ea typeface="+mn-ea"/>
                  <a:cs typeface="+mn-cs"/>
                  <a:sym typeface="Bebas Neue"/>
                </a:defRPr>
              </a:lvl1pPr>
            </a:lstStyle>
            <a:p>
              <a:pPr lvl="0">
                <a:defRPr sz="1800">
                  <a:solidFill>
                    <a:srgbClr val="000000"/>
                  </a:solidFill>
                  <a:uFillTx/>
                </a:defRPr>
              </a:pPr>
              <a:r>
                <a:rPr sz="3200">
                  <a:solidFill>
                    <a:schemeClr val="bg1"/>
                  </a:solidFill>
                  <a:uFill>
                    <a:solidFill>
                      <a:srgbClr val="FFFFFF"/>
                    </a:solidFill>
                  </a:uFill>
                  <a:cs typeface="+mn-ea"/>
                  <a:sym typeface="+mn-lt"/>
                </a:rPr>
                <a:t>57%</a:t>
              </a:r>
              <a:endParaRPr sz="3200">
                <a:solidFill>
                  <a:schemeClr val="bg1"/>
                </a:solidFill>
                <a:uFill>
                  <a:solidFill>
                    <a:srgbClr val="FFFFFF"/>
                  </a:solidFill>
                </a:uFill>
                <a:cs typeface="+mn-ea"/>
                <a:sym typeface="+mn-lt"/>
              </a:endParaRPr>
            </a:p>
          </p:txBody>
        </p:sp>
      </p:grpSp>
      <p:sp>
        <p:nvSpPr>
          <p:cNvPr id="27" name="Shape 15594"/>
          <p:cNvSpPr/>
          <p:nvPr/>
        </p:nvSpPr>
        <p:spPr>
          <a:xfrm>
            <a:off x="6735757" y="3136900"/>
            <a:ext cx="1133558" cy="258530"/>
          </a:xfrm>
          <a:prstGeom prst="rect">
            <a:avLst/>
          </a:prstGeom>
          <a:noFill/>
          <a:ln w="12700" cap="flat">
            <a:noFill/>
            <a:miter lim="400000"/>
          </a:ln>
          <a:effectLst/>
        </p:spPr>
        <p:txBody>
          <a:bodyPr wrap="square" lIns="45719" tIns="45719" rIns="45719" bIns="45719" numCol="1" anchor="t">
            <a:spAutoFit/>
          </a:bodyPr>
          <a:lstStyle>
            <a:lvl1pPr algn="ctr">
              <a:lnSpc>
                <a:spcPct val="90000"/>
              </a:lnSpc>
              <a:defRPr sz="1400">
                <a:solidFill>
                  <a:srgbClr val="CD4E37"/>
                </a:solidFill>
                <a:uFill>
                  <a:solidFill>
                    <a:srgbClr val="CD4E37"/>
                  </a:solidFill>
                </a:uFill>
                <a:latin typeface="+mn-lt"/>
                <a:ea typeface="+mn-ea"/>
                <a:cs typeface="+mn-cs"/>
                <a:sym typeface="Bebas Neue"/>
              </a:defRPr>
            </a:lvl1pPr>
          </a:lstStyle>
          <a:p>
            <a:pPr lvl="0">
              <a:defRPr sz="1800">
                <a:solidFill>
                  <a:srgbClr val="000000"/>
                </a:solidFill>
                <a:uFillTx/>
              </a:defRPr>
            </a:pPr>
            <a:r>
              <a:rPr lang="zh-CN" altLang="en-US" sz="1200" dirty="0">
                <a:solidFill>
                  <a:schemeClr val="bg1"/>
                </a:solidFill>
                <a:uFill>
                  <a:solidFill>
                    <a:srgbClr val="CD4E37"/>
                  </a:solidFill>
                </a:uFill>
                <a:cs typeface="+mn-ea"/>
                <a:sym typeface="+mn-lt"/>
              </a:rPr>
              <a:t>添加标题</a:t>
            </a:r>
            <a:endParaRPr sz="1200" dirty="0">
              <a:solidFill>
                <a:schemeClr val="bg1"/>
              </a:solidFill>
              <a:uFill>
                <a:solidFill>
                  <a:srgbClr val="CD4E37"/>
                </a:solidFill>
              </a:uFill>
              <a:cs typeface="+mn-ea"/>
              <a:sym typeface="+mn-lt"/>
            </a:endParaRPr>
          </a:p>
        </p:txBody>
      </p:sp>
      <p:sp>
        <p:nvSpPr>
          <p:cNvPr id="32" name="Shape 15595"/>
          <p:cNvSpPr/>
          <p:nvPr/>
        </p:nvSpPr>
        <p:spPr>
          <a:xfrm>
            <a:off x="6589710" y="3358979"/>
            <a:ext cx="1440648" cy="517065"/>
          </a:xfrm>
          <a:prstGeom prst="rect">
            <a:avLst/>
          </a:prstGeom>
          <a:noFill/>
          <a:ln w="12700" cap="flat">
            <a:noFill/>
            <a:miter lim="400000"/>
          </a:ln>
          <a:effectLst/>
        </p:spPr>
        <p:txBody>
          <a:bodyPr wrap="square" lIns="0" tIns="0" rIns="0" bIns="0" numCol="1" anchor="t">
            <a:spAutoFit/>
          </a:bodyPr>
          <a:lstStyle>
            <a:lvl1pPr algn="ctr">
              <a:lnSpc>
                <a:spcPct val="140000"/>
              </a:lnSpc>
              <a:defRPr sz="800">
                <a:solidFill>
                  <a:srgbClr val="595959">
                    <a:alpha val="70000"/>
                  </a:srgbClr>
                </a:solidFill>
                <a:uFill>
                  <a:solidFill>
                    <a:srgbClr val="595959">
                      <a:alpha val="70000"/>
                    </a:srgbClr>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800">
                <a:solidFill>
                  <a:schemeClr val="bg1">
                    <a:alpha val="70000"/>
                  </a:schemeClr>
                </a:solidFill>
                <a:uFill>
                  <a:solidFill>
                    <a:srgbClr val="595959">
                      <a:alpha val="70000"/>
                    </a:srgbClr>
                  </a:solidFill>
                </a:uFill>
                <a:latin typeface="+mn-lt"/>
                <a:ea typeface="+mn-ea"/>
                <a:cs typeface="+mn-ea"/>
                <a:sym typeface="+mn-lt"/>
              </a:rPr>
              <a:t>此处添加详细文本描述，建议与标题相关并符合整体语言风格，语言描述尽量简洁生动。</a:t>
            </a:r>
            <a:endParaRPr sz="800" dirty="0">
              <a:solidFill>
                <a:schemeClr val="bg1">
                  <a:alpha val="70000"/>
                </a:schemeClr>
              </a:solidFill>
              <a:uFill>
                <a:solidFill>
                  <a:srgbClr val="595959">
                    <a:alpha val="70000"/>
                  </a:srgbClr>
                </a:solidFill>
              </a:uFill>
              <a:latin typeface="+mn-lt"/>
              <a:ea typeface="+mn-ea"/>
              <a:cs typeface="+mn-ea"/>
              <a:sym typeface="+mn-lt"/>
            </a:endParaRPr>
          </a:p>
        </p:txBody>
      </p:sp>
      <p:sp>
        <p:nvSpPr>
          <p:cNvPr id="33" name="Shape 15596"/>
          <p:cNvSpPr/>
          <p:nvPr/>
        </p:nvSpPr>
        <p:spPr>
          <a:xfrm rot="10800000">
            <a:off x="7248750" y="2930158"/>
            <a:ext cx="158598" cy="174919"/>
          </a:xfrm>
          <a:prstGeom prst="triangle">
            <a:avLst/>
          </a:prstGeom>
          <a:solidFill>
            <a:srgbClr val="F74C79"/>
          </a:solidFill>
          <a:ln w="12700" cap="flat">
            <a:noFill/>
            <a:miter lim="400000"/>
          </a:ln>
          <a:effectLst/>
        </p:spPr>
        <p:txBody>
          <a:bodyPr wrap="square" lIns="0" tIns="0" rIns="0" bIns="0" numCol="1" anchor="ctr">
            <a:noAutofit/>
          </a:bodyPr>
          <a:lstStyle/>
          <a:p>
            <a:pPr lvl="0" algn="ctr">
              <a:defRPr>
                <a:solidFill>
                  <a:srgbClr val="FFFFFF"/>
                </a:solidFill>
                <a:uFill>
                  <a:solidFill>
                    <a:srgbClr val="FFFFFF"/>
                  </a:solidFill>
                </a:uFill>
              </a:defRPr>
            </a:pPr>
            <a:endParaRPr>
              <a:solidFill>
                <a:schemeClr val="bg1"/>
              </a:solidFill>
              <a:cs typeface="+mn-ea"/>
              <a:sym typeface="+mn-lt"/>
            </a:endParaRPr>
          </a:p>
        </p:txBody>
      </p:sp>
      <p:sp>
        <p:nvSpPr>
          <p:cNvPr id="39" name="TextBox 91"/>
          <p:cNvSpPr txBox="1">
            <a:spLocks noChangeArrowheads="1"/>
          </p:cNvSpPr>
          <p:nvPr/>
        </p:nvSpPr>
        <p:spPr bwMode="auto">
          <a:xfrm>
            <a:off x="3599892" y="373226"/>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活动执行流程</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childTnLst>
                          </p:cTn>
                        </p:par>
                        <p:par>
                          <p:cTn id="29" fill="hold">
                            <p:stCondLst>
                              <p:cond delay="1000"/>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down)">
                                      <p:cBhvr>
                                        <p:cTn id="38" dur="500"/>
                                        <p:tgtEl>
                                          <p:spTgt spid="23"/>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down)">
                                      <p:cBhvr>
                                        <p:cTn id="41" dur="500"/>
                                        <p:tgtEl>
                                          <p:spTgt spid="33"/>
                                        </p:tgtEl>
                                      </p:cBhvr>
                                    </p:animEffect>
                                  </p:childTnLst>
                                </p:cTn>
                              </p:par>
                            </p:childTnLst>
                          </p:cTn>
                        </p:par>
                        <p:par>
                          <p:cTn id="42" fill="hold">
                            <p:stCondLst>
                              <p:cond delay="1500"/>
                            </p:stCondLst>
                            <p:childTnLst>
                              <p:par>
                                <p:cTn id="43" presetID="10" presetClass="entr" presetSubtype="0"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500"/>
                                        <p:tgtEl>
                                          <p:spTgt spid="1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fade">
                                      <p:cBhvr>
                                        <p:cTn id="6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15" grpId="0"/>
      <p:bldP spid="16" grpId="0"/>
      <p:bldP spid="17" grpId="0" animBg="1"/>
      <p:bldP spid="21" grpId="0"/>
      <p:bldP spid="22" grpId="0"/>
      <p:bldP spid="23" grpId="0" animBg="1"/>
      <p:bldP spid="27" grpId="0"/>
      <p:bldP spid="32" grpId="0"/>
      <p:bldP spid="3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431540" y="339502"/>
            <a:ext cx="8820981" cy="5061004"/>
            <a:chOff x="431540" y="339502"/>
            <a:chExt cx="8820981" cy="5061004"/>
          </a:xfrm>
          <a:solidFill>
            <a:srgbClr val="00013A"/>
          </a:solidFill>
        </p:grpSpPr>
        <p:sp>
          <p:nvSpPr>
            <p:cNvPr id="47" name="矩形: 圆角 46"/>
            <p:cNvSpPr/>
            <p:nvPr/>
          </p:nvSpPr>
          <p:spPr>
            <a:xfrm>
              <a:off x="431540" y="339502"/>
              <a:ext cx="8280920" cy="4464496"/>
            </a:xfrm>
            <a:prstGeom prst="roundRect">
              <a:avLst>
                <a:gd name="adj" fmla="val 5695"/>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9" name="图片 48"/>
            <p:cNvPicPr>
              <a:picLocks noChangeAspect="1"/>
            </p:cNvPicPr>
            <p:nvPr/>
          </p:nvPicPr>
          <p:blipFill rotWithShape="1">
            <a:blip r:embed="rId1">
              <a:extLst>
                <a:ext uri="{28A0092B-C50C-407E-A947-70E740481C1C}">
                  <a14:useLocalDpi xmlns:a14="http://schemas.microsoft.com/office/drawing/2010/main" val="0"/>
                </a:ext>
              </a:extLst>
            </a:blip>
            <a:srcRect l="60275" t="36852" r="23919" b="33642"/>
            <a:stretch>
              <a:fillRect/>
            </a:stretch>
          </p:blipFill>
          <p:spPr>
            <a:xfrm>
              <a:off x="7812360" y="3888338"/>
              <a:ext cx="1440161" cy="1512168"/>
            </a:xfrm>
            <a:prstGeom prst="rect">
              <a:avLst/>
            </a:prstGeom>
            <a:grpFill/>
          </p:spPr>
        </p:pic>
      </p:grpSp>
      <p:sp>
        <p:nvSpPr>
          <p:cNvPr id="32" name="TextBox 131"/>
          <p:cNvSpPr txBox="1"/>
          <p:nvPr/>
        </p:nvSpPr>
        <p:spPr>
          <a:xfrm>
            <a:off x="896827" y="1064710"/>
            <a:ext cx="981095" cy="530915"/>
          </a:xfrm>
          <a:prstGeom prst="rect">
            <a:avLst/>
          </a:prstGeom>
          <a:noFill/>
        </p:spPr>
        <p:txBody>
          <a:bodyPr wrap="square" lIns="68580" tIns="34290" rIns="68580" bIns="34290" rtlCol="0">
            <a:spAutoFit/>
          </a:bodyPr>
          <a:lstStyle/>
          <a:p>
            <a:pPr algn="ctr" defTabSz="685800"/>
            <a:r>
              <a:rPr lang="en-US" altLang="zh-CN" sz="3000" dirty="0">
                <a:solidFill>
                  <a:schemeClr val="bg1"/>
                </a:solidFill>
                <a:cs typeface="+mn-ea"/>
                <a:sym typeface="+mn-lt"/>
              </a:rPr>
              <a:t>75%</a:t>
            </a:r>
            <a:endParaRPr lang="zh-CN" altLang="en-US" sz="3000" dirty="0">
              <a:solidFill>
                <a:schemeClr val="bg1"/>
              </a:solidFill>
              <a:cs typeface="+mn-ea"/>
              <a:sym typeface="+mn-lt"/>
            </a:endParaRPr>
          </a:p>
        </p:txBody>
      </p:sp>
      <p:sp>
        <p:nvSpPr>
          <p:cNvPr id="33" name="TextBox 132"/>
          <p:cNvSpPr txBox="1"/>
          <p:nvPr/>
        </p:nvSpPr>
        <p:spPr>
          <a:xfrm>
            <a:off x="5886247" y="1064710"/>
            <a:ext cx="981095" cy="530915"/>
          </a:xfrm>
          <a:prstGeom prst="rect">
            <a:avLst/>
          </a:prstGeom>
          <a:noFill/>
        </p:spPr>
        <p:txBody>
          <a:bodyPr wrap="square" lIns="68580" tIns="34290" rIns="68580" bIns="34290" rtlCol="0">
            <a:spAutoFit/>
          </a:bodyPr>
          <a:lstStyle/>
          <a:p>
            <a:pPr algn="ctr" defTabSz="685800"/>
            <a:r>
              <a:rPr lang="en-US" altLang="zh-CN" sz="3000" dirty="0">
                <a:solidFill>
                  <a:schemeClr val="bg1"/>
                </a:solidFill>
                <a:cs typeface="+mn-ea"/>
                <a:sym typeface="+mn-lt"/>
              </a:rPr>
              <a:t>67%</a:t>
            </a:r>
            <a:endParaRPr lang="zh-CN" altLang="en-US" sz="3000" dirty="0">
              <a:solidFill>
                <a:schemeClr val="bg1"/>
              </a:solidFill>
              <a:cs typeface="+mn-ea"/>
              <a:sym typeface="+mn-lt"/>
            </a:endParaRPr>
          </a:p>
        </p:txBody>
      </p:sp>
      <p:sp>
        <p:nvSpPr>
          <p:cNvPr id="38" name="TextBox 133"/>
          <p:cNvSpPr txBox="1"/>
          <p:nvPr/>
        </p:nvSpPr>
        <p:spPr>
          <a:xfrm>
            <a:off x="2520619" y="3441103"/>
            <a:ext cx="981095" cy="530915"/>
          </a:xfrm>
          <a:prstGeom prst="rect">
            <a:avLst/>
          </a:prstGeom>
          <a:noFill/>
        </p:spPr>
        <p:txBody>
          <a:bodyPr wrap="square" lIns="68580" tIns="34290" rIns="68580" bIns="34290" rtlCol="0">
            <a:spAutoFit/>
          </a:bodyPr>
          <a:lstStyle/>
          <a:p>
            <a:pPr algn="ctr" defTabSz="685800"/>
            <a:r>
              <a:rPr lang="en-US" altLang="zh-CN" sz="3000" dirty="0">
                <a:solidFill>
                  <a:schemeClr val="bg1"/>
                </a:solidFill>
                <a:cs typeface="+mn-ea"/>
                <a:sym typeface="+mn-lt"/>
              </a:rPr>
              <a:t>51%</a:t>
            </a:r>
            <a:endParaRPr lang="zh-CN" altLang="en-US" sz="3000" dirty="0">
              <a:solidFill>
                <a:schemeClr val="bg1"/>
              </a:solidFill>
              <a:cs typeface="+mn-ea"/>
              <a:sym typeface="+mn-lt"/>
            </a:endParaRPr>
          </a:p>
        </p:txBody>
      </p:sp>
      <p:sp>
        <p:nvSpPr>
          <p:cNvPr id="39" name="TextBox 134"/>
          <p:cNvSpPr txBox="1"/>
          <p:nvPr/>
        </p:nvSpPr>
        <p:spPr>
          <a:xfrm>
            <a:off x="7486430" y="3441103"/>
            <a:ext cx="981095" cy="530915"/>
          </a:xfrm>
          <a:prstGeom prst="rect">
            <a:avLst/>
          </a:prstGeom>
          <a:noFill/>
        </p:spPr>
        <p:txBody>
          <a:bodyPr wrap="square" lIns="68580" tIns="34290" rIns="68580" bIns="34290" rtlCol="0">
            <a:spAutoFit/>
          </a:bodyPr>
          <a:lstStyle/>
          <a:p>
            <a:pPr algn="ctr" defTabSz="685800"/>
            <a:r>
              <a:rPr lang="en-US" altLang="zh-CN" sz="3000" dirty="0">
                <a:solidFill>
                  <a:schemeClr val="bg1"/>
                </a:solidFill>
                <a:cs typeface="+mn-ea"/>
                <a:sym typeface="+mn-lt"/>
              </a:rPr>
              <a:t>25%</a:t>
            </a:r>
            <a:endParaRPr lang="zh-CN" altLang="en-US" sz="3000" dirty="0">
              <a:solidFill>
                <a:schemeClr val="bg1"/>
              </a:solidFill>
              <a:cs typeface="+mn-ea"/>
              <a:sym typeface="+mn-lt"/>
            </a:endParaRPr>
          </a:p>
        </p:txBody>
      </p:sp>
      <p:grpSp>
        <p:nvGrpSpPr>
          <p:cNvPr id="3" name="组合 2"/>
          <p:cNvGrpSpPr/>
          <p:nvPr/>
        </p:nvGrpSpPr>
        <p:grpSpPr>
          <a:xfrm>
            <a:off x="1414487" y="1586190"/>
            <a:ext cx="1589690" cy="1594934"/>
            <a:chOff x="1414487" y="1586190"/>
            <a:chExt cx="1589690" cy="1594934"/>
          </a:xfrm>
        </p:grpSpPr>
        <p:sp>
          <p:nvSpPr>
            <p:cNvPr id="6" name="Freeform 103"/>
            <p:cNvSpPr/>
            <p:nvPr/>
          </p:nvSpPr>
          <p:spPr bwMode="auto">
            <a:xfrm>
              <a:off x="1414487" y="1586190"/>
              <a:ext cx="1589690" cy="1594934"/>
            </a:xfrm>
            <a:prstGeom prst="star16">
              <a:avLst/>
            </a:prstGeom>
            <a:solidFill>
              <a:srgbClr val="FEDD7E"/>
            </a:solidFill>
            <a:ln>
              <a:noFill/>
            </a:ln>
          </p:spPr>
          <p:txBody>
            <a:bodyPr vert="horz" wrap="square" lIns="68580" tIns="34290" rIns="68580" bIns="34290" numCol="1" anchor="t" anchorCtr="0" compatLnSpc="1"/>
            <a:lstStyle/>
            <a:p>
              <a:pPr defTabSz="685800"/>
              <a:endParaRPr lang="zh-CN" altLang="en-US" sz="1400">
                <a:gradFill>
                  <a:gsLst>
                    <a:gs pos="0">
                      <a:srgbClr val="005490"/>
                    </a:gs>
                    <a:gs pos="100000">
                      <a:srgbClr val="F74C79"/>
                    </a:gs>
                  </a:gsLst>
                  <a:lin ang="5400000" scaled="1"/>
                </a:gradFill>
                <a:cs typeface="+mn-ea"/>
                <a:sym typeface="+mn-lt"/>
              </a:endParaRPr>
            </a:p>
          </p:txBody>
        </p:sp>
        <p:sp>
          <p:nvSpPr>
            <p:cNvPr id="41" name="Freeform 5"/>
            <p:cNvSpPr>
              <a:spLocks noEditPoints="1"/>
            </p:cNvSpPr>
            <p:nvPr/>
          </p:nvSpPr>
          <p:spPr bwMode="auto">
            <a:xfrm>
              <a:off x="1930101" y="2090571"/>
              <a:ext cx="586171" cy="586173"/>
            </a:xfrm>
            <a:custGeom>
              <a:avLst/>
              <a:gdLst>
                <a:gd name="T0" fmla="*/ 145 w 145"/>
                <a:gd name="T1" fmla="*/ 73 h 145"/>
                <a:gd name="T2" fmla="*/ 79 w 145"/>
                <a:gd name="T3" fmla="*/ 0 h 145"/>
                <a:gd name="T4" fmla="*/ 73 w 145"/>
                <a:gd name="T5" fmla="*/ 0 h 145"/>
                <a:gd name="T6" fmla="*/ 67 w 145"/>
                <a:gd name="T7" fmla="*/ 0 h 145"/>
                <a:gd name="T8" fmla="*/ 0 w 145"/>
                <a:gd name="T9" fmla="*/ 73 h 145"/>
                <a:gd name="T10" fmla="*/ 41 w 145"/>
                <a:gd name="T11" fmla="*/ 76 h 145"/>
                <a:gd name="T12" fmla="*/ 69 w 145"/>
                <a:gd name="T13" fmla="*/ 95 h 145"/>
                <a:gd name="T14" fmla="*/ 41 w 145"/>
                <a:gd name="T15" fmla="*/ 76 h 145"/>
                <a:gd name="T16" fmla="*/ 69 w 145"/>
                <a:gd name="T17" fmla="*/ 51 h 145"/>
                <a:gd name="T18" fmla="*/ 41 w 145"/>
                <a:gd name="T19" fmla="*/ 68 h 145"/>
                <a:gd name="T20" fmla="*/ 105 w 145"/>
                <a:gd name="T21" fmla="*/ 68 h 145"/>
                <a:gd name="T22" fmla="*/ 77 w 145"/>
                <a:gd name="T23" fmla="*/ 51 h 145"/>
                <a:gd name="T24" fmla="*/ 105 w 145"/>
                <a:gd name="T25" fmla="*/ 68 h 145"/>
                <a:gd name="T26" fmla="*/ 77 w 145"/>
                <a:gd name="T27" fmla="*/ 95 h 145"/>
                <a:gd name="T28" fmla="*/ 105 w 145"/>
                <a:gd name="T29" fmla="*/ 76 h 145"/>
                <a:gd name="T30" fmla="*/ 77 w 145"/>
                <a:gd name="T31" fmla="*/ 103 h 145"/>
                <a:gd name="T32" fmla="*/ 77 w 145"/>
                <a:gd name="T33" fmla="*/ 136 h 145"/>
                <a:gd name="T34" fmla="*/ 69 w 145"/>
                <a:gd name="T35" fmla="*/ 103 h 145"/>
                <a:gd name="T36" fmla="*/ 46 w 145"/>
                <a:gd name="T37" fmla="*/ 104 h 145"/>
                <a:gd name="T38" fmla="*/ 90 w 145"/>
                <a:gd name="T39" fmla="*/ 135 h 145"/>
                <a:gd name="T40" fmla="*/ 126 w 145"/>
                <a:gd name="T41" fmla="*/ 109 h 145"/>
                <a:gd name="T42" fmla="*/ 131 w 145"/>
                <a:gd name="T43" fmla="*/ 102 h 145"/>
                <a:gd name="T44" fmla="*/ 113 w 145"/>
                <a:gd name="T45" fmla="*/ 76 h 145"/>
                <a:gd name="T46" fmla="*/ 131 w 145"/>
                <a:gd name="T47" fmla="*/ 102 h 145"/>
                <a:gd name="T48" fmla="*/ 110 w 145"/>
                <a:gd name="T49" fmla="*/ 48 h 145"/>
                <a:gd name="T50" fmla="*/ 137 w 145"/>
                <a:gd name="T51" fmla="*/ 68 h 145"/>
                <a:gd name="T52" fmla="*/ 126 w 145"/>
                <a:gd name="T53" fmla="*/ 37 h 145"/>
                <a:gd name="T54" fmla="*/ 90 w 145"/>
                <a:gd name="T55" fmla="*/ 11 h 145"/>
                <a:gd name="T56" fmla="*/ 100 w 145"/>
                <a:gd name="T57" fmla="*/ 42 h 145"/>
                <a:gd name="T58" fmla="*/ 77 w 145"/>
                <a:gd name="T59" fmla="*/ 9 h 145"/>
                <a:gd name="T60" fmla="*/ 69 w 145"/>
                <a:gd name="T61" fmla="*/ 9 h 145"/>
                <a:gd name="T62" fmla="*/ 46 w 145"/>
                <a:gd name="T63" fmla="*/ 41 h 145"/>
                <a:gd name="T64" fmla="*/ 56 w 145"/>
                <a:gd name="T65" fmla="*/ 11 h 145"/>
                <a:gd name="T66" fmla="*/ 19 w 145"/>
                <a:gd name="T67" fmla="*/ 37 h 145"/>
                <a:gd name="T68" fmla="*/ 16 w 145"/>
                <a:gd name="T69" fmla="*/ 42 h 145"/>
                <a:gd name="T70" fmla="*/ 36 w 145"/>
                <a:gd name="T71" fmla="*/ 48 h 145"/>
                <a:gd name="T72" fmla="*/ 9 w 145"/>
                <a:gd name="T73" fmla="*/ 68 h 145"/>
                <a:gd name="T74" fmla="*/ 8 w 145"/>
                <a:gd name="T75" fmla="*/ 76 h 145"/>
                <a:gd name="T76" fmla="*/ 36 w 145"/>
                <a:gd name="T77" fmla="*/ 97 h 145"/>
                <a:gd name="T78" fmla="*/ 16 w 145"/>
                <a:gd name="T79" fmla="*/ 104 h 145"/>
                <a:gd name="T80" fmla="*/ 38 w 145"/>
                <a:gd name="T81" fmla="*/ 105 h 145"/>
                <a:gd name="T82" fmla="*/ 19 w 145"/>
                <a:gd name="T83" fmla="*/ 10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5" h="145">
                  <a:moveTo>
                    <a:pt x="73" y="145"/>
                  </a:moveTo>
                  <a:cubicBezTo>
                    <a:pt x="113" y="145"/>
                    <a:pt x="145" y="113"/>
                    <a:pt x="145" y="73"/>
                  </a:cubicBezTo>
                  <a:cubicBezTo>
                    <a:pt x="145" y="35"/>
                    <a:pt x="116" y="4"/>
                    <a:pt x="79" y="0"/>
                  </a:cubicBezTo>
                  <a:cubicBezTo>
                    <a:pt x="79" y="0"/>
                    <a:pt x="79" y="0"/>
                    <a:pt x="79" y="0"/>
                  </a:cubicBezTo>
                  <a:cubicBezTo>
                    <a:pt x="79" y="0"/>
                    <a:pt x="79" y="0"/>
                    <a:pt x="79" y="0"/>
                  </a:cubicBezTo>
                  <a:cubicBezTo>
                    <a:pt x="77" y="0"/>
                    <a:pt x="75" y="0"/>
                    <a:pt x="73" y="0"/>
                  </a:cubicBezTo>
                  <a:cubicBezTo>
                    <a:pt x="71" y="0"/>
                    <a:pt x="69" y="0"/>
                    <a:pt x="67" y="0"/>
                  </a:cubicBezTo>
                  <a:cubicBezTo>
                    <a:pt x="67" y="0"/>
                    <a:pt x="67" y="0"/>
                    <a:pt x="67" y="0"/>
                  </a:cubicBezTo>
                  <a:cubicBezTo>
                    <a:pt x="67" y="0"/>
                    <a:pt x="67" y="0"/>
                    <a:pt x="67" y="0"/>
                  </a:cubicBezTo>
                  <a:cubicBezTo>
                    <a:pt x="30" y="4"/>
                    <a:pt x="0" y="35"/>
                    <a:pt x="0" y="73"/>
                  </a:cubicBezTo>
                  <a:cubicBezTo>
                    <a:pt x="0" y="113"/>
                    <a:pt x="33" y="145"/>
                    <a:pt x="73" y="145"/>
                  </a:cubicBezTo>
                  <a:close/>
                  <a:moveTo>
                    <a:pt x="41" y="76"/>
                  </a:moveTo>
                  <a:cubicBezTo>
                    <a:pt x="69" y="76"/>
                    <a:pt x="69" y="76"/>
                    <a:pt x="69" y="76"/>
                  </a:cubicBezTo>
                  <a:cubicBezTo>
                    <a:pt x="69" y="95"/>
                    <a:pt x="69" y="95"/>
                    <a:pt x="69" y="95"/>
                  </a:cubicBezTo>
                  <a:cubicBezTo>
                    <a:pt x="60" y="95"/>
                    <a:pt x="52" y="95"/>
                    <a:pt x="44" y="96"/>
                  </a:cubicBezTo>
                  <a:cubicBezTo>
                    <a:pt x="42" y="90"/>
                    <a:pt x="41" y="83"/>
                    <a:pt x="41" y="76"/>
                  </a:cubicBezTo>
                  <a:close/>
                  <a:moveTo>
                    <a:pt x="44" y="49"/>
                  </a:moveTo>
                  <a:cubicBezTo>
                    <a:pt x="52" y="50"/>
                    <a:pt x="60" y="51"/>
                    <a:pt x="69" y="51"/>
                  </a:cubicBezTo>
                  <a:cubicBezTo>
                    <a:pt x="69" y="68"/>
                    <a:pt x="69" y="68"/>
                    <a:pt x="69" y="68"/>
                  </a:cubicBezTo>
                  <a:cubicBezTo>
                    <a:pt x="41" y="68"/>
                    <a:pt x="41" y="68"/>
                    <a:pt x="41" y="68"/>
                  </a:cubicBezTo>
                  <a:cubicBezTo>
                    <a:pt x="41" y="62"/>
                    <a:pt x="42" y="55"/>
                    <a:pt x="44" y="49"/>
                  </a:cubicBezTo>
                  <a:close/>
                  <a:moveTo>
                    <a:pt x="105" y="68"/>
                  </a:moveTo>
                  <a:cubicBezTo>
                    <a:pt x="77" y="68"/>
                    <a:pt x="77" y="68"/>
                    <a:pt x="77" y="68"/>
                  </a:cubicBezTo>
                  <a:cubicBezTo>
                    <a:pt x="77" y="51"/>
                    <a:pt x="77" y="51"/>
                    <a:pt x="77" y="51"/>
                  </a:cubicBezTo>
                  <a:cubicBezTo>
                    <a:pt x="86" y="51"/>
                    <a:pt x="94" y="50"/>
                    <a:pt x="102" y="49"/>
                  </a:cubicBezTo>
                  <a:cubicBezTo>
                    <a:pt x="104" y="55"/>
                    <a:pt x="105" y="62"/>
                    <a:pt x="105" y="68"/>
                  </a:cubicBezTo>
                  <a:close/>
                  <a:moveTo>
                    <a:pt x="102" y="96"/>
                  </a:moveTo>
                  <a:cubicBezTo>
                    <a:pt x="94" y="95"/>
                    <a:pt x="86" y="95"/>
                    <a:pt x="77" y="95"/>
                  </a:cubicBezTo>
                  <a:cubicBezTo>
                    <a:pt x="77" y="76"/>
                    <a:pt x="77" y="76"/>
                    <a:pt x="77" y="76"/>
                  </a:cubicBezTo>
                  <a:cubicBezTo>
                    <a:pt x="105" y="76"/>
                    <a:pt x="105" y="76"/>
                    <a:pt x="105" y="76"/>
                  </a:cubicBezTo>
                  <a:cubicBezTo>
                    <a:pt x="105" y="83"/>
                    <a:pt x="104" y="90"/>
                    <a:pt x="102" y="96"/>
                  </a:cubicBezTo>
                  <a:close/>
                  <a:moveTo>
                    <a:pt x="77" y="103"/>
                  </a:moveTo>
                  <a:cubicBezTo>
                    <a:pt x="85" y="103"/>
                    <a:pt x="92" y="103"/>
                    <a:pt x="100" y="104"/>
                  </a:cubicBezTo>
                  <a:cubicBezTo>
                    <a:pt x="95" y="117"/>
                    <a:pt x="87" y="128"/>
                    <a:pt x="77" y="136"/>
                  </a:cubicBezTo>
                  <a:lnTo>
                    <a:pt x="77" y="103"/>
                  </a:lnTo>
                  <a:close/>
                  <a:moveTo>
                    <a:pt x="69" y="103"/>
                  </a:moveTo>
                  <a:cubicBezTo>
                    <a:pt x="69" y="136"/>
                    <a:pt x="69" y="136"/>
                    <a:pt x="69" y="136"/>
                  </a:cubicBezTo>
                  <a:cubicBezTo>
                    <a:pt x="59" y="128"/>
                    <a:pt x="51" y="117"/>
                    <a:pt x="46" y="104"/>
                  </a:cubicBezTo>
                  <a:cubicBezTo>
                    <a:pt x="53" y="103"/>
                    <a:pt x="61" y="103"/>
                    <a:pt x="69" y="103"/>
                  </a:cubicBezTo>
                  <a:close/>
                  <a:moveTo>
                    <a:pt x="90" y="135"/>
                  </a:moveTo>
                  <a:cubicBezTo>
                    <a:pt x="98" y="126"/>
                    <a:pt x="104" y="116"/>
                    <a:pt x="108" y="105"/>
                  </a:cubicBezTo>
                  <a:cubicBezTo>
                    <a:pt x="114" y="106"/>
                    <a:pt x="121" y="107"/>
                    <a:pt x="126" y="109"/>
                  </a:cubicBezTo>
                  <a:cubicBezTo>
                    <a:pt x="118" y="121"/>
                    <a:pt x="105" y="131"/>
                    <a:pt x="90" y="135"/>
                  </a:cubicBezTo>
                  <a:close/>
                  <a:moveTo>
                    <a:pt x="131" y="102"/>
                  </a:moveTo>
                  <a:cubicBezTo>
                    <a:pt x="124" y="100"/>
                    <a:pt x="117" y="98"/>
                    <a:pt x="110" y="97"/>
                  </a:cubicBezTo>
                  <a:cubicBezTo>
                    <a:pt x="112" y="90"/>
                    <a:pt x="113" y="84"/>
                    <a:pt x="113" y="76"/>
                  </a:cubicBezTo>
                  <a:cubicBezTo>
                    <a:pt x="137" y="76"/>
                    <a:pt x="137" y="76"/>
                    <a:pt x="137" y="76"/>
                  </a:cubicBezTo>
                  <a:cubicBezTo>
                    <a:pt x="137" y="85"/>
                    <a:pt x="134" y="94"/>
                    <a:pt x="131" y="102"/>
                  </a:cubicBezTo>
                  <a:close/>
                  <a:moveTo>
                    <a:pt x="113" y="68"/>
                  </a:moveTo>
                  <a:cubicBezTo>
                    <a:pt x="113" y="61"/>
                    <a:pt x="112" y="55"/>
                    <a:pt x="110" y="48"/>
                  </a:cubicBezTo>
                  <a:cubicBezTo>
                    <a:pt x="117" y="47"/>
                    <a:pt x="124" y="46"/>
                    <a:pt x="131" y="44"/>
                  </a:cubicBezTo>
                  <a:cubicBezTo>
                    <a:pt x="134" y="51"/>
                    <a:pt x="137" y="60"/>
                    <a:pt x="137" y="68"/>
                  </a:cubicBezTo>
                  <a:lnTo>
                    <a:pt x="113" y="68"/>
                  </a:lnTo>
                  <a:close/>
                  <a:moveTo>
                    <a:pt x="126" y="37"/>
                  </a:moveTo>
                  <a:cubicBezTo>
                    <a:pt x="121" y="38"/>
                    <a:pt x="114" y="40"/>
                    <a:pt x="108" y="40"/>
                  </a:cubicBezTo>
                  <a:cubicBezTo>
                    <a:pt x="104" y="29"/>
                    <a:pt x="98" y="19"/>
                    <a:pt x="90" y="11"/>
                  </a:cubicBezTo>
                  <a:cubicBezTo>
                    <a:pt x="105" y="15"/>
                    <a:pt x="118" y="24"/>
                    <a:pt x="126" y="37"/>
                  </a:cubicBezTo>
                  <a:close/>
                  <a:moveTo>
                    <a:pt x="100" y="42"/>
                  </a:moveTo>
                  <a:cubicBezTo>
                    <a:pt x="92" y="42"/>
                    <a:pt x="85" y="43"/>
                    <a:pt x="77" y="43"/>
                  </a:cubicBezTo>
                  <a:cubicBezTo>
                    <a:pt x="77" y="9"/>
                    <a:pt x="77" y="9"/>
                    <a:pt x="77" y="9"/>
                  </a:cubicBezTo>
                  <a:cubicBezTo>
                    <a:pt x="87" y="17"/>
                    <a:pt x="95" y="29"/>
                    <a:pt x="100" y="42"/>
                  </a:cubicBezTo>
                  <a:close/>
                  <a:moveTo>
                    <a:pt x="69" y="9"/>
                  </a:moveTo>
                  <a:cubicBezTo>
                    <a:pt x="69" y="43"/>
                    <a:pt x="69" y="43"/>
                    <a:pt x="69" y="43"/>
                  </a:cubicBezTo>
                  <a:cubicBezTo>
                    <a:pt x="61" y="43"/>
                    <a:pt x="53" y="42"/>
                    <a:pt x="46" y="41"/>
                  </a:cubicBezTo>
                  <a:cubicBezTo>
                    <a:pt x="51" y="29"/>
                    <a:pt x="59" y="17"/>
                    <a:pt x="69" y="9"/>
                  </a:cubicBezTo>
                  <a:close/>
                  <a:moveTo>
                    <a:pt x="56" y="11"/>
                  </a:moveTo>
                  <a:cubicBezTo>
                    <a:pt x="48" y="19"/>
                    <a:pt x="42" y="29"/>
                    <a:pt x="38" y="40"/>
                  </a:cubicBezTo>
                  <a:cubicBezTo>
                    <a:pt x="31" y="39"/>
                    <a:pt x="25" y="38"/>
                    <a:pt x="19" y="37"/>
                  </a:cubicBezTo>
                  <a:cubicBezTo>
                    <a:pt x="28" y="24"/>
                    <a:pt x="41" y="15"/>
                    <a:pt x="56" y="11"/>
                  </a:cubicBezTo>
                  <a:close/>
                  <a:moveTo>
                    <a:pt x="16" y="42"/>
                  </a:moveTo>
                  <a:cubicBezTo>
                    <a:pt x="16" y="44"/>
                    <a:pt x="16" y="44"/>
                    <a:pt x="16" y="44"/>
                  </a:cubicBezTo>
                  <a:cubicBezTo>
                    <a:pt x="22" y="46"/>
                    <a:pt x="28" y="47"/>
                    <a:pt x="36" y="48"/>
                  </a:cubicBezTo>
                  <a:cubicBezTo>
                    <a:pt x="34" y="55"/>
                    <a:pt x="33" y="61"/>
                    <a:pt x="33" y="68"/>
                  </a:cubicBezTo>
                  <a:cubicBezTo>
                    <a:pt x="9" y="68"/>
                    <a:pt x="9" y="68"/>
                    <a:pt x="9" y="68"/>
                  </a:cubicBezTo>
                  <a:cubicBezTo>
                    <a:pt x="9" y="59"/>
                    <a:pt x="12" y="50"/>
                    <a:pt x="16" y="42"/>
                  </a:cubicBezTo>
                  <a:close/>
                  <a:moveTo>
                    <a:pt x="8" y="76"/>
                  </a:moveTo>
                  <a:cubicBezTo>
                    <a:pt x="33" y="76"/>
                    <a:pt x="33" y="76"/>
                    <a:pt x="33" y="76"/>
                  </a:cubicBezTo>
                  <a:cubicBezTo>
                    <a:pt x="33" y="84"/>
                    <a:pt x="34" y="91"/>
                    <a:pt x="36" y="97"/>
                  </a:cubicBezTo>
                  <a:cubicBezTo>
                    <a:pt x="28" y="98"/>
                    <a:pt x="22" y="100"/>
                    <a:pt x="16" y="102"/>
                  </a:cubicBezTo>
                  <a:cubicBezTo>
                    <a:pt x="16" y="104"/>
                    <a:pt x="16" y="104"/>
                    <a:pt x="16" y="104"/>
                  </a:cubicBezTo>
                  <a:cubicBezTo>
                    <a:pt x="12" y="96"/>
                    <a:pt x="9" y="86"/>
                    <a:pt x="8" y="76"/>
                  </a:cubicBezTo>
                  <a:close/>
                  <a:moveTo>
                    <a:pt x="38" y="105"/>
                  </a:moveTo>
                  <a:cubicBezTo>
                    <a:pt x="42" y="116"/>
                    <a:pt x="48" y="126"/>
                    <a:pt x="56" y="135"/>
                  </a:cubicBezTo>
                  <a:cubicBezTo>
                    <a:pt x="41" y="131"/>
                    <a:pt x="28" y="121"/>
                    <a:pt x="19" y="109"/>
                  </a:cubicBezTo>
                  <a:cubicBezTo>
                    <a:pt x="25" y="107"/>
                    <a:pt x="31" y="106"/>
                    <a:pt x="38" y="10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79" tIns="34289" rIns="68579" bIns="34289" numCol="1" anchor="t" anchorCtr="0" compatLnSpc="1"/>
            <a:lstStyle/>
            <a:p>
              <a:pPr defTabSz="685165"/>
              <a:endParaRPr lang="zh-CN" altLang="en-US" sz="1400">
                <a:solidFill>
                  <a:srgbClr val="000000"/>
                </a:solidFill>
              </a:endParaRPr>
            </a:p>
          </p:txBody>
        </p:sp>
      </p:grpSp>
      <p:grpSp>
        <p:nvGrpSpPr>
          <p:cNvPr id="4" name="组合 3"/>
          <p:cNvGrpSpPr/>
          <p:nvPr/>
        </p:nvGrpSpPr>
        <p:grpSpPr>
          <a:xfrm>
            <a:off x="2935091" y="1798951"/>
            <a:ext cx="1589690" cy="1589688"/>
            <a:chOff x="2935091" y="1798951"/>
            <a:chExt cx="1589690" cy="1589688"/>
          </a:xfrm>
        </p:grpSpPr>
        <p:sp>
          <p:nvSpPr>
            <p:cNvPr id="7" name="Freeform 104"/>
            <p:cNvSpPr/>
            <p:nvPr/>
          </p:nvSpPr>
          <p:spPr bwMode="auto">
            <a:xfrm>
              <a:off x="2935091" y="1798951"/>
              <a:ext cx="1589690" cy="1589688"/>
            </a:xfrm>
            <a:prstGeom prst="star16">
              <a:avLst/>
            </a:prstGeom>
            <a:solidFill>
              <a:srgbClr val="4EEFEB"/>
            </a:solidFill>
            <a:ln>
              <a:noFill/>
            </a:ln>
          </p:spPr>
          <p:txBody>
            <a:bodyPr vert="horz" wrap="square" lIns="68580" tIns="34290" rIns="68580" bIns="34290" numCol="1" anchor="t" anchorCtr="0" compatLnSpc="1"/>
            <a:lstStyle/>
            <a:p>
              <a:pPr defTabSz="685800"/>
              <a:endParaRPr lang="zh-CN" altLang="en-US" sz="1400">
                <a:gradFill>
                  <a:gsLst>
                    <a:gs pos="0">
                      <a:srgbClr val="005490"/>
                    </a:gs>
                    <a:gs pos="100000">
                      <a:srgbClr val="F74C79"/>
                    </a:gs>
                  </a:gsLst>
                  <a:lin ang="5400000" scaled="1"/>
                </a:gradFill>
                <a:cs typeface="+mn-ea"/>
                <a:sym typeface="+mn-lt"/>
              </a:endParaRPr>
            </a:p>
          </p:txBody>
        </p:sp>
        <p:grpSp>
          <p:nvGrpSpPr>
            <p:cNvPr id="42" name="组合 41"/>
            <p:cNvGrpSpPr/>
            <p:nvPr/>
          </p:nvGrpSpPr>
          <p:grpSpPr>
            <a:xfrm>
              <a:off x="3477978" y="2312713"/>
              <a:ext cx="558163" cy="562164"/>
              <a:chOff x="3937397" y="178595"/>
              <a:chExt cx="332184" cy="334565"/>
            </a:xfrm>
          </p:grpSpPr>
          <p:sp>
            <p:nvSpPr>
              <p:cNvPr id="43" name="Freeform 6"/>
              <p:cNvSpPr/>
              <p:nvPr/>
            </p:nvSpPr>
            <p:spPr bwMode="auto">
              <a:xfrm>
                <a:off x="4012407" y="448866"/>
                <a:ext cx="184547" cy="64294"/>
              </a:xfrm>
              <a:custGeom>
                <a:avLst/>
                <a:gdLst>
                  <a:gd name="T0" fmla="*/ 28 w 77"/>
                  <a:gd name="T1" fmla="*/ 0 h 27"/>
                  <a:gd name="T2" fmla="*/ 28 w 77"/>
                  <a:gd name="T3" fmla="*/ 19 h 27"/>
                  <a:gd name="T4" fmla="*/ 4 w 77"/>
                  <a:gd name="T5" fmla="*/ 19 h 27"/>
                  <a:gd name="T6" fmla="*/ 0 w 77"/>
                  <a:gd name="T7" fmla="*/ 23 h 27"/>
                  <a:gd name="T8" fmla="*/ 4 w 77"/>
                  <a:gd name="T9" fmla="*/ 27 h 27"/>
                  <a:gd name="T10" fmla="*/ 32 w 77"/>
                  <a:gd name="T11" fmla="*/ 27 h 27"/>
                  <a:gd name="T12" fmla="*/ 45 w 77"/>
                  <a:gd name="T13" fmla="*/ 27 h 27"/>
                  <a:gd name="T14" fmla="*/ 73 w 77"/>
                  <a:gd name="T15" fmla="*/ 27 h 27"/>
                  <a:gd name="T16" fmla="*/ 77 w 77"/>
                  <a:gd name="T17" fmla="*/ 23 h 27"/>
                  <a:gd name="T18" fmla="*/ 73 w 77"/>
                  <a:gd name="T19" fmla="*/ 19 h 27"/>
                  <a:gd name="T20" fmla="*/ 49 w 77"/>
                  <a:gd name="T21" fmla="*/ 19 h 27"/>
                  <a:gd name="T22" fmla="*/ 49 w 77"/>
                  <a:gd name="T23" fmla="*/ 0 h 27"/>
                  <a:gd name="T24" fmla="*/ 41 w 77"/>
                  <a:gd name="T25" fmla="*/ 0 h 27"/>
                  <a:gd name="T26" fmla="*/ 41 w 77"/>
                  <a:gd name="T27" fmla="*/ 19 h 27"/>
                  <a:gd name="T28" fmla="*/ 36 w 77"/>
                  <a:gd name="T29" fmla="*/ 19 h 27"/>
                  <a:gd name="T30" fmla="*/ 36 w 77"/>
                  <a:gd name="T31" fmla="*/ 0 h 27"/>
                  <a:gd name="T32" fmla="*/ 28 w 77"/>
                  <a:gd name="T3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7" h="27">
                    <a:moveTo>
                      <a:pt x="28" y="0"/>
                    </a:moveTo>
                    <a:cubicBezTo>
                      <a:pt x="28" y="19"/>
                      <a:pt x="28" y="19"/>
                      <a:pt x="28" y="19"/>
                    </a:cubicBezTo>
                    <a:cubicBezTo>
                      <a:pt x="4" y="19"/>
                      <a:pt x="4" y="19"/>
                      <a:pt x="4" y="19"/>
                    </a:cubicBezTo>
                    <a:cubicBezTo>
                      <a:pt x="2" y="19"/>
                      <a:pt x="0" y="21"/>
                      <a:pt x="0" y="23"/>
                    </a:cubicBezTo>
                    <a:cubicBezTo>
                      <a:pt x="0" y="25"/>
                      <a:pt x="2" y="27"/>
                      <a:pt x="4" y="27"/>
                    </a:cubicBezTo>
                    <a:cubicBezTo>
                      <a:pt x="32" y="27"/>
                      <a:pt x="32" y="27"/>
                      <a:pt x="32" y="27"/>
                    </a:cubicBezTo>
                    <a:cubicBezTo>
                      <a:pt x="45" y="27"/>
                      <a:pt x="45" y="27"/>
                      <a:pt x="45" y="27"/>
                    </a:cubicBezTo>
                    <a:cubicBezTo>
                      <a:pt x="73" y="27"/>
                      <a:pt x="73" y="27"/>
                      <a:pt x="73" y="27"/>
                    </a:cubicBezTo>
                    <a:cubicBezTo>
                      <a:pt x="75" y="27"/>
                      <a:pt x="77" y="25"/>
                      <a:pt x="77" y="23"/>
                    </a:cubicBezTo>
                    <a:cubicBezTo>
                      <a:pt x="77" y="21"/>
                      <a:pt x="75" y="19"/>
                      <a:pt x="73" y="19"/>
                    </a:cubicBezTo>
                    <a:cubicBezTo>
                      <a:pt x="49" y="19"/>
                      <a:pt x="49" y="19"/>
                      <a:pt x="49" y="19"/>
                    </a:cubicBezTo>
                    <a:cubicBezTo>
                      <a:pt x="49" y="0"/>
                      <a:pt x="49" y="0"/>
                      <a:pt x="49" y="0"/>
                    </a:cubicBezTo>
                    <a:cubicBezTo>
                      <a:pt x="41" y="0"/>
                      <a:pt x="41" y="0"/>
                      <a:pt x="41" y="0"/>
                    </a:cubicBezTo>
                    <a:cubicBezTo>
                      <a:pt x="41" y="19"/>
                      <a:pt x="41" y="19"/>
                      <a:pt x="41" y="19"/>
                    </a:cubicBezTo>
                    <a:cubicBezTo>
                      <a:pt x="36" y="19"/>
                      <a:pt x="36" y="19"/>
                      <a:pt x="36" y="19"/>
                    </a:cubicBezTo>
                    <a:cubicBezTo>
                      <a:pt x="36" y="0"/>
                      <a:pt x="36" y="0"/>
                      <a:pt x="36" y="0"/>
                    </a:cubicBezTo>
                    <a:lnTo>
                      <a:pt x="2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79" tIns="34289" rIns="68579" bIns="34289" numCol="1" anchor="t" anchorCtr="0" compatLnSpc="1"/>
              <a:lstStyle/>
              <a:p>
                <a:pPr defTabSz="685165"/>
                <a:endParaRPr lang="zh-CN" altLang="en-US" sz="1400">
                  <a:solidFill>
                    <a:srgbClr val="000000"/>
                  </a:solidFill>
                </a:endParaRPr>
              </a:p>
            </p:txBody>
          </p:sp>
          <p:sp>
            <p:nvSpPr>
              <p:cNvPr id="44" name="Freeform 7"/>
              <p:cNvSpPr>
                <a:spLocks noEditPoints="1"/>
              </p:cNvSpPr>
              <p:nvPr/>
            </p:nvSpPr>
            <p:spPr bwMode="auto">
              <a:xfrm>
                <a:off x="3937397" y="178595"/>
                <a:ext cx="332184" cy="260747"/>
              </a:xfrm>
              <a:custGeom>
                <a:avLst/>
                <a:gdLst>
                  <a:gd name="T0" fmla="*/ 4 w 138"/>
                  <a:gd name="T1" fmla="*/ 108 h 108"/>
                  <a:gd name="T2" fmla="*/ 67 w 138"/>
                  <a:gd name="T3" fmla="*/ 108 h 108"/>
                  <a:gd name="T4" fmla="*/ 72 w 138"/>
                  <a:gd name="T5" fmla="*/ 108 h 108"/>
                  <a:gd name="T6" fmla="*/ 134 w 138"/>
                  <a:gd name="T7" fmla="*/ 108 h 108"/>
                  <a:gd name="T8" fmla="*/ 138 w 138"/>
                  <a:gd name="T9" fmla="*/ 104 h 108"/>
                  <a:gd name="T10" fmla="*/ 138 w 138"/>
                  <a:gd name="T11" fmla="*/ 4 h 108"/>
                  <a:gd name="T12" fmla="*/ 134 w 138"/>
                  <a:gd name="T13" fmla="*/ 0 h 108"/>
                  <a:gd name="T14" fmla="*/ 4 w 138"/>
                  <a:gd name="T15" fmla="*/ 0 h 108"/>
                  <a:gd name="T16" fmla="*/ 0 w 138"/>
                  <a:gd name="T17" fmla="*/ 4 h 108"/>
                  <a:gd name="T18" fmla="*/ 0 w 138"/>
                  <a:gd name="T19" fmla="*/ 104 h 108"/>
                  <a:gd name="T20" fmla="*/ 4 w 138"/>
                  <a:gd name="T21" fmla="*/ 108 h 108"/>
                  <a:gd name="T22" fmla="*/ 8 w 138"/>
                  <a:gd name="T23" fmla="*/ 8 h 108"/>
                  <a:gd name="T24" fmla="*/ 130 w 138"/>
                  <a:gd name="T25" fmla="*/ 8 h 108"/>
                  <a:gd name="T26" fmla="*/ 130 w 138"/>
                  <a:gd name="T27" fmla="*/ 100 h 108"/>
                  <a:gd name="T28" fmla="*/ 76 w 138"/>
                  <a:gd name="T29" fmla="*/ 100 h 108"/>
                  <a:gd name="T30" fmla="*/ 63 w 138"/>
                  <a:gd name="T31" fmla="*/ 100 h 108"/>
                  <a:gd name="T32" fmla="*/ 8 w 138"/>
                  <a:gd name="T33" fmla="*/ 100 h 108"/>
                  <a:gd name="T34" fmla="*/ 8 w 138"/>
                  <a:gd name="T35" fmla="*/ 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8" h="108">
                    <a:moveTo>
                      <a:pt x="4" y="108"/>
                    </a:moveTo>
                    <a:cubicBezTo>
                      <a:pt x="67" y="108"/>
                      <a:pt x="67" y="108"/>
                      <a:pt x="67" y="108"/>
                    </a:cubicBezTo>
                    <a:cubicBezTo>
                      <a:pt x="72" y="108"/>
                      <a:pt x="72" y="108"/>
                      <a:pt x="72" y="108"/>
                    </a:cubicBezTo>
                    <a:cubicBezTo>
                      <a:pt x="134" y="108"/>
                      <a:pt x="134" y="108"/>
                      <a:pt x="134" y="108"/>
                    </a:cubicBezTo>
                    <a:cubicBezTo>
                      <a:pt x="136" y="108"/>
                      <a:pt x="138" y="106"/>
                      <a:pt x="138" y="104"/>
                    </a:cubicBezTo>
                    <a:cubicBezTo>
                      <a:pt x="138" y="4"/>
                      <a:pt x="138" y="4"/>
                      <a:pt x="138" y="4"/>
                    </a:cubicBezTo>
                    <a:cubicBezTo>
                      <a:pt x="138" y="2"/>
                      <a:pt x="136" y="0"/>
                      <a:pt x="134" y="0"/>
                    </a:cubicBezTo>
                    <a:cubicBezTo>
                      <a:pt x="4" y="0"/>
                      <a:pt x="4" y="0"/>
                      <a:pt x="4" y="0"/>
                    </a:cubicBezTo>
                    <a:cubicBezTo>
                      <a:pt x="2" y="0"/>
                      <a:pt x="0" y="2"/>
                      <a:pt x="0" y="4"/>
                    </a:cubicBezTo>
                    <a:cubicBezTo>
                      <a:pt x="0" y="104"/>
                      <a:pt x="0" y="104"/>
                      <a:pt x="0" y="104"/>
                    </a:cubicBezTo>
                    <a:cubicBezTo>
                      <a:pt x="0" y="106"/>
                      <a:pt x="2" y="108"/>
                      <a:pt x="4" y="108"/>
                    </a:cubicBezTo>
                    <a:close/>
                    <a:moveTo>
                      <a:pt x="8" y="8"/>
                    </a:moveTo>
                    <a:cubicBezTo>
                      <a:pt x="130" y="8"/>
                      <a:pt x="130" y="8"/>
                      <a:pt x="130" y="8"/>
                    </a:cubicBezTo>
                    <a:cubicBezTo>
                      <a:pt x="130" y="100"/>
                      <a:pt x="130" y="100"/>
                      <a:pt x="130" y="100"/>
                    </a:cubicBezTo>
                    <a:cubicBezTo>
                      <a:pt x="76" y="100"/>
                      <a:pt x="76" y="100"/>
                      <a:pt x="76" y="100"/>
                    </a:cubicBezTo>
                    <a:cubicBezTo>
                      <a:pt x="63" y="100"/>
                      <a:pt x="63" y="100"/>
                      <a:pt x="63" y="100"/>
                    </a:cubicBezTo>
                    <a:cubicBezTo>
                      <a:pt x="8" y="100"/>
                      <a:pt x="8" y="100"/>
                      <a:pt x="8" y="100"/>
                    </a:cubicBezTo>
                    <a:lnTo>
                      <a:pt x="8" y="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79" tIns="34289" rIns="68579" bIns="34289" numCol="1" anchor="t" anchorCtr="0" compatLnSpc="1"/>
              <a:lstStyle/>
              <a:p>
                <a:pPr defTabSz="685165"/>
                <a:endParaRPr lang="zh-CN" altLang="en-US" sz="1400">
                  <a:solidFill>
                    <a:srgbClr val="000000"/>
                  </a:solidFill>
                </a:endParaRPr>
              </a:p>
            </p:txBody>
          </p:sp>
          <p:sp>
            <p:nvSpPr>
              <p:cNvPr id="45" name="Freeform 8"/>
              <p:cNvSpPr/>
              <p:nvPr/>
            </p:nvSpPr>
            <p:spPr bwMode="auto">
              <a:xfrm>
                <a:off x="3970736" y="208360"/>
                <a:ext cx="86915" cy="201216"/>
              </a:xfrm>
              <a:custGeom>
                <a:avLst/>
                <a:gdLst>
                  <a:gd name="T0" fmla="*/ 32 w 36"/>
                  <a:gd name="T1" fmla="*/ 76 h 84"/>
                  <a:gd name="T2" fmla="*/ 8 w 36"/>
                  <a:gd name="T3" fmla="*/ 76 h 84"/>
                  <a:gd name="T4" fmla="*/ 8 w 36"/>
                  <a:gd name="T5" fmla="*/ 4 h 84"/>
                  <a:gd name="T6" fmla="*/ 6 w 36"/>
                  <a:gd name="T7" fmla="*/ 0 h 84"/>
                  <a:gd name="T8" fmla="*/ 4 w 36"/>
                  <a:gd name="T9" fmla="*/ 0 h 84"/>
                  <a:gd name="T10" fmla="*/ 2 w 36"/>
                  <a:gd name="T11" fmla="*/ 0 h 84"/>
                  <a:gd name="T12" fmla="*/ 0 w 36"/>
                  <a:gd name="T13" fmla="*/ 4 h 84"/>
                  <a:gd name="T14" fmla="*/ 0 w 36"/>
                  <a:gd name="T15" fmla="*/ 80 h 84"/>
                  <a:gd name="T16" fmla="*/ 2 w 36"/>
                  <a:gd name="T17" fmla="*/ 84 h 84"/>
                  <a:gd name="T18" fmla="*/ 4 w 36"/>
                  <a:gd name="T19" fmla="*/ 84 h 84"/>
                  <a:gd name="T20" fmla="*/ 32 w 36"/>
                  <a:gd name="T21" fmla="*/ 84 h 84"/>
                  <a:gd name="T22" fmla="*/ 34 w 36"/>
                  <a:gd name="T23" fmla="*/ 84 h 84"/>
                  <a:gd name="T24" fmla="*/ 36 w 36"/>
                  <a:gd name="T25" fmla="*/ 80 h 84"/>
                  <a:gd name="T26" fmla="*/ 32 w 36"/>
                  <a:gd name="T27"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84">
                    <a:moveTo>
                      <a:pt x="32" y="76"/>
                    </a:moveTo>
                    <a:cubicBezTo>
                      <a:pt x="8" y="76"/>
                      <a:pt x="8" y="76"/>
                      <a:pt x="8" y="76"/>
                    </a:cubicBezTo>
                    <a:cubicBezTo>
                      <a:pt x="8" y="4"/>
                      <a:pt x="8" y="4"/>
                      <a:pt x="8" y="4"/>
                    </a:cubicBezTo>
                    <a:cubicBezTo>
                      <a:pt x="8" y="2"/>
                      <a:pt x="7" y="1"/>
                      <a:pt x="6" y="0"/>
                    </a:cubicBezTo>
                    <a:cubicBezTo>
                      <a:pt x="5" y="0"/>
                      <a:pt x="5" y="0"/>
                      <a:pt x="4" y="0"/>
                    </a:cubicBezTo>
                    <a:cubicBezTo>
                      <a:pt x="3" y="0"/>
                      <a:pt x="3" y="0"/>
                      <a:pt x="2" y="0"/>
                    </a:cubicBezTo>
                    <a:cubicBezTo>
                      <a:pt x="1" y="1"/>
                      <a:pt x="0" y="2"/>
                      <a:pt x="0" y="4"/>
                    </a:cubicBezTo>
                    <a:cubicBezTo>
                      <a:pt x="0" y="80"/>
                      <a:pt x="0" y="80"/>
                      <a:pt x="0" y="80"/>
                    </a:cubicBezTo>
                    <a:cubicBezTo>
                      <a:pt x="0" y="82"/>
                      <a:pt x="1" y="83"/>
                      <a:pt x="2" y="84"/>
                    </a:cubicBezTo>
                    <a:cubicBezTo>
                      <a:pt x="3" y="84"/>
                      <a:pt x="3" y="84"/>
                      <a:pt x="4" y="84"/>
                    </a:cubicBezTo>
                    <a:cubicBezTo>
                      <a:pt x="32" y="84"/>
                      <a:pt x="32" y="84"/>
                      <a:pt x="32" y="84"/>
                    </a:cubicBezTo>
                    <a:cubicBezTo>
                      <a:pt x="33" y="84"/>
                      <a:pt x="34" y="84"/>
                      <a:pt x="34" y="84"/>
                    </a:cubicBezTo>
                    <a:cubicBezTo>
                      <a:pt x="36" y="83"/>
                      <a:pt x="36" y="82"/>
                      <a:pt x="36" y="80"/>
                    </a:cubicBezTo>
                    <a:cubicBezTo>
                      <a:pt x="36" y="78"/>
                      <a:pt x="35" y="76"/>
                      <a:pt x="32" y="7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79" tIns="34289" rIns="68579" bIns="34289" numCol="1" anchor="t" anchorCtr="0" compatLnSpc="1"/>
              <a:lstStyle/>
              <a:p>
                <a:pPr defTabSz="685165"/>
                <a:endParaRPr lang="zh-CN" altLang="en-US" sz="1400">
                  <a:solidFill>
                    <a:srgbClr val="000000"/>
                  </a:solidFill>
                </a:endParaRPr>
              </a:p>
            </p:txBody>
          </p:sp>
        </p:grpSp>
      </p:grpSp>
      <p:grpSp>
        <p:nvGrpSpPr>
          <p:cNvPr id="5" name="组合 4"/>
          <p:cNvGrpSpPr/>
          <p:nvPr/>
        </p:nvGrpSpPr>
        <p:grpSpPr>
          <a:xfrm>
            <a:off x="4671683" y="1636310"/>
            <a:ext cx="1594936" cy="1594934"/>
            <a:chOff x="4671683" y="1636310"/>
            <a:chExt cx="1594936" cy="1594934"/>
          </a:xfrm>
        </p:grpSpPr>
        <p:sp>
          <p:nvSpPr>
            <p:cNvPr id="9" name="Freeform 106"/>
            <p:cNvSpPr/>
            <p:nvPr/>
          </p:nvSpPr>
          <p:spPr bwMode="auto">
            <a:xfrm>
              <a:off x="4671683" y="1636310"/>
              <a:ext cx="1594936" cy="1594934"/>
            </a:xfrm>
            <a:prstGeom prst="star16">
              <a:avLst/>
            </a:prstGeom>
            <a:solidFill>
              <a:srgbClr val="FF7150"/>
            </a:solidFill>
            <a:ln>
              <a:noFill/>
            </a:ln>
          </p:spPr>
          <p:txBody>
            <a:bodyPr vert="horz" wrap="square" lIns="68580" tIns="34290" rIns="68580" bIns="34290" numCol="1" anchor="t" anchorCtr="0" compatLnSpc="1"/>
            <a:lstStyle/>
            <a:p>
              <a:pPr defTabSz="685800"/>
              <a:endParaRPr lang="zh-CN" altLang="en-US" sz="1400">
                <a:solidFill>
                  <a:schemeClr val="tx1">
                    <a:lumMod val="75000"/>
                    <a:lumOff val="25000"/>
                  </a:schemeClr>
                </a:solidFill>
                <a:cs typeface="+mn-ea"/>
                <a:sym typeface="+mn-lt"/>
              </a:endParaRPr>
            </a:p>
          </p:txBody>
        </p:sp>
        <p:grpSp>
          <p:nvGrpSpPr>
            <p:cNvPr id="50" name="组合 49"/>
            <p:cNvGrpSpPr/>
            <p:nvPr/>
          </p:nvGrpSpPr>
          <p:grpSpPr>
            <a:xfrm>
              <a:off x="5137092" y="2120635"/>
              <a:ext cx="574168" cy="538158"/>
              <a:chOff x="3927872" y="4520805"/>
              <a:chExt cx="341709" cy="320278"/>
            </a:xfrm>
          </p:grpSpPr>
          <p:sp>
            <p:nvSpPr>
              <p:cNvPr id="51" name="Freeform 467"/>
              <p:cNvSpPr>
                <a:spLocks noEditPoints="1"/>
              </p:cNvSpPr>
              <p:nvPr/>
            </p:nvSpPr>
            <p:spPr bwMode="auto">
              <a:xfrm>
                <a:off x="3927872" y="4652964"/>
                <a:ext cx="341709" cy="188119"/>
              </a:xfrm>
              <a:custGeom>
                <a:avLst/>
                <a:gdLst>
                  <a:gd name="T0" fmla="*/ 4 w 142"/>
                  <a:gd name="T1" fmla="*/ 78 h 78"/>
                  <a:gd name="T2" fmla="*/ 6 w 142"/>
                  <a:gd name="T3" fmla="*/ 77 h 78"/>
                  <a:gd name="T4" fmla="*/ 48 w 142"/>
                  <a:gd name="T5" fmla="*/ 51 h 78"/>
                  <a:gd name="T6" fmla="*/ 90 w 142"/>
                  <a:gd name="T7" fmla="*/ 77 h 78"/>
                  <a:gd name="T8" fmla="*/ 91 w 142"/>
                  <a:gd name="T9" fmla="*/ 77 h 78"/>
                  <a:gd name="T10" fmla="*/ 91 w 142"/>
                  <a:gd name="T11" fmla="*/ 77 h 78"/>
                  <a:gd name="T12" fmla="*/ 92 w 142"/>
                  <a:gd name="T13" fmla="*/ 78 h 78"/>
                  <a:gd name="T14" fmla="*/ 92 w 142"/>
                  <a:gd name="T15" fmla="*/ 78 h 78"/>
                  <a:gd name="T16" fmla="*/ 92 w 142"/>
                  <a:gd name="T17" fmla="*/ 78 h 78"/>
                  <a:gd name="T18" fmla="*/ 92 w 142"/>
                  <a:gd name="T19" fmla="*/ 78 h 78"/>
                  <a:gd name="T20" fmla="*/ 93 w 142"/>
                  <a:gd name="T21" fmla="*/ 78 h 78"/>
                  <a:gd name="T22" fmla="*/ 94 w 142"/>
                  <a:gd name="T23" fmla="*/ 77 h 78"/>
                  <a:gd name="T24" fmla="*/ 94 w 142"/>
                  <a:gd name="T25" fmla="*/ 77 h 78"/>
                  <a:gd name="T26" fmla="*/ 94 w 142"/>
                  <a:gd name="T27" fmla="*/ 77 h 78"/>
                  <a:gd name="T28" fmla="*/ 139 w 142"/>
                  <a:gd name="T29" fmla="*/ 50 h 78"/>
                  <a:gd name="T30" fmla="*/ 140 w 142"/>
                  <a:gd name="T31" fmla="*/ 47 h 78"/>
                  <a:gd name="T32" fmla="*/ 142 w 142"/>
                  <a:gd name="T33" fmla="*/ 4 h 78"/>
                  <a:gd name="T34" fmla="*/ 141 w 142"/>
                  <a:gd name="T35" fmla="*/ 1 h 78"/>
                  <a:gd name="T36" fmla="*/ 137 w 142"/>
                  <a:gd name="T37" fmla="*/ 0 h 78"/>
                  <a:gd name="T38" fmla="*/ 112 w 142"/>
                  <a:gd name="T39" fmla="*/ 6 h 78"/>
                  <a:gd name="T40" fmla="*/ 110 w 142"/>
                  <a:gd name="T41" fmla="*/ 6 h 78"/>
                  <a:gd name="T42" fmla="*/ 110 w 142"/>
                  <a:gd name="T43" fmla="*/ 7 h 78"/>
                  <a:gd name="T44" fmla="*/ 109 w 142"/>
                  <a:gd name="T45" fmla="*/ 10 h 78"/>
                  <a:gd name="T46" fmla="*/ 106 w 142"/>
                  <a:gd name="T47" fmla="*/ 18 h 78"/>
                  <a:gd name="T48" fmla="*/ 90 w 142"/>
                  <a:gd name="T49" fmla="*/ 68 h 78"/>
                  <a:gd name="T50" fmla="*/ 54 w 142"/>
                  <a:gd name="T51" fmla="*/ 46 h 78"/>
                  <a:gd name="T52" fmla="*/ 72 w 142"/>
                  <a:gd name="T53" fmla="*/ 26 h 78"/>
                  <a:gd name="T54" fmla="*/ 69 w 142"/>
                  <a:gd name="T55" fmla="*/ 18 h 78"/>
                  <a:gd name="T56" fmla="*/ 46 w 142"/>
                  <a:gd name="T57" fmla="*/ 44 h 78"/>
                  <a:gd name="T58" fmla="*/ 25 w 142"/>
                  <a:gd name="T59" fmla="*/ 56 h 78"/>
                  <a:gd name="T60" fmla="*/ 58 w 142"/>
                  <a:gd name="T61" fmla="*/ 18 h 78"/>
                  <a:gd name="T62" fmla="*/ 68 w 142"/>
                  <a:gd name="T63" fmla="*/ 15 h 78"/>
                  <a:gd name="T64" fmla="*/ 66 w 142"/>
                  <a:gd name="T65" fmla="*/ 10 h 78"/>
                  <a:gd name="T66" fmla="*/ 65 w 142"/>
                  <a:gd name="T67" fmla="*/ 8 h 78"/>
                  <a:gd name="T68" fmla="*/ 55 w 142"/>
                  <a:gd name="T69" fmla="*/ 11 h 78"/>
                  <a:gd name="T70" fmla="*/ 53 w 142"/>
                  <a:gd name="T71" fmla="*/ 12 h 78"/>
                  <a:gd name="T72" fmla="*/ 1 w 142"/>
                  <a:gd name="T73" fmla="*/ 71 h 78"/>
                  <a:gd name="T74" fmla="*/ 1 w 142"/>
                  <a:gd name="T75" fmla="*/ 76 h 78"/>
                  <a:gd name="T76" fmla="*/ 4 w 142"/>
                  <a:gd name="T77" fmla="*/ 78 h 78"/>
                  <a:gd name="T78" fmla="*/ 115 w 142"/>
                  <a:gd name="T79" fmla="*/ 14 h 78"/>
                  <a:gd name="T80" fmla="*/ 134 w 142"/>
                  <a:gd name="T81" fmla="*/ 9 h 78"/>
                  <a:gd name="T82" fmla="*/ 133 w 142"/>
                  <a:gd name="T83" fmla="*/ 44 h 78"/>
                  <a:gd name="T84" fmla="*/ 99 w 142"/>
                  <a:gd name="T85" fmla="*/ 65 h 78"/>
                  <a:gd name="T86" fmla="*/ 115 w 142"/>
                  <a:gd name="T87" fmla="*/ 1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2" h="78">
                    <a:moveTo>
                      <a:pt x="4" y="78"/>
                    </a:moveTo>
                    <a:cubicBezTo>
                      <a:pt x="5" y="78"/>
                      <a:pt x="6" y="77"/>
                      <a:pt x="6" y="77"/>
                    </a:cubicBezTo>
                    <a:cubicBezTo>
                      <a:pt x="48" y="51"/>
                      <a:pt x="48" y="51"/>
                      <a:pt x="48" y="51"/>
                    </a:cubicBezTo>
                    <a:cubicBezTo>
                      <a:pt x="90" y="77"/>
                      <a:pt x="90" y="77"/>
                      <a:pt x="90" y="77"/>
                    </a:cubicBezTo>
                    <a:cubicBezTo>
                      <a:pt x="90" y="77"/>
                      <a:pt x="91" y="77"/>
                      <a:pt x="91" y="77"/>
                    </a:cubicBezTo>
                    <a:cubicBezTo>
                      <a:pt x="91" y="77"/>
                      <a:pt x="91" y="77"/>
                      <a:pt x="91" y="77"/>
                    </a:cubicBezTo>
                    <a:cubicBezTo>
                      <a:pt x="92" y="78"/>
                      <a:pt x="92" y="78"/>
                      <a:pt x="92" y="78"/>
                    </a:cubicBezTo>
                    <a:cubicBezTo>
                      <a:pt x="92" y="78"/>
                      <a:pt x="92" y="78"/>
                      <a:pt x="92" y="78"/>
                    </a:cubicBezTo>
                    <a:cubicBezTo>
                      <a:pt x="92" y="78"/>
                      <a:pt x="92" y="78"/>
                      <a:pt x="92" y="78"/>
                    </a:cubicBezTo>
                    <a:cubicBezTo>
                      <a:pt x="92" y="78"/>
                      <a:pt x="92" y="78"/>
                      <a:pt x="92" y="78"/>
                    </a:cubicBezTo>
                    <a:cubicBezTo>
                      <a:pt x="93" y="78"/>
                      <a:pt x="93" y="78"/>
                      <a:pt x="93" y="78"/>
                    </a:cubicBezTo>
                    <a:cubicBezTo>
                      <a:pt x="93" y="77"/>
                      <a:pt x="94" y="77"/>
                      <a:pt x="94" y="77"/>
                    </a:cubicBezTo>
                    <a:cubicBezTo>
                      <a:pt x="94" y="77"/>
                      <a:pt x="94" y="77"/>
                      <a:pt x="94" y="77"/>
                    </a:cubicBezTo>
                    <a:cubicBezTo>
                      <a:pt x="94" y="77"/>
                      <a:pt x="94" y="77"/>
                      <a:pt x="94" y="77"/>
                    </a:cubicBezTo>
                    <a:cubicBezTo>
                      <a:pt x="139" y="50"/>
                      <a:pt x="139" y="50"/>
                      <a:pt x="139" y="50"/>
                    </a:cubicBezTo>
                    <a:cubicBezTo>
                      <a:pt x="140" y="49"/>
                      <a:pt x="140" y="48"/>
                      <a:pt x="140" y="47"/>
                    </a:cubicBezTo>
                    <a:cubicBezTo>
                      <a:pt x="142" y="4"/>
                      <a:pt x="142" y="4"/>
                      <a:pt x="142" y="4"/>
                    </a:cubicBezTo>
                    <a:cubicBezTo>
                      <a:pt x="142" y="3"/>
                      <a:pt x="142" y="2"/>
                      <a:pt x="141" y="1"/>
                    </a:cubicBezTo>
                    <a:cubicBezTo>
                      <a:pt x="140" y="0"/>
                      <a:pt x="139" y="0"/>
                      <a:pt x="137" y="0"/>
                    </a:cubicBezTo>
                    <a:cubicBezTo>
                      <a:pt x="112" y="6"/>
                      <a:pt x="112" y="6"/>
                      <a:pt x="112" y="6"/>
                    </a:cubicBezTo>
                    <a:cubicBezTo>
                      <a:pt x="110" y="6"/>
                      <a:pt x="110" y="6"/>
                      <a:pt x="110" y="6"/>
                    </a:cubicBezTo>
                    <a:cubicBezTo>
                      <a:pt x="110" y="6"/>
                      <a:pt x="110" y="7"/>
                      <a:pt x="110" y="7"/>
                    </a:cubicBezTo>
                    <a:cubicBezTo>
                      <a:pt x="109" y="8"/>
                      <a:pt x="109" y="9"/>
                      <a:pt x="109" y="10"/>
                    </a:cubicBezTo>
                    <a:cubicBezTo>
                      <a:pt x="108" y="13"/>
                      <a:pt x="107" y="16"/>
                      <a:pt x="106" y="18"/>
                    </a:cubicBezTo>
                    <a:cubicBezTo>
                      <a:pt x="90" y="68"/>
                      <a:pt x="90" y="68"/>
                      <a:pt x="90" y="68"/>
                    </a:cubicBezTo>
                    <a:cubicBezTo>
                      <a:pt x="54" y="46"/>
                      <a:pt x="54" y="46"/>
                      <a:pt x="54" y="46"/>
                    </a:cubicBezTo>
                    <a:cubicBezTo>
                      <a:pt x="72" y="26"/>
                      <a:pt x="72" y="26"/>
                      <a:pt x="72" y="26"/>
                    </a:cubicBezTo>
                    <a:cubicBezTo>
                      <a:pt x="71" y="23"/>
                      <a:pt x="70" y="21"/>
                      <a:pt x="69" y="18"/>
                    </a:cubicBezTo>
                    <a:cubicBezTo>
                      <a:pt x="46" y="44"/>
                      <a:pt x="46" y="44"/>
                      <a:pt x="46" y="44"/>
                    </a:cubicBezTo>
                    <a:cubicBezTo>
                      <a:pt x="25" y="56"/>
                      <a:pt x="25" y="56"/>
                      <a:pt x="25" y="56"/>
                    </a:cubicBezTo>
                    <a:cubicBezTo>
                      <a:pt x="58" y="18"/>
                      <a:pt x="58" y="18"/>
                      <a:pt x="58" y="18"/>
                    </a:cubicBezTo>
                    <a:cubicBezTo>
                      <a:pt x="68" y="15"/>
                      <a:pt x="68" y="15"/>
                      <a:pt x="68" y="15"/>
                    </a:cubicBezTo>
                    <a:cubicBezTo>
                      <a:pt x="67" y="14"/>
                      <a:pt x="67" y="12"/>
                      <a:pt x="66" y="10"/>
                    </a:cubicBezTo>
                    <a:cubicBezTo>
                      <a:pt x="66" y="9"/>
                      <a:pt x="65" y="8"/>
                      <a:pt x="65" y="8"/>
                    </a:cubicBezTo>
                    <a:cubicBezTo>
                      <a:pt x="55" y="11"/>
                      <a:pt x="55" y="11"/>
                      <a:pt x="55" y="11"/>
                    </a:cubicBezTo>
                    <a:cubicBezTo>
                      <a:pt x="54" y="11"/>
                      <a:pt x="53" y="12"/>
                      <a:pt x="53" y="12"/>
                    </a:cubicBezTo>
                    <a:cubicBezTo>
                      <a:pt x="1" y="71"/>
                      <a:pt x="1" y="71"/>
                      <a:pt x="1" y="71"/>
                    </a:cubicBezTo>
                    <a:cubicBezTo>
                      <a:pt x="0" y="72"/>
                      <a:pt x="0" y="75"/>
                      <a:pt x="1" y="76"/>
                    </a:cubicBezTo>
                    <a:cubicBezTo>
                      <a:pt x="2" y="77"/>
                      <a:pt x="3" y="78"/>
                      <a:pt x="4" y="78"/>
                    </a:cubicBezTo>
                    <a:close/>
                    <a:moveTo>
                      <a:pt x="115" y="14"/>
                    </a:moveTo>
                    <a:cubicBezTo>
                      <a:pt x="134" y="9"/>
                      <a:pt x="134" y="9"/>
                      <a:pt x="134" y="9"/>
                    </a:cubicBezTo>
                    <a:cubicBezTo>
                      <a:pt x="133" y="44"/>
                      <a:pt x="133" y="44"/>
                      <a:pt x="133" y="44"/>
                    </a:cubicBezTo>
                    <a:cubicBezTo>
                      <a:pt x="99" y="65"/>
                      <a:pt x="99" y="65"/>
                      <a:pt x="99" y="65"/>
                    </a:cubicBezTo>
                    <a:lnTo>
                      <a:pt x="115" y="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79" tIns="34289" rIns="68579" bIns="34289" numCol="1" anchor="t" anchorCtr="0" compatLnSpc="1"/>
              <a:lstStyle/>
              <a:p>
                <a:pPr defTabSz="685165"/>
                <a:endParaRPr lang="zh-CN" altLang="en-US" sz="1400">
                  <a:solidFill>
                    <a:srgbClr val="000000"/>
                  </a:solidFill>
                </a:endParaRPr>
              </a:p>
            </p:txBody>
          </p:sp>
          <p:sp>
            <p:nvSpPr>
              <p:cNvPr id="52" name="Freeform 468"/>
              <p:cNvSpPr>
                <a:spLocks noEditPoints="1"/>
              </p:cNvSpPr>
              <p:nvPr/>
            </p:nvSpPr>
            <p:spPr bwMode="auto">
              <a:xfrm>
                <a:off x="4071939" y="4520805"/>
                <a:ext cx="129778" cy="221456"/>
              </a:xfrm>
              <a:custGeom>
                <a:avLst/>
                <a:gdLst>
                  <a:gd name="T0" fmla="*/ 0 w 54"/>
                  <a:gd name="T1" fmla="*/ 27 h 92"/>
                  <a:gd name="T2" fmla="*/ 27 w 54"/>
                  <a:gd name="T3" fmla="*/ 92 h 92"/>
                  <a:gd name="T4" fmla="*/ 54 w 54"/>
                  <a:gd name="T5" fmla="*/ 27 h 92"/>
                  <a:gd name="T6" fmla="*/ 27 w 54"/>
                  <a:gd name="T7" fmla="*/ 0 h 92"/>
                  <a:gd name="T8" fmla="*/ 0 w 54"/>
                  <a:gd name="T9" fmla="*/ 27 h 92"/>
                  <a:gd name="T10" fmla="*/ 46 w 54"/>
                  <a:gd name="T11" fmla="*/ 27 h 92"/>
                  <a:gd name="T12" fmla="*/ 27 w 54"/>
                  <a:gd name="T13" fmla="*/ 83 h 92"/>
                  <a:gd name="T14" fmla="*/ 8 w 54"/>
                  <a:gd name="T15" fmla="*/ 27 h 92"/>
                  <a:gd name="T16" fmla="*/ 27 w 54"/>
                  <a:gd name="T17" fmla="*/ 8 h 92"/>
                  <a:gd name="T18" fmla="*/ 46 w 54"/>
                  <a:gd name="T19" fmla="*/ 2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92">
                    <a:moveTo>
                      <a:pt x="0" y="27"/>
                    </a:moveTo>
                    <a:cubicBezTo>
                      <a:pt x="0" y="37"/>
                      <a:pt x="16" y="92"/>
                      <a:pt x="27" y="92"/>
                    </a:cubicBezTo>
                    <a:cubicBezTo>
                      <a:pt x="38" y="92"/>
                      <a:pt x="54" y="37"/>
                      <a:pt x="54" y="27"/>
                    </a:cubicBezTo>
                    <a:cubicBezTo>
                      <a:pt x="54" y="12"/>
                      <a:pt x="42" y="0"/>
                      <a:pt x="27" y="0"/>
                    </a:cubicBezTo>
                    <a:cubicBezTo>
                      <a:pt x="12" y="0"/>
                      <a:pt x="0" y="12"/>
                      <a:pt x="0" y="27"/>
                    </a:cubicBezTo>
                    <a:close/>
                    <a:moveTo>
                      <a:pt x="46" y="27"/>
                    </a:moveTo>
                    <a:cubicBezTo>
                      <a:pt x="46" y="38"/>
                      <a:pt x="33" y="75"/>
                      <a:pt x="27" y="83"/>
                    </a:cubicBezTo>
                    <a:cubicBezTo>
                      <a:pt x="21" y="75"/>
                      <a:pt x="8" y="38"/>
                      <a:pt x="8" y="27"/>
                    </a:cubicBezTo>
                    <a:cubicBezTo>
                      <a:pt x="8" y="17"/>
                      <a:pt x="17" y="8"/>
                      <a:pt x="27" y="8"/>
                    </a:cubicBezTo>
                    <a:cubicBezTo>
                      <a:pt x="38" y="8"/>
                      <a:pt x="46" y="17"/>
                      <a:pt x="46" y="2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79" tIns="34289" rIns="68579" bIns="34289" numCol="1" anchor="t" anchorCtr="0" compatLnSpc="1"/>
              <a:lstStyle/>
              <a:p>
                <a:pPr defTabSz="685165"/>
                <a:endParaRPr lang="zh-CN" altLang="en-US" sz="1400">
                  <a:solidFill>
                    <a:srgbClr val="000000"/>
                  </a:solidFill>
                </a:endParaRPr>
              </a:p>
            </p:txBody>
          </p:sp>
          <p:sp>
            <p:nvSpPr>
              <p:cNvPr id="53" name="Freeform 469"/>
              <p:cNvSpPr>
                <a:spLocks noEditPoints="1"/>
              </p:cNvSpPr>
              <p:nvPr/>
            </p:nvSpPr>
            <p:spPr bwMode="auto">
              <a:xfrm>
                <a:off x="4106466" y="4554142"/>
                <a:ext cx="64294" cy="63104"/>
              </a:xfrm>
              <a:custGeom>
                <a:avLst/>
                <a:gdLst>
                  <a:gd name="T0" fmla="*/ 0 w 27"/>
                  <a:gd name="T1" fmla="*/ 13 h 26"/>
                  <a:gd name="T2" fmla="*/ 13 w 27"/>
                  <a:gd name="T3" fmla="*/ 26 h 26"/>
                  <a:gd name="T4" fmla="*/ 27 w 27"/>
                  <a:gd name="T5" fmla="*/ 13 h 26"/>
                  <a:gd name="T6" fmla="*/ 13 w 27"/>
                  <a:gd name="T7" fmla="*/ 0 h 26"/>
                  <a:gd name="T8" fmla="*/ 0 w 27"/>
                  <a:gd name="T9" fmla="*/ 13 h 26"/>
                  <a:gd name="T10" fmla="*/ 19 w 27"/>
                  <a:gd name="T11" fmla="*/ 13 h 26"/>
                  <a:gd name="T12" fmla="*/ 13 w 27"/>
                  <a:gd name="T13" fmla="*/ 18 h 26"/>
                  <a:gd name="T14" fmla="*/ 8 w 27"/>
                  <a:gd name="T15" fmla="*/ 13 h 26"/>
                  <a:gd name="T16" fmla="*/ 13 w 27"/>
                  <a:gd name="T17" fmla="*/ 8 h 26"/>
                  <a:gd name="T18" fmla="*/ 19 w 27"/>
                  <a:gd name="T19"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6">
                    <a:moveTo>
                      <a:pt x="0" y="13"/>
                    </a:moveTo>
                    <a:cubicBezTo>
                      <a:pt x="0" y="20"/>
                      <a:pt x="6" y="26"/>
                      <a:pt x="13" y="26"/>
                    </a:cubicBezTo>
                    <a:cubicBezTo>
                      <a:pt x="21" y="26"/>
                      <a:pt x="27" y="20"/>
                      <a:pt x="27" y="13"/>
                    </a:cubicBezTo>
                    <a:cubicBezTo>
                      <a:pt x="27" y="6"/>
                      <a:pt x="21" y="0"/>
                      <a:pt x="13" y="0"/>
                    </a:cubicBezTo>
                    <a:cubicBezTo>
                      <a:pt x="6" y="0"/>
                      <a:pt x="0" y="6"/>
                      <a:pt x="0" y="13"/>
                    </a:cubicBezTo>
                    <a:close/>
                    <a:moveTo>
                      <a:pt x="19" y="13"/>
                    </a:moveTo>
                    <a:cubicBezTo>
                      <a:pt x="19" y="16"/>
                      <a:pt x="16" y="18"/>
                      <a:pt x="13" y="18"/>
                    </a:cubicBezTo>
                    <a:cubicBezTo>
                      <a:pt x="10" y="18"/>
                      <a:pt x="8" y="16"/>
                      <a:pt x="8" y="13"/>
                    </a:cubicBezTo>
                    <a:cubicBezTo>
                      <a:pt x="8" y="10"/>
                      <a:pt x="10" y="8"/>
                      <a:pt x="13" y="8"/>
                    </a:cubicBezTo>
                    <a:cubicBezTo>
                      <a:pt x="16" y="8"/>
                      <a:pt x="19" y="10"/>
                      <a:pt x="19" y="1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79" tIns="34289" rIns="68579" bIns="34289" numCol="1" anchor="t" anchorCtr="0" compatLnSpc="1"/>
              <a:lstStyle/>
              <a:p>
                <a:pPr defTabSz="685165"/>
                <a:endParaRPr lang="zh-CN" altLang="en-US" sz="1400">
                  <a:solidFill>
                    <a:srgbClr val="000000"/>
                  </a:solidFill>
                </a:endParaRPr>
              </a:p>
            </p:txBody>
          </p:sp>
        </p:grpSp>
      </p:grpSp>
      <p:grpSp>
        <p:nvGrpSpPr>
          <p:cNvPr id="10" name="组合 9"/>
          <p:cNvGrpSpPr/>
          <p:nvPr/>
        </p:nvGrpSpPr>
        <p:grpSpPr>
          <a:xfrm>
            <a:off x="6208907" y="1846170"/>
            <a:ext cx="1584443" cy="1594934"/>
            <a:chOff x="6208907" y="1846170"/>
            <a:chExt cx="1584443" cy="1594934"/>
          </a:xfrm>
        </p:grpSpPr>
        <p:sp>
          <p:nvSpPr>
            <p:cNvPr id="8" name="Freeform 105"/>
            <p:cNvSpPr/>
            <p:nvPr/>
          </p:nvSpPr>
          <p:spPr bwMode="auto">
            <a:xfrm>
              <a:off x="6208907" y="1846170"/>
              <a:ext cx="1584443" cy="1594934"/>
            </a:xfrm>
            <a:prstGeom prst="star16">
              <a:avLst/>
            </a:prstGeom>
            <a:solidFill>
              <a:srgbClr val="F74C79"/>
            </a:solidFill>
            <a:ln>
              <a:noFill/>
            </a:ln>
          </p:spPr>
          <p:txBody>
            <a:bodyPr vert="horz" wrap="square" lIns="68580" tIns="34290" rIns="68580" bIns="34290" numCol="1" anchor="t" anchorCtr="0" compatLnSpc="1"/>
            <a:lstStyle/>
            <a:p>
              <a:pPr defTabSz="685800"/>
              <a:endParaRPr lang="zh-CN" altLang="en-US" sz="1400">
                <a:solidFill>
                  <a:schemeClr val="tx1">
                    <a:lumMod val="75000"/>
                    <a:lumOff val="25000"/>
                  </a:schemeClr>
                </a:solidFill>
                <a:cs typeface="+mn-ea"/>
                <a:sym typeface="+mn-lt"/>
              </a:endParaRPr>
            </a:p>
          </p:txBody>
        </p:sp>
        <p:grpSp>
          <p:nvGrpSpPr>
            <p:cNvPr id="2" name="组合 1"/>
            <p:cNvGrpSpPr/>
            <p:nvPr/>
          </p:nvGrpSpPr>
          <p:grpSpPr>
            <a:xfrm>
              <a:off x="6610627" y="2258156"/>
              <a:ext cx="802791" cy="671277"/>
              <a:chOff x="6707045" y="2318597"/>
              <a:chExt cx="348853" cy="291704"/>
            </a:xfrm>
          </p:grpSpPr>
          <p:sp>
            <p:nvSpPr>
              <p:cNvPr id="54" name="Freeform 495"/>
              <p:cNvSpPr>
                <a:spLocks noEditPoints="1"/>
              </p:cNvSpPr>
              <p:nvPr/>
            </p:nvSpPr>
            <p:spPr bwMode="auto">
              <a:xfrm>
                <a:off x="6784434" y="2318597"/>
                <a:ext cx="216694" cy="265510"/>
              </a:xfrm>
              <a:custGeom>
                <a:avLst/>
                <a:gdLst>
                  <a:gd name="T0" fmla="*/ 90 w 90"/>
                  <a:gd name="T1" fmla="*/ 40 h 110"/>
                  <a:gd name="T2" fmla="*/ 67 w 90"/>
                  <a:gd name="T3" fmla="*/ 16 h 110"/>
                  <a:gd name="T4" fmla="*/ 45 w 90"/>
                  <a:gd name="T5" fmla="*/ 0 h 110"/>
                  <a:gd name="T6" fmla="*/ 22 w 90"/>
                  <a:gd name="T7" fmla="*/ 16 h 110"/>
                  <a:gd name="T8" fmla="*/ 0 w 90"/>
                  <a:gd name="T9" fmla="*/ 40 h 110"/>
                  <a:gd name="T10" fmla="*/ 23 w 90"/>
                  <a:gd name="T11" fmla="*/ 64 h 110"/>
                  <a:gd name="T12" fmla="*/ 35 w 90"/>
                  <a:gd name="T13" fmla="*/ 64 h 110"/>
                  <a:gd name="T14" fmla="*/ 35 w 90"/>
                  <a:gd name="T15" fmla="*/ 71 h 110"/>
                  <a:gd name="T16" fmla="*/ 0 w 90"/>
                  <a:gd name="T17" fmla="*/ 71 h 110"/>
                  <a:gd name="T18" fmla="*/ 0 w 90"/>
                  <a:gd name="T19" fmla="*/ 75 h 110"/>
                  <a:gd name="T20" fmla="*/ 0 w 90"/>
                  <a:gd name="T21" fmla="*/ 79 h 110"/>
                  <a:gd name="T22" fmla="*/ 39 w 90"/>
                  <a:gd name="T23" fmla="*/ 79 h 110"/>
                  <a:gd name="T24" fmla="*/ 43 w 90"/>
                  <a:gd name="T25" fmla="*/ 75 h 110"/>
                  <a:gd name="T26" fmla="*/ 43 w 90"/>
                  <a:gd name="T27" fmla="*/ 64 h 110"/>
                  <a:gd name="T28" fmla="*/ 47 w 90"/>
                  <a:gd name="T29" fmla="*/ 64 h 110"/>
                  <a:gd name="T30" fmla="*/ 47 w 90"/>
                  <a:gd name="T31" fmla="*/ 102 h 110"/>
                  <a:gd name="T32" fmla="*/ 9 w 90"/>
                  <a:gd name="T33" fmla="*/ 102 h 110"/>
                  <a:gd name="T34" fmla="*/ 9 w 90"/>
                  <a:gd name="T35" fmla="*/ 106 h 110"/>
                  <a:gd name="T36" fmla="*/ 9 w 90"/>
                  <a:gd name="T37" fmla="*/ 110 h 110"/>
                  <a:gd name="T38" fmla="*/ 51 w 90"/>
                  <a:gd name="T39" fmla="*/ 110 h 110"/>
                  <a:gd name="T40" fmla="*/ 55 w 90"/>
                  <a:gd name="T41" fmla="*/ 106 h 110"/>
                  <a:gd name="T42" fmla="*/ 55 w 90"/>
                  <a:gd name="T43" fmla="*/ 64 h 110"/>
                  <a:gd name="T44" fmla="*/ 59 w 90"/>
                  <a:gd name="T45" fmla="*/ 64 h 110"/>
                  <a:gd name="T46" fmla="*/ 59 w 90"/>
                  <a:gd name="T47" fmla="*/ 91 h 110"/>
                  <a:gd name="T48" fmla="*/ 63 w 90"/>
                  <a:gd name="T49" fmla="*/ 95 h 110"/>
                  <a:gd name="T50" fmla="*/ 81 w 90"/>
                  <a:gd name="T51" fmla="*/ 95 h 110"/>
                  <a:gd name="T52" fmla="*/ 81 w 90"/>
                  <a:gd name="T53" fmla="*/ 91 h 110"/>
                  <a:gd name="T54" fmla="*/ 81 w 90"/>
                  <a:gd name="T55" fmla="*/ 87 h 110"/>
                  <a:gd name="T56" fmla="*/ 67 w 90"/>
                  <a:gd name="T57" fmla="*/ 87 h 110"/>
                  <a:gd name="T58" fmla="*/ 67 w 90"/>
                  <a:gd name="T59" fmla="*/ 64 h 110"/>
                  <a:gd name="T60" fmla="*/ 90 w 90"/>
                  <a:gd name="T61" fmla="*/ 40 h 110"/>
                  <a:gd name="T62" fmla="*/ 51 w 90"/>
                  <a:gd name="T63" fmla="*/ 56 h 110"/>
                  <a:gd name="T64" fmla="*/ 39 w 90"/>
                  <a:gd name="T65" fmla="*/ 56 h 110"/>
                  <a:gd name="T66" fmla="*/ 23 w 90"/>
                  <a:gd name="T67" fmla="*/ 56 h 110"/>
                  <a:gd name="T68" fmla="*/ 8 w 90"/>
                  <a:gd name="T69" fmla="*/ 40 h 110"/>
                  <a:gd name="T70" fmla="*/ 23 w 90"/>
                  <a:gd name="T71" fmla="*/ 24 h 110"/>
                  <a:gd name="T72" fmla="*/ 25 w 90"/>
                  <a:gd name="T73" fmla="*/ 24 h 110"/>
                  <a:gd name="T74" fmla="*/ 29 w 90"/>
                  <a:gd name="T75" fmla="*/ 21 h 110"/>
                  <a:gd name="T76" fmla="*/ 45 w 90"/>
                  <a:gd name="T77" fmla="*/ 8 h 110"/>
                  <a:gd name="T78" fmla="*/ 60 w 90"/>
                  <a:gd name="T79" fmla="*/ 21 h 110"/>
                  <a:gd name="T80" fmla="*/ 65 w 90"/>
                  <a:gd name="T81" fmla="*/ 24 h 110"/>
                  <a:gd name="T82" fmla="*/ 67 w 90"/>
                  <a:gd name="T83" fmla="*/ 24 h 110"/>
                  <a:gd name="T84" fmla="*/ 82 w 90"/>
                  <a:gd name="T85" fmla="*/ 40 h 110"/>
                  <a:gd name="T86" fmla="*/ 67 w 90"/>
                  <a:gd name="T87" fmla="*/ 56 h 110"/>
                  <a:gd name="T88" fmla="*/ 63 w 90"/>
                  <a:gd name="T89" fmla="*/ 56 h 110"/>
                  <a:gd name="T90" fmla="*/ 51 w 90"/>
                  <a:gd name="T91" fmla="*/ 5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110">
                    <a:moveTo>
                      <a:pt x="90" y="40"/>
                    </a:moveTo>
                    <a:cubicBezTo>
                      <a:pt x="90" y="27"/>
                      <a:pt x="80" y="17"/>
                      <a:pt x="67" y="16"/>
                    </a:cubicBezTo>
                    <a:cubicBezTo>
                      <a:pt x="64" y="7"/>
                      <a:pt x="55" y="0"/>
                      <a:pt x="45" y="0"/>
                    </a:cubicBezTo>
                    <a:cubicBezTo>
                      <a:pt x="35" y="0"/>
                      <a:pt x="26" y="7"/>
                      <a:pt x="22" y="16"/>
                    </a:cubicBezTo>
                    <a:cubicBezTo>
                      <a:pt x="10" y="17"/>
                      <a:pt x="0" y="27"/>
                      <a:pt x="0" y="40"/>
                    </a:cubicBezTo>
                    <a:cubicBezTo>
                      <a:pt x="0" y="53"/>
                      <a:pt x="10" y="64"/>
                      <a:pt x="23" y="64"/>
                    </a:cubicBezTo>
                    <a:cubicBezTo>
                      <a:pt x="35" y="64"/>
                      <a:pt x="35" y="64"/>
                      <a:pt x="35" y="64"/>
                    </a:cubicBezTo>
                    <a:cubicBezTo>
                      <a:pt x="35" y="71"/>
                      <a:pt x="35" y="71"/>
                      <a:pt x="35" y="71"/>
                    </a:cubicBezTo>
                    <a:cubicBezTo>
                      <a:pt x="0" y="71"/>
                      <a:pt x="0" y="71"/>
                      <a:pt x="0" y="71"/>
                    </a:cubicBezTo>
                    <a:cubicBezTo>
                      <a:pt x="0" y="72"/>
                      <a:pt x="0" y="74"/>
                      <a:pt x="0" y="75"/>
                    </a:cubicBezTo>
                    <a:cubicBezTo>
                      <a:pt x="0" y="76"/>
                      <a:pt x="0" y="78"/>
                      <a:pt x="0" y="79"/>
                    </a:cubicBezTo>
                    <a:cubicBezTo>
                      <a:pt x="39" y="79"/>
                      <a:pt x="39" y="79"/>
                      <a:pt x="39" y="79"/>
                    </a:cubicBezTo>
                    <a:cubicBezTo>
                      <a:pt x="41" y="79"/>
                      <a:pt x="43" y="77"/>
                      <a:pt x="43" y="75"/>
                    </a:cubicBezTo>
                    <a:cubicBezTo>
                      <a:pt x="43" y="64"/>
                      <a:pt x="43" y="64"/>
                      <a:pt x="43" y="64"/>
                    </a:cubicBezTo>
                    <a:cubicBezTo>
                      <a:pt x="47" y="64"/>
                      <a:pt x="47" y="64"/>
                      <a:pt x="47" y="64"/>
                    </a:cubicBezTo>
                    <a:cubicBezTo>
                      <a:pt x="47" y="102"/>
                      <a:pt x="47" y="102"/>
                      <a:pt x="47" y="102"/>
                    </a:cubicBezTo>
                    <a:cubicBezTo>
                      <a:pt x="9" y="102"/>
                      <a:pt x="9" y="102"/>
                      <a:pt x="9" y="102"/>
                    </a:cubicBezTo>
                    <a:cubicBezTo>
                      <a:pt x="9" y="103"/>
                      <a:pt x="9" y="105"/>
                      <a:pt x="9" y="106"/>
                    </a:cubicBezTo>
                    <a:cubicBezTo>
                      <a:pt x="9" y="108"/>
                      <a:pt x="9" y="109"/>
                      <a:pt x="9" y="110"/>
                    </a:cubicBezTo>
                    <a:cubicBezTo>
                      <a:pt x="51" y="110"/>
                      <a:pt x="51" y="110"/>
                      <a:pt x="51" y="110"/>
                    </a:cubicBezTo>
                    <a:cubicBezTo>
                      <a:pt x="53" y="110"/>
                      <a:pt x="55" y="108"/>
                      <a:pt x="55" y="106"/>
                    </a:cubicBezTo>
                    <a:cubicBezTo>
                      <a:pt x="55" y="64"/>
                      <a:pt x="55" y="64"/>
                      <a:pt x="55" y="64"/>
                    </a:cubicBezTo>
                    <a:cubicBezTo>
                      <a:pt x="59" y="64"/>
                      <a:pt x="59" y="64"/>
                      <a:pt x="59" y="64"/>
                    </a:cubicBezTo>
                    <a:cubicBezTo>
                      <a:pt x="59" y="91"/>
                      <a:pt x="59" y="91"/>
                      <a:pt x="59" y="91"/>
                    </a:cubicBezTo>
                    <a:cubicBezTo>
                      <a:pt x="59" y="94"/>
                      <a:pt x="61" y="95"/>
                      <a:pt x="63" y="95"/>
                    </a:cubicBezTo>
                    <a:cubicBezTo>
                      <a:pt x="81" y="95"/>
                      <a:pt x="81" y="95"/>
                      <a:pt x="81" y="95"/>
                    </a:cubicBezTo>
                    <a:cubicBezTo>
                      <a:pt x="81" y="94"/>
                      <a:pt x="81" y="93"/>
                      <a:pt x="81" y="91"/>
                    </a:cubicBezTo>
                    <a:cubicBezTo>
                      <a:pt x="81" y="90"/>
                      <a:pt x="81" y="89"/>
                      <a:pt x="81" y="87"/>
                    </a:cubicBezTo>
                    <a:cubicBezTo>
                      <a:pt x="67" y="87"/>
                      <a:pt x="67" y="87"/>
                      <a:pt x="67" y="87"/>
                    </a:cubicBezTo>
                    <a:cubicBezTo>
                      <a:pt x="67" y="64"/>
                      <a:pt x="67" y="64"/>
                      <a:pt x="67" y="64"/>
                    </a:cubicBezTo>
                    <a:cubicBezTo>
                      <a:pt x="80" y="63"/>
                      <a:pt x="90" y="53"/>
                      <a:pt x="90" y="40"/>
                    </a:cubicBezTo>
                    <a:close/>
                    <a:moveTo>
                      <a:pt x="51" y="56"/>
                    </a:moveTo>
                    <a:cubicBezTo>
                      <a:pt x="39" y="56"/>
                      <a:pt x="39" y="56"/>
                      <a:pt x="39" y="56"/>
                    </a:cubicBezTo>
                    <a:cubicBezTo>
                      <a:pt x="23" y="56"/>
                      <a:pt x="23" y="56"/>
                      <a:pt x="23" y="56"/>
                    </a:cubicBezTo>
                    <a:cubicBezTo>
                      <a:pt x="15" y="56"/>
                      <a:pt x="8" y="49"/>
                      <a:pt x="8" y="40"/>
                    </a:cubicBezTo>
                    <a:cubicBezTo>
                      <a:pt x="8" y="31"/>
                      <a:pt x="15" y="24"/>
                      <a:pt x="23" y="24"/>
                    </a:cubicBezTo>
                    <a:cubicBezTo>
                      <a:pt x="24" y="24"/>
                      <a:pt x="24" y="24"/>
                      <a:pt x="25" y="24"/>
                    </a:cubicBezTo>
                    <a:cubicBezTo>
                      <a:pt x="27" y="25"/>
                      <a:pt x="29" y="23"/>
                      <a:pt x="29" y="21"/>
                    </a:cubicBezTo>
                    <a:cubicBezTo>
                      <a:pt x="31" y="13"/>
                      <a:pt x="37" y="8"/>
                      <a:pt x="45" y="8"/>
                    </a:cubicBezTo>
                    <a:cubicBezTo>
                      <a:pt x="53" y="8"/>
                      <a:pt x="59" y="13"/>
                      <a:pt x="60" y="21"/>
                    </a:cubicBezTo>
                    <a:cubicBezTo>
                      <a:pt x="61" y="23"/>
                      <a:pt x="63" y="25"/>
                      <a:pt x="65" y="24"/>
                    </a:cubicBezTo>
                    <a:cubicBezTo>
                      <a:pt x="65" y="24"/>
                      <a:pt x="66" y="24"/>
                      <a:pt x="67" y="24"/>
                    </a:cubicBezTo>
                    <a:cubicBezTo>
                      <a:pt x="75" y="24"/>
                      <a:pt x="82" y="31"/>
                      <a:pt x="82" y="40"/>
                    </a:cubicBezTo>
                    <a:cubicBezTo>
                      <a:pt x="82" y="49"/>
                      <a:pt x="75" y="56"/>
                      <a:pt x="67" y="56"/>
                    </a:cubicBezTo>
                    <a:cubicBezTo>
                      <a:pt x="63" y="56"/>
                      <a:pt x="63" y="56"/>
                      <a:pt x="63" y="56"/>
                    </a:cubicBezTo>
                    <a:lnTo>
                      <a:pt x="51" y="5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79" tIns="34289" rIns="68579" bIns="34289" numCol="1" anchor="t" anchorCtr="0" compatLnSpc="1"/>
              <a:lstStyle/>
              <a:p>
                <a:pPr defTabSz="685165"/>
                <a:endParaRPr lang="zh-CN" altLang="en-US" sz="1400">
                  <a:solidFill>
                    <a:srgbClr val="000000"/>
                  </a:solidFill>
                </a:endParaRPr>
              </a:p>
            </p:txBody>
          </p:sp>
          <p:sp>
            <p:nvSpPr>
              <p:cNvPr id="55" name="Freeform 496"/>
              <p:cNvSpPr>
                <a:spLocks noEditPoints="1"/>
              </p:cNvSpPr>
              <p:nvPr/>
            </p:nvSpPr>
            <p:spPr bwMode="auto">
              <a:xfrm>
                <a:off x="6707045" y="2465042"/>
                <a:ext cx="66675" cy="67866"/>
              </a:xfrm>
              <a:custGeom>
                <a:avLst/>
                <a:gdLst>
                  <a:gd name="T0" fmla="*/ 0 w 28"/>
                  <a:gd name="T1" fmla="*/ 14 h 28"/>
                  <a:gd name="T2" fmla="*/ 14 w 28"/>
                  <a:gd name="T3" fmla="*/ 28 h 28"/>
                  <a:gd name="T4" fmla="*/ 16 w 28"/>
                  <a:gd name="T5" fmla="*/ 28 h 28"/>
                  <a:gd name="T6" fmla="*/ 20 w 28"/>
                  <a:gd name="T7" fmla="*/ 27 h 28"/>
                  <a:gd name="T8" fmla="*/ 28 w 28"/>
                  <a:gd name="T9" fmla="*/ 14 h 28"/>
                  <a:gd name="T10" fmla="*/ 14 w 28"/>
                  <a:gd name="T11" fmla="*/ 0 h 28"/>
                  <a:gd name="T12" fmla="*/ 0 w 28"/>
                  <a:gd name="T13" fmla="*/ 14 h 28"/>
                  <a:gd name="T14" fmla="*/ 14 w 28"/>
                  <a:gd name="T15" fmla="*/ 8 h 28"/>
                  <a:gd name="T16" fmla="*/ 20 w 28"/>
                  <a:gd name="T17" fmla="*/ 14 h 28"/>
                  <a:gd name="T18" fmla="*/ 14 w 28"/>
                  <a:gd name="T19" fmla="*/ 20 h 28"/>
                  <a:gd name="T20" fmla="*/ 8 w 28"/>
                  <a:gd name="T21" fmla="*/ 14 h 28"/>
                  <a:gd name="T22" fmla="*/ 14 w 28"/>
                  <a:gd name="T23"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8">
                    <a:moveTo>
                      <a:pt x="0" y="14"/>
                    </a:moveTo>
                    <a:cubicBezTo>
                      <a:pt x="0" y="22"/>
                      <a:pt x="6" y="28"/>
                      <a:pt x="14" y="28"/>
                    </a:cubicBezTo>
                    <a:cubicBezTo>
                      <a:pt x="15" y="28"/>
                      <a:pt x="16" y="28"/>
                      <a:pt x="16" y="28"/>
                    </a:cubicBezTo>
                    <a:cubicBezTo>
                      <a:pt x="17" y="28"/>
                      <a:pt x="18" y="27"/>
                      <a:pt x="20" y="27"/>
                    </a:cubicBezTo>
                    <a:cubicBezTo>
                      <a:pt x="25" y="25"/>
                      <a:pt x="28" y="20"/>
                      <a:pt x="28" y="14"/>
                    </a:cubicBezTo>
                    <a:cubicBezTo>
                      <a:pt x="28" y="6"/>
                      <a:pt x="22" y="0"/>
                      <a:pt x="14" y="0"/>
                    </a:cubicBezTo>
                    <a:cubicBezTo>
                      <a:pt x="6" y="0"/>
                      <a:pt x="0" y="6"/>
                      <a:pt x="0" y="14"/>
                    </a:cubicBezTo>
                    <a:close/>
                    <a:moveTo>
                      <a:pt x="14" y="8"/>
                    </a:moveTo>
                    <a:cubicBezTo>
                      <a:pt x="18" y="8"/>
                      <a:pt x="20" y="10"/>
                      <a:pt x="20" y="14"/>
                    </a:cubicBezTo>
                    <a:cubicBezTo>
                      <a:pt x="20" y="17"/>
                      <a:pt x="18" y="20"/>
                      <a:pt x="14" y="20"/>
                    </a:cubicBezTo>
                    <a:cubicBezTo>
                      <a:pt x="11" y="20"/>
                      <a:pt x="8" y="17"/>
                      <a:pt x="8" y="14"/>
                    </a:cubicBezTo>
                    <a:cubicBezTo>
                      <a:pt x="8" y="10"/>
                      <a:pt x="11" y="8"/>
                      <a:pt x="14"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79" tIns="34289" rIns="68579" bIns="34289" numCol="1" anchor="t" anchorCtr="0" compatLnSpc="1"/>
              <a:lstStyle/>
              <a:p>
                <a:pPr defTabSz="685165"/>
                <a:endParaRPr lang="zh-CN" altLang="en-US" sz="1400">
                  <a:solidFill>
                    <a:srgbClr val="000000"/>
                  </a:solidFill>
                </a:endParaRPr>
              </a:p>
            </p:txBody>
          </p:sp>
          <p:sp>
            <p:nvSpPr>
              <p:cNvPr id="56" name="Freeform 497"/>
              <p:cNvSpPr>
                <a:spLocks noEditPoints="1"/>
              </p:cNvSpPr>
              <p:nvPr/>
            </p:nvSpPr>
            <p:spPr bwMode="auto">
              <a:xfrm>
                <a:off x="6988033" y="2504335"/>
                <a:ext cx="67865" cy="69056"/>
              </a:xfrm>
              <a:custGeom>
                <a:avLst/>
                <a:gdLst>
                  <a:gd name="T0" fmla="*/ 14 w 28"/>
                  <a:gd name="T1" fmla="*/ 29 h 29"/>
                  <a:gd name="T2" fmla="*/ 28 w 28"/>
                  <a:gd name="T3" fmla="*/ 14 h 29"/>
                  <a:gd name="T4" fmla="*/ 14 w 28"/>
                  <a:gd name="T5" fmla="*/ 0 h 29"/>
                  <a:gd name="T6" fmla="*/ 0 w 28"/>
                  <a:gd name="T7" fmla="*/ 14 h 29"/>
                  <a:gd name="T8" fmla="*/ 14 w 28"/>
                  <a:gd name="T9" fmla="*/ 29 h 29"/>
                  <a:gd name="T10" fmla="*/ 14 w 28"/>
                  <a:gd name="T11" fmla="*/ 8 h 29"/>
                  <a:gd name="T12" fmla="*/ 20 w 28"/>
                  <a:gd name="T13" fmla="*/ 14 h 29"/>
                  <a:gd name="T14" fmla="*/ 14 w 28"/>
                  <a:gd name="T15" fmla="*/ 21 h 29"/>
                  <a:gd name="T16" fmla="*/ 8 w 28"/>
                  <a:gd name="T17" fmla="*/ 14 h 29"/>
                  <a:gd name="T18" fmla="*/ 14 w 28"/>
                  <a:gd name="T19" fmla="*/ 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9">
                    <a:moveTo>
                      <a:pt x="14" y="29"/>
                    </a:moveTo>
                    <a:cubicBezTo>
                      <a:pt x="22" y="29"/>
                      <a:pt x="28" y="22"/>
                      <a:pt x="28" y="14"/>
                    </a:cubicBezTo>
                    <a:cubicBezTo>
                      <a:pt x="28" y="7"/>
                      <a:pt x="22" y="0"/>
                      <a:pt x="14" y="0"/>
                    </a:cubicBezTo>
                    <a:cubicBezTo>
                      <a:pt x="6" y="0"/>
                      <a:pt x="0" y="7"/>
                      <a:pt x="0" y="14"/>
                    </a:cubicBezTo>
                    <a:cubicBezTo>
                      <a:pt x="0" y="22"/>
                      <a:pt x="6" y="29"/>
                      <a:pt x="14" y="29"/>
                    </a:cubicBezTo>
                    <a:close/>
                    <a:moveTo>
                      <a:pt x="14" y="8"/>
                    </a:moveTo>
                    <a:cubicBezTo>
                      <a:pt x="17" y="8"/>
                      <a:pt x="20" y="11"/>
                      <a:pt x="20" y="14"/>
                    </a:cubicBezTo>
                    <a:cubicBezTo>
                      <a:pt x="20" y="18"/>
                      <a:pt x="17" y="21"/>
                      <a:pt x="14" y="21"/>
                    </a:cubicBezTo>
                    <a:cubicBezTo>
                      <a:pt x="10" y="21"/>
                      <a:pt x="8" y="18"/>
                      <a:pt x="8" y="14"/>
                    </a:cubicBezTo>
                    <a:cubicBezTo>
                      <a:pt x="8" y="11"/>
                      <a:pt x="10" y="8"/>
                      <a:pt x="14"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79" tIns="34289" rIns="68579" bIns="34289" numCol="1" anchor="t" anchorCtr="0" compatLnSpc="1"/>
              <a:lstStyle/>
              <a:p>
                <a:pPr defTabSz="685165"/>
                <a:endParaRPr lang="zh-CN" altLang="en-US" sz="1400">
                  <a:solidFill>
                    <a:srgbClr val="000000"/>
                  </a:solidFill>
                </a:endParaRPr>
              </a:p>
            </p:txBody>
          </p:sp>
          <p:sp>
            <p:nvSpPr>
              <p:cNvPr id="57" name="Freeform 498"/>
              <p:cNvSpPr>
                <a:spLocks noEditPoints="1"/>
              </p:cNvSpPr>
              <p:nvPr/>
            </p:nvSpPr>
            <p:spPr bwMode="auto">
              <a:xfrm>
                <a:off x="6726095" y="2540054"/>
                <a:ext cx="70247" cy="70247"/>
              </a:xfrm>
              <a:custGeom>
                <a:avLst/>
                <a:gdLst>
                  <a:gd name="T0" fmla="*/ 15 w 29"/>
                  <a:gd name="T1" fmla="*/ 29 h 29"/>
                  <a:gd name="T2" fmla="*/ 29 w 29"/>
                  <a:gd name="T3" fmla="*/ 14 h 29"/>
                  <a:gd name="T4" fmla="*/ 15 w 29"/>
                  <a:gd name="T5" fmla="*/ 0 h 29"/>
                  <a:gd name="T6" fmla="*/ 0 w 29"/>
                  <a:gd name="T7" fmla="*/ 14 h 29"/>
                  <a:gd name="T8" fmla="*/ 15 w 29"/>
                  <a:gd name="T9" fmla="*/ 29 h 29"/>
                  <a:gd name="T10" fmla="*/ 15 w 29"/>
                  <a:gd name="T11" fmla="*/ 8 h 29"/>
                  <a:gd name="T12" fmla="*/ 21 w 29"/>
                  <a:gd name="T13" fmla="*/ 14 h 29"/>
                  <a:gd name="T14" fmla="*/ 15 w 29"/>
                  <a:gd name="T15" fmla="*/ 21 h 29"/>
                  <a:gd name="T16" fmla="*/ 8 w 29"/>
                  <a:gd name="T17" fmla="*/ 14 h 29"/>
                  <a:gd name="T18" fmla="*/ 15 w 29"/>
                  <a:gd name="T19" fmla="*/ 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29">
                    <a:moveTo>
                      <a:pt x="15" y="29"/>
                    </a:moveTo>
                    <a:cubicBezTo>
                      <a:pt x="23" y="29"/>
                      <a:pt x="29" y="22"/>
                      <a:pt x="29" y="14"/>
                    </a:cubicBezTo>
                    <a:cubicBezTo>
                      <a:pt x="29" y="6"/>
                      <a:pt x="23" y="0"/>
                      <a:pt x="15" y="0"/>
                    </a:cubicBezTo>
                    <a:cubicBezTo>
                      <a:pt x="7" y="0"/>
                      <a:pt x="0" y="6"/>
                      <a:pt x="0" y="14"/>
                    </a:cubicBezTo>
                    <a:cubicBezTo>
                      <a:pt x="0" y="22"/>
                      <a:pt x="7" y="29"/>
                      <a:pt x="15" y="29"/>
                    </a:cubicBezTo>
                    <a:close/>
                    <a:moveTo>
                      <a:pt x="15" y="8"/>
                    </a:moveTo>
                    <a:cubicBezTo>
                      <a:pt x="18" y="8"/>
                      <a:pt x="21" y="11"/>
                      <a:pt x="21" y="14"/>
                    </a:cubicBezTo>
                    <a:cubicBezTo>
                      <a:pt x="21" y="18"/>
                      <a:pt x="18" y="21"/>
                      <a:pt x="15" y="21"/>
                    </a:cubicBezTo>
                    <a:cubicBezTo>
                      <a:pt x="11" y="21"/>
                      <a:pt x="8" y="18"/>
                      <a:pt x="8" y="14"/>
                    </a:cubicBezTo>
                    <a:cubicBezTo>
                      <a:pt x="8" y="11"/>
                      <a:pt x="11" y="8"/>
                      <a:pt x="15"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79" tIns="34289" rIns="68579" bIns="34289" numCol="1" anchor="t" anchorCtr="0" compatLnSpc="1"/>
              <a:lstStyle/>
              <a:p>
                <a:pPr defTabSz="685165"/>
                <a:endParaRPr lang="zh-CN" altLang="en-US" sz="1400">
                  <a:solidFill>
                    <a:srgbClr val="000000"/>
                  </a:solidFill>
                </a:endParaRPr>
              </a:p>
            </p:txBody>
          </p:sp>
        </p:grpSp>
      </p:grpSp>
      <p:sp>
        <p:nvSpPr>
          <p:cNvPr id="34" name="TextBox 91"/>
          <p:cNvSpPr txBox="1">
            <a:spLocks noChangeArrowheads="1"/>
          </p:cNvSpPr>
          <p:nvPr/>
        </p:nvSpPr>
        <p:spPr bwMode="auto">
          <a:xfrm>
            <a:off x="3599892" y="373226"/>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活动执行流程</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8" grpId="0"/>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3b018eb29cdee1778d2fa607a72384c9"/>
          <p:cNvPicPr>
            <a:picLocks noChangeAspect="1"/>
          </p:cNvPicPr>
          <p:nvPr/>
        </p:nvPicPr>
        <p:blipFill>
          <a:blip r:embed="rId1"/>
          <a:stretch>
            <a:fillRect/>
          </a:stretch>
        </p:blipFill>
        <p:spPr>
          <a:xfrm>
            <a:off x="1438275" y="494030"/>
            <a:ext cx="5896610" cy="4298950"/>
          </a:xfrm>
          <a:prstGeom prst="rect">
            <a:avLst/>
          </a:prstGeom>
        </p:spPr>
      </p:pic>
      <p:sp>
        <p:nvSpPr>
          <p:cNvPr id="10" name="TextBox 3"/>
          <p:cNvSpPr txBox="1"/>
          <p:nvPr/>
        </p:nvSpPr>
        <p:spPr>
          <a:xfrm>
            <a:off x="3953515" y="1208241"/>
            <a:ext cx="1093470" cy="1297940"/>
          </a:xfrm>
          <a:prstGeom prst="rect">
            <a:avLst/>
          </a:prstGeom>
          <a:noFill/>
        </p:spPr>
        <p:txBody>
          <a:bodyPr wrap="none" lIns="68571" tIns="34285" rIns="68571" bIns="34285" rtlCol="0">
            <a:spAutoFit/>
          </a:bodyPr>
          <a:lstStyle/>
          <a:p>
            <a:pPr algn="ctr"/>
            <a:r>
              <a:rPr lang="en-US" altLang="zh-CN" sz="8000" b="1" dirty="0">
                <a:gradFill>
                  <a:gsLst>
                    <a:gs pos="0">
                      <a:srgbClr val="FBE16B"/>
                    </a:gs>
                    <a:gs pos="100000">
                      <a:srgbClr val="6BDCF7"/>
                    </a:gs>
                  </a:gsLst>
                  <a:lin ang="5400000" scaled="1"/>
                </a:gradFill>
                <a:effectLst>
                  <a:outerShdw blurRad="38100" dist="38100" dir="2700000" algn="tl">
                    <a:srgbClr val="000000">
                      <a:alpha val="43137"/>
                    </a:srgbClr>
                  </a:outerShdw>
                </a:effectLst>
                <a:latin typeface="HanWangWCL03" panose="02020600000000000000" pitchFamily="18" charset="-120"/>
                <a:ea typeface="HanWangWCL03" panose="02020600000000000000" pitchFamily="18" charset="-120"/>
                <a:cs typeface="+mn-ea"/>
                <a:sym typeface="+mn-lt"/>
              </a:rPr>
              <a:t>03</a:t>
            </a:r>
            <a:endParaRPr lang="zh-CN" altLang="en-US" sz="8000" b="1" dirty="0">
              <a:gradFill>
                <a:gsLst>
                  <a:gs pos="0">
                    <a:srgbClr val="FBE16B"/>
                  </a:gs>
                  <a:gs pos="100000">
                    <a:srgbClr val="6BDCF7"/>
                  </a:gs>
                </a:gsLst>
                <a:lin ang="5400000" scaled="1"/>
              </a:gradFill>
              <a:effectLst>
                <a:outerShdw blurRad="38100" dist="38100" dir="2700000" algn="tl">
                  <a:srgbClr val="000000">
                    <a:alpha val="43137"/>
                  </a:srgbClr>
                </a:outerShdw>
              </a:effectLst>
              <a:latin typeface="HanWangWCL03" panose="02020600000000000000" pitchFamily="18" charset="-120"/>
              <a:ea typeface="HanWangWCL03" panose="02020600000000000000" pitchFamily="18" charset="-120"/>
              <a:cs typeface="+mn-ea"/>
              <a:sym typeface="+mn-lt"/>
            </a:endParaRPr>
          </a:p>
        </p:txBody>
      </p:sp>
      <p:grpSp>
        <p:nvGrpSpPr>
          <p:cNvPr id="11" name="组合 10"/>
          <p:cNvGrpSpPr/>
          <p:nvPr/>
        </p:nvGrpSpPr>
        <p:grpSpPr>
          <a:xfrm>
            <a:off x="3221850" y="2253804"/>
            <a:ext cx="2700300" cy="1045712"/>
            <a:chOff x="739996" y="2745762"/>
            <a:chExt cx="2700300" cy="1045712"/>
          </a:xfrm>
        </p:grpSpPr>
        <p:sp>
          <p:nvSpPr>
            <p:cNvPr id="12" name="TextBox 91"/>
            <p:cNvSpPr txBox="1">
              <a:spLocks noChangeArrowheads="1"/>
            </p:cNvSpPr>
            <p:nvPr/>
          </p:nvSpPr>
          <p:spPr bwMode="auto">
            <a:xfrm>
              <a:off x="739996" y="2745762"/>
              <a:ext cx="2700300" cy="497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活动后勤保障</a:t>
              </a:r>
              <a:endParaRPr lang="zh-CN" altLang="en-US" sz="28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sp>
          <p:nvSpPr>
            <p:cNvPr id="13" name="Shape 12558"/>
            <p:cNvSpPr/>
            <p:nvPr/>
          </p:nvSpPr>
          <p:spPr>
            <a:xfrm>
              <a:off x="772427" y="3351740"/>
              <a:ext cx="2396688" cy="439734"/>
            </a:xfrm>
            <a:prstGeom prst="rect">
              <a:avLst/>
            </a:prstGeom>
            <a:noFill/>
            <a:ln w="12700" cap="flat">
              <a:noFill/>
              <a:miter lim="400000"/>
            </a:ln>
            <a:effectLst/>
          </p:spPr>
          <p:txBody>
            <a:bodyPr wrap="square" lIns="45719" tIns="45719" rIns="45719" bIns="45719"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gn="ctr">
                <a:lnSpc>
                  <a:spcPct val="150000"/>
                </a:lnSpc>
                <a:defRPr sz="1800">
                  <a:solidFill>
                    <a:srgbClr val="000000"/>
                  </a:solidFill>
                  <a:uFillTx/>
                </a:defRPr>
              </a:pPr>
              <a:r>
                <a:rPr lang="zh-CN" altLang="en-US" sz="800" dirty="0">
                  <a:solidFill>
                    <a:schemeClr val="bg1"/>
                  </a:solidFill>
                  <a:uFill>
                    <a:solidFill>
                      <a:srgbClr val="808080"/>
                    </a:solidFill>
                  </a:uFill>
                  <a:latin typeface="+mn-lt"/>
                  <a:ea typeface="+mn-ea"/>
                  <a:cs typeface="+mn-ea"/>
                  <a:sym typeface="+mn-lt"/>
                </a:rPr>
                <a:t>此处添加详细文本描述，建议与标题相关并符合整体语言风格，语言描述尽量简洁生动</a:t>
              </a:r>
              <a:r>
                <a:rPr sz="800" dirty="0">
                  <a:solidFill>
                    <a:schemeClr val="bg1"/>
                  </a:solidFill>
                  <a:uFill>
                    <a:solidFill>
                      <a:srgbClr val="808080"/>
                    </a:solidFill>
                  </a:uFill>
                  <a:latin typeface="+mn-lt"/>
                  <a:ea typeface="+mn-ea"/>
                  <a:cs typeface="+mn-ea"/>
                  <a:sym typeface="+mn-lt"/>
                </a:rPr>
                <a:t> </a:t>
              </a:r>
              <a:endParaRPr sz="800" dirty="0">
                <a:solidFill>
                  <a:schemeClr val="bg1"/>
                </a:solidFill>
                <a:uFill>
                  <a:solidFill>
                    <a:srgbClr val="808080"/>
                  </a:solidFill>
                </a:uFill>
                <a:latin typeface="+mn-lt"/>
                <a:ea typeface="+mn-ea"/>
                <a:cs typeface="+mn-ea"/>
                <a:sym typeface="+mn-lt"/>
              </a:endParaRPr>
            </a:p>
          </p:txBody>
        </p:sp>
      </p:grpSp>
      <p:pic>
        <p:nvPicPr>
          <p:cNvPr id="14" name="图片 13"/>
          <p:cNvPicPr>
            <a:picLocks noChangeAspect="1"/>
          </p:cNvPicPr>
          <p:nvPr/>
        </p:nvPicPr>
        <p:blipFill rotWithShape="1">
          <a:blip r:embed="rId2">
            <a:extLst>
              <a:ext uri="{28A0092B-C50C-407E-A947-70E740481C1C}">
                <a14:useLocalDpi xmlns:a14="http://schemas.microsoft.com/office/drawing/2010/main" val="0"/>
              </a:ext>
            </a:extLst>
          </a:blip>
          <a:srcRect l="24871" t="19797" r="62222" b="60405"/>
          <a:stretch>
            <a:fillRect/>
          </a:stretch>
        </p:blipFill>
        <p:spPr>
          <a:xfrm>
            <a:off x="1294897" y="937942"/>
            <a:ext cx="1672479" cy="14430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dissolve">
                                      <p:cBhvr>
                                        <p:cTn id="7" dur="500"/>
                                        <p:tgtEl>
                                          <p:spTgt spid="10">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179512" y="-251621"/>
            <a:ext cx="9073009" cy="5652127"/>
            <a:chOff x="179512" y="-251621"/>
            <a:chExt cx="9073009" cy="5652127"/>
          </a:xfrm>
          <a:solidFill>
            <a:srgbClr val="00013A"/>
          </a:solidFill>
        </p:grpSpPr>
        <p:sp>
          <p:nvSpPr>
            <p:cNvPr id="74" name="矩形: 圆角 73"/>
            <p:cNvSpPr/>
            <p:nvPr/>
          </p:nvSpPr>
          <p:spPr>
            <a:xfrm>
              <a:off x="431540" y="339502"/>
              <a:ext cx="8280920" cy="4464496"/>
            </a:xfrm>
            <a:prstGeom prst="roundRect">
              <a:avLst>
                <a:gd name="adj" fmla="val 5695"/>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5" name="图片 74"/>
            <p:cNvPicPr>
              <a:picLocks noChangeAspect="1"/>
            </p:cNvPicPr>
            <p:nvPr/>
          </p:nvPicPr>
          <p:blipFill rotWithShape="1">
            <a:blip r:embed="rId1">
              <a:extLst>
                <a:ext uri="{28A0092B-C50C-407E-A947-70E740481C1C}">
                  <a14:useLocalDpi xmlns:a14="http://schemas.microsoft.com/office/drawing/2010/main" val="0"/>
                </a:ext>
              </a:extLst>
            </a:blip>
            <a:srcRect l="4162" r="83006" b="76919"/>
            <a:stretch>
              <a:fillRect/>
            </a:stretch>
          </p:blipFill>
          <p:spPr>
            <a:xfrm>
              <a:off x="179512" y="-251621"/>
              <a:ext cx="1168423" cy="1182246"/>
            </a:xfrm>
            <a:prstGeom prst="rect">
              <a:avLst/>
            </a:prstGeom>
            <a:grpFill/>
          </p:spPr>
        </p:pic>
        <p:pic>
          <p:nvPicPr>
            <p:cNvPr id="76" name="图片 75"/>
            <p:cNvPicPr>
              <a:picLocks noChangeAspect="1"/>
            </p:cNvPicPr>
            <p:nvPr/>
          </p:nvPicPr>
          <p:blipFill rotWithShape="1">
            <a:blip r:embed="rId2">
              <a:extLst>
                <a:ext uri="{28A0092B-C50C-407E-A947-70E740481C1C}">
                  <a14:useLocalDpi xmlns:a14="http://schemas.microsoft.com/office/drawing/2010/main" val="0"/>
                </a:ext>
              </a:extLst>
            </a:blip>
            <a:srcRect l="60275" t="36852" r="23919" b="33642"/>
            <a:stretch>
              <a:fillRect/>
            </a:stretch>
          </p:blipFill>
          <p:spPr>
            <a:xfrm>
              <a:off x="7812360" y="3888338"/>
              <a:ext cx="1440161" cy="1512168"/>
            </a:xfrm>
            <a:prstGeom prst="rect">
              <a:avLst/>
            </a:prstGeom>
            <a:grpFill/>
          </p:spPr>
        </p:pic>
      </p:grpSp>
      <p:sp>
        <p:nvSpPr>
          <p:cNvPr id="18" name="Shape 15625"/>
          <p:cNvSpPr/>
          <p:nvPr/>
        </p:nvSpPr>
        <p:spPr>
          <a:xfrm>
            <a:off x="2331489" y="1759613"/>
            <a:ext cx="912905" cy="338552"/>
          </a:xfrm>
          <a:prstGeom prst="rect">
            <a:avLst/>
          </a:prstGeom>
          <a:noFill/>
          <a:ln w="12700" cap="flat">
            <a:noFill/>
            <a:miter lim="400000"/>
          </a:ln>
          <a:effectLst/>
        </p:spPr>
        <p:txBody>
          <a:bodyPr wrap="square" lIns="45719" tIns="45719" rIns="45719" bIns="45719" numCol="1" anchor="t">
            <a:spAutoFit/>
          </a:bodyPr>
          <a:lstStyle>
            <a:lvl1pPr>
              <a:defRPr sz="2400">
                <a:solidFill>
                  <a:srgbClr val="595959"/>
                </a:solidFill>
                <a:uFill>
                  <a:solidFill>
                    <a:srgbClr val="595959"/>
                  </a:solidFill>
                </a:uFill>
                <a:latin typeface="+mn-lt"/>
                <a:ea typeface="+mn-ea"/>
                <a:cs typeface="+mn-cs"/>
                <a:sym typeface="Bebas Neue"/>
              </a:defRPr>
            </a:lvl1pPr>
          </a:lstStyle>
          <a:p>
            <a:pPr lvl="0">
              <a:defRPr sz="1800">
                <a:solidFill>
                  <a:srgbClr val="000000"/>
                </a:solidFill>
                <a:uFillTx/>
              </a:defRPr>
            </a:pPr>
            <a:r>
              <a:rPr sz="1600" dirty="0">
                <a:solidFill>
                  <a:schemeClr val="bg1"/>
                </a:solidFill>
                <a:uFill>
                  <a:solidFill>
                    <a:srgbClr val="595959"/>
                  </a:solidFill>
                </a:uFill>
                <a:cs typeface="+mn-ea"/>
                <a:sym typeface="+mn-lt"/>
              </a:rPr>
              <a:t>7</a:t>
            </a:r>
            <a:r>
              <a:rPr lang="en-US" sz="1600" dirty="0">
                <a:solidFill>
                  <a:schemeClr val="bg1"/>
                </a:solidFill>
                <a:uFill>
                  <a:solidFill>
                    <a:srgbClr val="595959"/>
                  </a:solidFill>
                </a:uFill>
                <a:cs typeface="+mn-ea"/>
                <a:sym typeface="+mn-lt"/>
              </a:rPr>
              <a:t>0</a:t>
            </a:r>
            <a:r>
              <a:rPr sz="1600" dirty="0">
                <a:solidFill>
                  <a:schemeClr val="bg1"/>
                </a:solidFill>
                <a:uFill>
                  <a:solidFill>
                    <a:srgbClr val="595959"/>
                  </a:solidFill>
                </a:uFill>
                <a:cs typeface="+mn-ea"/>
                <a:sym typeface="+mn-lt"/>
              </a:rPr>
              <a:t>%</a:t>
            </a:r>
            <a:endParaRPr sz="1600" dirty="0">
              <a:solidFill>
                <a:schemeClr val="bg1"/>
              </a:solidFill>
              <a:uFill>
                <a:solidFill>
                  <a:srgbClr val="595959"/>
                </a:solidFill>
              </a:uFill>
              <a:cs typeface="+mn-ea"/>
              <a:sym typeface="+mn-lt"/>
            </a:endParaRPr>
          </a:p>
        </p:txBody>
      </p:sp>
      <p:sp>
        <p:nvSpPr>
          <p:cNvPr id="19" name="Shape 15626"/>
          <p:cNvSpPr/>
          <p:nvPr/>
        </p:nvSpPr>
        <p:spPr>
          <a:xfrm rot="16200000">
            <a:off x="2203813" y="1881962"/>
            <a:ext cx="112505" cy="96985"/>
          </a:xfrm>
          <a:prstGeom prst="triangle">
            <a:avLst/>
          </a:prstGeom>
          <a:solidFill>
            <a:srgbClr val="FEDD7E"/>
          </a:solidFill>
          <a:ln w="12700" cap="flat">
            <a:noFill/>
            <a:miter lim="400000"/>
          </a:ln>
          <a:effectLst/>
        </p:spPr>
        <p:txBody>
          <a:bodyPr wrap="square" lIns="0" tIns="0" rIns="0" bIns="0" numCol="1" anchor="ctr">
            <a:noAutofit/>
          </a:bodyPr>
          <a:lstStyle/>
          <a:p>
            <a:pPr lvl="0" algn="ctr"/>
            <a:endParaRPr>
              <a:solidFill>
                <a:schemeClr val="tx1">
                  <a:lumMod val="75000"/>
                  <a:lumOff val="25000"/>
                </a:schemeClr>
              </a:solidFill>
              <a:cs typeface="+mn-ea"/>
              <a:sym typeface="+mn-lt"/>
            </a:endParaRPr>
          </a:p>
        </p:txBody>
      </p:sp>
      <p:sp>
        <p:nvSpPr>
          <p:cNvPr id="20" name="Shape 15628"/>
          <p:cNvSpPr/>
          <p:nvPr/>
        </p:nvSpPr>
        <p:spPr>
          <a:xfrm>
            <a:off x="3930748" y="2235958"/>
            <a:ext cx="861652" cy="338552"/>
          </a:xfrm>
          <a:prstGeom prst="rect">
            <a:avLst/>
          </a:prstGeom>
          <a:noFill/>
          <a:ln w="12700" cap="flat">
            <a:noFill/>
            <a:miter lim="400000"/>
          </a:ln>
          <a:effectLst/>
        </p:spPr>
        <p:txBody>
          <a:bodyPr wrap="square" lIns="45719" tIns="45719" rIns="45719" bIns="45719" numCol="1" anchor="t">
            <a:spAutoFit/>
          </a:bodyPr>
          <a:lstStyle>
            <a:lvl1pPr>
              <a:defRPr sz="2400">
                <a:solidFill>
                  <a:srgbClr val="595959"/>
                </a:solidFill>
                <a:uFill>
                  <a:solidFill>
                    <a:srgbClr val="595959"/>
                  </a:solidFill>
                </a:uFill>
                <a:latin typeface="+mn-lt"/>
                <a:ea typeface="+mn-ea"/>
                <a:cs typeface="+mn-cs"/>
                <a:sym typeface="Bebas Neue"/>
              </a:defRPr>
            </a:lvl1pPr>
          </a:lstStyle>
          <a:p>
            <a:pPr lvl="0">
              <a:defRPr sz="1800">
                <a:solidFill>
                  <a:srgbClr val="000000"/>
                </a:solidFill>
                <a:uFillTx/>
              </a:defRPr>
            </a:pPr>
            <a:r>
              <a:rPr sz="1600" dirty="0">
                <a:solidFill>
                  <a:schemeClr val="bg1"/>
                </a:solidFill>
                <a:uFill>
                  <a:solidFill>
                    <a:srgbClr val="595959"/>
                  </a:solidFill>
                </a:uFill>
                <a:cs typeface="+mn-ea"/>
                <a:sym typeface="+mn-lt"/>
              </a:rPr>
              <a:t>5</a:t>
            </a:r>
            <a:r>
              <a:rPr lang="en-US" sz="1600" dirty="0">
                <a:solidFill>
                  <a:schemeClr val="bg1"/>
                </a:solidFill>
                <a:uFill>
                  <a:solidFill>
                    <a:srgbClr val="595959"/>
                  </a:solidFill>
                </a:uFill>
                <a:cs typeface="+mn-ea"/>
                <a:sym typeface="+mn-lt"/>
              </a:rPr>
              <a:t>0</a:t>
            </a:r>
            <a:r>
              <a:rPr sz="1600" dirty="0">
                <a:solidFill>
                  <a:schemeClr val="bg1"/>
                </a:solidFill>
                <a:uFill>
                  <a:solidFill>
                    <a:srgbClr val="595959"/>
                  </a:solidFill>
                </a:uFill>
                <a:cs typeface="+mn-ea"/>
                <a:sym typeface="+mn-lt"/>
              </a:rPr>
              <a:t>%</a:t>
            </a:r>
            <a:endParaRPr sz="1600" dirty="0">
              <a:solidFill>
                <a:schemeClr val="bg1"/>
              </a:solidFill>
              <a:uFill>
                <a:solidFill>
                  <a:srgbClr val="595959"/>
                </a:solidFill>
              </a:uFill>
              <a:cs typeface="+mn-ea"/>
              <a:sym typeface="+mn-lt"/>
            </a:endParaRPr>
          </a:p>
        </p:txBody>
      </p:sp>
      <p:sp>
        <p:nvSpPr>
          <p:cNvPr id="21" name="Shape 15629"/>
          <p:cNvSpPr/>
          <p:nvPr/>
        </p:nvSpPr>
        <p:spPr>
          <a:xfrm rot="16200000">
            <a:off x="3803073" y="2358306"/>
            <a:ext cx="112503" cy="96986"/>
          </a:xfrm>
          <a:prstGeom prst="triangle">
            <a:avLst/>
          </a:prstGeom>
          <a:solidFill>
            <a:srgbClr val="FF7150"/>
          </a:solidFill>
          <a:ln w="12700" cap="flat">
            <a:noFill/>
            <a:miter lim="400000"/>
          </a:ln>
          <a:effectLst/>
        </p:spPr>
        <p:txBody>
          <a:bodyPr wrap="square" lIns="0" tIns="0" rIns="0" bIns="0" numCol="1" anchor="ctr">
            <a:noAutofit/>
          </a:bodyPr>
          <a:lstStyle/>
          <a:p>
            <a:pPr lvl="0" algn="ctr"/>
            <a:endParaRPr>
              <a:solidFill>
                <a:schemeClr val="tx1">
                  <a:lumMod val="75000"/>
                  <a:lumOff val="25000"/>
                </a:schemeClr>
              </a:solidFill>
              <a:cs typeface="+mn-ea"/>
              <a:sym typeface="+mn-lt"/>
            </a:endParaRPr>
          </a:p>
        </p:txBody>
      </p:sp>
      <p:sp>
        <p:nvSpPr>
          <p:cNvPr id="22" name="Shape 15631"/>
          <p:cNvSpPr/>
          <p:nvPr/>
        </p:nvSpPr>
        <p:spPr>
          <a:xfrm>
            <a:off x="5537299" y="1515091"/>
            <a:ext cx="754818" cy="338552"/>
          </a:xfrm>
          <a:prstGeom prst="rect">
            <a:avLst/>
          </a:prstGeom>
          <a:noFill/>
          <a:ln w="12700" cap="flat">
            <a:noFill/>
            <a:miter lim="400000"/>
          </a:ln>
          <a:effectLst/>
        </p:spPr>
        <p:txBody>
          <a:bodyPr wrap="square" lIns="45719" tIns="45719" rIns="45719" bIns="45719" numCol="1" anchor="t">
            <a:spAutoFit/>
          </a:bodyPr>
          <a:lstStyle>
            <a:lvl1pPr>
              <a:defRPr sz="2400">
                <a:solidFill>
                  <a:srgbClr val="595959"/>
                </a:solidFill>
                <a:uFill>
                  <a:solidFill>
                    <a:srgbClr val="595959"/>
                  </a:solidFill>
                </a:uFill>
                <a:latin typeface="+mn-lt"/>
                <a:ea typeface="+mn-ea"/>
                <a:cs typeface="+mn-cs"/>
                <a:sym typeface="Bebas Neue"/>
              </a:defRPr>
            </a:lvl1pPr>
          </a:lstStyle>
          <a:p>
            <a:pPr lvl="0">
              <a:defRPr sz="1800">
                <a:solidFill>
                  <a:srgbClr val="000000"/>
                </a:solidFill>
                <a:uFillTx/>
              </a:defRPr>
            </a:pPr>
            <a:r>
              <a:rPr sz="1600" dirty="0">
                <a:solidFill>
                  <a:schemeClr val="bg1"/>
                </a:solidFill>
                <a:uFill>
                  <a:solidFill>
                    <a:srgbClr val="595959"/>
                  </a:solidFill>
                </a:uFill>
                <a:cs typeface="+mn-ea"/>
                <a:sym typeface="+mn-lt"/>
              </a:rPr>
              <a:t>9</a:t>
            </a:r>
            <a:r>
              <a:rPr lang="en-US" sz="1600" dirty="0">
                <a:solidFill>
                  <a:schemeClr val="bg1"/>
                </a:solidFill>
                <a:uFill>
                  <a:solidFill>
                    <a:srgbClr val="595959"/>
                  </a:solidFill>
                </a:uFill>
                <a:cs typeface="+mn-ea"/>
                <a:sym typeface="+mn-lt"/>
              </a:rPr>
              <a:t>0</a:t>
            </a:r>
            <a:r>
              <a:rPr sz="1600" dirty="0">
                <a:solidFill>
                  <a:schemeClr val="bg1"/>
                </a:solidFill>
                <a:uFill>
                  <a:solidFill>
                    <a:srgbClr val="595959"/>
                  </a:solidFill>
                </a:uFill>
                <a:cs typeface="+mn-ea"/>
                <a:sym typeface="+mn-lt"/>
              </a:rPr>
              <a:t>%</a:t>
            </a:r>
            <a:endParaRPr sz="1600" dirty="0">
              <a:solidFill>
                <a:schemeClr val="bg1"/>
              </a:solidFill>
              <a:uFill>
                <a:solidFill>
                  <a:srgbClr val="595959"/>
                </a:solidFill>
              </a:uFill>
              <a:cs typeface="+mn-ea"/>
              <a:sym typeface="+mn-lt"/>
            </a:endParaRPr>
          </a:p>
        </p:txBody>
      </p:sp>
      <p:sp>
        <p:nvSpPr>
          <p:cNvPr id="23" name="Shape 15632"/>
          <p:cNvSpPr/>
          <p:nvPr/>
        </p:nvSpPr>
        <p:spPr>
          <a:xfrm rot="16200000">
            <a:off x="5409623" y="1637439"/>
            <a:ext cx="112503" cy="96986"/>
          </a:xfrm>
          <a:prstGeom prst="triangle">
            <a:avLst/>
          </a:prstGeom>
          <a:solidFill>
            <a:srgbClr val="4EEFEB"/>
          </a:solidFill>
          <a:ln w="12700" cap="flat">
            <a:noFill/>
            <a:miter lim="400000"/>
          </a:ln>
          <a:effectLst/>
        </p:spPr>
        <p:txBody>
          <a:bodyPr wrap="square" lIns="0" tIns="0" rIns="0" bIns="0" numCol="1" anchor="ctr">
            <a:noAutofit/>
          </a:bodyPr>
          <a:lstStyle/>
          <a:p>
            <a:pPr lvl="0" algn="ctr"/>
            <a:endParaRPr>
              <a:solidFill>
                <a:schemeClr val="tx1">
                  <a:lumMod val="75000"/>
                  <a:lumOff val="25000"/>
                </a:schemeClr>
              </a:solidFill>
              <a:cs typeface="+mn-ea"/>
              <a:sym typeface="+mn-lt"/>
            </a:endParaRPr>
          </a:p>
        </p:txBody>
      </p:sp>
      <p:sp>
        <p:nvSpPr>
          <p:cNvPr id="24" name="Shape 15634"/>
          <p:cNvSpPr/>
          <p:nvPr/>
        </p:nvSpPr>
        <p:spPr>
          <a:xfrm>
            <a:off x="7143849" y="2573935"/>
            <a:ext cx="792918" cy="338552"/>
          </a:xfrm>
          <a:prstGeom prst="rect">
            <a:avLst/>
          </a:prstGeom>
          <a:noFill/>
          <a:ln w="12700" cap="flat">
            <a:noFill/>
            <a:miter lim="400000"/>
          </a:ln>
          <a:effectLst/>
        </p:spPr>
        <p:txBody>
          <a:bodyPr wrap="square" lIns="45719" tIns="45719" rIns="45719" bIns="45719" numCol="1" anchor="t">
            <a:spAutoFit/>
          </a:bodyPr>
          <a:lstStyle>
            <a:lvl1pPr>
              <a:defRPr sz="2400">
                <a:solidFill>
                  <a:srgbClr val="595959"/>
                </a:solidFill>
                <a:uFill>
                  <a:solidFill>
                    <a:srgbClr val="595959"/>
                  </a:solidFill>
                </a:uFill>
                <a:latin typeface="+mn-lt"/>
                <a:ea typeface="+mn-ea"/>
                <a:cs typeface="+mn-cs"/>
                <a:sym typeface="Bebas Neue"/>
              </a:defRPr>
            </a:lvl1pPr>
          </a:lstStyle>
          <a:p>
            <a:pPr lvl="0">
              <a:defRPr sz="1800">
                <a:solidFill>
                  <a:srgbClr val="000000"/>
                </a:solidFill>
                <a:uFillTx/>
              </a:defRPr>
            </a:pPr>
            <a:r>
              <a:rPr lang="en-US" sz="1600" dirty="0">
                <a:solidFill>
                  <a:schemeClr val="bg1"/>
                </a:solidFill>
                <a:uFill>
                  <a:solidFill>
                    <a:srgbClr val="595959"/>
                  </a:solidFill>
                </a:uFill>
                <a:cs typeface="+mn-ea"/>
                <a:sym typeface="+mn-lt"/>
              </a:rPr>
              <a:t>20</a:t>
            </a:r>
            <a:r>
              <a:rPr sz="1600" dirty="0">
                <a:solidFill>
                  <a:schemeClr val="bg1"/>
                </a:solidFill>
                <a:uFill>
                  <a:solidFill>
                    <a:srgbClr val="595959"/>
                  </a:solidFill>
                </a:uFill>
                <a:cs typeface="+mn-ea"/>
                <a:sym typeface="+mn-lt"/>
              </a:rPr>
              <a:t>%</a:t>
            </a:r>
            <a:endParaRPr sz="1600" dirty="0">
              <a:solidFill>
                <a:schemeClr val="bg1"/>
              </a:solidFill>
              <a:uFill>
                <a:solidFill>
                  <a:srgbClr val="595959"/>
                </a:solidFill>
              </a:uFill>
              <a:cs typeface="+mn-ea"/>
              <a:sym typeface="+mn-lt"/>
            </a:endParaRPr>
          </a:p>
        </p:txBody>
      </p:sp>
      <p:sp>
        <p:nvSpPr>
          <p:cNvPr id="25" name="Shape 15635"/>
          <p:cNvSpPr/>
          <p:nvPr/>
        </p:nvSpPr>
        <p:spPr>
          <a:xfrm rot="16200000">
            <a:off x="7016174" y="2696284"/>
            <a:ext cx="112503" cy="96986"/>
          </a:xfrm>
          <a:prstGeom prst="triangle">
            <a:avLst/>
          </a:prstGeom>
          <a:solidFill>
            <a:srgbClr val="F74C79"/>
          </a:solidFill>
          <a:ln w="12700" cap="flat">
            <a:noFill/>
            <a:miter lim="400000"/>
          </a:ln>
          <a:effectLst/>
        </p:spPr>
        <p:txBody>
          <a:bodyPr wrap="square" lIns="0" tIns="0" rIns="0" bIns="0" numCol="1" anchor="ctr">
            <a:noAutofit/>
          </a:bodyPr>
          <a:lstStyle/>
          <a:p>
            <a:pPr lvl="0" algn="ctr"/>
            <a:endParaRPr>
              <a:solidFill>
                <a:schemeClr val="tx1">
                  <a:lumMod val="75000"/>
                  <a:lumOff val="25000"/>
                </a:schemeClr>
              </a:solidFill>
              <a:cs typeface="+mn-ea"/>
              <a:sym typeface="+mn-lt"/>
            </a:endParaRPr>
          </a:p>
        </p:txBody>
      </p:sp>
      <p:sp>
        <p:nvSpPr>
          <p:cNvPr id="26" name="Shape 15637"/>
          <p:cNvSpPr/>
          <p:nvPr/>
        </p:nvSpPr>
        <p:spPr>
          <a:xfrm>
            <a:off x="1661198" y="3862956"/>
            <a:ext cx="5611101" cy="347403"/>
          </a:xfrm>
          <a:prstGeom prst="rect">
            <a:avLst/>
          </a:prstGeom>
          <a:ln w="12700">
            <a:miter lim="400000"/>
          </a:ln>
        </p:spPr>
        <p:txBody>
          <a:bodyPr wrap="square" lIns="0" tIns="0" rIns="0" bIns="0">
            <a:spAutoFit/>
          </a:bodyPr>
          <a:lstStyle>
            <a:lvl1pPr algn="ctr">
              <a:lnSpc>
                <a:spcPct val="120000"/>
              </a:lnSpc>
              <a:defRPr sz="700">
                <a:solidFill>
                  <a:srgbClr val="808080"/>
                </a:solidFill>
                <a:uFill>
                  <a:solidFill>
                    <a:srgbClr val="808080"/>
                  </a:solidFill>
                </a:uFill>
                <a:latin typeface="Roboto condensed"/>
                <a:ea typeface="Roboto condensed"/>
                <a:cs typeface="Roboto condensed"/>
                <a:sym typeface="Roboto condensed"/>
              </a:defRPr>
            </a:lvl1pPr>
          </a:lstStyle>
          <a:p>
            <a:pPr>
              <a:lnSpc>
                <a:spcPct val="150000"/>
              </a:lnSpc>
            </a:pPr>
            <a:r>
              <a:rPr lang="zh-CN" altLang="en-US" sz="800" dirty="0">
                <a:solidFill>
                  <a:schemeClr val="bg1"/>
                </a:solidFill>
                <a:latin typeface="+mn-lt"/>
                <a:ea typeface="+mn-ea"/>
                <a:cs typeface="+mn-ea"/>
                <a:sym typeface="+mn-lt"/>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en-US" sz="800" dirty="0">
              <a:solidFill>
                <a:schemeClr val="bg1"/>
              </a:solidFill>
              <a:latin typeface="+mn-lt"/>
              <a:ea typeface="+mn-ea"/>
              <a:cs typeface="+mn-ea"/>
              <a:sym typeface="+mn-lt"/>
            </a:endParaRPr>
          </a:p>
        </p:txBody>
      </p:sp>
      <p:grpSp>
        <p:nvGrpSpPr>
          <p:cNvPr id="2" name="组合 1"/>
          <p:cNvGrpSpPr/>
          <p:nvPr/>
        </p:nvGrpSpPr>
        <p:grpSpPr>
          <a:xfrm>
            <a:off x="1637183" y="1423399"/>
            <a:ext cx="703852" cy="2234486"/>
            <a:chOff x="1637183" y="1423399"/>
            <a:chExt cx="703852" cy="2234486"/>
          </a:xfrm>
        </p:grpSpPr>
        <p:sp>
          <p:nvSpPr>
            <p:cNvPr id="6" name="Shape 15605"/>
            <p:cNvSpPr/>
            <p:nvPr/>
          </p:nvSpPr>
          <p:spPr>
            <a:xfrm rot="16200000">
              <a:off x="1140406" y="2163585"/>
              <a:ext cx="1727862" cy="247490"/>
            </a:xfrm>
            <a:prstGeom prst="roundRect">
              <a:avLst>
                <a:gd name="adj" fmla="val 50000"/>
              </a:avLst>
            </a:prstGeom>
            <a:solidFill>
              <a:schemeClr val="bg1">
                <a:lumMod val="50000"/>
              </a:schemeClr>
            </a:solidFill>
            <a:ln w="12700" cap="flat">
              <a:noFill/>
              <a:miter lim="400000"/>
            </a:ln>
            <a:effectLst/>
          </p:spPr>
          <p:txBody>
            <a:bodyPr wrap="square" lIns="0" tIns="0" rIns="0" bIns="0" numCol="1" anchor="ctr">
              <a:noAutofit/>
            </a:bodyPr>
            <a:lstStyle/>
            <a:p>
              <a:pPr lvl="0" algn="ctr"/>
              <a:endParaRPr>
                <a:solidFill>
                  <a:schemeClr val="tx1">
                    <a:lumMod val="75000"/>
                    <a:lumOff val="25000"/>
                  </a:schemeClr>
                </a:solidFill>
                <a:cs typeface="+mn-ea"/>
                <a:sym typeface="+mn-lt"/>
              </a:endParaRPr>
            </a:p>
          </p:txBody>
        </p:sp>
        <p:sp>
          <p:nvSpPr>
            <p:cNvPr id="7" name="Shape 15606"/>
            <p:cNvSpPr/>
            <p:nvPr/>
          </p:nvSpPr>
          <p:spPr>
            <a:xfrm rot="16200000">
              <a:off x="1299798" y="2322978"/>
              <a:ext cx="1409077" cy="247490"/>
            </a:xfrm>
            <a:prstGeom prst="roundRect">
              <a:avLst>
                <a:gd name="adj" fmla="val 50000"/>
              </a:avLst>
            </a:prstGeom>
            <a:solidFill>
              <a:srgbClr val="FEDD7E"/>
            </a:solidFill>
            <a:ln w="12700" cap="flat">
              <a:noFill/>
              <a:miter lim="400000"/>
            </a:ln>
            <a:effectLst/>
          </p:spPr>
          <p:txBody>
            <a:bodyPr wrap="square" lIns="0" tIns="0" rIns="0" bIns="0" numCol="1" anchor="ctr">
              <a:noAutofit/>
            </a:bodyPr>
            <a:lstStyle/>
            <a:p>
              <a:pPr lvl="0" algn="ctr"/>
              <a:endParaRPr>
                <a:solidFill>
                  <a:schemeClr val="tx1">
                    <a:lumMod val="75000"/>
                    <a:lumOff val="25000"/>
                  </a:schemeClr>
                </a:solidFill>
                <a:cs typeface="+mn-ea"/>
                <a:sym typeface="+mn-lt"/>
              </a:endParaRPr>
            </a:p>
          </p:txBody>
        </p:sp>
        <p:sp>
          <p:nvSpPr>
            <p:cNvPr id="8" name="Shape 15607"/>
            <p:cNvSpPr/>
            <p:nvPr/>
          </p:nvSpPr>
          <p:spPr>
            <a:xfrm>
              <a:off x="1637183" y="2954036"/>
              <a:ext cx="703852" cy="70384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EDD7E"/>
            </a:solidFill>
            <a:ln w="12700" cap="flat">
              <a:noFill/>
              <a:miter lim="400000"/>
            </a:ln>
            <a:effectLst/>
          </p:spPr>
          <p:txBody>
            <a:bodyPr wrap="square" lIns="0" tIns="0" rIns="0" bIns="0" numCol="1" anchor="ctr">
              <a:noAutofit/>
            </a:bodyPr>
            <a:lstStyle/>
            <a:p>
              <a:pPr lvl="0" algn="ctr"/>
              <a:endParaRPr>
                <a:solidFill>
                  <a:schemeClr val="tx1">
                    <a:lumMod val="75000"/>
                    <a:lumOff val="25000"/>
                  </a:schemeClr>
                </a:solidFill>
                <a:cs typeface="+mn-ea"/>
                <a:sym typeface="+mn-lt"/>
              </a:endParaRPr>
            </a:p>
          </p:txBody>
        </p:sp>
        <p:grpSp>
          <p:nvGrpSpPr>
            <p:cNvPr id="43" name="组合 42"/>
            <p:cNvGrpSpPr/>
            <p:nvPr/>
          </p:nvGrpSpPr>
          <p:grpSpPr>
            <a:xfrm>
              <a:off x="1825398" y="3131974"/>
              <a:ext cx="327422" cy="352425"/>
              <a:chOff x="3358754" y="175022"/>
              <a:chExt cx="327422" cy="352425"/>
            </a:xfrm>
          </p:grpSpPr>
          <p:sp>
            <p:nvSpPr>
              <p:cNvPr id="44" name="Freeform 9"/>
              <p:cNvSpPr>
                <a:spLocks noEditPoints="1"/>
              </p:cNvSpPr>
              <p:nvPr/>
            </p:nvSpPr>
            <p:spPr bwMode="auto">
              <a:xfrm>
                <a:off x="3358754" y="175022"/>
                <a:ext cx="327422" cy="352425"/>
              </a:xfrm>
              <a:custGeom>
                <a:avLst/>
                <a:gdLst>
                  <a:gd name="T0" fmla="*/ 4 w 132"/>
                  <a:gd name="T1" fmla="*/ 106 h 142"/>
                  <a:gd name="T2" fmla="*/ 46 w 132"/>
                  <a:gd name="T3" fmla="*/ 105 h 142"/>
                  <a:gd name="T4" fmla="*/ 86 w 132"/>
                  <a:gd name="T5" fmla="*/ 105 h 142"/>
                  <a:gd name="T6" fmla="*/ 127 w 132"/>
                  <a:gd name="T7" fmla="*/ 106 h 142"/>
                  <a:gd name="T8" fmla="*/ 106 w 132"/>
                  <a:gd name="T9" fmla="*/ 71 h 142"/>
                  <a:gd name="T10" fmla="*/ 114 w 132"/>
                  <a:gd name="T11" fmla="*/ 30 h 142"/>
                  <a:gd name="T12" fmla="*/ 66 w 132"/>
                  <a:gd name="T13" fmla="*/ 0 h 142"/>
                  <a:gd name="T14" fmla="*/ 18 w 132"/>
                  <a:gd name="T15" fmla="*/ 30 h 142"/>
                  <a:gd name="T16" fmla="*/ 26 w 132"/>
                  <a:gd name="T17" fmla="*/ 71 h 142"/>
                  <a:gd name="T18" fmla="*/ 11 w 132"/>
                  <a:gd name="T19" fmla="*/ 102 h 142"/>
                  <a:gd name="T20" fmla="*/ 44 w 132"/>
                  <a:gd name="T21" fmla="*/ 84 h 142"/>
                  <a:gd name="T22" fmla="*/ 18 w 132"/>
                  <a:gd name="T23" fmla="*/ 104 h 142"/>
                  <a:gd name="T24" fmla="*/ 57 w 132"/>
                  <a:gd name="T25" fmla="*/ 50 h 142"/>
                  <a:gd name="T26" fmla="*/ 52 w 132"/>
                  <a:gd name="T27" fmla="*/ 53 h 142"/>
                  <a:gd name="T28" fmla="*/ 59 w 132"/>
                  <a:gd name="T29" fmla="*/ 58 h 142"/>
                  <a:gd name="T30" fmla="*/ 73 w 132"/>
                  <a:gd name="T31" fmla="*/ 58 h 142"/>
                  <a:gd name="T32" fmla="*/ 81 w 132"/>
                  <a:gd name="T33" fmla="*/ 71 h 142"/>
                  <a:gd name="T34" fmla="*/ 73 w 132"/>
                  <a:gd name="T35" fmla="*/ 83 h 142"/>
                  <a:gd name="T36" fmla="*/ 59 w 132"/>
                  <a:gd name="T37" fmla="*/ 83 h 142"/>
                  <a:gd name="T38" fmla="*/ 51 w 132"/>
                  <a:gd name="T39" fmla="*/ 71 h 142"/>
                  <a:gd name="T40" fmla="*/ 59 w 132"/>
                  <a:gd name="T41" fmla="*/ 58 h 142"/>
                  <a:gd name="T42" fmla="*/ 77 w 132"/>
                  <a:gd name="T43" fmla="*/ 51 h 142"/>
                  <a:gd name="T44" fmla="*/ 79 w 132"/>
                  <a:gd name="T45" fmla="*/ 48 h 142"/>
                  <a:gd name="T46" fmla="*/ 89 w 132"/>
                  <a:gd name="T47" fmla="*/ 68 h 142"/>
                  <a:gd name="T48" fmla="*/ 89 w 132"/>
                  <a:gd name="T49" fmla="*/ 74 h 142"/>
                  <a:gd name="T50" fmla="*/ 89 w 132"/>
                  <a:gd name="T51" fmla="*/ 68 h 142"/>
                  <a:gd name="T52" fmla="*/ 75 w 132"/>
                  <a:gd name="T53" fmla="*/ 92 h 142"/>
                  <a:gd name="T54" fmla="*/ 80 w 132"/>
                  <a:gd name="T55" fmla="*/ 89 h 142"/>
                  <a:gd name="T56" fmla="*/ 52 w 132"/>
                  <a:gd name="T57" fmla="*/ 89 h 142"/>
                  <a:gd name="T58" fmla="*/ 57 w 132"/>
                  <a:gd name="T59" fmla="*/ 92 h 142"/>
                  <a:gd name="T60" fmla="*/ 52 w 132"/>
                  <a:gd name="T61" fmla="*/ 89 h 142"/>
                  <a:gd name="T62" fmla="*/ 39 w 132"/>
                  <a:gd name="T63" fmla="*/ 71 h 142"/>
                  <a:gd name="T64" fmla="*/ 43 w 132"/>
                  <a:gd name="T65" fmla="*/ 71 h 142"/>
                  <a:gd name="T66" fmla="*/ 66 w 132"/>
                  <a:gd name="T67" fmla="*/ 134 h 142"/>
                  <a:gd name="T68" fmla="*/ 66 w 132"/>
                  <a:gd name="T69" fmla="*/ 96 h 142"/>
                  <a:gd name="T70" fmla="*/ 66 w 132"/>
                  <a:gd name="T71" fmla="*/ 134 h 142"/>
                  <a:gd name="T72" fmla="*/ 121 w 132"/>
                  <a:gd name="T73" fmla="*/ 102 h 142"/>
                  <a:gd name="T74" fmla="*/ 87 w 132"/>
                  <a:gd name="T75" fmla="*/ 97 h 142"/>
                  <a:gd name="T76" fmla="*/ 99 w 132"/>
                  <a:gd name="T77" fmla="*/ 76 h 142"/>
                  <a:gd name="T78" fmla="*/ 114 w 132"/>
                  <a:gd name="T79" fmla="*/ 38 h 142"/>
                  <a:gd name="T80" fmla="*/ 99 w 132"/>
                  <a:gd name="T81" fmla="*/ 66 h 142"/>
                  <a:gd name="T82" fmla="*/ 87 w 132"/>
                  <a:gd name="T83" fmla="*/ 44 h 142"/>
                  <a:gd name="T84" fmla="*/ 66 w 132"/>
                  <a:gd name="T85" fmla="*/ 8 h 142"/>
                  <a:gd name="T86" fmla="*/ 66 w 132"/>
                  <a:gd name="T87" fmla="*/ 45 h 142"/>
                  <a:gd name="T88" fmla="*/ 66 w 132"/>
                  <a:gd name="T89" fmla="*/ 8 h 142"/>
                  <a:gd name="T90" fmla="*/ 18 w 132"/>
                  <a:gd name="T91" fmla="*/ 38 h 142"/>
                  <a:gd name="T92" fmla="*/ 44 w 132"/>
                  <a:gd name="T93" fmla="*/ 58 h 142"/>
                  <a:gd name="T94" fmla="*/ 11 w 132"/>
                  <a:gd name="T95" fmla="*/ 3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2" h="142">
                    <a:moveTo>
                      <a:pt x="26" y="71"/>
                    </a:moveTo>
                    <a:cubicBezTo>
                      <a:pt x="10" y="84"/>
                      <a:pt x="0" y="98"/>
                      <a:pt x="4" y="106"/>
                    </a:cubicBezTo>
                    <a:cubicBezTo>
                      <a:pt x="7" y="110"/>
                      <a:pt x="11" y="112"/>
                      <a:pt x="18" y="112"/>
                    </a:cubicBezTo>
                    <a:cubicBezTo>
                      <a:pt x="25" y="112"/>
                      <a:pt x="35" y="110"/>
                      <a:pt x="46" y="105"/>
                    </a:cubicBezTo>
                    <a:cubicBezTo>
                      <a:pt x="49" y="126"/>
                      <a:pt x="56" y="142"/>
                      <a:pt x="66" y="142"/>
                    </a:cubicBezTo>
                    <a:cubicBezTo>
                      <a:pt x="76" y="142"/>
                      <a:pt x="82" y="126"/>
                      <a:pt x="86" y="105"/>
                    </a:cubicBezTo>
                    <a:cubicBezTo>
                      <a:pt x="97" y="110"/>
                      <a:pt x="107" y="112"/>
                      <a:pt x="114" y="112"/>
                    </a:cubicBezTo>
                    <a:cubicBezTo>
                      <a:pt x="121" y="112"/>
                      <a:pt x="125" y="110"/>
                      <a:pt x="127" y="106"/>
                    </a:cubicBezTo>
                    <a:cubicBezTo>
                      <a:pt x="131" y="100"/>
                      <a:pt x="127" y="91"/>
                      <a:pt x="116" y="80"/>
                    </a:cubicBezTo>
                    <a:cubicBezTo>
                      <a:pt x="113" y="77"/>
                      <a:pt x="110" y="74"/>
                      <a:pt x="106" y="71"/>
                    </a:cubicBezTo>
                    <a:cubicBezTo>
                      <a:pt x="122" y="57"/>
                      <a:pt x="132" y="44"/>
                      <a:pt x="127" y="35"/>
                    </a:cubicBezTo>
                    <a:cubicBezTo>
                      <a:pt x="125" y="32"/>
                      <a:pt x="121" y="30"/>
                      <a:pt x="114" y="30"/>
                    </a:cubicBezTo>
                    <a:cubicBezTo>
                      <a:pt x="107" y="30"/>
                      <a:pt x="97" y="32"/>
                      <a:pt x="86" y="36"/>
                    </a:cubicBezTo>
                    <a:cubicBezTo>
                      <a:pt x="82" y="15"/>
                      <a:pt x="76" y="0"/>
                      <a:pt x="66" y="0"/>
                    </a:cubicBezTo>
                    <a:cubicBezTo>
                      <a:pt x="56" y="0"/>
                      <a:pt x="49" y="15"/>
                      <a:pt x="46" y="36"/>
                    </a:cubicBezTo>
                    <a:cubicBezTo>
                      <a:pt x="35" y="32"/>
                      <a:pt x="25" y="30"/>
                      <a:pt x="18" y="30"/>
                    </a:cubicBezTo>
                    <a:cubicBezTo>
                      <a:pt x="11" y="30"/>
                      <a:pt x="7" y="32"/>
                      <a:pt x="4" y="35"/>
                    </a:cubicBezTo>
                    <a:cubicBezTo>
                      <a:pt x="0" y="44"/>
                      <a:pt x="10" y="57"/>
                      <a:pt x="26" y="71"/>
                    </a:cubicBezTo>
                    <a:close/>
                    <a:moveTo>
                      <a:pt x="18" y="104"/>
                    </a:moveTo>
                    <a:cubicBezTo>
                      <a:pt x="14" y="104"/>
                      <a:pt x="12" y="103"/>
                      <a:pt x="11" y="102"/>
                    </a:cubicBezTo>
                    <a:cubicBezTo>
                      <a:pt x="10" y="99"/>
                      <a:pt x="16" y="89"/>
                      <a:pt x="32" y="76"/>
                    </a:cubicBezTo>
                    <a:cubicBezTo>
                      <a:pt x="36" y="78"/>
                      <a:pt x="40" y="81"/>
                      <a:pt x="44" y="84"/>
                    </a:cubicBezTo>
                    <a:cubicBezTo>
                      <a:pt x="44" y="88"/>
                      <a:pt x="44" y="93"/>
                      <a:pt x="45" y="97"/>
                    </a:cubicBezTo>
                    <a:cubicBezTo>
                      <a:pt x="34" y="101"/>
                      <a:pt x="24" y="104"/>
                      <a:pt x="18" y="104"/>
                    </a:cubicBezTo>
                    <a:close/>
                    <a:moveTo>
                      <a:pt x="53" y="48"/>
                    </a:moveTo>
                    <a:cubicBezTo>
                      <a:pt x="54" y="48"/>
                      <a:pt x="56" y="49"/>
                      <a:pt x="57" y="50"/>
                    </a:cubicBezTo>
                    <a:cubicBezTo>
                      <a:pt x="56" y="50"/>
                      <a:pt x="56" y="51"/>
                      <a:pt x="55" y="51"/>
                    </a:cubicBezTo>
                    <a:cubicBezTo>
                      <a:pt x="54" y="52"/>
                      <a:pt x="53" y="52"/>
                      <a:pt x="52" y="53"/>
                    </a:cubicBezTo>
                    <a:cubicBezTo>
                      <a:pt x="52" y="51"/>
                      <a:pt x="52" y="49"/>
                      <a:pt x="53" y="48"/>
                    </a:cubicBezTo>
                    <a:close/>
                    <a:moveTo>
                      <a:pt x="59" y="58"/>
                    </a:moveTo>
                    <a:cubicBezTo>
                      <a:pt x="61" y="57"/>
                      <a:pt x="64" y="55"/>
                      <a:pt x="66" y="54"/>
                    </a:cubicBezTo>
                    <a:cubicBezTo>
                      <a:pt x="68" y="55"/>
                      <a:pt x="71" y="57"/>
                      <a:pt x="73" y="58"/>
                    </a:cubicBezTo>
                    <a:cubicBezTo>
                      <a:pt x="76" y="60"/>
                      <a:pt x="78" y="61"/>
                      <a:pt x="80" y="62"/>
                    </a:cubicBezTo>
                    <a:cubicBezTo>
                      <a:pt x="80" y="65"/>
                      <a:pt x="81" y="68"/>
                      <a:pt x="81" y="71"/>
                    </a:cubicBezTo>
                    <a:cubicBezTo>
                      <a:pt x="81" y="74"/>
                      <a:pt x="80" y="76"/>
                      <a:pt x="80" y="79"/>
                    </a:cubicBezTo>
                    <a:cubicBezTo>
                      <a:pt x="78" y="81"/>
                      <a:pt x="76" y="82"/>
                      <a:pt x="73" y="83"/>
                    </a:cubicBezTo>
                    <a:cubicBezTo>
                      <a:pt x="71" y="85"/>
                      <a:pt x="68" y="86"/>
                      <a:pt x="66" y="87"/>
                    </a:cubicBezTo>
                    <a:cubicBezTo>
                      <a:pt x="64" y="86"/>
                      <a:pt x="61" y="85"/>
                      <a:pt x="59" y="83"/>
                    </a:cubicBezTo>
                    <a:cubicBezTo>
                      <a:pt x="56" y="82"/>
                      <a:pt x="54" y="81"/>
                      <a:pt x="51" y="79"/>
                    </a:cubicBezTo>
                    <a:cubicBezTo>
                      <a:pt x="51" y="76"/>
                      <a:pt x="51" y="74"/>
                      <a:pt x="51" y="71"/>
                    </a:cubicBezTo>
                    <a:cubicBezTo>
                      <a:pt x="51" y="68"/>
                      <a:pt x="51" y="65"/>
                      <a:pt x="51" y="62"/>
                    </a:cubicBezTo>
                    <a:cubicBezTo>
                      <a:pt x="54" y="61"/>
                      <a:pt x="56" y="60"/>
                      <a:pt x="59" y="58"/>
                    </a:cubicBezTo>
                    <a:close/>
                    <a:moveTo>
                      <a:pt x="80" y="53"/>
                    </a:moveTo>
                    <a:cubicBezTo>
                      <a:pt x="79" y="52"/>
                      <a:pt x="78" y="52"/>
                      <a:pt x="77" y="51"/>
                    </a:cubicBezTo>
                    <a:cubicBezTo>
                      <a:pt x="76" y="51"/>
                      <a:pt x="75" y="50"/>
                      <a:pt x="75" y="50"/>
                    </a:cubicBezTo>
                    <a:cubicBezTo>
                      <a:pt x="76" y="49"/>
                      <a:pt x="78" y="48"/>
                      <a:pt x="79" y="48"/>
                    </a:cubicBezTo>
                    <a:cubicBezTo>
                      <a:pt x="80" y="49"/>
                      <a:pt x="80" y="51"/>
                      <a:pt x="80" y="53"/>
                    </a:cubicBezTo>
                    <a:close/>
                    <a:moveTo>
                      <a:pt x="89" y="68"/>
                    </a:moveTo>
                    <a:cubicBezTo>
                      <a:pt x="90" y="69"/>
                      <a:pt x="91" y="70"/>
                      <a:pt x="93" y="71"/>
                    </a:cubicBezTo>
                    <a:cubicBezTo>
                      <a:pt x="91" y="72"/>
                      <a:pt x="90" y="73"/>
                      <a:pt x="89" y="74"/>
                    </a:cubicBezTo>
                    <a:cubicBezTo>
                      <a:pt x="89" y="73"/>
                      <a:pt x="89" y="72"/>
                      <a:pt x="89" y="71"/>
                    </a:cubicBezTo>
                    <a:cubicBezTo>
                      <a:pt x="89" y="70"/>
                      <a:pt x="89" y="69"/>
                      <a:pt x="89" y="68"/>
                    </a:cubicBezTo>
                    <a:close/>
                    <a:moveTo>
                      <a:pt x="79" y="94"/>
                    </a:moveTo>
                    <a:cubicBezTo>
                      <a:pt x="78" y="93"/>
                      <a:pt x="76" y="93"/>
                      <a:pt x="75" y="92"/>
                    </a:cubicBezTo>
                    <a:cubicBezTo>
                      <a:pt x="75" y="91"/>
                      <a:pt x="76" y="91"/>
                      <a:pt x="77" y="90"/>
                    </a:cubicBezTo>
                    <a:cubicBezTo>
                      <a:pt x="78" y="90"/>
                      <a:pt x="79" y="89"/>
                      <a:pt x="80" y="89"/>
                    </a:cubicBezTo>
                    <a:cubicBezTo>
                      <a:pt x="80" y="91"/>
                      <a:pt x="80" y="92"/>
                      <a:pt x="79" y="94"/>
                    </a:cubicBezTo>
                    <a:close/>
                    <a:moveTo>
                      <a:pt x="52" y="89"/>
                    </a:moveTo>
                    <a:cubicBezTo>
                      <a:pt x="53" y="89"/>
                      <a:pt x="54" y="90"/>
                      <a:pt x="55" y="90"/>
                    </a:cubicBezTo>
                    <a:cubicBezTo>
                      <a:pt x="56" y="91"/>
                      <a:pt x="56" y="91"/>
                      <a:pt x="57" y="92"/>
                    </a:cubicBezTo>
                    <a:cubicBezTo>
                      <a:pt x="56" y="93"/>
                      <a:pt x="54" y="93"/>
                      <a:pt x="53" y="94"/>
                    </a:cubicBezTo>
                    <a:cubicBezTo>
                      <a:pt x="52" y="92"/>
                      <a:pt x="52" y="91"/>
                      <a:pt x="52" y="89"/>
                    </a:cubicBezTo>
                    <a:close/>
                    <a:moveTo>
                      <a:pt x="43" y="74"/>
                    </a:moveTo>
                    <a:cubicBezTo>
                      <a:pt x="42" y="73"/>
                      <a:pt x="40" y="72"/>
                      <a:pt x="39" y="71"/>
                    </a:cubicBezTo>
                    <a:cubicBezTo>
                      <a:pt x="40" y="70"/>
                      <a:pt x="42" y="69"/>
                      <a:pt x="43" y="68"/>
                    </a:cubicBezTo>
                    <a:cubicBezTo>
                      <a:pt x="43" y="69"/>
                      <a:pt x="43" y="70"/>
                      <a:pt x="43" y="71"/>
                    </a:cubicBezTo>
                    <a:cubicBezTo>
                      <a:pt x="43" y="72"/>
                      <a:pt x="43" y="73"/>
                      <a:pt x="43" y="74"/>
                    </a:cubicBezTo>
                    <a:close/>
                    <a:moveTo>
                      <a:pt x="66" y="134"/>
                    </a:moveTo>
                    <a:cubicBezTo>
                      <a:pt x="62" y="134"/>
                      <a:pt x="57" y="123"/>
                      <a:pt x="54" y="102"/>
                    </a:cubicBezTo>
                    <a:cubicBezTo>
                      <a:pt x="58" y="101"/>
                      <a:pt x="62" y="99"/>
                      <a:pt x="66" y="96"/>
                    </a:cubicBezTo>
                    <a:cubicBezTo>
                      <a:pt x="70" y="99"/>
                      <a:pt x="74" y="101"/>
                      <a:pt x="78" y="102"/>
                    </a:cubicBezTo>
                    <a:cubicBezTo>
                      <a:pt x="75" y="123"/>
                      <a:pt x="69" y="134"/>
                      <a:pt x="66" y="134"/>
                    </a:cubicBezTo>
                    <a:close/>
                    <a:moveTo>
                      <a:pt x="111" y="86"/>
                    </a:moveTo>
                    <a:cubicBezTo>
                      <a:pt x="120" y="95"/>
                      <a:pt x="121" y="101"/>
                      <a:pt x="121" y="102"/>
                    </a:cubicBezTo>
                    <a:cubicBezTo>
                      <a:pt x="120" y="103"/>
                      <a:pt x="118" y="104"/>
                      <a:pt x="114" y="104"/>
                    </a:cubicBezTo>
                    <a:cubicBezTo>
                      <a:pt x="108" y="104"/>
                      <a:pt x="98" y="101"/>
                      <a:pt x="87" y="97"/>
                    </a:cubicBezTo>
                    <a:cubicBezTo>
                      <a:pt x="88" y="93"/>
                      <a:pt x="88" y="88"/>
                      <a:pt x="88" y="84"/>
                    </a:cubicBezTo>
                    <a:cubicBezTo>
                      <a:pt x="92" y="81"/>
                      <a:pt x="96" y="78"/>
                      <a:pt x="99" y="76"/>
                    </a:cubicBezTo>
                    <a:cubicBezTo>
                      <a:pt x="104" y="79"/>
                      <a:pt x="107" y="83"/>
                      <a:pt x="111" y="86"/>
                    </a:cubicBezTo>
                    <a:close/>
                    <a:moveTo>
                      <a:pt x="114" y="38"/>
                    </a:moveTo>
                    <a:cubicBezTo>
                      <a:pt x="118" y="38"/>
                      <a:pt x="120" y="38"/>
                      <a:pt x="121" y="39"/>
                    </a:cubicBezTo>
                    <a:cubicBezTo>
                      <a:pt x="122" y="42"/>
                      <a:pt x="116" y="53"/>
                      <a:pt x="99" y="66"/>
                    </a:cubicBezTo>
                    <a:cubicBezTo>
                      <a:pt x="96" y="63"/>
                      <a:pt x="92" y="61"/>
                      <a:pt x="88" y="58"/>
                    </a:cubicBezTo>
                    <a:cubicBezTo>
                      <a:pt x="88" y="53"/>
                      <a:pt x="88" y="49"/>
                      <a:pt x="87" y="44"/>
                    </a:cubicBezTo>
                    <a:cubicBezTo>
                      <a:pt x="98" y="40"/>
                      <a:pt x="108" y="38"/>
                      <a:pt x="114" y="38"/>
                    </a:cubicBezTo>
                    <a:close/>
                    <a:moveTo>
                      <a:pt x="66" y="8"/>
                    </a:moveTo>
                    <a:cubicBezTo>
                      <a:pt x="69" y="8"/>
                      <a:pt x="75" y="19"/>
                      <a:pt x="78" y="39"/>
                    </a:cubicBezTo>
                    <a:cubicBezTo>
                      <a:pt x="74" y="41"/>
                      <a:pt x="70" y="43"/>
                      <a:pt x="66" y="45"/>
                    </a:cubicBezTo>
                    <a:cubicBezTo>
                      <a:pt x="62" y="43"/>
                      <a:pt x="58" y="41"/>
                      <a:pt x="54" y="39"/>
                    </a:cubicBezTo>
                    <a:cubicBezTo>
                      <a:pt x="57" y="19"/>
                      <a:pt x="62" y="8"/>
                      <a:pt x="66" y="8"/>
                    </a:cubicBezTo>
                    <a:close/>
                    <a:moveTo>
                      <a:pt x="11" y="39"/>
                    </a:moveTo>
                    <a:cubicBezTo>
                      <a:pt x="12" y="38"/>
                      <a:pt x="14" y="38"/>
                      <a:pt x="18" y="38"/>
                    </a:cubicBezTo>
                    <a:cubicBezTo>
                      <a:pt x="24" y="38"/>
                      <a:pt x="34" y="40"/>
                      <a:pt x="45" y="44"/>
                    </a:cubicBezTo>
                    <a:cubicBezTo>
                      <a:pt x="44" y="49"/>
                      <a:pt x="44" y="53"/>
                      <a:pt x="44" y="58"/>
                    </a:cubicBezTo>
                    <a:cubicBezTo>
                      <a:pt x="40" y="60"/>
                      <a:pt x="36" y="63"/>
                      <a:pt x="32" y="66"/>
                    </a:cubicBezTo>
                    <a:cubicBezTo>
                      <a:pt x="16" y="53"/>
                      <a:pt x="10" y="42"/>
                      <a:pt x="11" y="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5" name="Freeform 10"/>
              <p:cNvSpPr>
                <a:spLocks noEditPoints="1"/>
              </p:cNvSpPr>
              <p:nvPr/>
            </p:nvSpPr>
            <p:spPr bwMode="auto">
              <a:xfrm>
                <a:off x="3492104" y="321469"/>
                <a:ext cx="59531" cy="59531"/>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8 h 24"/>
                  <a:gd name="T12" fmla="*/ 16 w 24"/>
                  <a:gd name="T13" fmla="*/ 12 h 24"/>
                  <a:gd name="T14" fmla="*/ 12 w 24"/>
                  <a:gd name="T15" fmla="*/ 16 h 24"/>
                  <a:gd name="T16" fmla="*/ 8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8"/>
                      <a:pt x="24" y="12"/>
                    </a:cubicBezTo>
                    <a:cubicBezTo>
                      <a:pt x="24" y="5"/>
                      <a:pt x="19" y="0"/>
                      <a:pt x="12" y="0"/>
                    </a:cubicBezTo>
                    <a:cubicBezTo>
                      <a:pt x="5" y="0"/>
                      <a:pt x="0" y="5"/>
                      <a:pt x="0" y="12"/>
                    </a:cubicBezTo>
                    <a:cubicBezTo>
                      <a:pt x="0" y="18"/>
                      <a:pt x="5" y="24"/>
                      <a:pt x="12" y="24"/>
                    </a:cubicBezTo>
                    <a:close/>
                    <a:moveTo>
                      <a:pt x="12" y="8"/>
                    </a:moveTo>
                    <a:cubicBezTo>
                      <a:pt x="14" y="8"/>
                      <a:pt x="16" y="10"/>
                      <a:pt x="16" y="12"/>
                    </a:cubicBezTo>
                    <a:cubicBezTo>
                      <a:pt x="16" y="14"/>
                      <a:pt x="14" y="16"/>
                      <a:pt x="12" y="16"/>
                    </a:cubicBezTo>
                    <a:cubicBezTo>
                      <a:pt x="10" y="16"/>
                      <a:pt x="8" y="14"/>
                      <a:pt x="8" y="12"/>
                    </a:cubicBezTo>
                    <a:cubicBezTo>
                      <a:pt x="8" y="10"/>
                      <a:pt x="10" y="8"/>
                      <a:pt x="12"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grpSp>
      <p:grpSp>
        <p:nvGrpSpPr>
          <p:cNvPr id="3" name="组合 2"/>
          <p:cNvGrpSpPr/>
          <p:nvPr/>
        </p:nvGrpSpPr>
        <p:grpSpPr>
          <a:xfrm>
            <a:off x="3243733" y="1423399"/>
            <a:ext cx="703852" cy="2234486"/>
            <a:chOff x="3243733" y="1423399"/>
            <a:chExt cx="703852" cy="2234486"/>
          </a:xfrm>
        </p:grpSpPr>
        <p:sp>
          <p:nvSpPr>
            <p:cNvPr id="9" name="Shape 15609"/>
            <p:cNvSpPr/>
            <p:nvPr/>
          </p:nvSpPr>
          <p:spPr>
            <a:xfrm rot="16200000">
              <a:off x="2746956" y="2163585"/>
              <a:ext cx="1727862" cy="247490"/>
            </a:xfrm>
            <a:prstGeom prst="roundRect">
              <a:avLst>
                <a:gd name="adj" fmla="val 50000"/>
              </a:avLst>
            </a:prstGeom>
            <a:solidFill>
              <a:schemeClr val="bg1">
                <a:lumMod val="50000"/>
              </a:schemeClr>
            </a:solidFill>
            <a:ln w="12700" cap="flat">
              <a:noFill/>
              <a:miter lim="400000"/>
            </a:ln>
            <a:effectLst/>
          </p:spPr>
          <p:txBody>
            <a:bodyPr wrap="square" lIns="0" tIns="0" rIns="0" bIns="0" numCol="1" anchor="ctr">
              <a:noAutofit/>
            </a:bodyPr>
            <a:lstStyle/>
            <a:p>
              <a:pPr lvl="0" algn="ctr"/>
              <a:endParaRPr>
                <a:solidFill>
                  <a:schemeClr val="tx1">
                    <a:lumMod val="75000"/>
                    <a:lumOff val="25000"/>
                  </a:schemeClr>
                </a:solidFill>
                <a:cs typeface="+mn-ea"/>
                <a:sym typeface="+mn-lt"/>
              </a:endParaRPr>
            </a:p>
          </p:txBody>
        </p:sp>
        <p:sp>
          <p:nvSpPr>
            <p:cNvPr id="10" name="Shape 15610"/>
            <p:cNvSpPr/>
            <p:nvPr/>
          </p:nvSpPr>
          <p:spPr>
            <a:xfrm rot="16200000">
              <a:off x="3116844" y="2533472"/>
              <a:ext cx="988086" cy="247490"/>
            </a:xfrm>
            <a:prstGeom prst="roundRect">
              <a:avLst>
                <a:gd name="adj" fmla="val 50000"/>
              </a:avLst>
            </a:prstGeom>
            <a:solidFill>
              <a:srgbClr val="FF7150"/>
            </a:solidFill>
            <a:ln w="12700" cap="flat">
              <a:noFill/>
              <a:miter lim="400000"/>
            </a:ln>
            <a:effectLst/>
          </p:spPr>
          <p:txBody>
            <a:bodyPr wrap="square" lIns="0" tIns="0" rIns="0" bIns="0" numCol="1" anchor="ctr">
              <a:noAutofit/>
            </a:bodyPr>
            <a:lstStyle/>
            <a:p>
              <a:pPr lvl="0" algn="ctr"/>
              <a:endParaRPr>
                <a:solidFill>
                  <a:schemeClr val="tx1">
                    <a:lumMod val="75000"/>
                    <a:lumOff val="25000"/>
                  </a:schemeClr>
                </a:solidFill>
                <a:cs typeface="+mn-ea"/>
                <a:sym typeface="+mn-lt"/>
              </a:endParaRPr>
            </a:p>
          </p:txBody>
        </p:sp>
        <p:sp>
          <p:nvSpPr>
            <p:cNvPr id="11" name="Shape 15611"/>
            <p:cNvSpPr/>
            <p:nvPr/>
          </p:nvSpPr>
          <p:spPr>
            <a:xfrm>
              <a:off x="3243733" y="2954036"/>
              <a:ext cx="703852" cy="70384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7150"/>
            </a:solidFill>
            <a:ln w="12700" cap="flat">
              <a:noFill/>
              <a:miter lim="400000"/>
            </a:ln>
            <a:effectLst/>
          </p:spPr>
          <p:txBody>
            <a:bodyPr wrap="square" lIns="0" tIns="0" rIns="0" bIns="0" numCol="1" anchor="ctr">
              <a:noAutofit/>
            </a:bodyPr>
            <a:lstStyle/>
            <a:p>
              <a:pPr lvl="0" algn="ctr"/>
              <a:endParaRPr>
                <a:solidFill>
                  <a:schemeClr val="tx1">
                    <a:lumMod val="75000"/>
                    <a:lumOff val="25000"/>
                  </a:schemeClr>
                </a:solidFill>
                <a:cs typeface="+mn-ea"/>
                <a:sym typeface="+mn-lt"/>
              </a:endParaRPr>
            </a:p>
          </p:txBody>
        </p:sp>
        <p:grpSp>
          <p:nvGrpSpPr>
            <p:cNvPr id="46" name="组合 45"/>
            <p:cNvGrpSpPr/>
            <p:nvPr/>
          </p:nvGrpSpPr>
          <p:grpSpPr>
            <a:xfrm>
              <a:off x="3433933" y="3156381"/>
              <a:ext cx="301229" cy="311944"/>
              <a:chOff x="3817145" y="209550"/>
              <a:chExt cx="301229" cy="311944"/>
            </a:xfrm>
          </p:grpSpPr>
          <p:sp>
            <p:nvSpPr>
              <p:cNvPr id="47" name="Freeform 11"/>
              <p:cNvSpPr/>
              <p:nvPr/>
            </p:nvSpPr>
            <p:spPr bwMode="auto">
              <a:xfrm>
                <a:off x="3910013" y="209550"/>
                <a:ext cx="48816" cy="32147"/>
              </a:xfrm>
              <a:custGeom>
                <a:avLst/>
                <a:gdLst>
                  <a:gd name="T0" fmla="*/ 1 w 20"/>
                  <a:gd name="T1" fmla="*/ 13 h 13"/>
                  <a:gd name="T2" fmla="*/ 18 w 20"/>
                  <a:gd name="T3" fmla="*/ 13 h 13"/>
                  <a:gd name="T4" fmla="*/ 20 w 20"/>
                  <a:gd name="T5" fmla="*/ 12 h 13"/>
                  <a:gd name="T6" fmla="*/ 20 w 20"/>
                  <a:gd name="T7" fmla="*/ 2 h 13"/>
                  <a:gd name="T8" fmla="*/ 18 w 20"/>
                  <a:gd name="T9" fmla="*/ 0 h 13"/>
                  <a:gd name="T10" fmla="*/ 3 w 20"/>
                  <a:gd name="T11" fmla="*/ 0 h 13"/>
                  <a:gd name="T12" fmla="*/ 1 w 20"/>
                  <a:gd name="T13" fmla="*/ 2 h 13"/>
                  <a:gd name="T14" fmla="*/ 0 w 20"/>
                  <a:gd name="T15" fmla="*/ 12 h 13"/>
                  <a:gd name="T16" fmla="*/ 0 w 20"/>
                  <a:gd name="T17" fmla="*/ 13 h 13"/>
                  <a:gd name="T18" fmla="*/ 1 w 20"/>
                  <a:gd name="T19"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13">
                    <a:moveTo>
                      <a:pt x="1" y="13"/>
                    </a:moveTo>
                    <a:cubicBezTo>
                      <a:pt x="18" y="13"/>
                      <a:pt x="18" y="13"/>
                      <a:pt x="18" y="13"/>
                    </a:cubicBezTo>
                    <a:cubicBezTo>
                      <a:pt x="19" y="13"/>
                      <a:pt x="20" y="12"/>
                      <a:pt x="20" y="12"/>
                    </a:cubicBezTo>
                    <a:cubicBezTo>
                      <a:pt x="20" y="2"/>
                      <a:pt x="20" y="2"/>
                      <a:pt x="20" y="2"/>
                    </a:cubicBezTo>
                    <a:cubicBezTo>
                      <a:pt x="20" y="1"/>
                      <a:pt x="19" y="0"/>
                      <a:pt x="18" y="0"/>
                    </a:cubicBezTo>
                    <a:cubicBezTo>
                      <a:pt x="3" y="0"/>
                      <a:pt x="3" y="0"/>
                      <a:pt x="3" y="0"/>
                    </a:cubicBezTo>
                    <a:cubicBezTo>
                      <a:pt x="2" y="0"/>
                      <a:pt x="1" y="1"/>
                      <a:pt x="1" y="2"/>
                    </a:cubicBezTo>
                    <a:cubicBezTo>
                      <a:pt x="0" y="12"/>
                      <a:pt x="0" y="12"/>
                      <a:pt x="0" y="12"/>
                    </a:cubicBezTo>
                    <a:cubicBezTo>
                      <a:pt x="0" y="12"/>
                      <a:pt x="0" y="13"/>
                      <a:pt x="0" y="13"/>
                    </a:cubicBezTo>
                    <a:cubicBezTo>
                      <a:pt x="0" y="13"/>
                      <a:pt x="1" y="13"/>
                      <a:pt x="1" y="1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8" name="Freeform 12"/>
              <p:cNvSpPr/>
              <p:nvPr/>
            </p:nvSpPr>
            <p:spPr bwMode="auto">
              <a:xfrm>
                <a:off x="3979070" y="209550"/>
                <a:ext cx="46435" cy="32147"/>
              </a:xfrm>
              <a:custGeom>
                <a:avLst/>
                <a:gdLst>
                  <a:gd name="T0" fmla="*/ 1 w 19"/>
                  <a:gd name="T1" fmla="*/ 13 h 13"/>
                  <a:gd name="T2" fmla="*/ 18 w 19"/>
                  <a:gd name="T3" fmla="*/ 13 h 13"/>
                  <a:gd name="T4" fmla="*/ 19 w 19"/>
                  <a:gd name="T5" fmla="*/ 13 h 13"/>
                  <a:gd name="T6" fmla="*/ 19 w 19"/>
                  <a:gd name="T7" fmla="*/ 12 h 13"/>
                  <a:gd name="T8" fmla="*/ 19 w 19"/>
                  <a:gd name="T9" fmla="*/ 2 h 13"/>
                  <a:gd name="T10" fmla="*/ 16 w 19"/>
                  <a:gd name="T11" fmla="*/ 0 h 13"/>
                  <a:gd name="T12" fmla="*/ 1 w 19"/>
                  <a:gd name="T13" fmla="*/ 0 h 13"/>
                  <a:gd name="T14" fmla="*/ 0 w 19"/>
                  <a:gd name="T15" fmla="*/ 2 h 13"/>
                  <a:gd name="T16" fmla="*/ 0 w 19"/>
                  <a:gd name="T17" fmla="*/ 12 h 13"/>
                  <a:gd name="T18" fmla="*/ 1 w 19"/>
                  <a:gd name="T19"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3">
                    <a:moveTo>
                      <a:pt x="1" y="13"/>
                    </a:moveTo>
                    <a:cubicBezTo>
                      <a:pt x="18" y="13"/>
                      <a:pt x="18" y="13"/>
                      <a:pt x="18" y="13"/>
                    </a:cubicBezTo>
                    <a:cubicBezTo>
                      <a:pt x="18" y="13"/>
                      <a:pt x="19" y="13"/>
                      <a:pt x="19" y="13"/>
                    </a:cubicBezTo>
                    <a:cubicBezTo>
                      <a:pt x="19" y="13"/>
                      <a:pt x="19" y="12"/>
                      <a:pt x="19" y="12"/>
                    </a:cubicBezTo>
                    <a:cubicBezTo>
                      <a:pt x="19" y="2"/>
                      <a:pt x="19" y="2"/>
                      <a:pt x="19" y="2"/>
                    </a:cubicBezTo>
                    <a:cubicBezTo>
                      <a:pt x="18" y="1"/>
                      <a:pt x="17" y="0"/>
                      <a:pt x="16" y="0"/>
                    </a:cubicBezTo>
                    <a:cubicBezTo>
                      <a:pt x="1" y="0"/>
                      <a:pt x="1" y="0"/>
                      <a:pt x="1" y="0"/>
                    </a:cubicBezTo>
                    <a:cubicBezTo>
                      <a:pt x="0" y="0"/>
                      <a:pt x="0" y="1"/>
                      <a:pt x="0" y="2"/>
                    </a:cubicBezTo>
                    <a:cubicBezTo>
                      <a:pt x="0" y="12"/>
                      <a:pt x="0" y="12"/>
                      <a:pt x="0" y="12"/>
                    </a:cubicBezTo>
                    <a:cubicBezTo>
                      <a:pt x="0" y="12"/>
                      <a:pt x="0" y="13"/>
                      <a:pt x="1" y="1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9" name="Freeform 13"/>
              <p:cNvSpPr/>
              <p:nvPr/>
            </p:nvSpPr>
            <p:spPr bwMode="auto">
              <a:xfrm>
                <a:off x="4043363" y="209550"/>
                <a:ext cx="52388" cy="32147"/>
              </a:xfrm>
              <a:custGeom>
                <a:avLst/>
                <a:gdLst>
                  <a:gd name="T0" fmla="*/ 3 w 21"/>
                  <a:gd name="T1" fmla="*/ 13 h 13"/>
                  <a:gd name="T2" fmla="*/ 20 w 21"/>
                  <a:gd name="T3" fmla="*/ 13 h 13"/>
                  <a:gd name="T4" fmla="*/ 21 w 21"/>
                  <a:gd name="T5" fmla="*/ 13 h 13"/>
                  <a:gd name="T6" fmla="*/ 21 w 21"/>
                  <a:gd name="T7" fmla="*/ 12 h 13"/>
                  <a:gd name="T8" fmla="*/ 20 w 21"/>
                  <a:gd name="T9" fmla="*/ 2 h 13"/>
                  <a:gd name="T10" fmla="*/ 17 w 21"/>
                  <a:gd name="T11" fmla="*/ 0 h 13"/>
                  <a:gd name="T12" fmla="*/ 2 w 21"/>
                  <a:gd name="T13" fmla="*/ 0 h 13"/>
                  <a:gd name="T14" fmla="*/ 1 w 21"/>
                  <a:gd name="T15" fmla="*/ 0 h 13"/>
                  <a:gd name="T16" fmla="*/ 1 w 21"/>
                  <a:gd name="T17" fmla="*/ 1 h 13"/>
                  <a:gd name="T18" fmla="*/ 1 w 21"/>
                  <a:gd name="T19" fmla="*/ 11 h 13"/>
                  <a:gd name="T20" fmla="*/ 3 w 21"/>
                  <a:gd name="T21"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3" y="13"/>
                    </a:moveTo>
                    <a:cubicBezTo>
                      <a:pt x="20" y="13"/>
                      <a:pt x="20" y="13"/>
                      <a:pt x="20" y="13"/>
                    </a:cubicBezTo>
                    <a:cubicBezTo>
                      <a:pt x="20" y="13"/>
                      <a:pt x="20" y="13"/>
                      <a:pt x="21" y="13"/>
                    </a:cubicBezTo>
                    <a:cubicBezTo>
                      <a:pt x="21" y="13"/>
                      <a:pt x="21" y="12"/>
                      <a:pt x="21" y="12"/>
                    </a:cubicBezTo>
                    <a:cubicBezTo>
                      <a:pt x="20" y="2"/>
                      <a:pt x="20" y="2"/>
                      <a:pt x="20" y="2"/>
                    </a:cubicBezTo>
                    <a:cubicBezTo>
                      <a:pt x="19" y="1"/>
                      <a:pt x="18" y="0"/>
                      <a:pt x="17" y="0"/>
                    </a:cubicBezTo>
                    <a:cubicBezTo>
                      <a:pt x="2" y="0"/>
                      <a:pt x="2" y="0"/>
                      <a:pt x="2" y="0"/>
                    </a:cubicBezTo>
                    <a:cubicBezTo>
                      <a:pt x="1" y="0"/>
                      <a:pt x="1" y="0"/>
                      <a:pt x="1" y="0"/>
                    </a:cubicBezTo>
                    <a:cubicBezTo>
                      <a:pt x="1" y="1"/>
                      <a:pt x="0" y="1"/>
                      <a:pt x="1" y="1"/>
                    </a:cubicBezTo>
                    <a:cubicBezTo>
                      <a:pt x="1" y="11"/>
                      <a:pt x="1" y="11"/>
                      <a:pt x="1" y="11"/>
                    </a:cubicBezTo>
                    <a:cubicBezTo>
                      <a:pt x="1" y="12"/>
                      <a:pt x="2" y="13"/>
                      <a:pt x="3" y="1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0" name="Freeform 14"/>
              <p:cNvSpPr/>
              <p:nvPr/>
            </p:nvSpPr>
            <p:spPr bwMode="auto">
              <a:xfrm>
                <a:off x="3832623" y="261937"/>
                <a:ext cx="54769" cy="39291"/>
              </a:xfrm>
              <a:custGeom>
                <a:avLst/>
                <a:gdLst>
                  <a:gd name="T0" fmla="*/ 1 w 22"/>
                  <a:gd name="T1" fmla="*/ 16 h 16"/>
                  <a:gd name="T2" fmla="*/ 19 w 22"/>
                  <a:gd name="T3" fmla="*/ 16 h 16"/>
                  <a:gd name="T4" fmla="*/ 22 w 22"/>
                  <a:gd name="T5" fmla="*/ 14 h 16"/>
                  <a:gd name="T6" fmla="*/ 22 w 22"/>
                  <a:gd name="T7" fmla="*/ 2 h 16"/>
                  <a:gd name="T8" fmla="*/ 22 w 22"/>
                  <a:gd name="T9" fmla="*/ 1 h 16"/>
                  <a:gd name="T10" fmla="*/ 21 w 22"/>
                  <a:gd name="T11" fmla="*/ 0 h 16"/>
                  <a:gd name="T12" fmla="*/ 4 w 22"/>
                  <a:gd name="T13" fmla="*/ 0 h 16"/>
                  <a:gd name="T14" fmla="*/ 2 w 22"/>
                  <a:gd name="T15" fmla="*/ 2 h 16"/>
                  <a:gd name="T16" fmla="*/ 0 w 22"/>
                  <a:gd name="T17" fmla="*/ 15 h 16"/>
                  <a:gd name="T18" fmla="*/ 1 w 22"/>
                  <a:gd name="T19" fmla="*/ 15 h 16"/>
                  <a:gd name="T20" fmla="*/ 1 w 22"/>
                  <a:gd name="T2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6">
                    <a:moveTo>
                      <a:pt x="1" y="16"/>
                    </a:moveTo>
                    <a:cubicBezTo>
                      <a:pt x="19" y="16"/>
                      <a:pt x="19" y="16"/>
                      <a:pt x="19" y="16"/>
                    </a:cubicBezTo>
                    <a:cubicBezTo>
                      <a:pt x="20" y="16"/>
                      <a:pt x="21" y="15"/>
                      <a:pt x="22" y="14"/>
                    </a:cubicBezTo>
                    <a:cubicBezTo>
                      <a:pt x="22" y="2"/>
                      <a:pt x="22" y="2"/>
                      <a:pt x="22" y="2"/>
                    </a:cubicBezTo>
                    <a:cubicBezTo>
                      <a:pt x="22" y="1"/>
                      <a:pt x="22" y="1"/>
                      <a:pt x="22" y="1"/>
                    </a:cubicBezTo>
                    <a:cubicBezTo>
                      <a:pt x="22" y="0"/>
                      <a:pt x="21" y="0"/>
                      <a:pt x="21" y="0"/>
                    </a:cubicBezTo>
                    <a:cubicBezTo>
                      <a:pt x="4" y="0"/>
                      <a:pt x="4" y="0"/>
                      <a:pt x="4" y="0"/>
                    </a:cubicBezTo>
                    <a:cubicBezTo>
                      <a:pt x="3" y="0"/>
                      <a:pt x="2" y="1"/>
                      <a:pt x="2" y="2"/>
                    </a:cubicBezTo>
                    <a:cubicBezTo>
                      <a:pt x="0" y="15"/>
                      <a:pt x="0" y="15"/>
                      <a:pt x="0" y="15"/>
                    </a:cubicBezTo>
                    <a:cubicBezTo>
                      <a:pt x="0" y="15"/>
                      <a:pt x="0" y="15"/>
                      <a:pt x="1" y="15"/>
                    </a:cubicBezTo>
                    <a:cubicBezTo>
                      <a:pt x="1" y="16"/>
                      <a:pt x="1" y="16"/>
                      <a:pt x="1" y="1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1" name="Freeform 15"/>
              <p:cNvSpPr/>
              <p:nvPr/>
            </p:nvSpPr>
            <p:spPr bwMode="auto">
              <a:xfrm>
                <a:off x="3904061" y="261937"/>
                <a:ext cx="54769" cy="39291"/>
              </a:xfrm>
              <a:custGeom>
                <a:avLst/>
                <a:gdLst>
                  <a:gd name="T0" fmla="*/ 2 w 22"/>
                  <a:gd name="T1" fmla="*/ 16 h 16"/>
                  <a:gd name="T2" fmla="*/ 20 w 22"/>
                  <a:gd name="T3" fmla="*/ 16 h 16"/>
                  <a:gd name="T4" fmla="*/ 22 w 22"/>
                  <a:gd name="T5" fmla="*/ 14 h 16"/>
                  <a:gd name="T6" fmla="*/ 22 w 22"/>
                  <a:gd name="T7" fmla="*/ 2 h 16"/>
                  <a:gd name="T8" fmla="*/ 20 w 22"/>
                  <a:gd name="T9" fmla="*/ 0 h 16"/>
                  <a:gd name="T10" fmla="*/ 3 w 22"/>
                  <a:gd name="T11" fmla="*/ 0 h 16"/>
                  <a:gd name="T12" fmla="*/ 1 w 22"/>
                  <a:gd name="T13" fmla="*/ 2 h 16"/>
                  <a:gd name="T14" fmla="*/ 0 w 22"/>
                  <a:gd name="T15" fmla="*/ 14 h 16"/>
                  <a:gd name="T16" fmla="*/ 1 w 22"/>
                  <a:gd name="T17" fmla="*/ 15 h 16"/>
                  <a:gd name="T18" fmla="*/ 2 w 22"/>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16">
                    <a:moveTo>
                      <a:pt x="2" y="16"/>
                    </a:moveTo>
                    <a:cubicBezTo>
                      <a:pt x="20" y="16"/>
                      <a:pt x="20" y="16"/>
                      <a:pt x="20" y="16"/>
                    </a:cubicBezTo>
                    <a:cubicBezTo>
                      <a:pt x="21" y="16"/>
                      <a:pt x="22" y="15"/>
                      <a:pt x="22" y="14"/>
                    </a:cubicBezTo>
                    <a:cubicBezTo>
                      <a:pt x="22" y="2"/>
                      <a:pt x="22" y="2"/>
                      <a:pt x="22" y="2"/>
                    </a:cubicBezTo>
                    <a:cubicBezTo>
                      <a:pt x="22" y="1"/>
                      <a:pt x="21" y="0"/>
                      <a:pt x="20" y="0"/>
                    </a:cubicBezTo>
                    <a:cubicBezTo>
                      <a:pt x="3" y="0"/>
                      <a:pt x="3" y="0"/>
                      <a:pt x="3" y="0"/>
                    </a:cubicBezTo>
                    <a:cubicBezTo>
                      <a:pt x="2" y="0"/>
                      <a:pt x="1" y="1"/>
                      <a:pt x="1" y="2"/>
                    </a:cubicBezTo>
                    <a:cubicBezTo>
                      <a:pt x="0" y="14"/>
                      <a:pt x="0" y="14"/>
                      <a:pt x="0" y="14"/>
                    </a:cubicBezTo>
                    <a:cubicBezTo>
                      <a:pt x="0" y="15"/>
                      <a:pt x="1" y="15"/>
                      <a:pt x="1" y="15"/>
                    </a:cubicBezTo>
                    <a:cubicBezTo>
                      <a:pt x="1" y="16"/>
                      <a:pt x="1" y="16"/>
                      <a:pt x="2" y="1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2" name="Freeform 16"/>
              <p:cNvSpPr/>
              <p:nvPr/>
            </p:nvSpPr>
            <p:spPr bwMode="auto">
              <a:xfrm>
                <a:off x="3979070" y="261937"/>
                <a:ext cx="52388" cy="39291"/>
              </a:xfrm>
              <a:custGeom>
                <a:avLst/>
                <a:gdLst>
                  <a:gd name="T0" fmla="*/ 1 w 21"/>
                  <a:gd name="T1" fmla="*/ 16 h 16"/>
                  <a:gd name="T2" fmla="*/ 19 w 21"/>
                  <a:gd name="T3" fmla="*/ 16 h 16"/>
                  <a:gd name="T4" fmla="*/ 20 w 21"/>
                  <a:gd name="T5" fmla="*/ 15 h 16"/>
                  <a:gd name="T6" fmla="*/ 21 w 21"/>
                  <a:gd name="T7" fmla="*/ 14 h 16"/>
                  <a:gd name="T8" fmla="*/ 20 w 21"/>
                  <a:gd name="T9" fmla="*/ 2 h 16"/>
                  <a:gd name="T10" fmla="*/ 18 w 21"/>
                  <a:gd name="T11" fmla="*/ 0 h 16"/>
                  <a:gd name="T12" fmla="*/ 1 w 21"/>
                  <a:gd name="T13" fmla="*/ 0 h 16"/>
                  <a:gd name="T14" fmla="*/ 0 w 21"/>
                  <a:gd name="T15" fmla="*/ 2 h 16"/>
                  <a:gd name="T16" fmla="*/ 0 w 21"/>
                  <a:gd name="T17" fmla="*/ 14 h 16"/>
                  <a:gd name="T18" fmla="*/ 1 w 21"/>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6">
                    <a:moveTo>
                      <a:pt x="1" y="16"/>
                    </a:moveTo>
                    <a:cubicBezTo>
                      <a:pt x="19" y="16"/>
                      <a:pt x="19" y="16"/>
                      <a:pt x="19" y="16"/>
                    </a:cubicBezTo>
                    <a:cubicBezTo>
                      <a:pt x="20" y="16"/>
                      <a:pt x="20" y="16"/>
                      <a:pt x="20" y="15"/>
                    </a:cubicBezTo>
                    <a:cubicBezTo>
                      <a:pt x="20" y="15"/>
                      <a:pt x="21" y="15"/>
                      <a:pt x="21" y="14"/>
                    </a:cubicBezTo>
                    <a:cubicBezTo>
                      <a:pt x="20" y="2"/>
                      <a:pt x="20" y="2"/>
                      <a:pt x="20" y="2"/>
                    </a:cubicBezTo>
                    <a:cubicBezTo>
                      <a:pt x="20" y="1"/>
                      <a:pt x="19" y="0"/>
                      <a:pt x="18" y="0"/>
                    </a:cubicBezTo>
                    <a:cubicBezTo>
                      <a:pt x="1" y="0"/>
                      <a:pt x="1" y="0"/>
                      <a:pt x="1" y="0"/>
                    </a:cubicBezTo>
                    <a:cubicBezTo>
                      <a:pt x="0" y="0"/>
                      <a:pt x="0" y="1"/>
                      <a:pt x="0" y="2"/>
                    </a:cubicBezTo>
                    <a:cubicBezTo>
                      <a:pt x="0" y="14"/>
                      <a:pt x="0" y="14"/>
                      <a:pt x="0" y="14"/>
                    </a:cubicBezTo>
                    <a:cubicBezTo>
                      <a:pt x="0" y="15"/>
                      <a:pt x="0" y="16"/>
                      <a:pt x="1" y="1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3" name="Freeform 17"/>
              <p:cNvSpPr/>
              <p:nvPr/>
            </p:nvSpPr>
            <p:spPr bwMode="auto">
              <a:xfrm>
                <a:off x="4048126" y="261937"/>
                <a:ext cx="54769" cy="39291"/>
              </a:xfrm>
              <a:custGeom>
                <a:avLst/>
                <a:gdLst>
                  <a:gd name="T0" fmla="*/ 1 w 22"/>
                  <a:gd name="T1" fmla="*/ 0 h 16"/>
                  <a:gd name="T2" fmla="*/ 0 w 22"/>
                  <a:gd name="T3" fmla="*/ 1 h 16"/>
                  <a:gd name="T4" fmla="*/ 0 w 22"/>
                  <a:gd name="T5" fmla="*/ 2 h 16"/>
                  <a:gd name="T6" fmla="*/ 1 w 22"/>
                  <a:gd name="T7" fmla="*/ 14 h 16"/>
                  <a:gd name="T8" fmla="*/ 3 w 22"/>
                  <a:gd name="T9" fmla="*/ 16 h 16"/>
                  <a:gd name="T10" fmla="*/ 21 w 22"/>
                  <a:gd name="T11" fmla="*/ 16 h 16"/>
                  <a:gd name="T12" fmla="*/ 21 w 22"/>
                  <a:gd name="T13" fmla="*/ 15 h 16"/>
                  <a:gd name="T14" fmla="*/ 22 w 22"/>
                  <a:gd name="T15" fmla="*/ 15 h 16"/>
                  <a:gd name="T16" fmla="*/ 20 w 22"/>
                  <a:gd name="T17" fmla="*/ 2 h 16"/>
                  <a:gd name="T18" fmla="*/ 18 w 22"/>
                  <a:gd name="T19" fmla="*/ 0 h 16"/>
                  <a:gd name="T20" fmla="*/ 1 w 22"/>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6">
                    <a:moveTo>
                      <a:pt x="1" y="0"/>
                    </a:moveTo>
                    <a:cubicBezTo>
                      <a:pt x="1" y="0"/>
                      <a:pt x="0" y="0"/>
                      <a:pt x="0" y="1"/>
                    </a:cubicBezTo>
                    <a:cubicBezTo>
                      <a:pt x="0" y="1"/>
                      <a:pt x="0" y="1"/>
                      <a:pt x="0" y="2"/>
                    </a:cubicBezTo>
                    <a:cubicBezTo>
                      <a:pt x="1" y="14"/>
                      <a:pt x="1" y="14"/>
                      <a:pt x="1" y="14"/>
                    </a:cubicBezTo>
                    <a:cubicBezTo>
                      <a:pt x="1" y="15"/>
                      <a:pt x="2" y="16"/>
                      <a:pt x="3" y="16"/>
                    </a:cubicBezTo>
                    <a:cubicBezTo>
                      <a:pt x="21" y="16"/>
                      <a:pt x="21" y="16"/>
                      <a:pt x="21" y="16"/>
                    </a:cubicBezTo>
                    <a:cubicBezTo>
                      <a:pt x="21" y="16"/>
                      <a:pt x="21" y="16"/>
                      <a:pt x="21" y="15"/>
                    </a:cubicBezTo>
                    <a:cubicBezTo>
                      <a:pt x="22" y="15"/>
                      <a:pt x="22" y="15"/>
                      <a:pt x="22" y="15"/>
                    </a:cubicBezTo>
                    <a:cubicBezTo>
                      <a:pt x="20" y="2"/>
                      <a:pt x="20" y="2"/>
                      <a:pt x="20" y="2"/>
                    </a:cubicBezTo>
                    <a:cubicBezTo>
                      <a:pt x="20" y="1"/>
                      <a:pt x="19" y="0"/>
                      <a:pt x="18" y="0"/>
                    </a:cubicBezTo>
                    <a:lnTo>
                      <a:pt x="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4" name="Freeform 18"/>
              <p:cNvSpPr/>
              <p:nvPr/>
            </p:nvSpPr>
            <p:spPr bwMode="auto">
              <a:xfrm>
                <a:off x="3825479" y="321469"/>
                <a:ext cx="59531" cy="44054"/>
              </a:xfrm>
              <a:custGeom>
                <a:avLst/>
                <a:gdLst>
                  <a:gd name="T0" fmla="*/ 1 w 24"/>
                  <a:gd name="T1" fmla="*/ 18 h 18"/>
                  <a:gd name="T2" fmla="*/ 21 w 24"/>
                  <a:gd name="T3" fmla="*/ 18 h 18"/>
                  <a:gd name="T4" fmla="*/ 23 w 24"/>
                  <a:gd name="T5" fmla="*/ 16 h 18"/>
                  <a:gd name="T6" fmla="*/ 24 w 24"/>
                  <a:gd name="T7" fmla="*/ 1 h 18"/>
                  <a:gd name="T8" fmla="*/ 23 w 24"/>
                  <a:gd name="T9" fmla="*/ 0 h 18"/>
                  <a:gd name="T10" fmla="*/ 22 w 24"/>
                  <a:gd name="T11" fmla="*/ 0 h 18"/>
                  <a:gd name="T12" fmla="*/ 4 w 24"/>
                  <a:gd name="T13" fmla="*/ 0 h 18"/>
                  <a:gd name="T14" fmla="*/ 2 w 24"/>
                  <a:gd name="T15" fmla="*/ 2 h 18"/>
                  <a:gd name="T16" fmla="*/ 0 w 24"/>
                  <a:gd name="T17" fmla="*/ 17 h 18"/>
                  <a:gd name="T18" fmla="*/ 0 w 24"/>
                  <a:gd name="T19" fmla="*/ 18 h 18"/>
                  <a:gd name="T20" fmla="*/ 1 w 24"/>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8">
                    <a:moveTo>
                      <a:pt x="1" y="18"/>
                    </a:moveTo>
                    <a:cubicBezTo>
                      <a:pt x="21" y="18"/>
                      <a:pt x="21" y="18"/>
                      <a:pt x="21" y="18"/>
                    </a:cubicBezTo>
                    <a:cubicBezTo>
                      <a:pt x="22" y="18"/>
                      <a:pt x="23" y="17"/>
                      <a:pt x="23" y="16"/>
                    </a:cubicBezTo>
                    <a:cubicBezTo>
                      <a:pt x="24" y="1"/>
                      <a:pt x="24" y="1"/>
                      <a:pt x="24" y="1"/>
                    </a:cubicBezTo>
                    <a:cubicBezTo>
                      <a:pt x="24" y="1"/>
                      <a:pt x="24" y="0"/>
                      <a:pt x="23" y="0"/>
                    </a:cubicBezTo>
                    <a:cubicBezTo>
                      <a:pt x="23" y="0"/>
                      <a:pt x="23" y="0"/>
                      <a:pt x="22" y="0"/>
                    </a:cubicBezTo>
                    <a:cubicBezTo>
                      <a:pt x="4" y="0"/>
                      <a:pt x="4" y="0"/>
                      <a:pt x="4" y="0"/>
                    </a:cubicBezTo>
                    <a:cubicBezTo>
                      <a:pt x="3" y="0"/>
                      <a:pt x="2" y="1"/>
                      <a:pt x="2" y="2"/>
                    </a:cubicBezTo>
                    <a:cubicBezTo>
                      <a:pt x="0" y="17"/>
                      <a:pt x="0" y="17"/>
                      <a:pt x="0" y="17"/>
                    </a:cubicBezTo>
                    <a:cubicBezTo>
                      <a:pt x="0" y="17"/>
                      <a:pt x="0" y="17"/>
                      <a:pt x="0" y="18"/>
                    </a:cubicBezTo>
                    <a:cubicBezTo>
                      <a:pt x="1" y="18"/>
                      <a:pt x="1" y="18"/>
                      <a:pt x="1"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5" name="Freeform 19"/>
              <p:cNvSpPr/>
              <p:nvPr/>
            </p:nvSpPr>
            <p:spPr bwMode="auto">
              <a:xfrm>
                <a:off x="3901679" y="321469"/>
                <a:ext cx="57150" cy="44054"/>
              </a:xfrm>
              <a:custGeom>
                <a:avLst/>
                <a:gdLst>
                  <a:gd name="T0" fmla="*/ 1 w 23"/>
                  <a:gd name="T1" fmla="*/ 18 h 18"/>
                  <a:gd name="T2" fmla="*/ 21 w 23"/>
                  <a:gd name="T3" fmla="*/ 18 h 18"/>
                  <a:gd name="T4" fmla="*/ 23 w 23"/>
                  <a:gd name="T5" fmla="*/ 16 h 18"/>
                  <a:gd name="T6" fmla="*/ 23 w 23"/>
                  <a:gd name="T7" fmla="*/ 1 h 18"/>
                  <a:gd name="T8" fmla="*/ 21 w 23"/>
                  <a:gd name="T9" fmla="*/ 0 h 18"/>
                  <a:gd name="T10" fmla="*/ 3 w 23"/>
                  <a:gd name="T11" fmla="*/ 0 h 18"/>
                  <a:gd name="T12" fmla="*/ 1 w 23"/>
                  <a:gd name="T13" fmla="*/ 2 h 18"/>
                  <a:gd name="T14" fmla="*/ 0 w 23"/>
                  <a:gd name="T15" fmla="*/ 16 h 18"/>
                  <a:gd name="T16" fmla="*/ 0 w 23"/>
                  <a:gd name="T17" fmla="*/ 17 h 18"/>
                  <a:gd name="T18" fmla="*/ 1 w 23"/>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8">
                    <a:moveTo>
                      <a:pt x="1" y="18"/>
                    </a:moveTo>
                    <a:cubicBezTo>
                      <a:pt x="21" y="18"/>
                      <a:pt x="21" y="18"/>
                      <a:pt x="21" y="18"/>
                    </a:cubicBezTo>
                    <a:cubicBezTo>
                      <a:pt x="22" y="18"/>
                      <a:pt x="23" y="17"/>
                      <a:pt x="23" y="16"/>
                    </a:cubicBezTo>
                    <a:cubicBezTo>
                      <a:pt x="23" y="1"/>
                      <a:pt x="23" y="1"/>
                      <a:pt x="23" y="1"/>
                    </a:cubicBezTo>
                    <a:cubicBezTo>
                      <a:pt x="23" y="1"/>
                      <a:pt x="22" y="0"/>
                      <a:pt x="21" y="0"/>
                    </a:cubicBezTo>
                    <a:cubicBezTo>
                      <a:pt x="3" y="0"/>
                      <a:pt x="3" y="0"/>
                      <a:pt x="3" y="0"/>
                    </a:cubicBezTo>
                    <a:cubicBezTo>
                      <a:pt x="2" y="0"/>
                      <a:pt x="1" y="1"/>
                      <a:pt x="1" y="2"/>
                    </a:cubicBezTo>
                    <a:cubicBezTo>
                      <a:pt x="0" y="16"/>
                      <a:pt x="0" y="16"/>
                      <a:pt x="0" y="16"/>
                    </a:cubicBezTo>
                    <a:cubicBezTo>
                      <a:pt x="0" y="17"/>
                      <a:pt x="0" y="17"/>
                      <a:pt x="0" y="17"/>
                    </a:cubicBezTo>
                    <a:cubicBezTo>
                      <a:pt x="0" y="18"/>
                      <a:pt x="1" y="18"/>
                      <a:pt x="1"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6" name="Freeform 20"/>
              <p:cNvSpPr/>
              <p:nvPr/>
            </p:nvSpPr>
            <p:spPr bwMode="auto">
              <a:xfrm>
                <a:off x="3979070" y="321469"/>
                <a:ext cx="54769" cy="44054"/>
              </a:xfrm>
              <a:custGeom>
                <a:avLst/>
                <a:gdLst>
                  <a:gd name="T0" fmla="*/ 1 w 22"/>
                  <a:gd name="T1" fmla="*/ 18 h 18"/>
                  <a:gd name="T2" fmla="*/ 21 w 22"/>
                  <a:gd name="T3" fmla="*/ 18 h 18"/>
                  <a:gd name="T4" fmla="*/ 22 w 22"/>
                  <a:gd name="T5" fmla="*/ 17 h 18"/>
                  <a:gd name="T6" fmla="*/ 22 w 22"/>
                  <a:gd name="T7" fmla="*/ 16 h 18"/>
                  <a:gd name="T8" fmla="*/ 21 w 22"/>
                  <a:gd name="T9" fmla="*/ 2 h 18"/>
                  <a:gd name="T10" fmla="*/ 19 w 22"/>
                  <a:gd name="T11" fmla="*/ 0 h 18"/>
                  <a:gd name="T12" fmla="*/ 1 w 22"/>
                  <a:gd name="T13" fmla="*/ 0 h 18"/>
                  <a:gd name="T14" fmla="*/ 0 w 22"/>
                  <a:gd name="T15" fmla="*/ 1 h 18"/>
                  <a:gd name="T16" fmla="*/ 0 w 22"/>
                  <a:gd name="T17" fmla="*/ 16 h 18"/>
                  <a:gd name="T18" fmla="*/ 1 w 22"/>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18">
                    <a:moveTo>
                      <a:pt x="1" y="18"/>
                    </a:moveTo>
                    <a:cubicBezTo>
                      <a:pt x="21" y="18"/>
                      <a:pt x="21" y="18"/>
                      <a:pt x="21" y="18"/>
                    </a:cubicBezTo>
                    <a:cubicBezTo>
                      <a:pt x="21" y="18"/>
                      <a:pt x="22" y="18"/>
                      <a:pt x="22" y="17"/>
                    </a:cubicBezTo>
                    <a:cubicBezTo>
                      <a:pt x="22" y="17"/>
                      <a:pt x="22" y="17"/>
                      <a:pt x="22" y="16"/>
                    </a:cubicBezTo>
                    <a:cubicBezTo>
                      <a:pt x="21" y="2"/>
                      <a:pt x="21" y="2"/>
                      <a:pt x="21" y="2"/>
                    </a:cubicBezTo>
                    <a:cubicBezTo>
                      <a:pt x="21" y="1"/>
                      <a:pt x="20" y="0"/>
                      <a:pt x="19" y="0"/>
                    </a:cubicBezTo>
                    <a:cubicBezTo>
                      <a:pt x="1" y="0"/>
                      <a:pt x="1" y="0"/>
                      <a:pt x="1" y="0"/>
                    </a:cubicBezTo>
                    <a:cubicBezTo>
                      <a:pt x="0" y="0"/>
                      <a:pt x="0" y="1"/>
                      <a:pt x="0" y="1"/>
                    </a:cubicBezTo>
                    <a:cubicBezTo>
                      <a:pt x="0" y="16"/>
                      <a:pt x="0" y="16"/>
                      <a:pt x="0" y="16"/>
                    </a:cubicBezTo>
                    <a:cubicBezTo>
                      <a:pt x="0" y="17"/>
                      <a:pt x="0" y="18"/>
                      <a:pt x="1"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7" name="Freeform 21"/>
              <p:cNvSpPr/>
              <p:nvPr/>
            </p:nvSpPr>
            <p:spPr bwMode="auto">
              <a:xfrm>
                <a:off x="4050507" y="321469"/>
                <a:ext cx="59531" cy="44054"/>
              </a:xfrm>
              <a:custGeom>
                <a:avLst/>
                <a:gdLst>
                  <a:gd name="T0" fmla="*/ 2 w 24"/>
                  <a:gd name="T1" fmla="*/ 0 h 18"/>
                  <a:gd name="T2" fmla="*/ 1 w 24"/>
                  <a:gd name="T3" fmla="*/ 0 h 18"/>
                  <a:gd name="T4" fmla="*/ 0 w 24"/>
                  <a:gd name="T5" fmla="*/ 1 h 18"/>
                  <a:gd name="T6" fmla="*/ 1 w 24"/>
                  <a:gd name="T7" fmla="*/ 16 h 18"/>
                  <a:gd name="T8" fmla="*/ 3 w 24"/>
                  <a:gd name="T9" fmla="*/ 18 h 18"/>
                  <a:gd name="T10" fmla="*/ 23 w 24"/>
                  <a:gd name="T11" fmla="*/ 18 h 18"/>
                  <a:gd name="T12" fmla="*/ 24 w 24"/>
                  <a:gd name="T13" fmla="*/ 18 h 18"/>
                  <a:gd name="T14" fmla="*/ 24 w 24"/>
                  <a:gd name="T15" fmla="*/ 17 h 18"/>
                  <a:gd name="T16" fmla="*/ 22 w 24"/>
                  <a:gd name="T17" fmla="*/ 2 h 18"/>
                  <a:gd name="T18" fmla="*/ 20 w 24"/>
                  <a:gd name="T19" fmla="*/ 0 h 18"/>
                  <a:gd name="T20" fmla="*/ 2 w 24"/>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8">
                    <a:moveTo>
                      <a:pt x="2" y="0"/>
                    </a:moveTo>
                    <a:cubicBezTo>
                      <a:pt x="1" y="0"/>
                      <a:pt x="1" y="0"/>
                      <a:pt x="1" y="0"/>
                    </a:cubicBezTo>
                    <a:cubicBezTo>
                      <a:pt x="0" y="0"/>
                      <a:pt x="0" y="1"/>
                      <a:pt x="0" y="1"/>
                    </a:cubicBezTo>
                    <a:cubicBezTo>
                      <a:pt x="1" y="16"/>
                      <a:pt x="1" y="16"/>
                      <a:pt x="1" y="16"/>
                    </a:cubicBezTo>
                    <a:cubicBezTo>
                      <a:pt x="1" y="17"/>
                      <a:pt x="2" y="18"/>
                      <a:pt x="3" y="18"/>
                    </a:cubicBezTo>
                    <a:cubicBezTo>
                      <a:pt x="23" y="18"/>
                      <a:pt x="23" y="18"/>
                      <a:pt x="23" y="18"/>
                    </a:cubicBezTo>
                    <a:cubicBezTo>
                      <a:pt x="23" y="18"/>
                      <a:pt x="23" y="18"/>
                      <a:pt x="24" y="18"/>
                    </a:cubicBezTo>
                    <a:cubicBezTo>
                      <a:pt x="24" y="17"/>
                      <a:pt x="24" y="17"/>
                      <a:pt x="24" y="17"/>
                    </a:cubicBezTo>
                    <a:cubicBezTo>
                      <a:pt x="22" y="2"/>
                      <a:pt x="22" y="2"/>
                      <a:pt x="22" y="2"/>
                    </a:cubicBezTo>
                    <a:cubicBezTo>
                      <a:pt x="22" y="1"/>
                      <a:pt x="21" y="0"/>
                      <a:pt x="20" y="0"/>
                    </a:cubicBezTo>
                    <a:lnTo>
                      <a:pt x="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8" name="Freeform 22"/>
              <p:cNvSpPr/>
              <p:nvPr/>
            </p:nvSpPr>
            <p:spPr bwMode="auto">
              <a:xfrm>
                <a:off x="3817145" y="385762"/>
                <a:ext cx="63104" cy="52388"/>
              </a:xfrm>
              <a:custGeom>
                <a:avLst/>
                <a:gdLst>
                  <a:gd name="T0" fmla="*/ 1 w 25"/>
                  <a:gd name="T1" fmla="*/ 21 h 21"/>
                  <a:gd name="T2" fmla="*/ 22 w 25"/>
                  <a:gd name="T3" fmla="*/ 21 h 21"/>
                  <a:gd name="T4" fmla="*/ 24 w 25"/>
                  <a:gd name="T5" fmla="*/ 19 h 21"/>
                  <a:gd name="T6" fmla="*/ 25 w 25"/>
                  <a:gd name="T7" fmla="*/ 1 h 21"/>
                  <a:gd name="T8" fmla="*/ 25 w 25"/>
                  <a:gd name="T9" fmla="*/ 0 h 21"/>
                  <a:gd name="T10" fmla="*/ 24 w 25"/>
                  <a:gd name="T11" fmla="*/ 0 h 21"/>
                  <a:gd name="T12" fmla="*/ 4 w 25"/>
                  <a:gd name="T13" fmla="*/ 0 h 21"/>
                  <a:gd name="T14" fmla="*/ 2 w 25"/>
                  <a:gd name="T15" fmla="*/ 2 h 21"/>
                  <a:gd name="T16" fmla="*/ 0 w 25"/>
                  <a:gd name="T17" fmla="*/ 20 h 21"/>
                  <a:gd name="T18" fmla="*/ 0 w 25"/>
                  <a:gd name="T19" fmla="*/ 21 h 21"/>
                  <a:gd name="T20" fmla="*/ 1 w 25"/>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1" y="21"/>
                    </a:moveTo>
                    <a:cubicBezTo>
                      <a:pt x="22" y="21"/>
                      <a:pt x="22" y="21"/>
                      <a:pt x="22" y="21"/>
                    </a:cubicBezTo>
                    <a:cubicBezTo>
                      <a:pt x="23" y="21"/>
                      <a:pt x="24" y="20"/>
                      <a:pt x="24" y="19"/>
                    </a:cubicBezTo>
                    <a:cubicBezTo>
                      <a:pt x="25" y="1"/>
                      <a:pt x="25" y="1"/>
                      <a:pt x="25" y="1"/>
                    </a:cubicBezTo>
                    <a:cubicBezTo>
                      <a:pt x="25" y="1"/>
                      <a:pt x="25" y="0"/>
                      <a:pt x="25" y="0"/>
                    </a:cubicBezTo>
                    <a:cubicBezTo>
                      <a:pt x="25" y="0"/>
                      <a:pt x="24" y="0"/>
                      <a:pt x="24" y="0"/>
                    </a:cubicBezTo>
                    <a:cubicBezTo>
                      <a:pt x="4" y="0"/>
                      <a:pt x="4" y="0"/>
                      <a:pt x="4" y="0"/>
                    </a:cubicBezTo>
                    <a:cubicBezTo>
                      <a:pt x="3" y="0"/>
                      <a:pt x="2" y="1"/>
                      <a:pt x="2" y="2"/>
                    </a:cubicBezTo>
                    <a:cubicBezTo>
                      <a:pt x="0" y="20"/>
                      <a:pt x="0" y="20"/>
                      <a:pt x="0" y="20"/>
                    </a:cubicBezTo>
                    <a:cubicBezTo>
                      <a:pt x="0" y="20"/>
                      <a:pt x="0" y="20"/>
                      <a:pt x="0" y="21"/>
                    </a:cubicBezTo>
                    <a:cubicBezTo>
                      <a:pt x="0" y="21"/>
                      <a:pt x="0" y="21"/>
                      <a:pt x="1" y="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9" name="Freeform 23"/>
              <p:cNvSpPr/>
              <p:nvPr/>
            </p:nvSpPr>
            <p:spPr bwMode="auto">
              <a:xfrm>
                <a:off x="3896917" y="385762"/>
                <a:ext cx="61913" cy="52388"/>
              </a:xfrm>
              <a:custGeom>
                <a:avLst/>
                <a:gdLst>
                  <a:gd name="T0" fmla="*/ 1 w 25"/>
                  <a:gd name="T1" fmla="*/ 21 h 21"/>
                  <a:gd name="T2" fmla="*/ 23 w 25"/>
                  <a:gd name="T3" fmla="*/ 21 h 21"/>
                  <a:gd name="T4" fmla="*/ 25 w 25"/>
                  <a:gd name="T5" fmla="*/ 19 h 21"/>
                  <a:gd name="T6" fmla="*/ 25 w 25"/>
                  <a:gd name="T7" fmla="*/ 1 h 21"/>
                  <a:gd name="T8" fmla="*/ 23 w 25"/>
                  <a:gd name="T9" fmla="*/ 0 h 21"/>
                  <a:gd name="T10" fmla="*/ 3 w 25"/>
                  <a:gd name="T11" fmla="*/ 0 h 21"/>
                  <a:gd name="T12" fmla="*/ 1 w 25"/>
                  <a:gd name="T13" fmla="*/ 2 h 21"/>
                  <a:gd name="T14" fmla="*/ 0 w 25"/>
                  <a:gd name="T15" fmla="*/ 19 h 21"/>
                  <a:gd name="T16" fmla="*/ 0 w 25"/>
                  <a:gd name="T17" fmla="*/ 21 h 21"/>
                  <a:gd name="T18" fmla="*/ 1 w 25"/>
                  <a:gd name="T1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1">
                    <a:moveTo>
                      <a:pt x="1" y="21"/>
                    </a:moveTo>
                    <a:cubicBezTo>
                      <a:pt x="23" y="21"/>
                      <a:pt x="23" y="21"/>
                      <a:pt x="23" y="21"/>
                    </a:cubicBezTo>
                    <a:cubicBezTo>
                      <a:pt x="24" y="21"/>
                      <a:pt x="25" y="20"/>
                      <a:pt x="25" y="19"/>
                    </a:cubicBezTo>
                    <a:cubicBezTo>
                      <a:pt x="25" y="1"/>
                      <a:pt x="25" y="1"/>
                      <a:pt x="25" y="1"/>
                    </a:cubicBezTo>
                    <a:cubicBezTo>
                      <a:pt x="25" y="1"/>
                      <a:pt x="24" y="0"/>
                      <a:pt x="23" y="0"/>
                    </a:cubicBezTo>
                    <a:cubicBezTo>
                      <a:pt x="3" y="0"/>
                      <a:pt x="3" y="0"/>
                      <a:pt x="3" y="0"/>
                    </a:cubicBezTo>
                    <a:cubicBezTo>
                      <a:pt x="2" y="0"/>
                      <a:pt x="1" y="1"/>
                      <a:pt x="1" y="2"/>
                    </a:cubicBezTo>
                    <a:cubicBezTo>
                      <a:pt x="0" y="19"/>
                      <a:pt x="0" y="19"/>
                      <a:pt x="0" y="19"/>
                    </a:cubicBezTo>
                    <a:cubicBezTo>
                      <a:pt x="0" y="20"/>
                      <a:pt x="0" y="20"/>
                      <a:pt x="0" y="21"/>
                    </a:cubicBezTo>
                    <a:cubicBezTo>
                      <a:pt x="1" y="21"/>
                      <a:pt x="1" y="21"/>
                      <a:pt x="1" y="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60" name="Freeform 24"/>
              <p:cNvSpPr/>
              <p:nvPr/>
            </p:nvSpPr>
            <p:spPr bwMode="auto">
              <a:xfrm>
                <a:off x="3979070" y="385762"/>
                <a:ext cx="59531" cy="52388"/>
              </a:xfrm>
              <a:custGeom>
                <a:avLst/>
                <a:gdLst>
                  <a:gd name="T0" fmla="*/ 1 w 24"/>
                  <a:gd name="T1" fmla="*/ 21 h 21"/>
                  <a:gd name="T2" fmla="*/ 23 w 24"/>
                  <a:gd name="T3" fmla="*/ 21 h 21"/>
                  <a:gd name="T4" fmla="*/ 24 w 24"/>
                  <a:gd name="T5" fmla="*/ 21 h 21"/>
                  <a:gd name="T6" fmla="*/ 24 w 24"/>
                  <a:gd name="T7" fmla="*/ 19 h 21"/>
                  <a:gd name="T8" fmla="*/ 23 w 24"/>
                  <a:gd name="T9" fmla="*/ 2 h 21"/>
                  <a:gd name="T10" fmla="*/ 21 w 24"/>
                  <a:gd name="T11" fmla="*/ 0 h 21"/>
                  <a:gd name="T12" fmla="*/ 1 w 24"/>
                  <a:gd name="T13" fmla="*/ 0 h 21"/>
                  <a:gd name="T14" fmla="*/ 0 w 24"/>
                  <a:gd name="T15" fmla="*/ 1 h 21"/>
                  <a:gd name="T16" fmla="*/ 0 w 24"/>
                  <a:gd name="T17" fmla="*/ 19 h 21"/>
                  <a:gd name="T18" fmla="*/ 1 w 24"/>
                  <a:gd name="T1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1">
                    <a:moveTo>
                      <a:pt x="1" y="21"/>
                    </a:moveTo>
                    <a:cubicBezTo>
                      <a:pt x="23" y="21"/>
                      <a:pt x="23" y="21"/>
                      <a:pt x="23" y="21"/>
                    </a:cubicBezTo>
                    <a:cubicBezTo>
                      <a:pt x="23" y="21"/>
                      <a:pt x="23" y="21"/>
                      <a:pt x="24" y="21"/>
                    </a:cubicBezTo>
                    <a:cubicBezTo>
                      <a:pt x="24" y="20"/>
                      <a:pt x="24" y="20"/>
                      <a:pt x="24" y="19"/>
                    </a:cubicBezTo>
                    <a:cubicBezTo>
                      <a:pt x="23" y="2"/>
                      <a:pt x="23" y="2"/>
                      <a:pt x="23" y="2"/>
                    </a:cubicBezTo>
                    <a:cubicBezTo>
                      <a:pt x="23" y="1"/>
                      <a:pt x="22" y="0"/>
                      <a:pt x="21" y="0"/>
                    </a:cubicBezTo>
                    <a:cubicBezTo>
                      <a:pt x="1" y="0"/>
                      <a:pt x="1" y="0"/>
                      <a:pt x="1" y="0"/>
                    </a:cubicBezTo>
                    <a:cubicBezTo>
                      <a:pt x="0" y="0"/>
                      <a:pt x="0" y="1"/>
                      <a:pt x="0" y="1"/>
                    </a:cubicBezTo>
                    <a:cubicBezTo>
                      <a:pt x="0" y="19"/>
                      <a:pt x="0" y="19"/>
                      <a:pt x="0" y="19"/>
                    </a:cubicBezTo>
                    <a:cubicBezTo>
                      <a:pt x="0" y="20"/>
                      <a:pt x="0" y="21"/>
                      <a:pt x="1" y="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61" name="Freeform 25"/>
              <p:cNvSpPr/>
              <p:nvPr/>
            </p:nvSpPr>
            <p:spPr bwMode="auto">
              <a:xfrm>
                <a:off x="4055270" y="385762"/>
                <a:ext cx="63104" cy="52388"/>
              </a:xfrm>
              <a:custGeom>
                <a:avLst/>
                <a:gdLst>
                  <a:gd name="T0" fmla="*/ 1 w 25"/>
                  <a:gd name="T1" fmla="*/ 0 h 21"/>
                  <a:gd name="T2" fmla="*/ 0 w 25"/>
                  <a:gd name="T3" fmla="*/ 0 h 21"/>
                  <a:gd name="T4" fmla="*/ 0 w 25"/>
                  <a:gd name="T5" fmla="*/ 1 h 21"/>
                  <a:gd name="T6" fmla="*/ 1 w 25"/>
                  <a:gd name="T7" fmla="*/ 19 h 21"/>
                  <a:gd name="T8" fmla="*/ 3 w 25"/>
                  <a:gd name="T9" fmla="*/ 21 h 21"/>
                  <a:gd name="T10" fmla="*/ 24 w 25"/>
                  <a:gd name="T11" fmla="*/ 21 h 21"/>
                  <a:gd name="T12" fmla="*/ 25 w 25"/>
                  <a:gd name="T13" fmla="*/ 21 h 21"/>
                  <a:gd name="T14" fmla="*/ 25 w 25"/>
                  <a:gd name="T15" fmla="*/ 20 h 21"/>
                  <a:gd name="T16" fmla="*/ 23 w 25"/>
                  <a:gd name="T17" fmla="*/ 2 h 21"/>
                  <a:gd name="T18" fmla="*/ 21 w 25"/>
                  <a:gd name="T19" fmla="*/ 0 h 21"/>
                  <a:gd name="T20" fmla="*/ 1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1" y="0"/>
                    </a:moveTo>
                    <a:cubicBezTo>
                      <a:pt x="1" y="0"/>
                      <a:pt x="0" y="0"/>
                      <a:pt x="0" y="0"/>
                    </a:cubicBezTo>
                    <a:cubicBezTo>
                      <a:pt x="0" y="0"/>
                      <a:pt x="0" y="1"/>
                      <a:pt x="0" y="1"/>
                    </a:cubicBezTo>
                    <a:cubicBezTo>
                      <a:pt x="1" y="19"/>
                      <a:pt x="1" y="19"/>
                      <a:pt x="1" y="19"/>
                    </a:cubicBezTo>
                    <a:cubicBezTo>
                      <a:pt x="1" y="20"/>
                      <a:pt x="2" y="21"/>
                      <a:pt x="3" y="21"/>
                    </a:cubicBezTo>
                    <a:cubicBezTo>
                      <a:pt x="24" y="21"/>
                      <a:pt x="24" y="21"/>
                      <a:pt x="24" y="21"/>
                    </a:cubicBezTo>
                    <a:cubicBezTo>
                      <a:pt x="25" y="21"/>
                      <a:pt x="25" y="21"/>
                      <a:pt x="25" y="21"/>
                    </a:cubicBezTo>
                    <a:cubicBezTo>
                      <a:pt x="25" y="20"/>
                      <a:pt x="25" y="20"/>
                      <a:pt x="25" y="20"/>
                    </a:cubicBezTo>
                    <a:cubicBezTo>
                      <a:pt x="23" y="2"/>
                      <a:pt x="23" y="2"/>
                      <a:pt x="23" y="2"/>
                    </a:cubicBezTo>
                    <a:cubicBezTo>
                      <a:pt x="23" y="1"/>
                      <a:pt x="22" y="0"/>
                      <a:pt x="21" y="0"/>
                    </a:cubicBezTo>
                    <a:lnTo>
                      <a:pt x="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62" name="Freeform 26"/>
              <p:cNvSpPr/>
              <p:nvPr/>
            </p:nvSpPr>
            <p:spPr bwMode="auto">
              <a:xfrm>
                <a:off x="3839767" y="209550"/>
                <a:ext cx="52388" cy="32147"/>
              </a:xfrm>
              <a:custGeom>
                <a:avLst/>
                <a:gdLst>
                  <a:gd name="T0" fmla="*/ 1 w 21"/>
                  <a:gd name="T1" fmla="*/ 13 h 13"/>
                  <a:gd name="T2" fmla="*/ 18 w 21"/>
                  <a:gd name="T3" fmla="*/ 13 h 13"/>
                  <a:gd name="T4" fmla="*/ 20 w 21"/>
                  <a:gd name="T5" fmla="*/ 11 h 13"/>
                  <a:gd name="T6" fmla="*/ 21 w 21"/>
                  <a:gd name="T7" fmla="*/ 1 h 13"/>
                  <a:gd name="T8" fmla="*/ 20 w 21"/>
                  <a:gd name="T9" fmla="*/ 0 h 13"/>
                  <a:gd name="T10" fmla="*/ 19 w 21"/>
                  <a:gd name="T11" fmla="*/ 0 h 13"/>
                  <a:gd name="T12" fmla="*/ 4 w 21"/>
                  <a:gd name="T13" fmla="*/ 0 h 13"/>
                  <a:gd name="T14" fmla="*/ 2 w 21"/>
                  <a:gd name="T15" fmla="*/ 2 h 13"/>
                  <a:gd name="T16" fmla="*/ 0 w 21"/>
                  <a:gd name="T17" fmla="*/ 12 h 13"/>
                  <a:gd name="T18" fmla="*/ 1 w 21"/>
                  <a:gd name="T19" fmla="*/ 13 h 13"/>
                  <a:gd name="T20" fmla="*/ 1 w 21"/>
                  <a:gd name="T21"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 y="13"/>
                    </a:moveTo>
                    <a:cubicBezTo>
                      <a:pt x="18" y="13"/>
                      <a:pt x="18" y="13"/>
                      <a:pt x="18" y="13"/>
                    </a:cubicBezTo>
                    <a:cubicBezTo>
                      <a:pt x="19" y="13"/>
                      <a:pt x="20" y="12"/>
                      <a:pt x="20" y="11"/>
                    </a:cubicBezTo>
                    <a:cubicBezTo>
                      <a:pt x="21" y="1"/>
                      <a:pt x="21" y="1"/>
                      <a:pt x="21" y="1"/>
                    </a:cubicBezTo>
                    <a:cubicBezTo>
                      <a:pt x="21" y="1"/>
                      <a:pt x="20" y="1"/>
                      <a:pt x="20" y="0"/>
                    </a:cubicBezTo>
                    <a:cubicBezTo>
                      <a:pt x="20" y="0"/>
                      <a:pt x="20" y="0"/>
                      <a:pt x="19" y="0"/>
                    </a:cubicBezTo>
                    <a:cubicBezTo>
                      <a:pt x="4" y="0"/>
                      <a:pt x="4" y="0"/>
                      <a:pt x="4" y="0"/>
                    </a:cubicBezTo>
                    <a:cubicBezTo>
                      <a:pt x="3" y="0"/>
                      <a:pt x="2" y="1"/>
                      <a:pt x="2" y="2"/>
                    </a:cubicBezTo>
                    <a:cubicBezTo>
                      <a:pt x="0" y="12"/>
                      <a:pt x="0" y="12"/>
                      <a:pt x="0" y="12"/>
                    </a:cubicBezTo>
                    <a:cubicBezTo>
                      <a:pt x="0" y="12"/>
                      <a:pt x="0" y="13"/>
                      <a:pt x="1" y="13"/>
                    </a:cubicBezTo>
                    <a:cubicBezTo>
                      <a:pt x="1" y="13"/>
                      <a:pt x="1" y="13"/>
                      <a:pt x="1" y="1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63" name="Freeform 27"/>
              <p:cNvSpPr/>
              <p:nvPr/>
            </p:nvSpPr>
            <p:spPr bwMode="auto">
              <a:xfrm>
                <a:off x="3889773" y="438150"/>
                <a:ext cx="155972" cy="83344"/>
              </a:xfrm>
              <a:custGeom>
                <a:avLst/>
                <a:gdLst>
                  <a:gd name="T0" fmla="*/ 4 w 63"/>
                  <a:gd name="T1" fmla="*/ 34 h 34"/>
                  <a:gd name="T2" fmla="*/ 32 w 63"/>
                  <a:gd name="T3" fmla="*/ 34 h 34"/>
                  <a:gd name="T4" fmla="*/ 59 w 63"/>
                  <a:gd name="T5" fmla="*/ 34 h 34"/>
                  <a:gd name="T6" fmla="*/ 63 w 63"/>
                  <a:gd name="T7" fmla="*/ 30 h 34"/>
                  <a:gd name="T8" fmla="*/ 59 w 63"/>
                  <a:gd name="T9" fmla="*/ 26 h 34"/>
                  <a:gd name="T10" fmla="*/ 36 w 63"/>
                  <a:gd name="T11" fmla="*/ 26 h 34"/>
                  <a:gd name="T12" fmla="*/ 36 w 63"/>
                  <a:gd name="T13" fmla="*/ 8 h 34"/>
                  <a:gd name="T14" fmla="*/ 36 w 63"/>
                  <a:gd name="T15" fmla="*/ 8 h 34"/>
                  <a:gd name="T16" fmla="*/ 36 w 63"/>
                  <a:gd name="T17" fmla="*/ 4 h 34"/>
                  <a:gd name="T18" fmla="*/ 32 w 63"/>
                  <a:gd name="T19" fmla="*/ 0 h 34"/>
                  <a:gd name="T20" fmla="*/ 28 w 63"/>
                  <a:gd name="T21" fmla="*/ 2 h 34"/>
                  <a:gd name="T22" fmla="*/ 28 w 63"/>
                  <a:gd name="T23" fmla="*/ 4 h 34"/>
                  <a:gd name="T24" fmla="*/ 28 w 63"/>
                  <a:gd name="T25" fmla="*/ 8 h 34"/>
                  <a:gd name="T26" fmla="*/ 28 w 63"/>
                  <a:gd name="T27" fmla="*/ 8 h 34"/>
                  <a:gd name="T28" fmla="*/ 28 w 63"/>
                  <a:gd name="T29" fmla="*/ 26 h 34"/>
                  <a:gd name="T30" fmla="*/ 4 w 63"/>
                  <a:gd name="T31" fmla="*/ 26 h 34"/>
                  <a:gd name="T32" fmla="*/ 0 w 63"/>
                  <a:gd name="T33" fmla="*/ 30 h 34"/>
                  <a:gd name="T34" fmla="*/ 4 w 63"/>
                  <a:gd name="T35"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34">
                    <a:moveTo>
                      <a:pt x="4" y="34"/>
                    </a:moveTo>
                    <a:cubicBezTo>
                      <a:pt x="32" y="34"/>
                      <a:pt x="32" y="34"/>
                      <a:pt x="32" y="34"/>
                    </a:cubicBezTo>
                    <a:cubicBezTo>
                      <a:pt x="59" y="34"/>
                      <a:pt x="59" y="34"/>
                      <a:pt x="59" y="34"/>
                    </a:cubicBezTo>
                    <a:cubicBezTo>
                      <a:pt x="62" y="34"/>
                      <a:pt x="63" y="32"/>
                      <a:pt x="63" y="30"/>
                    </a:cubicBezTo>
                    <a:cubicBezTo>
                      <a:pt x="63" y="28"/>
                      <a:pt x="62" y="26"/>
                      <a:pt x="59" y="26"/>
                    </a:cubicBezTo>
                    <a:cubicBezTo>
                      <a:pt x="36" y="26"/>
                      <a:pt x="36" y="26"/>
                      <a:pt x="36" y="26"/>
                    </a:cubicBezTo>
                    <a:cubicBezTo>
                      <a:pt x="36" y="8"/>
                      <a:pt x="36" y="8"/>
                      <a:pt x="36" y="8"/>
                    </a:cubicBezTo>
                    <a:cubicBezTo>
                      <a:pt x="36" y="8"/>
                      <a:pt x="36" y="8"/>
                      <a:pt x="36" y="8"/>
                    </a:cubicBezTo>
                    <a:cubicBezTo>
                      <a:pt x="36" y="4"/>
                      <a:pt x="36" y="4"/>
                      <a:pt x="36" y="4"/>
                    </a:cubicBezTo>
                    <a:cubicBezTo>
                      <a:pt x="36" y="2"/>
                      <a:pt x="34" y="0"/>
                      <a:pt x="32" y="0"/>
                    </a:cubicBezTo>
                    <a:cubicBezTo>
                      <a:pt x="30" y="0"/>
                      <a:pt x="29" y="1"/>
                      <a:pt x="28" y="2"/>
                    </a:cubicBezTo>
                    <a:cubicBezTo>
                      <a:pt x="28" y="2"/>
                      <a:pt x="28" y="3"/>
                      <a:pt x="28" y="4"/>
                    </a:cubicBezTo>
                    <a:cubicBezTo>
                      <a:pt x="28" y="8"/>
                      <a:pt x="28" y="8"/>
                      <a:pt x="28" y="8"/>
                    </a:cubicBezTo>
                    <a:cubicBezTo>
                      <a:pt x="28" y="8"/>
                      <a:pt x="28" y="8"/>
                      <a:pt x="28" y="8"/>
                    </a:cubicBezTo>
                    <a:cubicBezTo>
                      <a:pt x="28" y="26"/>
                      <a:pt x="28" y="26"/>
                      <a:pt x="28" y="26"/>
                    </a:cubicBezTo>
                    <a:cubicBezTo>
                      <a:pt x="4" y="26"/>
                      <a:pt x="4" y="26"/>
                      <a:pt x="4" y="26"/>
                    </a:cubicBezTo>
                    <a:cubicBezTo>
                      <a:pt x="1" y="26"/>
                      <a:pt x="0" y="28"/>
                      <a:pt x="0" y="30"/>
                    </a:cubicBezTo>
                    <a:cubicBezTo>
                      <a:pt x="0" y="32"/>
                      <a:pt x="1" y="34"/>
                      <a:pt x="4" y="3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grpSp>
      <p:grpSp>
        <p:nvGrpSpPr>
          <p:cNvPr id="4" name="组合 3"/>
          <p:cNvGrpSpPr/>
          <p:nvPr/>
        </p:nvGrpSpPr>
        <p:grpSpPr>
          <a:xfrm>
            <a:off x="4850283" y="1423399"/>
            <a:ext cx="703852" cy="2234486"/>
            <a:chOff x="4850283" y="1423399"/>
            <a:chExt cx="703852" cy="2234486"/>
          </a:xfrm>
        </p:grpSpPr>
        <p:sp>
          <p:nvSpPr>
            <p:cNvPr id="12" name="Shape 15613"/>
            <p:cNvSpPr/>
            <p:nvPr/>
          </p:nvSpPr>
          <p:spPr>
            <a:xfrm rot="16200000">
              <a:off x="4353506" y="2163585"/>
              <a:ext cx="1727862" cy="247490"/>
            </a:xfrm>
            <a:prstGeom prst="roundRect">
              <a:avLst>
                <a:gd name="adj" fmla="val 50000"/>
              </a:avLst>
            </a:prstGeom>
            <a:solidFill>
              <a:schemeClr val="bg1">
                <a:lumMod val="50000"/>
              </a:schemeClr>
            </a:solidFill>
            <a:ln w="12700" cap="flat">
              <a:noFill/>
              <a:miter lim="400000"/>
            </a:ln>
            <a:effectLst/>
          </p:spPr>
          <p:txBody>
            <a:bodyPr wrap="square" lIns="0" tIns="0" rIns="0" bIns="0" numCol="1" anchor="ctr">
              <a:noAutofit/>
            </a:bodyPr>
            <a:lstStyle/>
            <a:p>
              <a:pPr lvl="0" algn="ctr"/>
              <a:endParaRPr>
                <a:solidFill>
                  <a:schemeClr val="tx1">
                    <a:lumMod val="75000"/>
                    <a:lumOff val="25000"/>
                  </a:schemeClr>
                </a:solidFill>
                <a:cs typeface="+mn-ea"/>
                <a:sym typeface="+mn-lt"/>
              </a:endParaRPr>
            </a:p>
          </p:txBody>
        </p:sp>
        <p:sp>
          <p:nvSpPr>
            <p:cNvPr id="13" name="Shape 15614"/>
            <p:cNvSpPr/>
            <p:nvPr/>
          </p:nvSpPr>
          <p:spPr>
            <a:xfrm rot="16200000">
              <a:off x="4485221" y="2295299"/>
              <a:ext cx="1464431" cy="247490"/>
            </a:xfrm>
            <a:prstGeom prst="roundRect">
              <a:avLst>
                <a:gd name="adj" fmla="val 50000"/>
              </a:avLst>
            </a:prstGeom>
            <a:solidFill>
              <a:srgbClr val="4EEFEB"/>
            </a:solidFill>
            <a:ln w="12700" cap="flat">
              <a:noFill/>
              <a:miter lim="400000"/>
            </a:ln>
            <a:effectLst/>
          </p:spPr>
          <p:txBody>
            <a:bodyPr wrap="square" lIns="0" tIns="0" rIns="0" bIns="0" numCol="1" anchor="ctr">
              <a:noAutofit/>
            </a:bodyPr>
            <a:lstStyle/>
            <a:p>
              <a:pPr lvl="0" algn="ctr"/>
              <a:endParaRPr>
                <a:solidFill>
                  <a:schemeClr val="tx1">
                    <a:lumMod val="75000"/>
                    <a:lumOff val="25000"/>
                  </a:schemeClr>
                </a:solidFill>
                <a:cs typeface="+mn-ea"/>
                <a:sym typeface="+mn-lt"/>
              </a:endParaRPr>
            </a:p>
          </p:txBody>
        </p:sp>
        <p:sp>
          <p:nvSpPr>
            <p:cNvPr id="14" name="Shape 15615"/>
            <p:cNvSpPr/>
            <p:nvPr/>
          </p:nvSpPr>
          <p:spPr>
            <a:xfrm>
              <a:off x="4850283" y="2954036"/>
              <a:ext cx="703852" cy="70384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EEFEB"/>
            </a:solidFill>
            <a:ln w="12700" cap="flat">
              <a:noFill/>
              <a:miter lim="400000"/>
            </a:ln>
            <a:effectLst/>
          </p:spPr>
          <p:txBody>
            <a:bodyPr wrap="square" lIns="0" tIns="0" rIns="0" bIns="0" numCol="1" anchor="ctr">
              <a:noAutofit/>
            </a:bodyPr>
            <a:lstStyle/>
            <a:p>
              <a:pPr lvl="0" algn="ctr"/>
              <a:endParaRPr>
                <a:solidFill>
                  <a:schemeClr val="tx1">
                    <a:lumMod val="75000"/>
                    <a:lumOff val="25000"/>
                  </a:schemeClr>
                </a:solidFill>
                <a:cs typeface="+mn-ea"/>
                <a:sym typeface="+mn-lt"/>
              </a:endParaRPr>
            </a:p>
          </p:txBody>
        </p:sp>
        <p:grpSp>
          <p:nvGrpSpPr>
            <p:cNvPr id="64" name="组合 63"/>
            <p:cNvGrpSpPr/>
            <p:nvPr/>
          </p:nvGrpSpPr>
          <p:grpSpPr>
            <a:xfrm>
              <a:off x="5033735" y="3108398"/>
              <a:ext cx="336947" cy="336947"/>
              <a:chOff x="4246961" y="177403"/>
              <a:chExt cx="336947" cy="336947"/>
            </a:xfrm>
          </p:grpSpPr>
          <p:sp>
            <p:nvSpPr>
              <p:cNvPr id="65" name="Freeform 541"/>
              <p:cNvSpPr>
                <a:spLocks noEditPoints="1"/>
              </p:cNvSpPr>
              <p:nvPr/>
            </p:nvSpPr>
            <p:spPr bwMode="auto">
              <a:xfrm>
                <a:off x="4246961" y="177403"/>
                <a:ext cx="336947" cy="336947"/>
              </a:xfrm>
              <a:custGeom>
                <a:avLst/>
                <a:gdLst>
                  <a:gd name="T0" fmla="*/ 136 w 136"/>
                  <a:gd name="T1" fmla="*/ 68 h 136"/>
                  <a:gd name="T2" fmla="*/ 0 w 136"/>
                  <a:gd name="T3" fmla="*/ 68 h 136"/>
                  <a:gd name="T4" fmla="*/ 16 w 136"/>
                  <a:gd name="T5" fmla="*/ 75 h 136"/>
                  <a:gd name="T6" fmla="*/ 18 w 136"/>
                  <a:gd name="T7" fmla="*/ 72 h 136"/>
                  <a:gd name="T8" fmla="*/ 20 w 136"/>
                  <a:gd name="T9" fmla="*/ 71 h 136"/>
                  <a:gd name="T10" fmla="*/ 56 w 136"/>
                  <a:gd name="T11" fmla="*/ 81 h 136"/>
                  <a:gd name="T12" fmla="*/ 40 w 136"/>
                  <a:gd name="T13" fmla="*/ 108 h 136"/>
                  <a:gd name="T14" fmla="*/ 38 w 136"/>
                  <a:gd name="T15" fmla="*/ 109 h 136"/>
                  <a:gd name="T16" fmla="*/ 36 w 136"/>
                  <a:gd name="T17" fmla="*/ 109 h 136"/>
                  <a:gd name="T18" fmla="*/ 34 w 136"/>
                  <a:gd name="T19" fmla="*/ 107 h 136"/>
                  <a:gd name="T20" fmla="*/ 17 w 136"/>
                  <a:gd name="T21" fmla="*/ 77 h 136"/>
                  <a:gd name="T22" fmla="*/ 16 w 136"/>
                  <a:gd name="T23" fmla="*/ 75 h 136"/>
                  <a:gd name="T24" fmla="*/ 47 w 136"/>
                  <a:gd name="T25" fmla="*/ 21 h 136"/>
                  <a:gd name="T26" fmla="*/ 50 w 136"/>
                  <a:gd name="T27" fmla="*/ 19 h 136"/>
                  <a:gd name="T28" fmla="*/ 85 w 136"/>
                  <a:gd name="T29" fmla="*/ 19 h 136"/>
                  <a:gd name="T30" fmla="*/ 87 w 136"/>
                  <a:gd name="T31" fmla="*/ 20 h 136"/>
                  <a:gd name="T32" fmla="*/ 89 w 136"/>
                  <a:gd name="T33" fmla="*/ 23 h 136"/>
                  <a:gd name="T34" fmla="*/ 89 w 136"/>
                  <a:gd name="T35" fmla="*/ 24 h 136"/>
                  <a:gd name="T36" fmla="*/ 74 w 136"/>
                  <a:gd name="T37" fmla="*/ 51 h 136"/>
                  <a:gd name="T38" fmla="*/ 62 w 136"/>
                  <a:gd name="T39" fmla="*/ 51 h 136"/>
                  <a:gd name="T40" fmla="*/ 47 w 136"/>
                  <a:gd name="T41" fmla="*/ 24 h 136"/>
                  <a:gd name="T42" fmla="*/ 47 w 136"/>
                  <a:gd name="T43" fmla="*/ 23 h 136"/>
                  <a:gd name="T44" fmla="*/ 118 w 136"/>
                  <a:gd name="T45" fmla="*/ 72 h 136"/>
                  <a:gd name="T46" fmla="*/ 119 w 136"/>
                  <a:gd name="T47" fmla="*/ 75 h 136"/>
                  <a:gd name="T48" fmla="*/ 119 w 136"/>
                  <a:gd name="T49" fmla="*/ 77 h 136"/>
                  <a:gd name="T50" fmla="*/ 102 w 136"/>
                  <a:gd name="T51" fmla="*/ 107 h 136"/>
                  <a:gd name="T52" fmla="*/ 100 w 136"/>
                  <a:gd name="T53" fmla="*/ 109 h 136"/>
                  <a:gd name="T54" fmla="*/ 98 w 136"/>
                  <a:gd name="T55" fmla="*/ 109 h 136"/>
                  <a:gd name="T56" fmla="*/ 95 w 136"/>
                  <a:gd name="T57" fmla="*/ 108 h 136"/>
                  <a:gd name="T58" fmla="*/ 80 w 136"/>
                  <a:gd name="T59" fmla="*/ 81 h 136"/>
                  <a:gd name="T60" fmla="*/ 115 w 136"/>
                  <a:gd name="T61" fmla="*/ 71 h 136"/>
                  <a:gd name="T62" fmla="*/ 68 w 136"/>
                  <a:gd name="T63" fmla="*/ 54 h 136"/>
                  <a:gd name="T64" fmla="*/ 68 w 136"/>
                  <a:gd name="T65" fmla="*/ 82 h 136"/>
                  <a:gd name="T66" fmla="*/ 68 w 136"/>
                  <a:gd name="T67"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 h="136">
                    <a:moveTo>
                      <a:pt x="68" y="136"/>
                    </a:moveTo>
                    <a:cubicBezTo>
                      <a:pt x="106" y="136"/>
                      <a:pt x="136" y="105"/>
                      <a:pt x="136" y="68"/>
                    </a:cubicBezTo>
                    <a:cubicBezTo>
                      <a:pt x="136" y="30"/>
                      <a:pt x="106" y="0"/>
                      <a:pt x="68" y="0"/>
                    </a:cubicBezTo>
                    <a:cubicBezTo>
                      <a:pt x="30" y="0"/>
                      <a:pt x="0" y="30"/>
                      <a:pt x="0" y="68"/>
                    </a:cubicBezTo>
                    <a:cubicBezTo>
                      <a:pt x="0" y="105"/>
                      <a:pt x="30" y="136"/>
                      <a:pt x="68" y="136"/>
                    </a:cubicBezTo>
                    <a:close/>
                    <a:moveTo>
                      <a:pt x="16" y="75"/>
                    </a:moveTo>
                    <a:cubicBezTo>
                      <a:pt x="16" y="75"/>
                      <a:pt x="17" y="74"/>
                      <a:pt x="17" y="73"/>
                    </a:cubicBezTo>
                    <a:cubicBezTo>
                      <a:pt x="17" y="73"/>
                      <a:pt x="18" y="73"/>
                      <a:pt x="18" y="72"/>
                    </a:cubicBezTo>
                    <a:cubicBezTo>
                      <a:pt x="18" y="72"/>
                      <a:pt x="19" y="72"/>
                      <a:pt x="19" y="72"/>
                    </a:cubicBezTo>
                    <a:cubicBezTo>
                      <a:pt x="20" y="72"/>
                      <a:pt x="20" y="71"/>
                      <a:pt x="20" y="71"/>
                    </a:cubicBezTo>
                    <a:cubicBezTo>
                      <a:pt x="50" y="71"/>
                      <a:pt x="50" y="71"/>
                      <a:pt x="50" y="71"/>
                    </a:cubicBezTo>
                    <a:cubicBezTo>
                      <a:pt x="51" y="75"/>
                      <a:pt x="53" y="79"/>
                      <a:pt x="56" y="81"/>
                    </a:cubicBezTo>
                    <a:cubicBezTo>
                      <a:pt x="41" y="107"/>
                      <a:pt x="41" y="107"/>
                      <a:pt x="41" y="107"/>
                    </a:cubicBezTo>
                    <a:cubicBezTo>
                      <a:pt x="41" y="108"/>
                      <a:pt x="41" y="108"/>
                      <a:pt x="40" y="108"/>
                    </a:cubicBezTo>
                    <a:cubicBezTo>
                      <a:pt x="40" y="108"/>
                      <a:pt x="40" y="109"/>
                      <a:pt x="39" y="109"/>
                    </a:cubicBezTo>
                    <a:cubicBezTo>
                      <a:pt x="39" y="109"/>
                      <a:pt x="38" y="109"/>
                      <a:pt x="38" y="109"/>
                    </a:cubicBezTo>
                    <a:cubicBezTo>
                      <a:pt x="38" y="109"/>
                      <a:pt x="38" y="109"/>
                      <a:pt x="38" y="109"/>
                    </a:cubicBezTo>
                    <a:cubicBezTo>
                      <a:pt x="37" y="109"/>
                      <a:pt x="36" y="109"/>
                      <a:pt x="36" y="109"/>
                    </a:cubicBezTo>
                    <a:cubicBezTo>
                      <a:pt x="36" y="109"/>
                      <a:pt x="35" y="108"/>
                      <a:pt x="35" y="108"/>
                    </a:cubicBezTo>
                    <a:cubicBezTo>
                      <a:pt x="35" y="108"/>
                      <a:pt x="34" y="108"/>
                      <a:pt x="34" y="107"/>
                    </a:cubicBezTo>
                    <a:cubicBezTo>
                      <a:pt x="17" y="78"/>
                      <a:pt x="17" y="78"/>
                      <a:pt x="17" y="78"/>
                    </a:cubicBezTo>
                    <a:cubicBezTo>
                      <a:pt x="17" y="77"/>
                      <a:pt x="17" y="77"/>
                      <a:pt x="17" y="77"/>
                    </a:cubicBezTo>
                    <a:cubicBezTo>
                      <a:pt x="16" y="76"/>
                      <a:pt x="16" y="76"/>
                      <a:pt x="16" y="75"/>
                    </a:cubicBezTo>
                    <a:cubicBezTo>
                      <a:pt x="16" y="75"/>
                      <a:pt x="16" y="75"/>
                      <a:pt x="16" y="75"/>
                    </a:cubicBezTo>
                    <a:close/>
                    <a:moveTo>
                      <a:pt x="47" y="23"/>
                    </a:moveTo>
                    <a:cubicBezTo>
                      <a:pt x="47" y="22"/>
                      <a:pt x="47" y="21"/>
                      <a:pt x="47" y="21"/>
                    </a:cubicBezTo>
                    <a:cubicBezTo>
                      <a:pt x="48" y="20"/>
                      <a:pt x="48" y="20"/>
                      <a:pt x="48" y="20"/>
                    </a:cubicBezTo>
                    <a:cubicBezTo>
                      <a:pt x="49" y="19"/>
                      <a:pt x="49" y="19"/>
                      <a:pt x="50" y="19"/>
                    </a:cubicBezTo>
                    <a:cubicBezTo>
                      <a:pt x="50" y="19"/>
                      <a:pt x="50" y="19"/>
                      <a:pt x="51" y="19"/>
                    </a:cubicBezTo>
                    <a:cubicBezTo>
                      <a:pt x="85" y="19"/>
                      <a:pt x="85" y="19"/>
                      <a:pt x="85" y="19"/>
                    </a:cubicBezTo>
                    <a:cubicBezTo>
                      <a:pt x="85" y="19"/>
                      <a:pt x="86" y="19"/>
                      <a:pt x="86" y="19"/>
                    </a:cubicBezTo>
                    <a:cubicBezTo>
                      <a:pt x="87" y="19"/>
                      <a:pt x="87" y="19"/>
                      <a:pt x="87" y="20"/>
                    </a:cubicBezTo>
                    <a:cubicBezTo>
                      <a:pt x="88" y="20"/>
                      <a:pt x="88" y="20"/>
                      <a:pt x="89" y="21"/>
                    </a:cubicBezTo>
                    <a:cubicBezTo>
                      <a:pt x="89" y="21"/>
                      <a:pt x="89" y="22"/>
                      <a:pt x="89" y="23"/>
                    </a:cubicBezTo>
                    <a:cubicBezTo>
                      <a:pt x="89" y="23"/>
                      <a:pt x="89" y="23"/>
                      <a:pt x="89" y="23"/>
                    </a:cubicBezTo>
                    <a:cubicBezTo>
                      <a:pt x="89" y="23"/>
                      <a:pt x="89" y="24"/>
                      <a:pt x="89" y="24"/>
                    </a:cubicBezTo>
                    <a:cubicBezTo>
                      <a:pt x="89" y="24"/>
                      <a:pt x="89" y="25"/>
                      <a:pt x="89" y="25"/>
                    </a:cubicBezTo>
                    <a:cubicBezTo>
                      <a:pt x="74" y="51"/>
                      <a:pt x="74" y="51"/>
                      <a:pt x="74" y="51"/>
                    </a:cubicBezTo>
                    <a:cubicBezTo>
                      <a:pt x="72" y="50"/>
                      <a:pt x="70" y="50"/>
                      <a:pt x="68" y="50"/>
                    </a:cubicBezTo>
                    <a:cubicBezTo>
                      <a:pt x="66" y="50"/>
                      <a:pt x="64" y="50"/>
                      <a:pt x="62" y="51"/>
                    </a:cubicBezTo>
                    <a:cubicBezTo>
                      <a:pt x="47" y="25"/>
                      <a:pt x="47" y="25"/>
                      <a:pt x="47" y="25"/>
                    </a:cubicBezTo>
                    <a:cubicBezTo>
                      <a:pt x="47" y="25"/>
                      <a:pt x="47" y="24"/>
                      <a:pt x="47" y="24"/>
                    </a:cubicBezTo>
                    <a:cubicBezTo>
                      <a:pt x="47" y="24"/>
                      <a:pt x="47" y="23"/>
                      <a:pt x="47" y="23"/>
                    </a:cubicBezTo>
                    <a:cubicBezTo>
                      <a:pt x="47" y="23"/>
                      <a:pt x="47" y="23"/>
                      <a:pt x="47" y="23"/>
                    </a:cubicBezTo>
                    <a:close/>
                    <a:moveTo>
                      <a:pt x="117" y="72"/>
                    </a:moveTo>
                    <a:cubicBezTo>
                      <a:pt x="117" y="72"/>
                      <a:pt x="117" y="72"/>
                      <a:pt x="118" y="72"/>
                    </a:cubicBezTo>
                    <a:cubicBezTo>
                      <a:pt x="118" y="73"/>
                      <a:pt x="119" y="73"/>
                      <a:pt x="119" y="73"/>
                    </a:cubicBezTo>
                    <a:cubicBezTo>
                      <a:pt x="119" y="74"/>
                      <a:pt x="119" y="75"/>
                      <a:pt x="119" y="75"/>
                    </a:cubicBezTo>
                    <a:cubicBezTo>
                      <a:pt x="119" y="75"/>
                      <a:pt x="119" y="75"/>
                      <a:pt x="119" y="75"/>
                    </a:cubicBezTo>
                    <a:cubicBezTo>
                      <a:pt x="119" y="76"/>
                      <a:pt x="119" y="76"/>
                      <a:pt x="119" y="77"/>
                    </a:cubicBezTo>
                    <a:cubicBezTo>
                      <a:pt x="119" y="77"/>
                      <a:pt x="119" y="77"/>
                      <a:pt x="119" y="78"/>
                    </a:cubicBezTo>
                    <a:cubicBezTo>
                      <a:pt x="102" y="107"/>
                      <a:pt x="102" y="107"/>
                      <a:pt x="102" y="107"/>
                    </a:cubicBezTo>
                    <a:cubicBezTo>
                      <a:pt x="102" y="108"/>
                      <a:pt x="101" y="108"/>
                      <a:pt x="101" y="108"/>
                    </a:cubicBezTo>
                    <a:cubicBezTo>
                      <a:pt x="101" y="108"/>
                      <a:pt x="100" y="109"/>
                      <a:pt x="100" y="109"/>
                    </a:cubicBezTo>
                    <a:cubicBezTo>
                      <a:pt x="99" y="109"/>
                      <a:pt x="99" y="109"/>
                      <a:pt x="98" y="109"/>
                    </a:cubicBezTo>
                    <a:cubicBezTo>
                      <a:pt x="98" y="109"/>
                      <a:pt x="98" y="109"/>
                      <a:pt x="98" y="109"/>
                    </a:cubicBezTo>
                    <a:cubicBezTo>
                      <a:pt x="98" y="109"/>
                      <a:pt x="97" y="109"/>
                      <a:pt x="97" y="109"/>
                    </a:cubicBezTo>
                    <a:cubicBezTo>
                      <a:pt x="96" y="109"/>
                      <a:pt x="96" y="108"/>
                      <a:pt x="95" y="108"/>
                    </a:cubicBezTo>
                    <a:cubicBezTo>
                      <a:pt x="95" y="108"/>
                      <a:pt x="95" y="108"/>
                      <a:pt x="95" y="107"/>
                    </a:cubicBezTo>
                    <a:cubicBezTo>
                      <a:pt x="80" y="81"/>
                      <a:pt x="80" y="81"/>
                      <a:pt x="80" y="81"/>
                    </a:cubicBezTo>
                    <a:cubicBezTo>
                      <a:pt x="83" y="79"/>
                      <a:pt x="85" y="75"/>
                      <a:pt x="86" y="71"/>
                    </a:cubicBezTo>
                    <a:cubicBezTo>
                      <a:pt x="115" y="71"/>
                      <a:pt x="115" y="71"/>
                      <a:pt x="115" y="71"/>
                    </a:cubicBezTo>
                    <a:cubicBezTo>
                      <a:pt x="116" y="71"/>
                      <a:pt x="116" y="72"/>
                      <a:pt x="117" y="72"/>
                    </a:cubicBezTo>
                    <a:close/>
                    <a:moveTo>
                      <a:pt x="68" y="54"/>
                    </a:moveTo>
                    <a:cubicBezTo>
                      <a:pt x="76" y="54"/>
                      <a:pt x="82" y="60"/>
                      <a:pt x="82" y="68"/>
                    </a:cubicBezTo>
                    <a:cubicBezTo>
                      <a:pt x="82" y="76"/>
                      <a:pt x="76" y="82"/>
                      <a:pt x="68" y="82"/>
                    </a:cubicBezTo>
                    <a:cubicBezTo>
                      <a:pt x="60" y="82"/>
                      <a:pt x="54" y="76"/>
                      <a:pt x="54" y="68"/>
                    </a:cubicBezTo>
                    <a:cubicBezTo>
                      <a:pt x="54" y="60"/>
                      <a:pt x="60" y="54"/>
                      <a:pt x="68" y="5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66" name="Oval 542"/>
              <p:cNvSpPr>
                <a:spLocks noChangeArrowheads="1"/>
              </p:cNvSpPr>
              <p:nvPr/>
            </p:nvSpPr>
            <p:spPr bwMode="auto">
              <a:xfrm>
                <a:off x="4400551" y="330994"/>
                <a:ext cx="29766" cy="2976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grpSp>
      <p:grpSp>
        <p:nvGrpSpPr>
          <p:cNvPr id="5" name="组合 4"/>
          <p:cNvGrpSpPr/>
          <p:nvPr/>
        </p:nvGrpSpPr>
        <p:grpSpPr>
          <a:xfrm>
            <a:off x="6456833" y="1423399"/>
            <a:ext cx="703852" cy="2234486"/>
            <a:chOff x="6456833" y="1423399"/>
            <a:chExt cx="703852" cy="2234486"/>
          </a:xfrm>
        </p:grpSpPr>
        <p:sp>
          <p:nvSpPr>
            <p:cNvPr id="15" name="Shape 15617"/>
            <p:cNvSpPr/>
            <p:nvPr/>
          </p:nvSpPr>
          <p:spPr>
            <a:xfrm rot="16200000">
              <a:off x="5960056" y="2163585"/>
              <a:ext cx="1727862" cy="247490"/>
            </a:xfrm>
            <a:prstGeom prst="roundRect">
              <a:avLst>
                <a:gd name="adj" fmla="val 50000"/>
              </a:avLst>
            </a:prstGeom>
            <a:solidFill>
              <a:schemeClr val="bg1">
                <a:lumMod val="50000"/>
              </a:schemeClr>
            </a:solidFill>
            <a:ln w="12700" cap="flat">
              <a:noFill/>
              <a:miter lim="400000"/>
            </a:ln>
            <a:effectLst/>
          </p:spPr>
          <p:txBody>
            <a:bodyPr wrap="square" lIns="0" tIns="0" rIns="0" bIns="0" numCol="1" anchor="ctr">
              <a:noAutofit/>
            </a:bodyPr>
            <a:lstStyle/>
            <a:p>
              <a:pPr lvl="0" algn="ctr"/>
              <a:endParaRPr>
                <a:solidFill>
                  <a:schemeClr val="tx1">
                    <a:lumMod val="75000"/>
                    <a:lumOff val="25000"/>
                  </a:schemeClr>
                </a:solidFill>
                <a:cs typeface="+mn-ea"/>
                <a:sym typeface="+mn-lt"/>
              </a:endParaRPr>
            </a:p>
          </p:txBody>
        </p:sp>
        <p:sp>
          <p:nvSpPr>
            <p:cNvPr id="16" name="Shape 15618"/>
            <p:cNvSpPr/>
            <p:nvPr/>
          </p:nvSpPr>
          <p:spPr>
            <a:xfrm rot="16200000">
              <a:off x="6503007" y="2706535"/>
              <a:ext cx="641960" cy="247490"/>
            </a:xfrm>
            <a:prstGeom prst="roundRect">
              <a:avLst>
                <a:gd name="adj" fmla="val 50000"/>
              </a:avLst>
            </a:prstGeom>
            <a:solidFill>
              <a:srgbClr val="F74C79"/>
            </a:solidFill>
            <a:ln w="12700" cap="flat">
              <a:noFill/>
              <a:miter lim="400000"/>
            </a:ln>
            <a:effectLst/>
          </p:spPr>
          <p:txBody>
            <a:bodyPr wrap="square" lIns="0" tIns="0" rIns="0" bIns="0" numCol="1" anchor="ctr">
              <a:noAutofit/>
            </a:bodyPr>
            <a:lstStyle/>
            <a:p>
              <a:pPr lvl="0" algn="ctr"/>
              <a:endParaRPr>
                <a:solidFill>
                  <a:schemeClr val="tx1">
                    <a:lumMod val="75000"/>
                    <a:lumOff val="25000"/>
                  </a:schemeClr>
                </a:solidFill>
                <a:cs typeface="+mn-ea"/>
                <a:sym typeface="+mn-lt"/>
              </a:endParaRPr>
            </a:p>
          </p:txBody>
        </p:sp>
        <p:sp>
          <p:nvSpPr>
            <p:cNvPr id="17" name="Shape 15619"/>
            <p:cNvSpPr/>
            <p:nvPr/>
          </p:nvSpPr>
          <p:spPr>
            <a:xfrm>
              <a:off x="6456833" y="2954036"/>
              <a:ext cx="703852" cy="70384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74C79"/>
            </a:solidFill>
            <a:ln w="12700" cap="flat">
              <a:noFill/>
              <a:miter lim="400000"/>
            </a:ln>
            <a:effectLst/>
          </p:spPr>
          <p:txBody>
            <a:bodyPr wrap="square" lIns="0" tIns="0" rIns="0" bIns="0" numCol="1" anchor="ctr">
              <a:noAutofit/>
            </a:bodyPr>
            <a:lstStyle/>
            <a:p>
              <a:pPr lvl="0" algn="ctr"/>
              <a:endParaRPr>
                <a:solidFill>
                  <a:schemeClr val="tx1">
                    <a:lumMod val="75000"/>
                    <a:lumOff val="25000"/>
                  </a:schemeClr>
                </a:solidFill>
                <a:cs typeface="+mn-ea"/>
                <a:sym typeface="+mn-lt"/>
              </a:endParaRPr>
            </a:p>
          </p:txBody>
        </p:sp>
        <p:grpSp>
          <p:nvGrpSpPr>
            <p:cNvPr id="67" name="组合 66"/>
            <p:cNvGrpSpPr/>
            <p:nvPr/>
          </p:nvGrpSpPr>
          <p:grpSpPr>
            <a:xfrm>
              <a:off x="6702542" y="3131974"/>
              <a:ext cx="242888" cy="365522"/>
              <a:chOff x="5634038" y="171450"/>
              <a:chExt cx="242888" cy="365522"/>
            </a:xfrm>
          </p:grpSpPr>
          <p:sp>
            <p:nvSpPr>
              <p:cNvPr id="68" name="Freeform 45"/>
              <p:cNvSpPr/>
              <p:nvPr/>
            </p:nvSpPr>
            <p:spPr bwMode="auto">
              <a:xfrm>
                <a:off x="5725717" y="276225"/>
                <a:ext cx="59531" cy="66675"/>
              </a:xfrm>
              <a:custGeom>
                <a:avLst/>
                <a:gdLst>
                  <a:gd name="T0" fmla="*/ 24 w 24"/>
                  <a:gd name="T1" fmla="*/ 2 h 27"/>
                  <a:gd name="T2" fmla="*/ 21 w 24"/>
                  <a:gd name="T3" fmla="*/ 0 h 27"/>
                  <a:gd name="T4" fmla="*/ 12 w 24"/>
                  <a:gd name="T5" fmla="*/ 3 h 27"/>
                  <a:gd name="T6" fmla="*/ 3 w 24"/>
                  <a:gd name="T7" fmla="*/ 0 h 27"/>
                  <a:gd name="T8" fmla="*/ 0 w 24"/>
                  <a:gd name="T9" fmla="*/ 2 h 27"/>
                  <a:gd name="T10" fmla="*/ 9 w 24"/>
                  <a:gd name="T11" fmla="*/ 27 h 27"/>
                  <a:gd name="T12" fmla="*/ 15 w 24"/>
                  <a:gd name="T13" fmla="*/ 27 h 27"/>
                  <a:gd name="T14" fmla="*/ 24 w 24"/>
                  <a:gd name="T15" fmla="*/ 2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27">
                    <a:moveTo>
                      <a:pt x="24" y="2"/>
                    </a:moveTo>
                    <a:cubicBezTo>
                      <a:pt x="23" y="1"/>
                      <a:pt x="22" y="0"/>
                      <a:pt x="21" y="0"/>
                    </a:cubicBezTo>
                    <a:cubicBezTo>
                      <a:pt x="18" y="2"/>
                      <a:pt x="15" y="3"/>
                      <a:pt x="12" y="3"/>
                    </a:cubicBezTo>
                    <a:cubicBezTo>
                      <a:pt x="9" y="3"/>
                      <a:pt x="6" y="2"/>
                      <a:pt x="3" y="0"/>
                    </a:cubicBezTo>
                    <a:cubicBezTo>
                      <a:pt x="2" y="0"/>
                      <a:pt x="1" y="1"/>
                      <a:pt x="0" y="2"/>
                    </a:cubicBezTo>
                    <a:cubicBezTo>
                      <a:pt x="9" y="27"/>
                      <a:pt x="9" y="27"/>
                      <a:pt x="9" y="27"/>
                    </a:cubicBezTo>
                    <a:cubicBezTo>
                      <a:pt x="15" y="27"/>
                      <a:pt x="15" y="27"/>
                      <a:pt x="15" y="27"/>
                    </a:cubicBezTo>
                    <a:lnTo>
                      <a:pt x="24" y="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69" name="Freeform 46"/>
              <p:cNvSpPr/>
              <p:nvPr/>
            </p:nvSpPr>
            <p:spPr bwMode="auto">
              <a:xfrm>
                <a:off x="5634038" y="171450"/>
                <a:ext cx="242888" cy="251222"/>
              </a:xfrm>
              <a:custGeom>
                <a:avLst/>
                <a:gdLst>
                  <a:gd name="T0" fmla="*/ 28 w 98"/>
                  <a:gd name="T1" fmla="*/ 101 h 101"/>
                  <a:gd name="T2" fmla="*/ 36 w 98"/>
                  <a:gd name="T3" fmla="*/ 101 h 101"/>
                  <a:gd name="T4" fmla="*/ 38 w 98"/>
                  <a:gd name="T5" fmla="*/ 101 h 101"/>
                  <a:gd name="T6" fmla="*/ 38 w 98"/>
                  <a:gd name="T7" fmla="*/ 73 h 101"/>
                  <a:gd name="T8" fmla="*/ 39 w 98"/>
                  <a:gd name="T9" fmla="*/ 72 h 101"/>
                  <a:gd name="T10" fmla="*/ 29 w 98"/>
                  <a:gd name="T11" fmla="*/ 46 h 101"/>
                  <a:gd name="T12" fmla="*/ 26 w 98"/>
                  <a:gd name="T13" fmla="*/ 47 h 101"/>
                  <a:gd name="T14" fmla="*/ 22 w 98"/>
                  <a:gd name="T15" fmla="*/ 43 h 101"/>
                  <a:gd name="T16" fmla="*/ 26 w 98"/>
                  <a:gd name="T17" fmla="*/ 39 h 101"/>
                  <a:gd name="T18" fmla="*/ 26 w 98"/>
                  <a:gd name="T19" fmla="*/ 39 h 101"/>
                  <a:gd name="T20" fmla="*/ 25 w 98"/>
                  <a:gd name="T21" fmla="*/ 34 h 101"/>
                  <a:gd name="T22" fmla="*/ 27 w 98"/>
                  <a:gd name="T23" fmla="*/ 29 h 101"/>
                  <a:gd name="T24" fmla="*/ 32 w 98"/>
                  <a:gd name="T25" fmla="*/ 31 h 101"/>
                  <a:gd name="T26" fmla="*/ 34 w 98"/>
                  <a:gd name="T27" fmla="*/ 36 h 101"/>
                  <a:gd name="T28" fmla="*/ 37 w 98"/>
                  <a:gd name="T29" fmla="*/ 34 h 101"/>
                  <a:gd name="T30" fmla="*/ 41 w 98"/>
                  <a:gd name="T31" fmla="*/ 32 h 101"/>
                  <a:gd name="T32" fmla="*/ 44 w 98"/>
                  <a:gd name="T33" fmla="*/ 35 h 101"/>
                  <a:gd name="T34" fmla="*/ 49 w 98"/>
                  <a:gd name="T35" fmla="*/ 37 h 101"/>
                  <a:gd name="T36" fmla="*/ 54 w 98"/>
                  <a:gd name="T37" fmla="*/ 35 h 101"/>
                  <a:gd name="T38" fmla="*/ 57 w 98"/>
                  <a:gd name="T39" fmla="*/ 32 h 101"/>
                  <a:gd name="T40" fmla="*/ 61 w 98"/>
                  <a:gd name="T41" fmla="*/ 34 h 101"/>
                  <a:gd name="T42" fmla="*/ 64 w 98"/>
                  <a:gd name="T43" fmla="*/ 36 h 101"/>
                  <a:gd name="T44" fmla="*/ 66 w 98"/>
                  <a:gd name="T45" fmla="*/ 31 h 101"/>
                  <a:gd name="T46" fmla="*/ 71 w 98"/>
                  <a:gd name="T47" fmla="*/ 29 h 101"/>
                  <a:gd name="T48" fmla="*/ 73 w 98"/>
                  <a:gd name="T49" fmla="*/ 34 h 101"/>
                  <a:gd name="T50" fmla="*/ 72 w 98"/>
                  <a:gd name="T51" fmla="*/ 39 h 101"/>
                  <a:gd name="T52" fmla="*/ 72 w 98"/>
                  <a:gd name="T53" fmla="*/ 39 h 101"/>
                  <a:gd name="T54" fmla="*/ 76 w 98"/>
                  <a:gd name="T55" fmla="*/ 43 h 101"/>
                  <a:gd name="T56" fmla="*/ 72 w 98"/>
                  <a:gd name="T57" fmla="*/ 47 h 101"/>
                  <a:gd name="T58" fmla="*/ 72 w 98"/>
                  <a:gd name="T59" fmla="*/ 47 h 101"/>
                  <a:gd name="T60" fmla="*/ 69 w 98"/>
                  <a:gd name="T61" fmla="*/ 46 h 101"/>
                  <a:gd name="T62" fmla="*/ 59 w 98"/>
                  <a:gd name="T63" fmla="*/ 72 h 101"/>
                  <a:gd name="T64" fmla="*/ 59 w 98"/>
                  <a:gd name="T65" fmla="*/ 73 h 101"/>
                  <a:gd name="T66" fmla="*/ 59 w 98"/>
                  <a:gd name="T67" fmla="*/ 101 h 101"/>
                  <a:gd name="T68" fmla="*/ 62 w 98"/>
                  <a:gd name="T69" fmla="*/ 101 h 101"/>
                  <a:gd name="T70" fmla="*/ 70 w 98"/>
                  <a:gd name="T71" fmla="*/ 101 h 101"/>
                  <a:gd name="T72" fmla="*/ 79 w 98"/>
                  <a:gd name="T73" fmla="*/ 88 h 101"/>
                  <a:gd name="T74" fmla="*/ 98 w 98"/>
                  <a:gd name="T75" fmla="*/ 49 h 101"/>
                  <a:gd name="T76" fmla="*/ 49 w 98"/>
                  <a:gd name="T77" fmla="*/ 0 h 101"/>
                  <a:gd name="T78" fmla="*/ 0 w 98"/>
                  <a:gd name="T79" fmla="*/ 49 h 101"/>
                  <a:gd name="T80" fmla="*/ 18 w 98"/>
                  <a:gd name="T81" fmla="*/ 88 h 101"/>
                  <a:gd name="T82" fmla="*/ 28 w 98"/>
                  <a:gd name="T83"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8" h="101">
                    <a:moveTo>
                      <a:pt x="28" y="101"/>
                    </a:moveTo>
                    <a:cubicBezTo>
                      <a:pt x="36" y="101"/>
                      <a:pt x="36" y="101"/>
                      <a:pt x="36" y="101"/>
                    </a:cubicBezTo>
                    <a:cubicBezTo>
                      <a:pt x="38" y="101"/>
                      <a:pt x="38" y="101"/>
                      <a:pt x="38" y="101"/>
                    </a:cubicBezTo>
                    <a:cubicBezTo>
                      <a:pt x="38" y="73"/>
                      <a:pt x="38" y="73"/>
                      <a:pt x="38" y="73"/>
                    </a:cubicBezTo>
                    <a:cubicBezTo>
                      <a:pt x="38" y="73"/>
                      <a:pt x="39" y="72"/>
                      <a:pt x="39" y="72"/>
                    </a:cubicBezTo>
                    <a:cubicBezTo>
                      <a:pt x="29" y="46"/>
                      <a:pt x="29" y="46"/>
                      <a:pt x="29" y="46"/>
                    </a:cubicBezTo>
                    <a:cubicBezTo>
                      <a:pt x="28" y="47"/>
                      <a:pt x="27" y="47"/>
                      <a:pt x="26" y="47"/>
                    </a:cubicBezTo>
                    <a:cubicBezTo>
                      <a:pt x="24" y="47"/>
                      <a:pt x="22" y="45"/>
                      <a:pt x="22" y="43"/>
                    </a:cubicBezTo>
                    <a:cubicBezTo>
                      <a:pt x="22" y="41"/>
                      <a:pt x="24" y="39"/>
                      <a:pt x="26" y="39"/>
                    </a:cubicBezTo>
                    <a:cubicBezTo>
                      <a:pt x="26" y="39"/>
                      <a:pt x="26" y="39"/>
                      <a:pt x="26" y="39"/>
                    </a:cubicBezTo>
                    <a:cubicBezTo>
                      <a:pt x="25" y="34"/>
                      <a:pt x="25" y="34"/>
                      <a:pt x="25" y="34"/>
                    </a:cubicBezTo>
                    <a:cubicBezTo>
                      <a:pt x="24" y="32"/>
                      <a:pt x="25" y="30"/>
                      <a:pt x="27" y="29"/>
                    </a:cubicBezTo>
                    <a:cubicBezTo>
                      <a:pt x="29" y="28"/>
                      <a:pt x="31" y="29"/>
                      <a:pt x="32" y="31"/>
                    </a:cubicBezTo>
                    <a:cubicBezTo>
                      <a:pt x="34" y="36"/>
                      <a:pt x="34" y="36"/>
                      <a:pt x="34" y="36"/>
                    </a:cubicBezTo>
                    <a:cubicBezTo>
                      <a:pt x="36" y="35"/>
                      <a:pt x="37" y="34"/>
                      <a:pt x="37" y="34"/>
                    </a:cubicBezTo>
                    <a:cubicBezTo>
                      <a:pt x="38" y="33"/>
                      <a:pt x="40" y="32"/>
                      <a:pt x="41" y="32"/>
                    </a:cubicBezTo>
                    <a:cubicBezTo>
                      <a:pt x="43" y="33"/>
                      <a:pt x="44" y="33"/>
                      <a:pt x="44" y="35"/>
                    </a:cubicBezTo>
                    <a:cubicBezTo>
                      <a:pt x="45" y="36"/>
                      <a:pt x="48" y="37"/>
                      <a:pt x="49" y="37"/>
                    </a:cubicBezTo>
                    <a:cubicBezTo>
                      <a:pt x="50" y="37"/>
                      <a:pt x="53" y="36"/>
                      <a:pt x="54" y="35"/>
                    </a:cubicBezTo>
                    <a:cubicBezTo>
                      <a:pt x="54" y="33"/>
                      <a:pt x="55" y="32"/>
                      <a:pt x="57" y="32"/>
                    </a:cubicBezTo>
                    <a:cubicBezTo>
                      <a:pt x="58" y="32"/>
                      <a:pt x="60" y="33"/>
                      <a:pt x="61" y="34"/>
                    </a:cubicBezTo>
                    <a:cubicBezTo>
                      <a:pt x="61" y="34"/>
                      <a:pt x="62" y="35"/>
                      <a:pt x="64" y="36"/>
                    </a:cubicBezTo>
                    <a:cubicBezTo>
                      <a:pt x="66" y="31"/>
                      <a:pt x="66" y="31"/>
                      <a:pt x="66" y="31"/>
                    </a:cubicBezTo>
                    <a:cubicBezTo>
                      <a:pt x="67" y="29"/>
                      <a:pt x="69" y="28"/>
                      <a:pt x="71" y="29"/>
                    </a:cubicBezTo>
                    <a:cubicBezTo>
                      <a:pt x="73" y="30"/>
                      <a:pt x="74" y="32"/>
                      <a:pt x="73" y="34"/>
                    </a:cubicBezTo>
                    <a:cubicBezTo>
                      <a:pt x="72" y="39"/>
                      <a:pt x="72" y="39"/>
                      <a:pt x="72" y="39"/>
                    </a:cubicBezTo>
                    <a:cubicBezTo>
                      <a:pt x="72" y="39"/>
                      <a:pt x="72" y="39"/>
                      <a:pt x="72" y="39"/>
                    </a:cubicBezTo>
                    <a:cubicBezTo>
                      <a:pt x="74" y="39"/>
                      <a:pt x="76" y="41"/>
                      <a:pt x="76" y="43"/>
                    </a:cubicBezTo>
                    <a:cubicBezTo>
                      <a:pt x="76" y="45"/>
                      <a:pt x="74" y="47"/>
                      <a:pt x="72" y="47"/>
                    </a:cubicBezTo>
                    <a:cubicBezTo>
                      <a:pt x="72" y="47"/>
                      <a:pt x="72" y="47"/>
                      <a:pt x="72" y="47"/>
                    </a:cubicBezTo>
                    <a:cubicBezTo>
                      <a:pt x="71" y="47"/>
                      <a:pt x="70" y="47"/>
                      <a:pt x="69" y="46"/>
                    </a:cubicBezTo>
                    <a:cubicBezTo>
                      <a:pt x="59" y="72"/>
                      <a:pt x="59" y="72"/>
                      <a:pt x="59" y="72"/>
                    </a:cubicBezTo>
                    <a:cubicBezTo>
                      <a:pt x="59" y="72"/>
                      <a:pt x="59" y="73"/>
                      <a:pt x="59" y="73"/>
                    </a:cubicBezTo>
                    <a:cubicBezTo>
                      <a:pt x="59" y="101"/>
                      <a:pt x="59" y="101"/>
                      <a:pt x="59" y="101"/>
                    </a:cubicBezTo>
                    <a:cubicBezTo>
                      <a:pt x="62" y="101"/>
                      <a:pt x="62" y="101"/>
                      <a:pt x="62" y="101"/>
                    </a:cubicBezTo>
                    <a:cubicBezTo>
                      <a:pt x="70" y="101"/>
                      <a:pt x="70" y="101"/>
                      <a:pt x="70" y="101"/>
                    </a:cubicBezTo>
                    <a:cubicBezTo>
                      <a:pt x="71" y="97"/>
                      <a:pt x="75" y="92"/>
                      <a:pt x="79" y="88"/>
                    </a:cubicBezTo>
                    <a:cubicBezTo>
                      <a:pt x="88" y="79"/>
                      <a:pt x="98" y="67"/>
                      <a:pt x="98" y="49"/>
                    </a:cubicBezTo>
                    <a:cubicBezTo>
                      <a:pt x="98" y="22"/>
                      <a:pt x="76" y="0"/>
                      <a:pt x="49" y="0"/>
                    </a:cubicBezTo>
                    <a:cubicBezTo>
                      <a:pt x="22" y="0"/>
                      <a:pt x="0" y="22"/>
                      <a:pt x="0" y="49"/>
                    </a:cubicBezTo>
                    <a:cubicBezTo>
                      <a:pt x="0" y="67"/>
                      <a:pt x="10" y="79"/>
                      <a:pt x="18" y="88"/>
                    </a:cubicBezTo>
                    <a:cubicBezTo>
                      <a:pt x="23" y="92"/>
                      <a:pt x="27" y="97"/>
                      <a:pt x="28" y="10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70" name="Freeform 47"/>
              <p:cNvSpPr/>
              <p:nvPr/>
            </p:nvSpPr>
            <p:spPr bwMode="auto">
              <a:xfrm>
                <a:off x="5703095" y="442912"/>
                <a:ext cx="109538" cy="94060"/>
              </a:xfrm>
              <a:custGeom>
                <a:avLst/>
                <a:gdLst>
                  <a:gd name="T0" fmla="*/ 43 w 44"/>
                  <a:gd name="T1" fmla="*/ 2 h 38"/>
                  <a:gd name="T2" fmla="*/ 42 w 44"/>
                  <a:gd name="T3" fmla="*/ 0 h 38"/>
                  <a:gd name="T4" fmla="*/ 34 w 44"/>
                  <a:gd name="T5" fmla="*/ 0 h 38"/>
                  <a:gd name="T6" fmla="*/ 27 w 44"/>
                  <a:gd name="T7" fmla="*/ 0 h 38"/>
                  <a:gd name="T8" fmla="*/ 14 w 44"/>
                  <a:gd name="T9" fmla="*/ 0 h 38"/>
                  <a:gd name="T10" fmla="*/ 9 w 44"/>
                  <a:gd name="T11" fmla="*/ 0 h 38"/>
                  <a:gd name="T12" fmla="*/ 1 w 44"/>
                  <a:gd name="T13" fmla="*/ 0 h 38"/>
                  <a:gd name="T14" fmla="*/ 1 w 44"/>
                  <a:gd name="T15" fmla="*/ 1 h 38"/>
                  <a:gd name="T16" fmla="*/ 2 w 44"/>
                  <a:gd name="T17" fmla="*/ 3 h 38"/>
                  <a:gd name="T18" fmla="*/ 1 w 44"/>
                  <a:gd name="T19" fmla="*/ 6 h 38"/>
                  <a:gd name="T20" fmla="*/ 1 w 44"/>
                  <a:gd name="T21" fmla="*/ 9 h 38"/>
                  <a:gd name="T22" fmla="*/ 2 w 44"/>
                  <a:gd name="T23" fmla="*/ 12 h 38"/>
                  <a:gd name="T24" fmla="*/ 1 w 44"/>
                  <a:gd name="T25" fmla="*/ 15 h 38"/>
                  <a:gd name="T26" fmla="*/ 1 w 44"/>
                  <a:gd name="T27" fmla="*/ 18 h 38"/>
                  <a:gd name="T28" fmla="*/ 2 w 44"/>
                  <a:gd name="T29" fmla="*/ 21 h 38"/>
                  <a:gd name="T30" fmla="*/ 1 w 44"/>
                  <a:gd name="T31" fmla="*/ 24 h 38"/>
                  <a:gd name="T32" fmla="*/ 0 w 44"/>
                  <a:gd name="T33" fmla="*/ 25 h 38"/>
                  <a:gd name="T34" fmla="*/ 10 w 44"/>
                  <a:gd name="T35" fmla="*/ 34 h 38"/>
                  <a:gd name="T36" fmla="*/ 21 w 44"/>
                  <a:gd name="T37" fmla="*/ 38 h 38"/>
                  <a:gd name="T38" fmla="*/ 32 w 44"/>
                  <a:gd name="T39" fmla="*/ 34 h 38"/>
                  <a:gd name="T40" fmla="*/ 41 w 44"/>
                  <a:gd name="T41" fmla="*/ 26 h 38"/>
                  <a:gd name="T42" fmla="*/ 43 w 44"/>
                  <a:gd name="T43" fmla="*/ 23 h 38"/>
                  <a:gd name="T44" fmla="*/ 43 w 44"/>
                  <a:gd name="T45" fmla="*/ 19 h 38"/>
                  <a:gd name="T46" fmla="*/ 42 w 44"/>
                  <a:gd name="T47" fmla="*/ 17 h 38"/>
                  <a:gd name="T48" fmla="*/ 43 w 44"/>
                  <a:gd name="T49" fmla="*/ 14 h 38"/>
                  <a:gd name="T50" fmla="*/ 43 w 44"/>
                  <a:gd name="T51" fmla="*/ 10 h 38"/>
                  <a:gd name="T52" fmla="*/ 42 w 44"/>
                  <a:gd name="T53" fmla="*/ 8 h 38"/>
                  <a:gd name="T54" fmla="*/ 43 w 44"/>
                  <a:gd name="T55" fmla="*/ 5 h 38"/>
                  <a:gd name="T56" fmla="*/ 43 w 44"/>
                  <a:gd name="T5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4" h="38">
                    <a:moveTo>
                      <a:pt x="43" y="2"/>
                    </a:moveTo>
                    <a:cubicBezTo>
                      <a:pt x="42" y="0"/>
                      <a:pt x="42" y="0"/>
                      <a:pt x="42" y="0"/>
                    </a:cubicBezTo>
                    <a:cubicBezTo>
                      <a:pt x="34" y="0"/>
                      <a:pt x="34" y="0"/>
                      <a:pt x="34" y="0"/>
                    </a:cubicBezTo>
                    <a:cubicBezTo>
                      <a:pt x="27" y="0"/>
                      <a:pt x="27" y="0"/>
                      <a:pt x="27" y="0"/>
                    </a:cubicBezTo>
                    <a:cubicBezTo>
                      <a:pt x="14" y="0"/>
                      <a:pt x="14" y="0"/>
                      <a:pt x="14" y="0"/>
                    </a:cubicBezTo>
                    <a:cubicBezTo>
                      <a:pt x="9" y="0"/>
                      <a:pt x="9" y="0"/>
                      <a:pt x="9" y="0"/>
                    </a:cubicBezTo>
                    <a:cubicBezTo>
                      <a:pt x="1" y="0"/>
                      <a:pt x="1" y="0"/>
                      <a:pt x="1" y="0"/>
                    </a:cubicBezTo>
                    <a:cubicBezTo>
                      <a:pt x="1" y="0"/>
                      <a:pt x="1" y="0"/>
                      <a:pt x="1" y="1"/>
                    </a:cubicBezTo>
                    <a:cubicBezTo>
                      <a:pt x="2" y="3"/>
                      <a:pt x="2" y="3"/>
                      <a:pt x="2" y="3"/>
                    </a:cubicBezTo>
                    <a:cubicBezTo>
                      <a:pt x="1" y="6"/>
                      <a:pt x="1" y="6"/>
                      <a:pt x="1" y="6"/>
                    </a:cubicBezTo>
                    <a:cubicBezTo>
                      <a:pt x="0" y="7"/>
                      <a:pt x="0" y="8"/>
                      <a:pt x="1" y="9"/>
                    </a:cubicBezTo>
                    <a:cubicBezTo>
                      <a:pt x="2" y="12"/>
                      <a:pt x="2" y="12"/>
                      <a:pt x="2" y="12"/>
                    </a:cubicBezTo>
                    <a:cubicBezTo>
                      <a:pt x="1" y="15"/>
                      <a:pt x="1" y="15"/>
                      <a:pt x="1" y="15"/>
                    </a:cubicBezTo>
                    <a:cubicBezTo>
                      <a:pt x="0" y="16"/>
                      <a:pt x="0" y="17"/>
                      <a:pt x="1" y="18"/>
                    </a:cubicBezTo>
                    <a:cubicBezTo>
                      <a:pt x="2" y="21"/>
                      <a:pt x="2" y="21"/>
                      <a:pt x="2" y="21"/>
                    </a:cubicBezTo>
                    <a:cubicBezTo>
                      <a:pt x="1" y="24"/>
                      <a:pt x="1" y="24"/>
                      <a:pt x="1" y="24"/>
                    </a:cubicBezTo>
                    <a:cubicBezTo>
                      <a:pt x="1" y="24"/>
                      <a:pt x="0" y="25"/>
                      <a:pt x="0" y="25"/>
                    </a:cubicBezTo>
                    <a:cubicBezTo>
                      <a:pt x="0" y="28"/>
                      <a:pt x="2" y="32"/>
                      <a:pt x="10" y="34"/>
                    </a:cubicBezTo>
                    <a:cubicBezTo>
                      <a:pt x="12" y="36"/>
                      <a:pt x="16" y="38"/>
                      <a:pt x="21" y="38"/>
                    </a:cubicBezTo>
                    <a:cubicBezTo>
                      <a:pt x="26" y="38"/>
                      <a:pt x="30" y="36"/>
                      <a:pt x="32" y="34"/>
                    </a:cubicBezTo>
                    <a:cubicBezTo>
                      <a:pt x="39" y="32"/>
                      <a:pt x="41" y="29"/>
                      <a:pt x="41" y="26"/>
                    </a:cubicBezTo>
                    <a:cubicBezTo>
                      <a:pt x="43" y="23"/>
                      <a:pt x="43" y="23"/>
                      <a:pt x="43" y="23"/>
                    </a:cubicBezTo>
                    <a:cubicBezTo>
                      <a:pt x="44" y="22"/>
                      <a:pt x="44" y="20"/>
                      <a:pt x="43" y="19"/>
                    </a:cubicBezTo>
                    <a:cubicBezTo>
                      <a:pt x="42" y="17"/>
                      <a:pt x="42" y="17"/>
                      <a:pt x="42" y="17"/>
                    </a:cubicBezTo>
                    <a:cubicBezTo>
                      <a:pt x="43" y="14"/>
                      <a:pt x="43" y="14"/>
                      <a:pt x="43" y="14"/>
                    </a:cubicBezTo>
                    <a:cubicBezTo>
                      <a:pt x="44" y="13"/>
                      <a:pt x="44" y="12"/>
                      <a:pt x="43" y="10"/>
                    </a:cubicBezTo>
                    <a:cubicBezTo>
                      <a:pt x="42" y="8"/>
                      <a:pt x="42" y="8"/>
                      <a:pt x="42" y="8"/>
                    </a:cubicBezTo>
                    <a:cubicBezTo>
                      <a:pt x="43" y="5"/>
                      <a:pt x="43" y="5"/>
                      <a:pt x="43" y="5"/>
                    </a:cubicBezTo>
                    <a:cubicBezTo>
                      <a:pt x="44" y="4"/>
                      <a:pt x="44" y="3"/>
                      <a:pt x="43"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grpSp>
      <p:sp>
        <p:nvSpPr>
          <p:cNvPr id="77" name="TextBox 91"/>
          <p:cNvSpPr txBox="1">
            <a:spLocks noChangeArrowheads="1"/>
          </p:cNvSpPr>
          <p:nvPr/>
        </p:nvSpPr>
        <p:spPr bwMode="auto">
          <a:xfrm>
            <a:off x="3599892" y="373226"/>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活动后勤保障</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par>
                                <p:cTn id="12" presetID="22" presetClass="entr" presetSubtype="4" fill="hold" nodeType="withEffect">
                                  <p:stCondLst>
                                    <p:cond delay="30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par>
                                <p:cTn id="15" presetID="22" presetClass="entr" presetSubtype="4" fill="hold" nodeType="withEffect">
                                  <p:stCondLst>
                                    <p:cond delay="60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par>
                                <p:cTn id="18" presetID="22" presetClass="entr" presetSubtype="4" fill="hold" nodeType="withEffect">
                                  <p:stCondLst>
                                    <p:cond delay="20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p:bldP spid="21" grpId="0" animBg="1"/>
      <p:bldP spid="22" grpId="0"/>
      <p:bldP spid="23" grpId="0" animBg="1"/>
      <p:bldP spid="24" grpId="0"/>
      <p:bldP spid="25"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179512" y="-251621"/>
            <a:ext cx="9073009" cy="5652127"/>
            <a:chOff x="179512" y="-251621"/>
            <a:chExt cx="9073009" cy="5652127"/>
          </a:xfrm>
          <a:solidFill>
            <a:srgbClr val="00013A"/>
          </a:solidFill>
        </p:grpSpPr>
        <p:sp>
          <p:nvSpPr>
            <p:cNvPr id="50" name="矩形: 圆角 49"/>
            <p:cNvSpPr/>
            <p:nvPr/>
          </p:nvSpPr>
          <p:spPr>
            <a:xfrm>
              <a:off x="431540" y="339502"/>
              <a:ext cx="8280920" cy="4464496"/>
            </a:xfrm>
            <a:prstGeom prst="roundRect">
              <a:avLst>
                <a:gd name="adj" fmla="val 5695"/>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1" name="图片 50"/>
            <p:cNvPicPr>
              <a:picLocks noChangeAspect="1"/>
            </p:cNvPicPr>
            <p:nvPr/>
          </p:nvPicPr>
          <p:blipFill rotWithShape="1">
            <a:blip r:embed="rId1">
              <a:extLst>
                <a:ext uri="{28A0092B-C50C-407E-A947-70E740481C1C}">
                  <a14:useLocalDpi xmlns:a14="http://schemas.microsoft.com/office/drawing/2010/main" val="0"/>
                </a:ext>
              </a:extLst>
            </a:blip>
            <a:srcRect l="4162" r="83006" b="76919"/>
            <a:stretch>
              <a:fillRect/>
            </a:stretch>
          </p:blipFill>
          <p:spPr>
            <a:xfrm>
              <a:off x="179512" y="-251621"/>
              <a:ext cx="1168423" cy="1182246"/>
            </a:xfrm>
            <a:prstGeom prst="rect">
              <a:avLst/>
            </a:prstGeom>
            <a:grpFill/>
          </p:spPr>
        </p:pic>
        <p:pic>
          <p:nvPicPr>
            <p:cNvPr id="52" name="图片 51"/>
            <p:cNvPicPr>
              <a:picLocks noChangeAspect="1"/>
            </p:cNvPicPr>
            <p:nvPr/>
          </p:nvPicPr>
          <p:blipFill rotWithShape="1">
            <a:blip r:embed="rId2">
              <a:extLst>
                <a:ext uri="{28A0092B-C50C-407E-A947-70E740481C1C}">
                  <a14:useLocalDpi xmlns:a14="http://schemas.microsoft.com/office/drawing/2010/main" val="0"/>
                </a:ext>
              </a:extLst>
            </a:blip>
            <a:srcRect l="60275" t="36852" r="23919" b="33642"/>
            <a:stretch>
              <a:fillRect/>
            </a:stretch>
          </p:blipFill>
          <p:spPr>
            <a:xfrm>
              <a:off x="7812360" y="3888338"/>
              <a:ext cx="1440161" cy="1512168"/>
            </a:xfrm>
            <a:prstGeom prst="rect">
              <a:avLst/>
            </a:prstGeom>
            <a:grpFill/>
          </p:spPr>
        </p:pic>
      </p:grpSp>
      <p:sp>
        <p:nvSpPr>
          <p:cNvPr id="6" name="Shape 17974"/>
          <p:cNvSpPr/>
          <p:nvPr/>
        </p:nvSpPr>
        <p:spPr>
          <a:xfrm>
            <a:off x="467544" y="1790627"/>
            <a:ext cx="8244916" cy="800836"/>
          </a:xfrm>
          <a:custGeom>
            <a:avLst/>
            <a:gdLst/>
            <a:ahLst/>
            <a:cxnLst>
              <a:cxn ang="0">
                <a:pos x="wd2" y="hd2"/>
              </a:cxn>
              <a:cxn ang="5400000">
                <a:pos x="wd2" y="hd2"/>
              </a:cxn>
              <a:cxn ang="10800000">
                <a:pos x="wd2" y="hd2"/>
              </a:cxn>
              <a:cxn ang="16200000">
                <a:pos x="wd2" y="hd2"/>
              </a:cxn>
            </a:cxnLst>
            <a:rect l="0" t="0" r="r" b="b"/>
            <a:pathLst>
              <a:path w="21600" h="18874" extrusionOk="0">
                <a:moveTo>
                  <a:pt x="0" y="6287"/>
                </a:moveTo>
                <a:cubicBezTo>
                  <a:pt x="560" y="2595"/>
                  <a:pt x="1120" y="-1096"/>
                  <a:pt x="1931" y="750"/>
                </a:cubicBezTo>
                <a:cubicBezTo>
                  <a:pt x="2742" y="2595"/>
                  <a:pt x="3301" y="17486"/>
                  <a:pt x="4865" y="17361"/>
                </a:cubicBezTo>
                <a:cubicBezTo>
                  <a:pt x="6429" y="17237"/>
                  <a:pt x="9360" y="-198"/>
                  <a:pt x="11316" y="1"/>
                </a:cubicBezTo>
                <a:cubicBezTo>
                  <a:pt x="13272" y="201"/>
                  <a:pt x="14886" y="16613"/>
                  <a:pt x="16600" y="18559"/>
                </a:cubicBezTo>
                <a:cubicBezTo>
                  <a:pt x="18314" y="20504"/>
                  <a:pt x="20779" y="12847"/>
                  <a:pt x="21600" y="11674"/>
                </a:cubicBezTo>
              </a:path>
            </a:pathLst>
          </a:custGeom>
          <a:ln w="12700">
            <a:solidFill>
              <a:schemeClr val="bg1"/>
            </a:solidFill>
            <a:prstDash val="dash"/>
            <a:round/>
          </a:ln>
        </p:spPr>
        <p:txBody>
          <a:bodyPr lIns="0" tIns="0" rIns="0" bIns="0" anchor="ctr"/>
          <a:lstStyle/>
          <a:p>
            <a:pPr lvl="0" algn="ctr"/>
            <a:endParaRPr>
              <a:solidFill>
                <a:schemeClr val="tx1">
                  <a:lumMod val="75000"/>
                  <a:lumOff val="25000"/>
                </a:schemeClr>
              </a:solidFill>
              <a:cs typeface="+mn-ea"/>
              <a:sym typeface="+mn-lt"/>
            </a:endParaRPr>
          </a:p>
        </p:txBody>
      </p:sp>
      <p:sp>
        <p:nvSpPr>
          <p:cNvPr id="7" name="Shape 17975"/>
          <p:cNvSpPr/>
          <p:nvPr/>
        </p:nvSpPr>
        <p:spPr>
          <a:xfrm>
            <a:off x="4891277" y="2202380"/>
            <a:ext cx="1156102" cy="243841"/>
          </a:xfrm>
          <a:prstGeom prst="rect">
            <a:avLst/>
          </a:prstGeom>
          <a:noFill/>
          <a:ln w="12700" cap="flat">
            <a:noFill/>
            <a:miter lim="400000"/>
          </a:ln>
          <a:effectLst/>
        </p:spPr>
        <p:txBody>
          <a:bodyPr wrap="square" lIns="45719" tIns="45719" rIns="45719" bIns="45719" numCol="1" anchor="t">
            <a:spAutoFit/>
          </a:bodyPr>
          <a:lstStyle>
            <a:lvl1pPr>
              <a:defRPr sz="1000">
                <a:solidFill>
                  <a:srgbClr val="595959"/>
                </a:solidFill>
                <a:uFill>
                  <a:solidFill>
                    <a:srgbClr val="595959"/>
                  </a:solidFill>
                </a:uFill>
                <a:latin typeface="Roboto Condensed Regular"/>
                <a:ea typeface="Roboto Condensed Regular"/>
                <a:cs typeface="Roboto Condensed Regular"/>
                <a:sym typeface="Roboto Condensed Regular"/>
              </a:defRPr>
            </a:lvl1pPr>
          </a:lstStyle>
          <a:p>
            <a:pPr lvl="0">
              <a:defRPr sz="1800">
                <a:solidFill>
                  <a:srgbClr val="000000"/>
                </a:solidFill>
                <a:uFillTx/>
              </a:defRPr>
            </a:pPr>
            <a:r>
              <a:rPr lang="zh-CN" altLang="en-US" sz="1000" dirty="0">
                <a:solidFill>
                  <a:schemeClr val="bg1"/>
                </a:solidFill>
                <a:uFill>
                  <a:solidFill>
                    <a:srgbClr val="595959"/>
                  </a:solidFill>
                </a:uFill>
                <a:latin typeface="+mn-lt"/>
                <a:ea typeface="+mn-ea"/>
                <a:cs typeface="+mn-ea"/>
                <a:sym typeface="+mn-lt"/>
              </a:rPr>
              <a:t>添加标题</a:t>
            </a:r>
            <a:endParaRPr sz="1000" dirty="0">
              <a:solidFill>
                <a:schemeClr val="bg1"/>
              </a:solidFill>
              <a:uFill>
                <a:solidFill>
                  <a:srgbClr val="595959"/>
                </a:solidFill>
              </a:uFill>
              <a:latin typeface="+mn-lt"/>
              <a:ea typeface="+mn-ea"/>
              <a:cs typeface="+mn-ea"/>
              <a:sym typeface="+mn-lt"/>
            </a:endParaRPr>
          </a:p>
        </p:txBody>
      </p:sp>
      <p:sp>
        <p:nvSpPr>
          <p:cNvPr id="8" name="Shape 17976"/>
          <p:cNvSpPr/>
          <p:nvPr/>
        </p:nvSpPr>
        <p:spPr>
          <a:xfrm>
            <a:off x="4543835" y="2475165"/>
            <a:ext cx="1521666" cy="923822"/>
          </a:xfrm>
          <a:prstGeom prst="rect">
            <a:avLst/>
          </a:prstGeom>
          <a:noFill/>
          <a:ln w="12700" cap="flat">
            <a:noFill/>
            <a:miter lim="400000"/>
          </a:ln>
          <a:effectLst/>
        </p:spPr>
        <p:txBody>
          <a:bodyPr wrap="square" lIns="0" tIns="0" rIns="0" bIns="0" numCol="1" anchor="t">
            <a:normAutofit/>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lvl="0">
              <a:lnSpc>
                <a:spcPct val="150000"/>
              </a:lnSpc>
              <a:defRPr sz="1800">
                <a:solidFill>
                  <a:srgbClr val="000000"/>
                </a:solidFill>
                <a:uFillTx/>
              </a:defRPr>
            </a:pPr>
            <a:r>
              <a:rPr lang="zh-CN" altLang="en-US" sz="800" dirty="0">
                <a:solidFill>
                  <a:schemeClr val="bg1"/>
                </a:solidFill>
                <a:uFill>
                  <a:solidFill>
                    <a:srgbClr val="808080"/>
                  </a:solidFill>
                </a:uFill>
                <a:latin typeface="+mn-lt"/>
                <a:ea typeface="+mn-ea"/>
                <a:cs typeface="+mn-ea"/>
                <a:sym typeface="+mn-lt"/>
              </a:rPr>
              <a:t>此处添加详细文本描述，建议与标题相关并符合整体语言风格</a:t>
            </a:r>
            <a:endParaRPr sz="800" dirty="0">
              <a:solidFill>
                <a:schemeClr val="bg1"/>
              </a:solidFill>
              <a:uFill>
                <a:solidFill>
                  <a:srgbClr val="808080"/>
                </a:solidFill>
              </a:uFill>
              <a:latin typeface="+mn-lt"/>
              <a:ea typeface="+mn-ea"/>
              <a:cs typeface="+mn-ea"/>
              <a:sym typeface="+mn-lt"/>
            </a:endParaRPr>
          </a:p>
        </p:txBody>
      </p:sp>
      <p:sp>
        <p:nvSpPr>
          <p:cNvPr id="9" name="Shape 17978"/>
          <p:cNvSpPr/>
          <p:nvPr/>
        </p:nvSpPr>
        <p:spPr>
          <a:xfrm>
            <a:off x="3027271" y="2477772"/>
            <a:ext cx="1156103" cy="243841"/>
          </a:xfrm>
          <a:prstGeom prst="rect">
            <a:avLst/>
          </a:prstGeom>
          <a:noFill/>
          <a:ln w="12700" cap="flat">
            <a:noFill/>
            <a:miter lim="400000"/>
          </a:ln>
          <a:effectLst/>
        </p:spPr>
        <p:txBody>
          <a:bodyPr wrap="square" lIns="45719" tIns="45719" rIns="45719" bIns="45719" numCol="1" anchor="t">
            <a:spAutoFit/>
          </a:bodyPr>
          <a:lstStyle>
            <a:lvl1pPr>
              <a:defRPr sz="1000">
                <a:solidFill>
                  <a:srgbClr val="595959"/>
                </a:solidFill>
                <a:uFill>
                  <a:solidFill>
                    <a:srgbClr val="595959"/>
                  </a:solidFill>
                </a:uFill>
                <a:latin typeface="Roboto Condensed Regular"/>
                <a:ea typeface="Roboto Condensed Regular"/>
                <a:cs typeface="Roboto Condensed Regular"/>
                <a:sym typeface="Roboto Condensed Regular"/>
              </a:defRPr>
            </a:lvl1pPr>
          </a:lstStyle>
          <a:p>
            <a:pPr lvl="0">
              <a:defRPr sz="1800">
                <a:solidFill>
                  <a:srgbClr val="000000"/>
                </a:solidFill>
                <a:uFillTx/>
              </a:defRPr>
            </a:pPr>
            <a:r>
              <a:rPr lang="zh-CN" altLang="en-US" sz="1000" dirty="0">
                <a:solidFill>
                  <a:schemeClr val="bg1"/>
                </a:solidFill>
                <a:uFill>
                  <a:solidFill>
                    <a:srgbClr val="595959"/>
                  </a:solidFill>
                </a:uFill>
                <a:latin typeface="+mn-lt"/>
                <a:ea typeface="+mn-ea"/>
                <a:cs typeface="+mn-ea"/>
                <a:sym typeface="+mn-lt"/>
              </a:rPr>
              <a:t>添加标题</a:t>
            </a:r>
            <a:endParaRPr sz="1000" dirty="0">
              <a:solidFill>
                <a:schemeClr val="bg1"/>
              </a:solidFill>
              <a:uFill>
                <a:solidFill>
                  <a:srgbClr val="595959"/>
                </a:solidFill>
              </a:uFill>
              <a:latin typeface="+mn-lt"/>
              <a:ea typeface="+mn-ea"/>
              <a:cs typeface="+mn-ea"/>
              <a:sym typeface="+mn-lt"/>
            </a:endParaRPr>
          </a:p>
        </p:txBody>
      </p:sp>
      <p:sp>
        <p:nvSpPr>
          <p:cNvPr id="10" name="Shape 17979"/>
          <p:cNvSpPr/>
          <p:nvPr/>
        </p:nvSpPr>
        <p:spPr>
          <a:xfrm>
            <a:off x="2639775" y="2777990"/>
            <a:ext cx="1521667" cy="923821"/>
          </a:xfrm>
          <a:prstGeom prst="rect">
            <a:avLst/>
          </a:prstGeom>
          <a:noFill/>
          <a:ln w="12700" cap="flat">
            <a:noFill/>
            <a:miter lim="400000"/>
          </a:ln>
          <a:effectLst/>
        </p:spPr>
        <p:txBody>
          <a:bodyPr wrap="square" lIns="0" tIns="0" rIns="0" bIns="0" numCol="1" anchor="t">
            <a:normAutofit/>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lvl="0">
              <a:lnSpc>
                <a:spcPct val="150000"/>
              </a:lnSpc>
              <a:defRPr sz="1800">
                <a:solidFill>
                  <a:srgbClr val="000000"/>
                </a:solidFill>
                <a:uFillTx/>
              </a:defRPr>
            </a:pPr>
            <a:r>
              <a:rPr lang="zh-CN" altLang="en-US" sz="800" dirty="0">
                <a:solidFill>
                  <a:schemeClr val="bg1"/>
                </a:solidFill>
                <a:uFill>
                  <a:solidFill>
                    <a:srgbClr val="808080"/>
                  </a:solidFill>
                </a:uFill>
                <a:latin typeface="+mn-lt"/>
                <a:ea typeface="+mn-ea"/>
                <a:cs typeface="+mn-ea"/>
                <a:sym typeface="+mn-lt"/>
              </a:rPr>
              <a:t>此处添加详细文本描述，建议与标题相关并符合整体语言风格</a:t>
            </a:r>
            <a:endParaRPr sz="800" dirty="0">
              <a:solidFill>
                <a:schemeClr val="bg1"/>
              </a:solidFill>
              <a:uFill>
                <a:solidFill>
                  <a:srgbClr val="808080"/>
                </a:solidFill>
              </a:uFill>
              <a:latin typeface="+mn-lt"/>
              <a:ea typeface="+mn-ea"/>
              <a:cs typeface="+mn-ea"/>
              <a:sym typeface="+mn-lt"/>
            </a:endParaRPr>
          </a:p>
        </p:txBody>
      </p:sp>
      <p:sp>
        <p:nvSpPr>
          <p:cNvPr id="11" name="Shape 17981"/>
          <p:cNvSpPr/>
          <p:nvPr/>
        </p:nvSpPr>
        <p:spPr>
          <a:xfrm>
            <a:off x="6924030" y="2952350"/>
            <a:ext cx="1156102" cy="243841"/>
          </a:xfrm>
          <a:prstGeom prst="rect">
            <a:avLst/>
          </a:prstGeom>
          <a:noFill/>
          <a:ln w="12700" cap="flat">
            <a:noFill/>
            <a:miter lim="400000"/>
          </a:ln>
          <a:effectLst/>
        </p:spPr>
        <p:txBody>
          <a:bodyPr wrap="square" lIns="45719" tIns="45719" rIns="45719" bIns="45719" numCol="1" anchor="t">
            <a:spAutoFit/>
          </a:bodyPr>
          <a:lstStyle>
            <a:lvl1pPr>
              <a:defRPr sz="1000">
                <a:solidFill>
                  <a:srgbClr val="595959"/>
                </a:solidFill>
                <a:uFill>
                  <a:solidFill>
                    <a:srgbClr val="595959"/>
                  </a:solidFill>
                </a:uFill>
                <a:latin typeface="Roboto Condensed Regular"/>
                <a:ea typeface="Roboto Condensed Regular"/>
                <a:cs typeface="Roboto Condensed Regular"/>
                <a:sym typeface="Roboto Condensed Regular"/>
              </a:defRPr>
            </a:lvl1pPr>
          </a:lstStyle>
          <a:p>
            <a:pPr lvl="0">
              <a:defRPr sz="1800">
                <a:solidFill>
                  <a:srgbClr val="000000"/>
                </a:solidFill>
                <a:uFillTx/>
              </a:defRPr>
            </a:pPr>
            <a:r>
              <a:rPr lang="zh-CN" altLang="en-US" sz="1000" dirty="0">
                <a:solidFill>
                  <a:schemeClr val="bg1"/>
                </a:solidFill>
                <a:uFill>
                  <a:solidFill>
                    <a:srgbClr val="595959"/>
                  </a:solidFill>
                </a:uFill>
                <a:latin typeface="+mn-lt"/>
                <a:ea typeface="+mn-ea"/>
                <a:cs typeface="+mn-ea"/>
                <a:sym typeface="+mn-lt"/>
              </a:rPr>
              <a:t>添加标题</a:t>
            </a:r>
            <a:endParaRPr sz="1000" dirty="0">
              <a:solidFill>
                <a:schemeClr val="bg1"/>
              </a:solidFill>
              <a:uFill>
                <a:solidFill>
                  <a:srgbClr val="595959"/>
                </a:solidFill>
              </a:uFill>
              <a:latin typeface="+mn-lt"/>
              <a:ea typeface="+mn-ea"/>
              <a:cs typeface="+mn-ea"/>
              <a:sym typeface="+mn-lt"/>
            </a:endParaRPr>
          </a:p>
        </p:txBody>
      </p:sp>
      <p:sp>
        <p:nvSpPr>
          <p:cNvPr id="12" name="Shape 17982"/>
          <p:cNvSpPr/>
          <p:nvPr/>
        </p:nvSpPr>
        <p:spPr>
          <a:xfrm>
            <a:off x="6525092" y="3196716"/>
            <a:ext cx="1521666" cy="923821"/>
          </a:xfrm>
          <a:prstGeom prst="rect">
            <a:avLst/>
          </a:prstGeom>
          <a:noFill/>
          <a:ln w="12700" cap="flat">
            <a:noFill/>
            <a:miter lim="400000"/>
          </a:ln>
          <a:effectLst/>
        </p:spPr>
        <p:txBody>
          <a:bodyPr wrap="square" lIns="0" tIns="0" rIns="0" bIns="0" numCol="1" anchor="t">
            <a:normAutofit/>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lvl="0">
              <a:lnSpc>
                <a:spcPct val="150000"/>
              </a:lnSpc>
              <a:defRPr sz="1800">
                <a:solidFill>
                  <a:srgbClr val="000000"/>
                </a:solidFill>
                <a:uFillTx/>
              </a:defRPr>
            </a:pPr>
            <a:r>
              <a:rPr lang="zh-CN" altLang="en-US" sz="800" dirty="0">
                <a:solidFill>
                  <a:schemeClr val="bg1"/>
                </a:solidFill>
                <a:uFill>
                  <a:solidFill>
                    <a:srgbClr val="808080"/>
                  </a:solidFill>
                </a:uFill>
                <a:latin typeface="+mn-lt"/>
                <a:ea typeface="+mn-ea"/>
                <a:cs typeface="+mn-ea"/>
                <a:sym typeface="+mn-lt"/>
              </a:rPr>
              <a:t>此处添加详细文本描述，建议与标题相关并符合整体语言风格</a:t>
            </a:r>
            <a:endParaRPr sz="800" dirty="0">
              <a:solidFill>
                <a:schemeClr val="bg1"/>
              </a:solidFill>
              <a:uFill>
                <a:solidFill>
                  <a:srgbClr val="808080"/>
                </a:solidFill>
              </a:uFill>
              <a:latin typeface="+mn-lt"/>
              <a:ea typeface="+mn-ea"/>
              <a:cs typeface="+mn-ea"/>
              <a:sym typeface="+mn-lt"/>
            </a:endParaRPr>
          </a:p>
        </p:txBody>
      </p:sp>
      <p:sp>
        <p:nvSpPr>
          <p:cNvPr id="13" name="Shape 17984"/>
          <p:cNvSpPr/>
          <p:nvPr/>
        </p:nvSpPr>
        <p:spPr>
          <a:xfrm>
            <a:off x="1236801" y="2683555"/>
            <a:ext cx="1156102" cy="243841"/>
          </a:xfrm>
          <a:prstGeom prst="rect">
            <a:avLst/>
          </a:prstGeom>
          <a:noFill/>
          <a:ln w="12700" cap="flat">
            <a:noFill/>
            <a:miter lim="400000"/>
          </a:ln>
          <a:effectLst/>
        </p:spPr>
        <p:txBody>
          <a:bodyPr wrap="square" lIns="45719" tIns="45719" rIns="45719" bIns="45719" numCol="1" anchor="t">
            <a:spAutoFit/>
          </a:bodyPr>
          <a:lstStyle>
            <a:lvl1pPr>
              <a:defRPr sz="1000">
                <a:solidFill>
                  <a:srgbClr val="595959"/>
                </a:solidFill>
                <a:uFill>
                  <a:solidFill>
                    <a:srgbClr val="595959"/>
                  </a:solidFill>
                </a:uFill>
                <a:latin typeface="Roboto Condensed Regular"/>
                <a:ea typeface="Roboto Condensed Regular"/>
                <a:cs typeface="Roboto Condensed Regular"/>
                <a:sym typeface="Roboto Condensed Regular"/>
              </a:defRPr>
            </a:lvl1pPr>
          </a:lstStyle>
          <a:p>
            <a:pPr lvl="0">
              <a:defRPr sz="1800">
                <a:solidFill>
                  <a:srgbClr val="000000"/>
                </a:solidFill>
                <a:uFillTx/>
              </a:defRPr>
            </a:pPr>
            <a:r>
              <a:rPr lang="zh-CN" altLang="en-US" sz="1000" dirty="0">
                <a:solidFill>
                  <a:schemeClr val="bg1"/>
                </a:solidFill>
                <a:uFill>
                  <a:solidFill>
                    <a:srgbClr val="595959"/>
                  </a:solidFill>
                </a:uFill>
                <a:latin typeface="+mn-lt"/>
                <a:ea typeface="+mn-ea"/>
                <a:cs typeface="+mn-ea"/>
                <a:sym typeface="+mn-lt"/>
              </a:rPr>
              <a:t>添加标题</a:t>
            </a:r>
            <a:endParaRPr sz="1000" dirty="0">
              <a:solidFill>
                <a:schemeClr val="bg1"/>
              </a:solidFill>
              <a:uFill>
                <a:solidFill>
                  <a:srgbClr val="595959"/>
                </a:solidFill>
              </a:uFill>
              <a:latin typeface="+mn-lt"/>
              <a:ea typeface="+mn-ea"/>
              <a:cs typeface="+mn-ea"/>
              <a:sym typeface="+mn-lt"/>
            </a:endParaRPr>
          </a:p>
        </p:txBody>
      </p:sp>
      <p:sp>
        <p:nvSpPr>
          <p:cNvPr id="14" name="Shape 17985"/>
          <p:cNvSpPr/>
          <p:nvPr/>
        </p:nvSpPr>
        <p:spPr>
          <a:xfrm>
            <a:off x="871237" y="2909238"/>
            <a:ext cx="1521666" cy="923821"/>
          </a:xfrm>
          <a:prstGeom prst="rect">
            <a:avLst/>
          </a:prstGeom>
          <a:noFill/>
          <a:ln w="12700" cap="flat">
            <a:noFill/>
            <a:miter lim="400000"/>
          </a:ln>
          <a:effectLst/>
        </p:spPr>
        <p:txBody>
          <a:bodyPr wrap="square" lIns="0" tIns="0" rIns="0" bIns="0" numCol="1" anchor="t">
            <a:normAutofit/>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lvl="0">
              <a:lnSpc>
                <a:spcPct val="150000"/>
              </a:lnSpc>
              <a:defRPr sz="1800">
                <a:solidFill>
                  <a:srgbClr val="000000"/>
                </a:solidFill>
                <a:uFillTx/>
              </a:defRPr>
            </a:pPr>
            <a:r>
              <a:rPr lang="zh-CN" altLang="en-US" sz="800" dirty="0">
                <a:solidFill>
                  <a:schemeClr val="bg1"/>
                </a:solidFill>
                <a:uFill>
                  <a:solidFill>
                    <a:srgbClr val="808080"/>
                  </a:solidFill>
                </a:uFill>
                <a:latin typeface="+mn-lt"/>
                <a:ea typeface="+mn-ea"/>
                <a:cs typeface="+mn-ea"/>
                <a:sym typeface="+mn-lt"/>
              </a:rPr>
              <a:t>此处添加详细文本描述，建议与标题相关并符合整体语言风格</a:t>
            </a:r>
            <a:endParaRPr sz="800" dirty="0">
              <a:solidFill>
                <a:schemeClr val="bg1"/>
              </a:solidFill>
              <a:uFill>
                <a:solidFill>
                  <a:srgbClr val="808080"/>
                </a:solidFill>
              </a:uFill>
              <a:latin typeface="+mn-lt"/>
              <a:ea typeface="+mn-ea"/>
              <a:cs typeface="+mn-ea"/>
              <a:sym typeface="+mn-lt"/>
            </a:endParaRPr>
          </a:p>
        </p:txBody>
      </p:sp>
      <p:grpSp>
        <p:nvGrpSpPr>
          <p:cNvPr id="2" name="组合 1"/>
          <p:cNvGrpSpPr/>
          <p:nvPr/>
        </p:nvGrpSpPr>
        <p:grpSpPr>
          <a:xfrm>
            <a:off x="1187624" y="2008321"/>
            <a:ext cx="720080" cy="608251"/>
            <a:chOff x="1187624" y="2008321"/>
            <a:chExt cx="720080" cy="608251"/>
          </a:xfrm>
        </p:grpSpPr>
        <p:sp>
          <p:nvSpPr>
            <p:cNvPr id="33" name="Freeform 124"/>
            <p:cNvSpPr/>
            <p:nvPr/>
          </p:nvSpPr>
          <p:spPr bwMode="auto">
            <a:xfrm>
              <a:off x="1187624" y="2008321"/>
              <a:ext cx="720080" cy="608251"/>
            </a:xfrm>
            <a:custGeom>
              <a:avLst/>
              <a:gdLst>
                <a:gd name="T0" fmla="*/ 106 w 218"/>
                <a:gd name="T1" fmla="*/ 3 h 184"/>
                <a:gd name="T2" fmla="*/ 1 w 218"/>
                <a:gd name="T3" fmla="*/ 84 h 184"/>
                <a:gd name="T4" fmla="*/ 25 w 218"/>
                <a:gd name="T5" fmla="*/ 129 h 184"/>
                <a:gd name="T6" fmla="*/ 33 w 218"/>
                <a:gd name="T7" fmla="*/ 136 h 184"/>
                <a:gd name="T8" fmla="*/ 43 w 218"/>
                <a:gd name="T9" fmla="*/ 150 h 184"/>
                <a:gd name="T10" fmla="*/ 27 w 218"/>
                <a:gd name="T11" fmla="*/ 176 h 184"/>
                <a:gd name="T12" fmla="*/ 31 w 218"/>
                <a:gd name="T13" fmla="*/ 184 h 184"/>
                <a:gd name="T14" fmla="*/ 57 w 218"/>
                <a:gd name="T15" fmla="*/ 181 h 184"/>
                <a:gd name="T16" fmla="*/ 89 w 218"/>
                <a:gd name="T17" fmla="*/ 163 h 184"/>
                <a:gd name="T18" fmla="*/ 107 w 218"/>
                <a:gd name="T19" fmla="*/ 156 h 184"/>
                <a:gd name="T20" fmla="*/ 127 w 218"/>
                <a:gd name="T21" fmla="*/ 155 h 184"/>
                <a:gd name="T22" fmla="*/ 217 w 218"/>
                <a:gd name="T23" fmla="*/ 76 h 184"/>
                <a:gd name="T24" fmla="*/ 106 w 218"/>
                <a:gd name="T25" fmla="*/ 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8" h="184">
                  <a:moveTo>
                    <a:pt x="106" y="3"/>
                  </a:moveTo>
                  <a:cubicBezTo>
                    <a:pt x="47" y="5"/>
                    <a:pt x="0" y="41"/>
                    <a:pt x="1" y="84"/>
                  </a:cubicBezTo>
                  <a:cubicBezTo>
                    <a:pt x="2" y="101"/>
                    <a:pt x="11" y="117"/>
                    <a:pt x="25" y="129"/>
                  </a:cubicBezTo>
                  <a:cubicBezTo>
                    <a:pt x="27" y="132"/>
                    <a:pt x="33" y="136"/>
                    <a:pt x="33" y="136"/>
                  </a:cubicBezTo>
                  <a:cubicBezTo>
                    <a:pt x="36" y="137"/>
                    <a:pt x="42" y="143"/>
                    <a:pt x="43" y="150"/>
                  </a:cubicBezTo>
                  <a:cubicBezTo>
                    <a:pt x="44" y="160"/>
                    <a:pt x="32" y="171"/>
                    <a:pt x="27" y="176"/>
                  </a:cubicBezTo>
                  <a:cubicBezTo>
                    <a:pt x="21" y="180"/>
                    <a:pt x="25" y="184"/>
                    <a:pt x="31" y="184"/>
                  </a:cubicBezTo>
                  <a:cubicBezTo>
                    <a:pt x="36" y="184"/>
                    <a:pt x="43" y="184"/>
                    <a:pt x="57" y="181"/>
                  </a:cubicBezTo>
                  <a:cubicBezTo>
                    <a:pt x="71" y="177"/>
                    <a:pt x="84" y="167"/>
                    <a:pt x="89" y="163"/>
                  </a:cubicBezTo>
                  <a:cubicBezTo>
                    <a:pt x="93" y="160"/>
                    <a:pt x="100" y="156"/>
                    <a:pt x="107" y="156"/>
                  </a:cubicBezTo>
                  <a:cubicBezTo>
                    <a:pt x="107" y="156"/>
                    <a:pt x="122" y="156"/>
                    <a:pt x="127" y="155"/>
                  </a:cubicBezTo>
                  <a:cubicBezTo>
                    <a:pt x="179" y="148"/>
                    <a:pt x="218" y="115"/>
                    <a:pt x="217" y="76"/>
                  </a:cubicBezTo>
                  <a:cubicBezTo>
                    <a:pt x="215" y="33"/>
                    <a:pt x="166" y="0"/>
                    <a:pt x="106" y="3"/>
                  </a:cubicBezTo>
                  <a:close/>
                </a:path>
              </a:pathLst>
            </a:custGeom>
            <a:gradFill>
              <a:gsLst>
                <a:gs pos="0">
                  <a:srgbClr val="F74C79"/>
                </a:gs>
                <a:gs pos="100000">
                  <a:srgbClr val="FEDD7E"/>
                </a:gs>
              </a:gsLst>
              <a:lin ang="5400000" scaled="1"/>
            </a:grad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grpSp>
          <p:nvGrpSpPr>
            <p:cNvPr id="37" name="组合 36"/>
            <p:cNvGrpSpPr/>
            <p:nvPr/>
          </p:nvGrpSpPr>
          <p:grpSpPr>
            <a:xfrm>
              <a:off x="1398052" y="2144993"/>
              <a:ext cx="270272" cy="301228"/>
              <a:chOff x="4360069" y="330994"/>
              <a:chExt cx="270272" cy="301228"/>
            </a:xfrm>
          </p:grpSpPr>
          <p:sp>
            <p:nvSpPr>
              <p:cNvPr id="38" name="Freeform 5"/>
              <p:cNvSpPr>
                <a:spLocks noEditPoints="1"/>
              </p:cNvSpPr>
              <p:nvPr/>
            </p:nvSpPr>
            <p:spPr bwMode="auto">
              <a:xfrm>
                <a:off x="4394597" y="579835"/>
                <a:ext cx="54769" cy="52387"/>
              </a:xfrm>
              <a:custGeom>
                <a:avLst/>
                <a:gdLst>
                  <a:gd name="T0" fmla="*/ 0 w 23"/>
                  <a:gd name="T1" fmla="*/ 11 h 22"/>
                  <a:gd name="T2" fmla="*/ 12 w 23"/>
                  <a:gd name="T3" fmla="*/ 22 h 22"/>
                  <a:gd name="T4" fmla="*/ 23 w 23"/>
                  <a:gd name="T5" fmla="*/ 11 h 22"/>
                  <a:gd name="T6" fmla="*/ 12 w 23"/>
                  <a:gd name="T7" fmla="*/ 0 h 22"/>
                  <a:gd name="T8" fmla="*/ 0 w 23"/>
                  <a:gd name="T9" fmla="*/ 11 h 22"/>
                  <a:gd name="T10" fmla="*/ 17 w 23"/>
                  <a:gd name="T11" fmla="*/ 11 h 22"/>
                  <a:gd name="T12" fmla="*/ 12 w 23"/>
                  <a:gd name="T13" fmla="*/ 17 h 22"/>
                  <a:gd name="T14" fmla="*/ 6 w 23"/>
                  <a:gd name="T15" fmla="*/ 11 h 22"/>
                  <a:gd name="T16" fmla="*/ 12 w 23"/>
                  <a:gd name="T17" fmla="*/ 5 h 22"/>
                  <a:gd name="T18" fmla="*/ 17 w 23"/>
                  <a:gd name="T19"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2">
                    <a:moveTo>
                      <a:pt x="0" y="11"/>
                    </a:moveTo>
                    <a:cubicBezTo>
                      <a:pt x="0" y="17"/>
                      <a:pt x="6" y="22"/>
                      <a:pt x="12" y="22"/>
                    </a:cubicBezTo>
                    <a:cubicBezTo>
                      <a:pt x="18" y="22"/>
                      <a:pt x="23" y="17"/>
                      <a:pt x="23" y="11"/>
                    </a:cubicBezTo>
                    <a:cubicBezTo>
                      <a:pt x="23" y="5"/>
                      <a:pt x="18" y="0"/>
                      <a:pt x="12" y="0"/>
                    </a:cubicBezTo>
                    <a:cubicBezTo>
                      <a:pt x="6" y="0"/>
                      <a:pt x="0" y="5"/>
                      <a:pt x="0" y="11"/>
                    </a:cubicBezTo>
                    <a:close/>
                    <a:moveTo>
                      <a:pt x="17" y="11"/>
                    </a:moveTo>
                    <a:cubicBezTo>
                      <a:pt x="17" y="14"/>
                      <a:pt x="15" y="17"/>
                      <a:pt x="12" y="17"/>
                    </a:cubicBezTo>
                    <a:cubicBezTo>
                      <a:pt x="9" y="17"/>
                      <a:pt x="6" y="14"/>
                      <a:pt x="6" y="11"/>
                    </a:cubicBezTo>
                    <a:cubicBezTo>
                      <a:pt x="6" y="8"/>
                      <a:pt x="9" y="5"/>
                      <a:pt x="12" y="5"/>
                    </a:cubicBezTo>
                    <a:cubicBezTo>
                      <a:pt x="15" y="5"/>
                      <a:pt x="17" y="8"/>
                      <a:pt x="17" y="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39" name="Freeform 6"/>
              <p:cNvSpPr>
                <a:spLocks noEditPoints="1"/>
              </p:cNvSpPr>
              <p:nvPr/>
            </p:nvSpPr>
            <p:spPr bwMode="auto">
              <a:xfrm>
                <a:off x="4543425" y="579835"/>
                <a:ext cx="51197" cy="52387"/>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6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6" y="14"/>
                      <a:pt x="6" y="11"/>
                    </a:cubicBezTo>
                    <a:cubicBezTo>
                      <a:pt x="6" y="8"/>
                      <a:pt x="8" y="5"/>
                      <a:pt x="11" y="5"/>
                    </a:cubicBezTo>
                    <a:cubicBezTo>
                      <a:pt x="14" y="5"/>
                      <a:pt x="17" y="8"/>
                      <a:pt x="17" y="11"/>
                    </a:cubicBezTo>
                    <a:cubicBezTo>
                      <a:pt x="17" y="14"/>
                      <a:pt x="14" y="17"/>
                      <a:pt x="11" y="1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0" name="Freeform 7"/>
              <p:cNvSpPr>
                <a:spLocks noEditPoints="1"/>
              </p:cNvSpPr>
              <p:nvPr/>
            </p:nvSpPr>
            <p:spPr bwMode="auto">
              <a:xfrm>
                <a:off x="4360069" y="330994"/>
                <a:ext cx="270272" cy="260747"/>
              </a:xfrm>
              <a:custGeom>
                <a:avLst/>
                <a:gdLst>
                  <a:gd name="T0" fmla="*/ 17 w 115"/>
                  <a:gd name="T1" fmla="*/ 21 h 111"/>
                  <a:gd name="T2" fmla="*/ 22 w 115"/>
                  <a:gd name="T3" fmla="*/ 22 h 111"/>
                  <a:gd name="T4" fmla="*/ 24 w 115"/>
                  <a:gd name="T5" fmla="*/ 81 h 111"/>
                  <a:gd name="T6" fmla="*/ 14 w 115"/>
                  <a:gd name="T7" fmla="*/ 92 h 111"/>
                  <a:gd name="T8" fmla="*/ 88 w 115"/>
                  <a:gd name="T9" fmla="*/ 103 h 111"/>
                  <a:gd name="T10" fmla="*/ 102 w 115"/>
                  <a:gd name="T11" fmla="*/ 110 h 111"/>
                  <a:gd name="T12" fmla="*/ 105 w 115"/>
                  <a:gd name="T13" fmla="*/ 111 h 111"/>
                  <a:gd name="T14" fmla="*/ 102 w 115"/>
                  <a:gd name="T15" fmla="*/ 103 h 111"/>
                  <a:gd name="T16" fmla="*/ 24 w 115"/>
                  <a:gd name="T17" fmla="*/ 98 h 111"/>
                  <a:gd name="T18" fmla="*/ 19 w 115"/>
                  <a:gd name="T19" fmla="*/ 91 h 111"/>
                  <a:gd name="T20" fmla="*/ 94 w 115"/>
                  <a:gd name="T21" fmla="*/ 86 h 111"/>
                  <a:gd name="T22" fmla="*/ 114 w 115"/>
                  <a:gd name="T23" fmla="*/ 53 h 111"/>
                  <a:gd name="T24" fmla="*/ 107 w 115"/>
                  <a:gd name="T25" fmla="*/ 39 h 111"/>
                  <a:gd name="T26" fmla="*/ 9 w 115"/>
                  <a:gd name="T27" fmla="*/ 9 h 111"/>
                  <a:gd name="T28" fmla="*/ 2 w 115"/>
                  <a:gd name="T29" fmla="*/ 1 h 111"/>
                  <a:gd name="T30" fmla="*/ 5 w 115"/>
                  <a:gd name="T31" fmla="*/ 11 h 111"/>
                  <a:gd name="T32" fmla="*/ 108 w 115"/>
                  <a:gd name="T33" fmla="*/ 47 h 111"/>
                  <a:gd name="T34" fmla="*/ 101 w 115"/>
                  <a:gd name="T35" fmla="*/ 75 h 111"/>
                  <a:gd name="T36" fmla="*/ 93 w 115"/>
                  <a:gd name="T37" fmla="*/ 81 h 111"/>
                  <a:gd name="T38" fmla="*/ 105 w 115"/>
                  <a:gd name="T39" fmla="*/ 45 h 111"/>
                  <a:gd name="T40" fmla="*/ 95 w 115"/>
                  <a:gd name="T41" fmla="*/ 42 h 111"/>
                  <a:gd name="T42" fmla="*/ 81 w 115"/>
                  <a:gd name="T43" fmla="*/ 81 h 111"/>
                  <a:gd name="T44" fmla="*/ 72 w 115"/>
                  <a:gd name="T45" fmla="*/ 36 h 111"/>
                  <a:gd name="T46" fmla="*/ 75 w 115"/>
                  <a:gd name="T47" fmla="*/ 81 h 111"/>
                  <a:gd name="T48" fmla="*/ 72 w 115"/>
                  <a:gd name="T49" fmla="*/ 36 h 111"/>
                  <a:gd name="T50" fmla="*/ 66 w 115"/>
                  <a:gd name="T51" fmla="*/ 34 h 111"/>
                  <a:gd name="T52" fmla="*/ 57 w 115"/>
                  <a:gd name="T53" fmla="*/ 81 h 111"/>
                  <a:gd name="T54" fmla="*/ 52 w 115"/>
                  <a:gd name="T55" fmla="*/ 30 h 111"/>
                  <a:gd name="T56" fmla="*/ 45 w 115"/>
                  <a:gd name="T57" fmla="*/ 81 h 111"/>
                  <a:gd name="T58" fmla="*/ 52 w 115"/>
                  <a:gd name="T59" fmla="*/ 30 h 111"/>
                  <a:gd name="T60" fmla="*/ 39 w 115"/>
                  <a:gd name="T61" fmla="*/ 81 h 111"/>
                  <a:gd name="T62" fmla="*/ 28 w 115"/>
                  <a:gd name="T63" fmla="*/ 2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11">
                    <a:moveTo>
                      <a:pt x="5" y="11"/>
                    </a:moveTo>
                    <a:cubicBezTo>
                      <a:pt x="7" y="15"/>
                      <a:pt x="13" y="20"/>
                      <a:pt x="17" y="21"/>
                    </a:cubicBezTo>
                    <a:cubicBezTo>
                      <a:pt x="22" y="22"/>
                      <a:pt x="22" y="22"/>
                      <a:pt x="22" y="22"/>
                    </a:cubicBezTo>
                    <a:cubicBezTo>
                      <a:pt x="22" y="22"/>
                      <a:pt x="22" y="22"/>
                      <a:pt x="22" y="22"/>
                    </a:cubicBezTo>
                    <a:cubicBezTo>
                      <a:pt x="27" y="81"/>
                      <a:pt x="27" y="81"/>
                      <a:pt x="27" y="81"/>
                    </a:cubicBezTo>
                    <a:cubicBezTo>
                      <a:pt x="24" y="81"/>
                      <a:pt x="24" y="81"/>
                      <a:pt x="24" y="81"/>
                    </a:cubicBezTo>
                    <a:cubicBezTo>
                      <a:pt x="18" y="81"/>
                      <a:pt x="14" y="86"/>
                      <a:pt x="14" y="91"/>
                    </a:cubicBezTo>
                    <a:cubicBezTo>
                      <a:pt x="14" y="92"/>
                      <a:pt x="14" y="92"/>
                      <a:pt x="14" y="92"/>
                    </a:cubicBezTo>
                    <a:cubicBezTo>
                      <a:pt x="14" y="98"/>
                      <a:pt x="18" y="103"/>
                      <a:pt x="24" y="103"/>
                    </a:cubicBezTo>
                    <a:cubicBezTo>
                      <a:pt x="88" y="103"/>
                      <a:pt x="88" y="103"/>
                      <a:pt x="88" y="103"/>
                    </a:cubicBezTo>
                    <a:cubicBezTo>
                      <a:pt x="92" y="103"/>
                      <a:pt x="96" y="105"/>
                      <a:pt x="98" y="106"/>
                    </a:cubicBezTo>
                    <a:cubicBezTo>
                      <a:pt x="102" y="110"/>
                      <a:pt x="102" y="110"/>
                      <a:pt x="102" y="110"/>
                    </a:cubicBezTo>
                    <a:cubicBezTo>
                      <a:pt x="102" y="111"/>
                      <a:pt x="103" y="111"/>
                      <a:pt x="104" y="111"/>
                    </a:cubicBezTo>
                    <a:cubicBezTo>
                      <a:pt x="104" y="111"/>
                      <a:pt x="105" y="111"/>
                      <a:pt x="105" y="111"/>
                    </a:cubicBezTo>
                    <a:cubicBezTo>
                      <a:pt x="107" y="110"/>
                      <a:pt x="107" y="108"/>
                      <a:pt x="106" y="107"/>
                    </a:cubicBezTo>
                    <a:cubicBezTo>
                      <a:pt x="102" y="103"/>
                      <a:pt x="102" y="103"/>
                      <a:pt x="102" y="103"/>
                    </a:cubicBezTo>
                    <a:cubicBezTo>
                      <a:pt x="99" y="100"/>
                      <a:pt x="93" y="98"/>
                      <a:pt x="88" y="98"/>
                    </a:cubicBezTo>
                    <a:cubicBezTo>
                      <a:pt x="24" y="98"/>
                      <a:pt x="24" y="98"/>
                      <a:pt x="24" y="98"/>
                    </a:cubicBezTo>
                    <a:cubicBezTo>
                      <a:pt x="21" y="98"/>
                      <a:pt x="19" y="95"/>
                      <a:pt x="19" y="92"/>
                    </a:cubicBezTo>
                    <a:cubicBezTo>
                      <a:pt x="19" y="91"/>
                      <a:pt x="19" y="91"/>
                      <a:pt x="19" y="91"/>
                    </a:cubicBezTo>
                    <a:cubicBezTo>
                      <a:pt x="19" y="89"/>
                      <a:pt x="21" y="86"/>
                      <a:pt x="24" y="86"/>
                    </a:cubicBezTo>
                    <a:cubicBezTo>
                      <a:pt x="94" y="86"/>
                      <a:pt x="94" y="86"/>
                      <a:pt x="94" y="86"/>
                    </a:cubicBezTo>
                    <a:cubicBezTo>
                      <a:pt x="99" y="86"/>
                      <a:pt x="105" y="82"/>
                      <a:pt x="107" y="77"/>
                    </a:cubicBezTo>
                    <a:cubicBezTo>
                      <a:pt x="114" y="53"/>
                      <a:pt x="114" y="53"/>
                      <a:pt x="114" y="53"/>
                    </a:cubicBezTo>
                    <a:cubicBezTo>
                      <a:pt x="115" y="50"/>
                      <a:pt x="114" y="47"/>
                      <a:pt x="113" y="44"/>
                    </a:cubicBezTo>
                    <a:cubicBezTo>
                      <a:pt x="112" y="42"/>
                      <a:pt x="109" y="40"/>
                      <a:pt x="107" y="39"/>
                    </a:cubicBezTo>
                    <a:cubicBezTo>
                      <a:pt x="19" y="16"/>
                      <a:pt x="19" y="16"/>
                      <a:pt x="19" y="16"/>
                    </a:cubicBezTo>
                    <a:cubicBezTo>
                      <a:pt x="15" y="15"/>
                      <a:pt x="11" y="11"/>
                      <a:pt x="9" y="9"/>
                    </a:cubicBezTo>
                    <a:cubicBezTo>
                      <a:pt x="6" y="2"/>
                      <a:pt x="6" y="2"/>
                      <a:pt x="6" y="2"/>
                    </a:cubicBezTo>
                    <a:cubicBezTo>
                      <a:pt x="5" y="1"/>
                      <a:pt x="3" y="0"/>
                      <a:pt x="2" y="1"/>
                    </a:cubicBezTo>
                    <a:cubicBezTo>
                      <a:pt x="1" y="2"/>
                      <a:pt x="0" y="4"/>
                      <a:pt x="1" y="5"/>
                    </a:cubicBezTo>
                    <a:lnTo>
                      <a:pt x="5" y="11"/>
                    </a:lnTo>
                    <a:close/>
                    <a:moveTo>
                      <a:pt x="105" y="45"/>
                    </a:moveTo>
                    <a:cubicBezTo>
                      <a:pt x="106" y="45"/>
                      <a:pt x="107" y="46"/>
                      <a:pt x="108" y="47"/>
                    </a:cubicBezTo>
                    <a:cubicBezTo>
                      <a:pt x="109" y="48"/>
                      <a:pt x="109" y="50"/>
                      <a:pt x="109" y="51"/>
                    </a:cubicBezTo>
                    <a:cubicBezTo>
                      <a:pt x="101" y="75"/>
                      <a:pt x="101" y="75"/>
                      <a:pt x="101" y="75"/>
                    </a:cubicBezTo>
                    <a:cubicBezTo>
                      <a:pt x="100" y="78"/>
                      <a:pt x="97" y="81"/>
                      <a:pt x="94" y="81"/>
                    </a:cubicBezTo>
                    <a:cubicBezTo>
                      <a:pt x="93" y="81"/>
                      <a:pt x="93" y="81"/>
                      <a:pt x="93" y="81"/>
                    </a:cubicBezTo>
                    <a:cubicBezTo>
                      <a:pt x="101" y="44"/>
                      <a:pt x="101" y="44"/>
                      <a:pt x="101" y="44"/>
                    </a:cubicBezTo>
                    <a:lnTo>
                      <a:pt x="105" y="45"/>
                    </a:lnTo>
                    <a:close/>
                    <a:moveTo>
                      <a:pt x="86" y="40"/>
                    </a:moveTo>
                    <a:cubicBezTo>
                      <a:pt x="95" y="42"/>
                      <a:pt x="95" y="42"/>
                      <a:pt x="95" y="42"/>
                    </a:cubicBezTo>
                    <a:cubicBezTo>
                      <a:pt x="88" y="81"/>
                      <a:pt x="88" y="81"/>
                      <a:pt x="88" y="81"/>
                    </a:cubicBezTo>
                    <a:cubicBezTo>
                      <a:pt x="81" y="81"/>
                      <a:pt x="81" y="81"/>
                      <a:pt x="81" y="81"/>
                    </a:cubicBezTo>
                    <a:lnTo>
                      <a:pt x="86" y="40"/>
                    </a:lnTo>
                    <a:close/>
                    <a:moveTo>
                      <a:pt x="72" y="36"/>
                    </a:moveTo>
                    <a:cubicBezTo>
                      <a:pt x="81" y="38"/>
                      <a:pt x="81" y="38"/>
                      <a:pt x="81" y="38"/>
                    </a:cubicBezTo>
                    <a:cubicBezTo>
                      <a:pt x="75" y="81"/>
                      <a:pt x="75" y="81"/>
                      <a:pt x="75" y="81"/>
                    </a:cubicBezTo>
                    <a:cubicBezTo>
                      <a:pt x="69" y="81"/>
                      <a:pt x="69" y="81"/>
                      <a:pt x="69" y="81"/>
                    </a:cubicBezTo>
                    <a:lnTo>
                      <a:pt x="72" y="36"/>
                    </a:lnTo>
                    <a:close/>
                    <a:moveTo>
                      <a:pt x="57" y="32"/>
                    </a:moveTo>
                    <a:cubicBezTo>
                      <a:pt x="66" y="34"/>
                      <a:pt x="66" y="34"/>
                      <a:pt x="66" y="34"/>
                    </a:cubicBezTo>
                    <a:cubicBezTo>
                      <a:pt x="63" y="81"/>
                      <a:pt x="63" y="81"/>
                      <a:pt x="63" y="81"/>
                    </a:cubicBezTo>
                    <a:cubicBezTo>
                      <a:pt x="57" y="81"/>
                      <a:pt x="57" y="81"/>
                      <a:pt x="57" y="81"/>
                    </a:cubicBezTo>
                    <a:lnTo>
                      <a:pt x="57" y="32"/>
                    </a:lnTo>
                    <a:close/>
                    <a:moveTo>
                      <a:pt x="52" y="30"/>
                    </a:moveTo>
                    <a:cubicBezTo>
                      <a:pt x="51" y="81"/>
                      <a:pt x="51" y="81"/>
                      <a:pt x="51" y="81"/>
                    </a:cubicBezTo>
                    <a:cubicBezTo>
                      <a:pt x="45" y="81"/>
                      <a:pt x="45" y="81"/>
                      <a:pt x="45" y="81"/>
                    </a:cubicBezTo>
                    <a:cubicBezTo>
                      <a:pt x="43" y="28"/>
                      <a:pt x="43" y="28"/>
                      <a:pt x="43" y="28"/>
                    </a:cubicBezTo>
                    <a:lnTo>
                      <a:pt x="52" y="30"/>
                    </a:lnTo>
                    <a:close/>
                    <a:moveTo>
                      <a:pt x="37" y="26"/>
                    </a:moveTo>
                    <a:cubicBezTo>
                      <a:pt x="39" y="81"/>
                      <a:pt x="39" y="81"/>
                      <a:pt x="39" y="81"/>
                    </a:cubicBezTo>
                    <a:cubicBezTo>
                      <a:pt x="32" y="81"/>
                      <a:pt x="32" y="81"/>
                      <a:pt x="32" y="81"/>
                    </a:cubicBezTo>
                    <a:cubicBezTo>
                      <a:pt x="28" y="24"/>
                      <a:pt x="28" y="24"/>
                      <a:pt x="28" y="24"/>
                    </a:cubicBezTo>
                    <a:lnTo>
                      <a:pt x="37" y="2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grpSp>
      <p:grpSp>
        <p:nvGrpSpPr>
          <p:cNvPr id="3" name="组合 2"/>
          <p:cNvGrpSpPr/>
          <p:nvPr/>
        </p:nvGrpSpPr>
        <p:grpSpPr>
          <a:xfrm>
            <a:off x="3027271" y="1810388"/>
            <a:ext cx="720080" cy="608251"/>
            <a:chOff x="3027271" y="1810388"/>
            <a:chExt cx="720080" cy="608251"/>
          </a:xfrm>
        </p:grpSpPr>
        <p:sp>
          <p:nvSpPr>
            <p:cNvPr id="34" name="Freeform 124"/>
            <p:cNvSpPr/>
            <p:nvPr/>
          </p:nvSpPr>
          <p:spPr bwMode="auto">
            <a:xfrm>
              <a:off x="3027271" y="1810388"/>
              <a:ext cx="720080" cy="608251"/>
            </a:xfrm>
            <a:custGeom>
              <a:avLst/>
              <a:gdLst>
                <a:gd name="T0" fmla="*/ 106 w 218"/>
                <a:gd name="T1" fmla="*/ 3 h 184"/>
                <a:gd name="T2" fmla="*/ 1 w 218"/>
                <a:gd name="T3" fmla="*/ 84 h 184"/>
                <a:gd name="T4" fmla="*/ 25 w 218"/>
                <a:gd name="T5" fmla="*/ 129 h 184"/>
                <a:gd name="T6" fmla="*/ 33 w 218"/>
                <a:gd name="T7" fmla="*/ 136 h 184"/>
                <a:gd name="T8" fmla="*/ 43 w 218"/>
                <a:gd name="T9" fmla="*/ 150 h 184"/>
                <a:gd name="T10" fmla="*/ 27 w 218"/>
                <a:gd name="T11" fmla="*/ 176 h 184"/>
                <a:gd name="T12" fmla="*/ 31 w 218"/>
                <a:gd name="T13" fmla="*/ 184 h 184"/>
                <a:gd name="T14" fmla="*/ 57 w 218"/>
                <a:gd name="T15" fmla="*/ 181 h 184"/>
                <a:gd name="T16" fmla="*/ 89 w 218"/>
                <a:gd name="T17" fmla="*/ 163 h 184"/>
                <a:gd name="T18" fmla="*/ 107 w 218"/>
                <a:gd name="T19" fmla="*/ 156 h 184"/>
                <a:gd name="T20" fmla="*/ 127 w 218"/>
                <a:gd name="T21" fmla="*/ 155 h 184"/>
                <a:gd name="T22" fmla="*/ 217 w 218"/>
                <a:gd name="T23" fmla="*/ 76 h 184"/>
                <a:gd name="T24" fmla="*/ 106 w 218"/>
                <a:gd name="T25" fmla="*/ 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8" h="184">
                  <a:moveTo>
                    <a:pt x="106" y="3"/>
                  </a:moveTo>
                  <a:cubicBezTo>
                    <a:pt x="47" y="5"/>
                    <a:pt x="0" y="41"/>
                    <a:pt x="1" y="84"/>
                  </a:cubicBezTo>
                  <a:cubicBezTo>
                    <a:pt x="2" y="101"/>
                    <a:pt x="11" y="117"/>
                    <a:pt x="25" y="129"/>
                  </a:cubicBezTo>
                  <a:cubicBezTo>
                    <a:pt x="27" y="132"/>
                    <a:pt x="33" y="136"/>
                    <a:pt x="33" y="136"/>
                  </a:cubicBezTo>
                  <a:cubicBezTo>
                    <a:pt x="36" y="137"/>
                    <a:pt x="42" y="143"/>
                    <a:pt x="43" y="150"/>
                  </a:cubicBezTo>
                  <a:cubicBezTo>
                    <a:pt x="44" y="160"/>
                    <a:pt x="32" y="171"/>
                    <a:pt x="27" y="176"/>
                  </a:cubicBezTo>
                  <a:cubicBezTo>
                    <a:pt x="21" y="180"/>
                    <a:pt x="25" y="184"/>
                    <a:pt x="31" y="184"/>
                  </a:cubicBezTo>
                  <a:cubicBezTo>
                    <a:pt x="36" y="184"/>
                    <a:pt x="43" y="184"/>
                    <a:pt x="57" y="181"/>
                  </a:cubicBezTo>
                  <a:cubicBezTo>
                    <a:pt x="71" y="177"/>
                    <a:pt x="84" y="167"/>
                    <a:pt x="89" y="163"/>
                  </a:cubicBezTo>
                  <a:cubicBezTo>
                    <a:pt x="93" y="160"/>
                    <a:pt x="100" y="156"/>
                    <a:pt x="107" y="156"/>
                  </a:cubicBezTo>
                  <a:cubicBezTo>
                    <a:pt x="107" y="156"/>
                    <a:pt x="122" y="156"/>
                    <a:pt x="127" y="155"/>
                  </a:cubicBezTo>
                  <a:cubicBezTo>
                    <a:pt x="179" y="148"/>
                    <a:pt x="218" y="115"/>
                    <a:pt x="217" y="76"/>
                  </a:cubicBezTo>
                  <a:cubicBezTo>
                    <a:pt x="215" y="33"/>
                    <a:pt x="166" y="0"/>
                    <a:pt x="106" y="3"/>
                  </a:cubicBezTo>
                  <a:close/>
                </a:path>
              </a:pathLst>
            </a:custGeom>
            <a:gradFill>
              <a:gsLst>
                <a:gs pos="0">
                  <a:srgbClr val="4EEFEB"/>
                </a:gs>
                <a:gs pos="100000">
                  <a:srgbClr val="FEDD7E"/>
                </a:gs>
              </a:gsLst>
              <a:lin ang="5400000" scaled="1"/>
            </a:grad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grpSp>
          <p:nvGrpSpPr>
            <p:cNvPr id="41" name="组合 40"/>
            <p:cNvGrpSpPr/>
            <p:nvPr/>
          </p:nvGrpSpPr>
          <p:grpSpPr>
            <a:xfrm>
              <a:off x="3240864" y="1876375"/>
              <a:ext cx="292894" cy="350043"/>
              <a:chOff x="4761310" y="307182"/>
              <a:chExt cx="292894" cy="350043"/>
            </a:xfrm>
          </p:grpSpPr>
          <p:sp>
            <p:nvSpPr>
              <p:cNvPr id="42" name="Freeform 77"/>
              <p:cNvSpPr/>
              <p:nvPr/>
            </p:nvSpPr>
            <p:spPr bwMode="auto">
              <a:xfrm>
                <a:off x="4761310" y="340519"/>
                <a:ext cx="292894" cy="316706"/>
              </a:xfrm>
              <a:custGeom>
                <a:avLst/>
                <a:gdLst>
                  <a:gd name="T0" fmla="*/ 63 w 124"/>
                  <a:gd name="T1" fmla="*/ 135 h 135"/>
                  <a:gd name="T2" fmla="*/ 124 w 124"/>
                  <a:gd name="T3" fmla="*/ 102 h 135"/>
                  <a:gd name="T4" fmla="*/ 113 w 124"/>
                  <a:gd name="T5" fmla="*/ 83 h 135"/>
                  <a:gd name="T6" fmla="*/ 94 w 124"/>
                  <a:gd name="T7" fmla="*/ 76 h 135"/>
                  <a:gd name="T8" fmla="*/ 87 w 124"/>
                  <a:gd name="T9" fmla="*/ 80 h 135"/>
                  <a:gd name="T10" fmla="*/ 94 w 124"/>
                  <a:gd name="T11" fmla="*/ 81 h 135"/>
                  <a:gd name="T12" fmla="*/ 112 w 124"/>
                  <a:gd name="T13" fmla="*/ 89 h 135"/>
                  <a:gd name="T14" fmla="*/ 111 w 124"/>
                  <a:gd name="T15" fmla="*/ 113 h 135"/>
                  <a:gd name="T16" fmla="*/ 61 w 124"/>
                  <a:gd name="T17" fmla="*/ 129 h 135"/>
                  <a:gd name="T18" fmla="*/ 6 w 124"/>
                  <a:gd name="T19" fmla="*/ 99 h 135"/>
                  <a:gd name="T20" fmla="*/ 14 w 124"/>
                  <a:gd name="T21" fmla="*/ 86 h 135"/>
                  <a:gd name="T22" fmla="*/ 32 w 124"/>
                  <a:gd name="T23" fmla="*/ 80 h 135"/>
                  <a:gd name="T24" fmla="*/ 55 w 124"/>
                  <a:gd name="T25" fmla="*/ 69 h 135"/>
                  <a:gd name="T26" fmla="*/ 45 w 124"/>
                  <a:gd name="T27" fmla="*/ 51 h 135"/>
                  <a:gd name="T28" fmla="*/ 38 w 124"/>
                  <a:gd name="T29" fmla="*/ 34 h 135"/>
                  <a:gd name="T30" fmla="*/ 38 w 124"/>
                  <a:gd name="T31" fmla="*/ 28 h 135"/>
                  <a:gd name="T32" fmla="*/ 54 w 124"/>
                  <a:gd name="T33" fmla="*/ 6 h 135"/>
                  <a:gd name="T34" fmla="*/ 63 w 124"/>
                  <a:gd name="T35" fmla="*/ 5 h 135"/>
                  <a:gd name="T36" fmla="*/ 72 w 124"/>
                  <a:gd name="T37" fmla="*/ 6 h 135"/>
                  <a:gd name="T38" fmla="*/ 82 w 124"/>
                  <a:gd name="T39" fmla="*/ 16 h 135"/>
                  <a:gd name="T40" fmla="*/ 89 w 124"/>
                  <a:gd name="T41" fmla="*/ 32 h 135"/>
                  <a:gd name="T42" fmla="*/ 83 w 124"/>
                  <a:gd name="T43" fmla="*/ 43 h 135"/>
                  <a:gd name="T44" fmla="*/ 75 w 124"/>
                  <a:gd name="T45" fmla="*/ 59 h 135"/>
                  <a:gd name="T46" fmla="*/ 74 w 124"/>
                  <a:gd name="T47" fmla="*/ 74 h 135"/>
                  <a:gd name="T48" fmla="*/ 75 w 124"/>
                  <a:gd name="T49" fmla="*/ 67 h 135"/>
                  <a:gd name="T50" fmla="*/ 86 w 124"/>
                  <a:gd name="T51" fmla="*/ 54 h 135"/>
                  <a:gd name="T52" fmla="*/ 90 w 124"/>
                  <a:gd name="T53" fmla="*/ 40 h 135"/>
                  <a:gd name="T54" fmla="*/ 91 w 124"/>
                  <a:gd name="T55" fmla="*/ 24 h 135"/>
                  <a:gd name="T56" fmla="*/ 74 w 124"/>
                  <a:gd name="T57" fmla="*/ 1 h 135"/>
                  <a:gd name="T58" fmla="*/ 63 w 124"/>
                  <a:gd name="T59" fmla="*/ 0 h 135"/>
                  <a:gd name="T60" fmla="*/ 53 w 124"/>
                  <a:gd name="T61" fmla="*/ 1 h 135"/>
                  <a:gd name="T62" fmla="*/ 39 w 124"/>
                  <a:gd name="T63" fmla="*/ 14 h 135"/>
                  <a:gd name="T64" fmla="*/ 32 w 124"/>
                  <a:gd name="T65" fmla="*/ 31 h 135"/>
                  <a:gd name="T66" fmla="*/ 37 w 124"/>
                  <a:gd name="T67" fmla="*/ 43 h 135"/>
                  <a:gd name="T68" fmla="*/ 47 w 124"/>
                  <a:gd name="T69" fmla="*/ 63 h 135"/>
                  <a:gd name="T70" fmla="*/ 45 w 124"/>
                  <a:gd name="T71" fmla="*/ 72 h 135"/>
                  <a:gd name="T72" fmla="*/ 30 w 124"/>
                  <a:gd name="T73" fmla="*/ 75 h 135"/>
                  <a:gd name="T74" fmla="*/ 9 w 124"/>
                  <a:gd name="T75" fmla="*/ 83 h 135"/>
                  <a:gd name="T76" fmla="*/ 9 w 124"/>
                  <a:gd name="T77" fmla="*/ 11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 h="135">
                    <a:moveTo>
                      <a:pt x="61" y="135"/>
                    </a:moveTo>
                    <a:cubicBezTo>
                      <a:pt x="63" y="135"/>
                      <a:pt x="63" y="135"/>
                      <a:pt x="63" y="135"/>
                    </a:cubicBezTo>
                    <a:cubicBezTo>
                      <a:pt x="84" y="135"/>
                      <a:pt x="101" y="129"/>
                      <a:pt x="114" y="117"/>
                    </a:cubicBezTo>
                    <a:cubicBezTo>
                      <a:pt x="119" y="113"/>
                      <a:pt x="123" y="108"/>
                      <a:pt x="124" y="102"/>
                    </a:cubicBezTo>
                    <a:cubicBezTo>
                      <a:pt x="124" y="95"/>
                      <a:pt x="120" y="88"/>
                      <a:pt x="115" y="85"/>
                    </a:cubicBezTo>
                    <a:cubicBezTo>
                      <a:pt x="113" y="83"/>
                      <a:pt x="113" y="83"/>
                      <a:pt x="113" y="83"/>
                    </a:cubicBezTo>
                    <a:cubicBezTo>
                      <a:pt x="108" y="80"/>
                      <a:pt x="100" y="77"/>
                      <a:pt x="95" y="76"/>
                    </a:cubicBezTo>
                    <a:cubicBezTo>
                      <a:pt x="94" y="76"/>
                      <a:pt x="94" y="76"/>
                      <a:pt x="94" y="76"/>
                    </a:cubicBezTo>
                    <a:cubicBezTo>
                      <a:pt x="93" y="76"/>
                      <a:pt x="93" y="76"/>
                      <a:pt x="93" y="76"/>
                    </a:cubicBezTo>
                    <a:cubicBezTo>
                      <a:pt x="91" y="77"/>
                      <a:pt x="89" y="79"/>
                      <a:pt x="87" y="80"/>
                    </a:cubicBezTo>
                    <a:cubicBezTo>
                      <a:pt x="89" y="81"/>
                      <a:pt x="91" y="81"/>
                      <a:pt x="93" y="81"/>
                    </a:cubicBezTo>
                    <a:cubicBezTo>
                      <a:pt x="94" y="81"/>
                      <a:pt x="94" y="81"/>
                      <a:pt x="94" y="81"/>
                    </a:cubicBezTo>
                    <a:cubicBezTo>
                      <a:pt x="98" y="82"/>
                      <a:pt x="106" y="85"/>
                      <a:pt x="110" y="88"/>
                    </a:cubicBezTo>
                    <a:cubicBezTo>
                      <a:pt x="112" y="89"/>
                      <a:pt x="112" y="89"/>
                      <a:pt x="112" y="89"/>
                    </a:cubicBezTo>
                    <a:cubicBezTo>
                      <a:pt x="116" y="92"/>
                      <a:pt x="118" y="97"/>
                      <a:pt x="118" y="101"/>
                    </a:cubicBezTo>
                    <a:cubicBezTo>
                      <a:pt x="117" y="106"/>
                      <a:pt x="115" y="109"/>
                      <a:pt x="111" y="113"/>
                    </a:cubicBezTo>
                    <a:cubicBezTo>
                      <a:pt x="99" y="124"/>
                      <a:pt x="82" y="129"/>
                      <a:pt x="63" y="129"/>
                    </a:cubicBezTo>
                    <a:cubicBezTo>
                      <a:pt x="61" y="129"/>
                      <a:pt x="61" y="129"/>
                      <a:pt x="61" y="129"/>
                    </a:cubicBezTo>
                    <a:cubicBezTo>
                      <a:pt x="42" y="129"/>
                      <a:pt x="25" y="123"/>
                      <a:pt x="13" y="111"/>
                    </a:cubicBezTo>
                    <a:cubicBezTo>
                      <a:pt x="9" y="107"/>
                      <a:pt x="6" y="104"/>
                      <a:pt x="6" y="99"/>
                    </a:cubicBezTo>
                    <a:cubicBezTo>
                      <a:pt x="6" y="95"/>
                      <a:pt x="8" y="90"/>
                      <a:pt x="12" y="88"/>
                    </a:cubicBezTo>
                    <a:cubicBezTo>
                      <a:pt x="14" y="86"/>
                      <a:pt x="14" y="86"/>
                      <a:pt x="14" y="86"/>
                    </a:cubicBezTo>
                    <a:cubicBezTo>
                      <a:pt x="18" y="84"/>
                      <a:pt x="26" y="81"/>
                      <a:pt x="31" y="80"/>
                    </a:cubicBezTo>
                    <a:cubicBezTo>
                      <a:pt x="32" y="80"/>
                      <a:pt x="32" y="80"/>
                      <a:pt x="32" y="80"/>
                    </a:cubicBezTo>
                    <a:cubicBezTo>
                      <a:pt x="37" y="80"/>
                      <a:pt x="44" y="78"/>
                      <a:pt x="47" y="77"/>
                    </a:cubicBezTo>
                    <a:cubicBezTo>
                      <a:pt x="50" y="75"/>
                      <a:pt x="53" y="72"/>
                      <a:pt x="55" y="69"/>
                    </a:cubicBezTo>
                    <a:cubicBezTo>
                      <a:pt x="56" y="66"/>
                      <a:pt x="54" y="61"/>
                      <a:pt x="50" y="58"/>
                    </a:cubicBezTo>
                    <a:cubicBezTo>
                      <a:pt x="48" y="57"/>
                      <a:pt x="45" y="53"/>
                      <a:pt x="45" y="51"/>
                    </a:cubicBezTo>
                    <a:cubicBezTo>
                      <a:pt x="44" y="48"/>
                      <a:pt x="42" y="44"/>
                      <a:pt x="42" y="42"/>
                    </a:cubicBezTo>
                    <a:cubicBezTo>
                      <a:pt x="42" y="39"/>
                      <a:pt x="40" y="35"/>
                      <a:pt x="38" y="34"/>
                    </a:cubicBezTo>
                    <a:cubicBezTo>
                      <a:pt x="38" y="34"/>
                      <a:pt x="37" y="33"/>
                      <a:pt x="37" y="31"/>
                    </a:cubicBezTo>
                    <a:cubicBezTo>
                      <a:pt x="37" y="30"/>
                      <a:pt x="38" y="28"/>
                      <a:pt x="38" y="28"/>
                    </a:cubicBezTo>
                    <a:cubicBezTo>
                      <a:pt x="42" y="26"/>
                      <a:pt x="44" y="17"/>
                      <a:pt x="45" y="16"/>
                    </a:cubicBezTo>
                    <a:cubicBezTo>
                      <a:pt x="45" y="12"/>
                      <a:pt x="50" y="8"/>
                      <a:pt x="54" y="6"/>
                    </a:cubicBezTo>
                    <a:cubicBezTo>
                      <a:pt x="55" y="6"/>
                      <a:pt x="55" y="6"/>
                      <a:pt x="55" y="6"/>
                    </a:cubicBezTo>
                    <a:cubicBezTo>
                      <a:pt x="57" y="6"/>
                      <a:pt x="60" y="5"/>
                      <a:pt x="63" y="5"/>
                    </a:cubicBezTo>
                    <a:cubicBezTo>
                      <a:pt x="63" y="5"/>
                      <a:pt x="63" y="5"/>
                      <a:pt x="63" y="5"/>
                    </a:cubicBezTo>
                    <a:cubicBezTo>
                      <a:pt x="67" y="5"/>
                      <a:pt x="70" y="6"/>
                      <a:pt x="72" y="6"/>
                    </a:cubicBezTo>
                    <a:cubicBezTo>
                      <a:pt x="73" y="7"/>
                      <a:pt x="73" y="7"/>
                      <a:pt x="73" y="7"/>
                    </a:cubicBezTo>
                    <a:cubicBezTo>
                      <a:pt x="77" y="8"/>
                      <a:pt x="81" y="13"/>
                      <a:pt x="82" y="16"/>
                    </a:cubicBezTo>
                    <a:cubicBezTo>
                      <a:pt x="82" y="17"/>
                      <a:pt x="84" y="26"/>
                      <a:pt x="88" y="28"/>
                    </a:cubicBezTo>
                    <a:cubicBezTo>
                      <a:pt x="88" y="29"/>
                      <a:pt x="89" y="30"/>
                      <a:pt x="89" y="32"/>
                    </a:cubicBezTo>
                    <a:cubicBezTo>
                      <a:pt x="89" y="34"/>
                      <a:pt x="88" y="35"/>
                      <a:pt x="88" y="35"/>
                    </a:cubicBezTo>
                    <a:cubicBezTo>
                      <a:pt x="86" y="36"/>
                      <a:pt x="84" y="40"/>
                      <a:pt x="83" y="43"/>
                    </a:cubicBezTo>
                    <a:cubicBezTo>
                      <a:pt x="83" y="45"/>
                      <a:pt x="82" y="49"/>
                      <a:pt x="81" y="52"/>
                    </a:cubicBezTo>
                    <a:cubicBezTo>
                      <a:pt x="80" y="54"/>
                      <a:pt x="77" y="57"/>
                      <a:pt x="75" y="59"/>
                    </a:cubicBezTo>
                    <a:cubicBezTo>
                      <a:pt x="71" y="61"/>
                      <a:pt x="69" y="66"/>
                      <a:pt x="70" y="70"/>
                    </a:cubicBezTo>
                    <a:cubicBezTo>
                      <a:pt x="71" y="71"/>
                      <a:pt x="72" y="73"/>
                      <a:pt x="74" y="74"/>
                    </a:cubicBezTo>
                    <a:cubicBezTo>
                      <a:pt x="76" y="74"/>
                      <a:pt x="78" y="73"/>
                      <a:pt x="79" y="72"/>
                    </a:cubicBezTo>
                    <a:cubicBezTo>
                      <a:pt x="78" y="71"/>
                      <a:pt x="76" y="69"/>
                      <a:pt x="75" y="67"/>
                    </a:cubicBezTo>
                    <a:cubicBezTo>
                      <a:pt x="75" y="67"/>
                      <a:pt x="76" y="65"/>
                      <a:pt x="78" y="63"/>
                    </a:cubicBezTo>
                    <a:cubicBezTo>
                      <a:pt x="81" y="61"/>
                      <a:pt x="85" y="57"/>
                      <a:pt x="86" y="54"/>
                    </a:cubicBezTo>
                    <a:cubicBezTo>
                      <a:pt x="87" y="51"/>
                      <a:pt x="89" y="46"/>
                      <a:pt x="89" y="44"/>
                    </a:cubicBezTo>
                    <a:cubicBezTo>
                      <a:pt x="89" y="42"/>
                      <a:pt x="90" y="40"/>
                      <a:pt x="90" y="40"/>
                    </a:cubicBezTo>
                    <a:cubicBezTo>
                      <a:pt x="93" y="39"/>
                      <a:pt x="94" y="35"/>
                      <a:pt x="94" y="32"/>
                    </a:cubicBezTo>
                    <a:cubicBezTo>
                      <a:pt x="94" y="29"/>
                      <a:pt x="93" y="25"/>
                      <a:pt x="91" y="24"/>
                    </a:cubicBezTo>
                    <a:cubicBezTo>
                      <a:pt x="90" y="23"/>
                      <a:pt x="88" y="20"/>
                      <a:pt x="87" y="15"/>
                    </a:cubicBezTo>
                    <a:cubicBezTo>
                      <a:pt x="86" y="9"/>
                      <a:pt x="80" y="3"/>
                      <a:pt x="74" y="1"/>
                    </a:cubicBezTo>
                    <a:cubicBezTo>
                      <a:pt x="74" y="1"/>
                      <a:pt x="74" y="1"/>
                      <a:pt x="74" y="1"/>
                    </a:cubicBezTo>
                    <a:cubicBezTo>
                      <a:pt x="71" y="0"/>
                      <a:pt x="67" y="0"/>
                      <a:pt x="63" y="0"/>
                    </a:cubicBezTo>
                    <a:cubicBezTo>
                      <a:pt x="63" y="0"/>
                      <a:pt x="63" y="0"/>
                      <a:pt x="63" y="0"/>
                    </a:cubicBezTo>
                    <a:cubicBezTo>
                      <a:pt x="59" y="0"/>
                      <a:pt x="56" y="0"/>
                      <a:pt x="53" y="1"/>
                    </a:cubicBezTo>
                    <a:cubicBezTo>
                      <a:pt x="53" y="1"/>
                      <a:pt x="53" y="1"/>
                      <a:pt x="53" y="1"/>
                    </a:cubicBezTo>
                    <a:cubicBezTo>
                      <a:pt x="46" y="3"/>
                      <a:pt x="41" y="9"/>
                      <a:pt x="39" y="14"/>
                    </a:cubicBezTo>
                    <a:cubicBezTo>
                      <a:pt x="38" y="19"/>
                      <a:pt x="36" y="22"/>
                      <a:pt x="36" y="23"/>
                    </a:cubicBezTo>
                    <a:cubicBezTo>
                      <a:pt x="33" y="24"/>
                      <a:pt x="32" y="28"/>
                      <a:pt x="32" y="31"/>
                    </a:cubicBezTo>
                    <a:cubicBezTo>
                      <a:pt x="32" y="34"/>
                      <a:pt x="33" y="38"/>
                      <a:pt x="35" y="39"/>
                    </a:cubicBezTo>
                    <a:cubicBezTo>
                      <a:pt x="36" y="40"/>
                      <a:pt x="36" y="41"/>
                      <a:pt x="37" y="43"/>
                    </a:cubicBezTo>
                    <a:cubicBezTo>
                      <a:pt x="37" y="45"/>
                      <a:pt x="38" y="50"/>
                      <a:pt x="39" y="53"/>
                    </a:cubicBezTo>
                    <a:cubicBezTo>
                      <a:pt x="41" y="56"/>
                      <a:pt x="44" y="61"/>
                      <a:pt x="47" y="63"/>
                    </a:cubicBezTo>
                    <a:cubicBezTo>
                      <a:pt x="49" y="64"/>
                      <a:pt x="50" y="66"/>
                      <a:pt x="49" y="67"/>
                    </a:cubicBezTo>
                    <a:cubicBezTo>
                      <a:pt x="49" y="68"/>
                      <a:pt x="47" y="71"/>
                      <a:pt x="45" y="72"/>
                    </a:cubicBezTo>
                    <a:cubicBezTo>
                      <a:pt x="43" y="73"/>
                      <a:pt x="37" y="74"/>
                      <a:pt x="31" y="75"/>
                    </a:cubicBezTo>
                    <a:cubicBezTo>
                      <a:pt x="30" y="75"/>
                      <a:pt x="30" y="75"/>
                      <a:pt x="30" y="75"/>
                    </a:cubicBezTo>
                    <a:cubicBezTo>
                      <a:pt x="24" y="76"/>
                      <a:pt x="16" y="79"/>
                      <a:pt x="11" y="82"/>
                    </a:cubicBezTo>
                    <a:cubicBezTo>
                      <a:pt x="9" y="83"/>
                      <a:pt x="9" y="83"/>
                      <a:pt x="9" y="83"/>
                    </a:cubicBezTo>
                    <a:cubicBezTo>
                      <a:pt x="4" y="86"/>
                      <a:pt x="0" y="93"/>
                      <a:pt x="0" y="100"/>
                    </a:cubicBezTo>
                    <a:cubicBezTo>
                      <a:pt x="1" y="107"/>
                      <a:pt x="5" y="111"/>
                      <a:pt x="9" y="115"/>
                    </a:cubicBezTo>
                    <a:cubicBezTo>
                      <a:pt x="22" y="128"/>
                      <a:pt x="40" y="135"/>
                      <a:pt x="61" y="1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3" name="Freeform 78"/>
              <p:cNvSpPr>
                <a:spLocks noEditPoints="1"/>
              </p:cNvSpPr>
              <p:nvPr/>
            </p:nvSpPr>
            <p:spPr bwMode="auto">
              <a:xfrm>
                <a:off x="4794647" y="307182"/>
                <a:ext cx="230981" cy="238125"/>
              </a:xfrm>
              <a:custGeom>
                <a:avLst/>
                <a:gdLst>
                  <a:gd name="T0" fmla="*/ 9 w 98"/>
                  <a:gd name="T1" fmla="*/ 58 h 101"/>
                  <a:gd name="T2" fmla="*/ 9 w 98"/>
                  <a:gd name="T3" fmla="*/ 58 h 101"/>
                  <a:gd name="T4" fmla="*/ 15 w 98"/>
                  <a:gd name="T5" fmla="*/ 49 h 101"/>
                  <a:gd name="T6" fmla="*/ 12 w 98"/>
                  <a:gd name="T7" fmla="*/ 40 h 101"/>
                  <a:gd name="T8" fmla="*/ 23 w 98"/>
                  <a:gd name="T9" fmla="*/ 16 h 101"/>
                  <a:gd name="T10" fmla="*/ 50 w 98"/>
                  <a:gd name="T11" fmla="*/ 6 h 101"/>
                  <a:gd name="T12" fmla="*/ 75 w 98"/>
                  <a:gd name="T13" fmla="*/ 17 h 101"/>
                  <a:gd name="T14" fmla="*/ 86 w 98"/>
                  <a:gd name="T15" fmla="*/ 41 h 101"/>
                  <a:gd name="T16" fmla="*/ 83 w 98"/>
                  <a:gd name="T17" fmla="*/ 50 h 101"/>
                  <a:gd name="T18" fmla="*/ 84 w 98"/>
                  <a:gd name="T19" fmla="*/ 57 h 101"/>
                  <a:gd name="T20" fmla="*/ 85 w 98"/>
                  <a:gd name="T21" fmla="*/ 58 h 101"/>
                  <a:gd name="T22" fmla="*/ 74 w 98"/>
                  <a:gd name="T23" fmla="*/ 83 h 101"/>
                  <a:gd name="T24" fmla="*/ 57 w 98"/>
                  <a:gd name="T25" fmla="*/ 92 h 101"/>
                  <a:gd name="T26" fmla="*/ 56 w 98"/>
                  <a:gd name="T27" fmla="*/ 89 h 101"/>
                  <a:gd name="T28" fmla="*/ 55 w 98"/>
                  <a:gd name="T29" fmla="*/ 89 h 101"/>
                  <a:gd name="T30" fmla="*/ 48 w 98"/>
                  <a:gd name="T31" fmla="*/ 86 h 101"/>
                  <a:gd name="T32" fmla="*/ 38 w 98"/>
                  <a:gd name="T33" fmla="*/ 96 h 101"/>
                  <a:gd name="T34" fmla="*/ 40 w 98"/>
                  <a:gd name="T35" fmla="*/ 99 h 101"/>
                  <a:gd name="T36" fmla="*/ 48 w 98"/>
                  <a:gd name="T37" fmla="*/ 101 h 101"/>
                  <a:gd name="T38" fmla="*/ 51 w 98"/>
                  <a:gd name="T39" fmla="*/ 101 h 101"/>
                  <a:gd name="T40" fmla="*/ 58 w 98"/>
                  <a:gd name="T41" fmla="*/ 98 h 101"/>
                  <a:gd name="T42" fmla="*/ 78 w 98"/>
                  <a:gd name="T43" fmla="*/ 87 h 101"/>
                  <a:gd name="T44" fmla="*/ 91 w 98"/>
                  <a:gd name="T45" fmla="*/ 59 h 101"/>
                  <a:gd name="T46" fmla="*/ 94 w 98"/>
                  <a:gd name="T47" fmla="*/ 58 h 101"/>
                  <a:gd name="T48" fmla="*/ 98 w 98"/>
                  <a:gd name="T49" fmla="*/ 50 h 101"/>
                  <a:gd name="T50" fmla="*/ 91 w 98"/>
                  <a:gd name="T51" fmla="*/ 41 h 101"/>
                  <a:gd name="T52" fmla="*/ 79 w 98"/>
                  <a:gd name="T53" fmla="*/ 13 h 101"/>
                  <a:gd name="T54" fmla="*/ 50 w 98"/>
                  <a:gd name="T55" fmla="*/ 0 h 101"/>
                  <a:gd name="T56" fmla="*/ 20 w 98"/>
                  <a:gd name="T57" fmla="*/ 12 h 101"/>
                  <a:gd name="T58" fmla="*/ 7 w 98"/>
                  <a:gd name="T59" fmla="*/ 39 h 101"/>
                  <a:gd name="T60" fmla="*/ 0 w 98"/>
                  <a:gd name="T61" fmla="*/ 48 h 101"/>
                  <a:gd name="T62" fmla="*/ 9 w 98"/>
                  <a:gd name="T63" fmla="*/ 58 h 101"/>
                  <a:gd name="T64" fmla="*/ 48 w 98"/>
                  <a:gd name="T65" fmla="*/ 96 h 101"/>
                  <a:gd name="T66" fmla="*/ 44 w 98"/>
                  <a:gd name="T67" fmla="*/ 95 h 101"/>
                  <a:gd name="T68" fmla="*/ 48 w 98"/>
                  <a:gd name="T69" fmla="*/ 92 h 101"/>
                  <a:gd name="T70" fmla="*/ 51 w 98"/>
                  <a:gd name="T71" fmla="*/ 93 h 101"/>
                  <a:gd name="T72" fmla="*/ 52 w 98"/>
                  <a:gd name="T73" fmla="*/ 95 h 101"/>
                  <a:gd name="T74" fmla="*/ 48 w 98"/>
                  <a:gd name="T75" fmla="*/ 96 h 101"/>
                  <a:gd name="T76" fmla="*/ 88 w 98"/>
                  <a:gd name="T77" fmla="*/ 57 h 101"/>
                  <a:gd name="T78" fmla="*/ 88 w 98"/>
                  <a:gd name="T79" fmla="*/ 54 h 101"/>
                  <a:gd name="T80" fmla="*/ 88 w 98"/>
                  <a:gd name="T81" fmla="*/ 54 h 101"/>
                  <a:gd name="T82" fmla="*/ 88 w 98"/>
                  <a:gd name="T83" fmla="*/ 57 h 101"/>
                  <a:gd name="T84" fmla="*/ 89 w 98"/>
                  <a:gd name="T85" fmla="*/ 46 h 101"/>
                  <a:gd name="T86" fmla="*/ 93 w 98"/>
                  <a:gd name="T87" fmla="*/ 50 h 101"/>
                  <a:gd name="T88" fmla="*/ 89 w 98"/>
                  <a:gd name="T89" fmla="*/ 54 h 101"/>
                  <a:gd name="T90" fmla="*/ 89 w 98"/>
                  <a:gd name="T91" fmla="*/ 46 h 101"/>
                  <a:gd name="T92" fmla="*/ 9 w 98"/>
                  <a:gd name="T93" fmla="*/ 45 h 101"/>
                  <a:gd name="T94" fmla="*/ 9 w 98"/>
                  <a:gd name="T95" fmla="*/ 53 h 101"/>
                  <a:gd name="T96" fmla="*/ 5 w 98"/>
                  <a:gd name="T97" fmla="*/ 49 h 101"/>
                  <a:gd name="T98" fmla="*/ 9 w 98"/>
                  <a:gd name="T99" fmla="*/ 4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 h="101">
                    <a:moveTo>
                      <a:pt x="9" y="58"/>
                    </a:moveTo>
                    <a:cubicBezTo>
                      <a:pt x="9" y="58"/>
                      <a:pt x="9" y="58"/>
                      <a:pt x="9" y="58"/>
                    </a:cubicBezTo>
                    <a:cubicBezTo>
                      <a:pt x="13" y="58"/>
                      <a:pt x="15" y="55"/>
                      <a:pt x="15" y="49"/>
                    </a:cubicBezTo>
                    <a:cubicBezTo>
                      <a:pt x="15" y="45"/>
                      <a:pt x="14" y="42"/>
                      <a:pt x="12" y="40"/>
                    </a:cubicBezTo>
                    <a:cubicBezTo>
                      <a:pt x="13" y="31"/>
                      <a:pt x="17" y="22"/>
                      <a:pt x="23" y="16"/>
                    </a:cubicBezTo>
                    <a:cubicBezTo>
                      <a:pt x="31" y="9"/>
                      <a:pt x="40" y="5"/>
                      <a:pt x="50" y="6"/>
                    </a:cubicBezTo>
                    <a:cubicBezTo>
                      <a:pt x="59" y="6"/>
                      <a:pt x="69" y="10"/>
                      <a:pt x="75" y="17"/>
                    </a:cubicBezTo>
                    <a:cubicBezTo>
                      <a:pt x="82" y="23"/>
                      <a:pt x="85" y="32"/>
                      <a:pt x="86" y="41"/>
                    </a:cubicBezTo>
                    <a:cubicBezTo>
                      <a:pt x="84" y="43"/>
                      <a:pt x="83" y="46"/>
                      <a:pt x="83" y="50"/>
                    </a:cubicBezTo>
                    <a:cubicBezTo>
                      <a:pt x="83" y="53"/>
                      <a:pt x="83" y="55"/>
                      <a:pt x="84" y="57"/>
                    </a:cubicBezTo>
                    <a:cubicBezTo>
                      <a:pt x="85" y="57"/>
                      <a:pt x="85" y="58"/>
                      <a:pt x="85" y="58"/>
                    </a:cubicBezTo>
                    <a:cubicBezTo>
                      <a:pt x="85" y="68"/>
                      <a:pt x="81" y="76"/>
                      <a:pt x="74" y="83"/>
                    </a:cubicBezTo>
                    <a:cubicBezTo>
                      <a:pt x="70" y="87"/>
                      <a:pt x="64" y="91"/>
                      <a:pt x="57" y="92"/>
                    </a:cubicBezTo>
                    <a:cubicBezTo>
                      <a:pt x="57" y="91"/>
                      <a:pt x="56" y="90"/>
                      <a:pt x="56" y="89"/>
                    </a:cubicBezTo>
                    <a:cubicBezTo>
                      <a:pt x="55" y="89"/>
                      <a:pt x="55" y="89"/>
                      <a:pt x="55" y="89"/>
                    </a:cubicBezTo>
                    <a:cubicBezTo>
                      <a:pt x="53" y="87"/>
                      <a:pt x="51" y="86"/>
                      <a:pt x="48" y="86"/>
                    </a:cubicBezTo>
                    <a:cubicBezTo>
                      <a:pt x="43" y="86"/>
                      <a:pt x="39" y="90"/>
                      <a:pt x="38" y="96"/>
                    </a:cubicBezTo>
                    <a:cubicBezTo>
                      <a:pt x="38" y="97"/>
                      <a:pt x="39" y="98"/>
                      <a:pt x="40" y="99"/>
                    </a:cubicBezTo>
                    <a:cubicBezTo>
                      <a:pt x="42" y="101"/>
                      <a:pt x="47" y="101"/>
                      <a:pt x="48" y="101"/>
                    </a:cubicBezTo>
                    <a:cubicBezTo>
                      <a:pt x="49" y="101"/>
                      <a:pt x="50" y="101"/>
                      <a:pt x="51" y="101"/>
                    </a:cubicBezTo>
                    <a:cubicBezTo>
                      <a:pt x="54" y="101"/>
                      <a:pt x="57" y="99"/>
                      <a:pt x="58" y="98"/>
                    </a:cubicBezTo>
                    <a:cubicBezTo>
                      <a:pt x="65" y="96"/>
                      <a:pt x="72" y="92"/>
                      <a:pt x="78" y="87"/>
                    </a:cubicBezTo>
                    <a:cubicBezTo>
                      <a:pt x="86" y="79"/>
                      <a:pt x="90" y="70"/>
                      <a:pt x="91" y="59"/>
                    </a:cubicBezTo>
                    <a:cubicBezTo>
                      <a:pt x="92" y="59"/>
                      <a:pt x="93" y="58"/>
                      <a:pt x="94" y="58"/>
                    </a:cubicBezTo>
                    <a:cubicBezTo>
                      <a:pt x="96" y="56"/>
                      <a:pt x="98" y="53"/>
                      <a:pt x="98" y="50"/>
                    </a:cubicBezTo>
                    <a:cubicBezTo>
                      <a:pt x="98" y="46"/>
                      <a:pt x="95" y="42"/>
                      <a:pt x="91" y="41"/>
                    </a:cubicBezTo>
                    <a:cubicBezTo>
                      <a:pt x="91" y="30"/>
                      <a:pt x="87" y="20"/>
                      <a:pt x="79" y="13"/>
                    </a:cubicBezTo>
                    <a:cubicBezTo>
                      <a:pt x="72" y="5"/>
                      <a:pt x="61" y="0"/>
                      <a:pt x="50" y="0"/>
                    </a:cubicBezTo>
                    <a:cubicBezTo>
                      <a:pt x="38" y="0"/>
                      <a:pt x="28" y="4"/>
                      <a:pt x="20" y="12"/>
                    </a:cubicBezTo>
                    <a:cubicBezTo>
                      <a:pt x="12" y="19"/>
                      <a:pt x="8" y="29"/>
                      <a:pt x="7" y="39"/>
                    </a:cubicBezTo>
                    <a:cubicBezTo>
                      <a:pt x="3" y="40"/>
                      <a:pt x="0" y="44"/>
                      <a:pt x="0" y="48"/>
                    </a:cubicBezTo>
                    <a:cubicBezTo>
                      <a:pt x="0" y="54"/>
                      <a:pt x="4" y="58"/>
                      <a:pt x="9" y="58"/>
                    </a:cubicBezTo>
                    <a:close/>
                    <a:moveTo>
                      <a:pt x="48" y="96"/>
                    </a:moveTo>
                    <a:cubicBezTo>
                      <a:pt x="46" y="96"/>
                      <a:pt x="45" y="95"/>
                      <a:pt x="44" y="95"/>
                    </a:cubicBezTo>
                    <a:cubicBezTo>
                      <a:pt x="44" y="93"/>
                      <a:pt x="46" y="92"/>
                      <a:pt x="48" y="92"/>
                    </a:cubicBezTo>
                    <a:cubicBezTo>
                      <a:pt x="49" y="92"/>
                      <a:pt x="50" y="92"/>
                      <a:pt x="51" y="93"/>
                    </a:cubicBezTo>
                    <a:cubicBezTo>
                      <a:pt x="52" y="93"/>
                      <a:pt x="52" y="94"/>
                      <a:pt x="52" y="95"/>
                    </a:cubicBezTo>
                    <a:cubicBezTo>
                      <a:pt x="52" y="95"/>
                      <a:pt x="50" y="96"/>
                      <a:pt x="48" y="96"/>
                    </a:cubicBezTo>
                    <a:close/>
                    <a:moveTo>
                      <a:pt x="88" y="57"/>
                    </a:moveTo>
                    <a:cubicBezTo>
                      <a:pt x="88" y="54"/>
                      <a:pt x="88" y="54"/>
                      <a:pt x="88" y="54"/>
                    </a:cubicBezTo>
                    <a:cubicBezTo>
                      <a:pt x="88" y="54"/>
                      <a:pt x="88" y="54"/>
                      <a:pt x="88" y="54"/>
                    </a:cubicBezTo>
                    <a:lnTo>
                      <a:pt x="88" y="57"/>
                    </a:lnTo>
                    <a:close/>
                    <a:moveTo>
                      <a:pt x="89" y="46"/>
                    </a:moveTo>
                    <a:cubicBezTo>
                      <a:pt x="91" y="46"/>
                      <a:pt x="93" y="48"/>
                      <a:pt x="93" y="50"/>
                    </a:cubicBezTo>
                    <a:cubicBezTo>
                      <a:pt x="93" y="52"/>
                      <a:pt x="91" y="54"/>
                      <a:pt x="89" y="54"/>
                    </a:cubicBezTo>
                    <a:cubicBezTo>
                      <a:pt x="88" y="52"/>
                      <a:pt x="88" y="47"/>
                      <a:pt x="89" y="46"/>
                    </a:cubicBezTo>
                    <a:close/>
                    <a:moveTo>
                      <a:pt x="9" y="45"/>
                    </a:moveTo>
                    <a:cubicBezTo>
                      <a:pt x="10" y="46"/>
                      <a:pt x="10" y="51"/>
                      <a:pt x="9" y="53"/>
                    </a:cubicBezTo>
                    <a:cubicBezTo>
                      <a:pt x="7" y="52"/>
                      <a:pt x="5" y="51"/>
                      <a:pt x="5" y="49"/>
                    </a:cubicBezTo>
                    <a:cubicBezTo>
                      <a:pt x="5" y="46"/>
                      <a:pt x="7" y="45"/>
                      <a:pt x="9" y="4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grpSp>
      <p:grpSp>
        <p:nvGrpSpPr>
          <p:cNvPr id="4" name="组合 3"/>
          <p:cNvGrpSpPr/>
          <p:nvPr/>
        </p:nvGrpSpPr>
        <p:grpSpPr>
          <a:xfrm>
            <a:off x="5150364" y="1521886"/>
            <a:ext cx="720080" cy="608251"/>
            <a:chOff x="5150364" y="1521886"/>
            <a:chExt cx="720080" cy="608251"/>
          </a:xfrm>
        </p:grpSpPr>
        <p:sp>
          <p:nvSpPr>
            <p:cNvPr id="35" name="Freeform 124"/>
            <p:cNvSpPr/>
            <p:nvPr/>
          </p:nvSpPr>
          <p:spPr bwMode="auto">
            <a:xfrm>
              <a:off x="5150364" y="1521886"/>
              <a:ext cx="720080" cy="608251"/>
            </a:xfrm>
            <a:custGeom>
              <a:avLst/>
              <a:gdLst>
                <a:gd name="T0" fmla="*/ 106 w 218"/>
                <a:gd name="T1" fmla="*/ 3 h 184"/>
                <a:gd name="T2" fmla="*/ 1 w 218"/>
                <a:gd name="T3" fmla="*/ 84 h 184"/>
                <a:gd name="T4" fmla="*/ 25 w 218"/>
                <a:gd name="T5" fmla="*/ 129 h 184"/>
                <a:gd name="T6" fmla="*/ 33 w 218"/>
                <a:gd name="T7" fmla="*/ 136 h 184"/>
                <a:gd name="T8" fmla="*/ 43 w 218"/>
                <a:gd name="T9" fmla="*/ 150 h 184"/>
                <a:gd name="T10" fmla="*/ 27 w 218"/>
                <a:gd name="T11" fmla="*/ 176 h 184"/>
                <a:gd name="T12" fmla="*/ 31 w 218"/>
                <a:gd name="T13" fmla="*/ 184 h 184"/>
                <a:gd name="T14" fmla="*/ 57 w 218"/>
                <a:gd name="T15" fmla="*/ 181 h 184"/>
                <a:gd name="T16" fmla="*/ 89 w 218"/>
                <a:gd name="T17" fmla="*/ 163 h 184"/>
                <a:gd name="T18" fmla="*/ 107 w 218"/>
                <a:gd name="T19" fmla="*/ 156 h 184"/>
                <a:gd name="T20" fmla="*/ 127 w 218"/>
                <a:gd name="T21" fmla="*/ 155 h 184"/>
                <a:gd name="T22" fmla="*/ 217 w 218"/>
                <a:gd name="T23" fmla="*/ 76 h 184"/>
                <a:gd name="T24" fmla="*/ 106 w 218"/>
                <a:gd name="T25" fmla="*/ 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8" h="184">
                  <a:moveTo>
                    <a:pt x="106" y="3"/>
                  </a:moveTo>
                  <a:cubicBezTo>
                    <a:pt x="47" y="5"/>
                    <a:pt x="0" y="41"/>
                    <a:pt x="1" y="84"/>
                  </a:cubicBezTo>
                  <a:cubicBezTo>
                    <a:pt x="2" y="101"/>
                    <a:pt x="11" y="117"/>
                    <a:pt x="25" y="129"/>
                  </a:cubicBezTo>
                  <a:cubicBezTo>
                    <a:pt x="27" y="132"/>
                    <a:pt x="33" y="136"/>
                    <a:pt x="33" y="136"/>
                  </a:cubicBezTo>
                  <a:cubicBezTo>
                    <a:pt x="36" y="137"/>
                    <a:pt x="42" y="143"/>
                    <a:pt x="43" y="150"/>
                  </a:cubicBezTo>
                  <a:cubicBezTo>
                    <a:pt x="44" y="160"/>
                    <a:pt x="32" y="171"/>
                    <a:pt x="27" y="176"/>
                  </a:cubicBezTo>
                  <a:cubicBezTo>
                    <a:pt x="21" y="180"/>
                    <a:pt x="25" y="184"/>
                    <a:pt x="31" y="184"/>
                  </a:cubicBezTo>
                  <a:cubicBezTo>
                    <a:pt x="36" y="184"/>
                    <a:pt x="43" y="184"/>
                    <a:pt x="57" y="181"/>
                  </a:cubicBezTo>
                  <a:cubicBezTo>
                    <a:pt x="71" y="177"/>
                    <a:pt x="84" y="167"/>
                    <a:pt x="89" y="163"/>
                  </a:cubicBezTo>
                  <a:cubicBezTo>
                    <a:pt x="93" y="160"/>
                    <a:pt x="100" y="156"/>
                    <a:pt x="107" y="156"/>
                  </a:cubicBezTo>
                  <a:cubicBezTo>
                    <a:pt x="107" y="156"/>
                    <a:pt x="122" y="156"/>
                    <a:pt x="127" y="155"/>
                  </a:cubicBezTo>
                  <a:cubicBezTo>
                    <a:pt x="179" y="148"/>
                    <a:pt x="218" y="115"/>
                    <a:pt x="217" y="76"/>
                  </a:cubicBezTo>
                  <a:cubicBezTo>
                    <a:pt x="215" y="33"/>
                    <a:pt x="166" y="0"/>
                    <a:pt x="106" y="3"/>
                  </a:cubicBezTo>
                  <a:close/>
                </a:path>
              </a:pathLst>
            </a:custGeom>
            <a:gradFill>
              <a:gsLst>
                <a:gs pos="0">
                  <a:srgbClr val="4EEFEB"/>
                </a:gs>
                <a:gs pos="100000">
                  <a:srgbClr val="005490"/>
                </a:gs>
              </a:gsLst>
              <a:lin ang="5400000" scaled="1"/>
            </a:grad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grpSp>
          <p:nvGrpSpPr>
            <p:cNvPr id="44" name="组合 43"/>
            <p:cNvGrpSpPr/>
            <p:nvPr/>
          </p:nvGrpSpPr>
          <p:grpSpPr>
            <a:xfrm>
              <a:off x="5339550" y="1656202"/>
              <a:ext cx="308372" cy="308372"/>
              <a:chOff x="5170885" y="328613"/>
              <a:chExt cx="308372" cy="308372"/>
            </a:xfrm>
          </p:grpSpPr>
          <p:sp>
            <p:nvSpPr>
              <p:cNvPr id="45" name="Freeform 79"/>
              <p:cNvSpPr>
                <a:spLocks noEditPoints="1"/>
              </p:cNvSpPr>
              <p:nvPr/>
            </p:nvSpPr>
            <p:spPr bwMode="auto">
              <a:xfrm>
                <a:off x="5170885" y="328613"/>
                <a:ext cx="308372" cy="308372"/>
              </a:xfrm>
              <a:custGeom>
                <a:avLst/>
                <a:gdLst>
                  <a:gd name="T0" fmla="*/ 131 w 131"/>
                  <a:gd name="T1" fmla="*/ 66 h 131"/>
                  <a:gd name="T2" fmla="*/ 0 w 131"/>
                  <a:gd name="T3" fmla="*/ 66 h 131"/>
                  <a:gd name="T4" fmla="*/ 102 w 131"/>
                  <a:gd name="T5" fmla="*/ 18 h 131"/>
                  <a:gd name="T6" fmla="*/ 123 w 131"/>
                  <a:gd name="T7" fmla="*/ 49 h 131"/>
                  <a:gd name="T8" fmla="*/ 110 w 131"/>
                  <a:gd name="T9" fmla="*/ 55 h 131"/>
                  <a:gd name="T10" fmla="*/ 108 w 131"/>
                  <a:gd name="T11" fmla="*/ 58 h 131"/>
                  <a:gd name="T12" fmla="*/ 100 w 131"/>
                  <a:gd name="T13" fmla="*/ 48 h 131"/>
                  <a:gd name="T14" fmla="*/ 87 w 131"/>
                  <a:gd name="T15" fmla="*/ 46 h 131"/>
                  <a:gd name="T16" fmla="*/ 92 w 131"/>
                  <a:gd name="T17" fmla="*/ 59 h 131"/>
                  <a:gd name="T18" fmla="*/ 95 w 131"/>
                  <a:gd name="T19" fmla="*/ 67 h 131"/>
                  <a:gd name="T20" fmla="*/ 88 w 131"/>
                  <a:gd name="T21" fmla="*/ 83 h 131"/>
                  <a:gd name="T22" fmla="*/ 83 w 131"/>
                  <a:gd name="T23" fmla="*/ 84 h 131"/>
                  <a:gd name="T24" fmla="*/ 75 w 131"/>
                  <a:gd name="T25" fmla="*/ 67 h 131"/>
                  <a:gd name="T26" fmla="*/ 71 w 131"/>
                  <a:gd name="T27" fmla="*/ 64 h 131"/>
                  <a:gd name="T28" fmla="*/ 71 w 131"/>
                  <a:gd name="T29" fmla="*/ 53 h 131"/>
                  <a:gd name="T30" fmla="*/ 79 w 131"/>
                  <a:gd name="T31" fmla="*/ 48 h 131"/>
                  <a:gd name="T32" fmla="*/ 73 w 131"/>
                  <a:gd name="T33" fmla="*/ 40 h 131"/>
                  <a:gd name="T34" fmla="*/ 69 w 131"/>
                  <a:gd name="T35" fmla="*/ 29 h 131"/>
                  <a:gd name="T36" fmla="*/ 77 w 131"/>
                  <a:gd name="T37" fmla="*/ 22 h 131"/>
                  <a:gd name="T38" fmla="*/ 96 w 131"/>
                  <a:gd name="T39" fmla="*/ 18 h 131"/>
                  <a:gd name="T40" fmla="*/ 32 w 131"/>
                  <a:gd name="T41" fmla="*/ 16 h 131"/>
                  <a:gd name="T42" fmla="*/ 43 w 131"/>
                  <a:gd name="T43" fmla="*/ 18 h 131"/>
                  <a:gd name="T44" fmla="*/ 46 w 131"/>
                  <a:gd name="T45" fmla="*/ 19 h 131"/>
                  <a:gd name="T46" fmla="*/ 45 w 131"/>
                  <a:gd name="T47" fmla="*/ 27 h 131"/>
                  <a:gd name="T48" fmla="*/ 32 w 131"/>
                  <a:gd name="T49" fmla="*/ 36 h 131"/>
                  <a:gd name="T50" fmla="*/ 20 w 131"/>
                  <a:gd name="T51" fmla="*/ 49 h 131"/>
                  <a:gd name="T52" fmla="*/ 12 w 131"/>
                  <a:gd name="T53" fmla="*/ 59 h 131"/>
                  <a:gd name="T54" fmla="*/ 8 w 131"/>
                  <a:gd name="T55" fmla="*/ 52 h 131"/>
                  <a:gd name="T56" fmla="*/ 6 w 131"/>
                  <a:gd name="T57" fmla="*/ 60 h 131"/>
                  <a:gd name="T58" fmla="*/ 12 w 131"/>
                  <a:gd name="T59" fmla="*/ 67 h 131"/>
                  <a:gd name="T60" fmla="*/ 16 w 131"/>
                  <a:gd name="T61" fmla="*/ 64 h 131"/>
                  <a:gd name="T62" fmla="*/ 25 w 131"/>
                  <a:gd name="T63" fmla="*/ 52 h 131"/>
                  <a:gd name="T64" fmla="*/ 35 w 131"/>
                  <a:gd name="T65" fmla="*/ 40 h 131"/>
                  <a:gd name="T66" fmla="*/ 48 w 131"/>
                  <a:gd name="T67" fmla="*/ 31 h 131"/>
                  <a:gd name="T68" fmla="*/ 50 w 131"/>
                  <a:gd name="T69" fmla="*/ 22 h 131"/>
                  <a:gd name="T70" fmla="*/ 44 w 131"/>
                  <a:gd name="T71" fmla="*/ 12 h 131"/>
                  <a:gd name="T72" fmla="*/ 66 w 131"/>
                  <a:gd name="T73" fmla="*/ 6 h 131"/>
                  <a:gd name="T74" fmla="*/ 83 w 131"/>
                  <a:gd name="T75" fmla="*/ 14 h 131"/>
                  <a:gd name="T76" fmla="*/ 67 w 131"/>
                  <a:gd name="T77" fmla="*/ 21 h 131"/>
                  <a:gd name="T78" fmla="*/ 65 w 131"/>
                  <a:gd name="T79" fmla="*/ 38 h 131"/>
                  <a:gd name="T80" fmla="*/ 73 w 131"/>
                  <a:gd name="T81" fmla="*/ 46 h 131"/>
                  <a:gd name="T82" fmla="*/ 64 w 131"/>
                  <a:gd name="T83" fmla="*/ 57 h 131"/>
                  <a:gd name="T84" fmla="*/ 75 w 131"/>
                  <a:gd name="T85" fmla="*/ 73 h 131"/>
                  <a:gd name="T86" fmla="*/ 77 w 131"/>
                  <a:gd name="T87" fmla="*/ 75 h 131"/>
                  <a:gd name="T88" fmla="*/ 81 w 131"/>
                  <a:gd name="T89" fmla="*/ 91 h 131"/>
                  <a:gd name="T90" fmla="*/ 85 w 131"/>
                  <a:gd name="T91" fmla="*/ 92 h 131"/>
                  <a:gd name="T92" fmla="*/ 97 w 131"/>
                  <a:gd name="T93" fmla="*/ 76 h 131"/>
                  <a:gd name="T94" fmla="*/ 100 w 131"/>
                  <a:gd name="T95" fmla="*/ 62 h 131"/>
                  <a:gd name="T96" fmla="*/ 92 w 131"/>
                  <a:gd name="T97" fmla="*/ 50 h 131"/>
                  <a:gd name="T98" fmla="*/ 92 w 131"/>
                  <a:gd name="T99" fmla="*/ 49 h 131"/>
                  <a:gd name="T100" fmla="*/ 100 w 131"/>
                  <a:gd name="T101" fmla="*/ 56 h 131"/>
                  <a:gd name="T102" fmla="*/ 114 w 131"/>
                  <a:gd name="T103" fmla="*/ 63 h 131"/>
                  <a:gd name="T104" fmla="*/ 116 w 131"/>
                  <a:gd name="T105" fmla="*/ 51 h 131"/>
                  <a:gd name="T106" fmla="*/ 125 w 131"/>
                  <a:gd name="T107" fmla="*/ 57 h 131"/>
                  <a:gd name="T108" fmla="*/ 66 w 131"/>
                  <a:gd name="T109" fmla="*/ 126 h 131"/>
                  <a:gd name="T110" fmla="*/ 6 w 131"/>
                  <a:gd name="T111" fmla="*/ 6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1" h="131">
                    <a:moveTo>
                      <a:pt x="66" y="131"/>
                    </a:moveTo>
                    <a:cubicBezTo>
                      <a:pt x="102" y="131"/>
                      <a:pt x="131" y="102"/>
                      <a:pt x="131" y="66"/>
                    </a:cubicBezTo>
                    <a:cubicBezTo>
                      <a:pt x="131" y="30"/>
                      <a:pt x="102" y="0"/>
                      <a:pt x="66" y="0"/>
                    </a:cubicBezTo>
                    <a:cubicBezTo>
                      <a:pt x="30" y="0"/>
                      <a:pt x="0" y="30"/>
                      <a:pt x="0" y="66"/>
                    </a:cubicBezTo>
                    <a:cubicBezTo>
                      <a:pt x="0" y="102"/>
                      <a:pt x="30" y="131"/>
                      <a:pt x="66" y="131"/>
                    </a:cubicBezTo>
                    <a:close/>
                    <a:moveTo>
                      <a:pt x="102" y="18"/>
                    </a:moveTo>
                    <a:cubicBezTo>
                      <a:pt x="112" y="26"/>
                      <a:pt x="120" y="37"/>
                      <a:pt x="123" y="49"/>
                    </a:cubicBezTo>
                    <a:cubicBezTo>
                      <a:pt x="123" y="49"/>
                      <a:pt x="123" y="49"/>
                      <a:pt x="123" y="49"/>
                    </a:cubicBezTo>
                    <a:cubicBezTo>
                      <a:pt x="121" y="46"/>
                      <a:pt x="116" y="44"/>
                      <a:pt x="113" y="46"/>
                    </a:cubicBezTo>
                    <a:cubicBezTo>
                      <a:pt x="110" y="47"/>
                      <a:pt x="109" y="51"/>
                      <a:pt x="110" y="55"/>
                    </a:cubicBezTo>
                    <a:cubicBezTo>
                      <a:pt x="110" y="57"/>
                      <a:pt x="110" y="58"/>
                      <a:pt x="110" y="59"/>
                    </a:cubicBezTo>
                    <a:cubicBezTo>
                      <a:pt x="109" y="59"/>
                      <a:pt x="109" y="59"/>
                      <a:pt x="108" y="58"/>
                    </a:cubicBezTo>
                    <a:cubicBezTo>
                      <a:pt x="107" y="57"/>
                      <a:pt x="105" y="55"/>
                      <a:pt x="105" y="54"/>
                    </a:cubicBezTo>
                    <a:cubicBezTo>
                      <a:pt x="104" y="52"/>
                      <a:pt x="102" y="50"/>
                      <a:pt x="100" y="48"/>
                    </a:cubicBezTo>
                    <a:cubicBezTo>
                      <a:pt x="99" y="47"/>
                      <a:pt x="96" y="45"/>
                      <a:pt x="95" y="44"/>
                    </a:cubicBezTo>
                    <a:cubicBezTo>
                      <a:pt x="92" y="43"/>
                      <a:pt x="88" y="43"/>
                      <a:pt x="87" y="46"/>
                    </a:cubicBezTo>
                    <a:cubicBezTo>
                      <a:pt x="85" y="48"/>
                      <a:pt x="85" y="52"/>
                      <a:pt x="88" y="54"/>
                    </a:cubicBezTo>
                    <a:cubicBezTo>
                      <a:pt x="89" y="55"/>
                      <a:pt x="91" y="57"/>
                      <a:pt x="92" y="59"/>
                    </a:cubicBezTo>
                    <a:cubicBezTo>
                      <a:pt x="93" y="60"/>
                      <a:pt x="94" y="62"/>
                      <a:pt x="95" y="64"/>
                    </a:cubicBezTo>
                    <a:cubicBezTo>
                      <a:pt x="95" y="65"/>
                      <a:pt x="95" y="66"/>
                      <a:pt x="95" y="67"/>
                    </a:cubicBezTo>
                    <a:cubicBezTo>
                      <a:pt x="93" y="69"/>
                      <a:pt x="92" y="73"/>
                      <a:pt x="91" y="76"/>
                    </a:cubicBezTo>
                    <a:cubicBezTo>
                      <a:pt x="91" y="78"/>
                      <a:pt x="89" y="81"/>
                      <a:pt x="88" y="83"/>
                    </a:cubicBezTo>
                    <a:cubicBezTo>
                      <a:pt x="87" y="84"/>
                      <a:pt x="85" y="86"/>
                      <a:pt x="84" y="86"/>
                    </a:cubicBezTo>
                    <a:cubicBezTo>
                      <a:pt x="84" y="86"/>
                      <a:pt x="83" y="85"/>
                      <a:pt x="83" y="84"/>
                    </a:cubicBezTo>
                    <a:cubicBezTo>
                      <a:pt x="83" y="80"/>
                      <a:pt x="83" y="75"/>
                      <a:pt x="82" y="72"/>
                    </a:cubicBezTo>
                    <a:cubicBezTo>
                      <a:pt x="80" y="70"/>
                      <a:pt x="78" y="67"/>
                      <a:pt x="75" y="67"/>
                    </a:cubicBezTo>
                    <a:cubicBezTo>
                      <a:pt x="75" y="67"/>
                      <a:pt x="75" y="67"/>
                      <a:pt x="75" y="67"/>
                    </a:cubicBezTo>
                    <a:cubicBezTo>
                      <a:pt x="74" y="67"/>
                      <a:pt x="73" y="66"/>
                      <a:pt x="71" y="64"/>
                    </a:cubicBezTo>
                    <a:cubicBezTo>
                      <a:pt x="70" y="62"/>
                      <a:pt x="69" y="59"/>
                      <a:pt x="69" y="58"/>
                    </a:cubicBezTo>
                    <a:cubicBezTo>
                      <a:pt x="69" y="56"/>
                      <a:pt x="71" y="54"/>
                      <a:pt x="71" y="53"/>
                    </a:cubicBezTo>
                    <a:cubicBezTo>
                      <a:pt x="73" y="53"/>
                      <a:pt x="75" y="51"/>
                      <a:pt x="76" y="51"/>
                    </a:cubicBezTo>
                    <a:cubicBezTo>
                      <a:pt x="78" y="50"/>
                      <a:pt x="78" y="49"/>
                      <a:pt x="79" y="48"/>
                    </a:cubicBezTo>
                    <a:cubicBezTo>
                      <a:pt x="79" y="47"/>
                      <a:pt x="79" y="45"/>
                      <a:pt x="78" y="44"/>
                    </a:cubicBezTo>
                    <a:cubicBezTo>
                      <a:pt x="77" y="42"/>
                      <a:pt x="74" y="40"/>
                      <a:pt x="73" y="40"/>
                    </a:cubicBezTo>
                    <a:cubicBezTo>
                      <a:pt x="72" y="39"/>
                      <a:pt x="71" y="38"/>
                      <a:pt x="70" y="36"/>
                    </a:cubicBezTo>
                    <a:cubicBezTo>
                      <a:pt x="69" y="34"/>
                      <a:pt x="69" y="31"/>
                      <a:pt x="69" y="29"/>
                    </a:cubicBezTo>
                    <a:cubicBezTo>
                      <a:pt x="69" y="28"/>
                      <a:pt x="70" y="26"/>
                      <a:pt x="71" y="26"/>
                    </a:cubicBezTo>
                    <a:cubicBezTo>
                      <a:pt x="72" y="25"/>
                      <a:pt x="75" y="23"/>
                      <a:pt x="77" y="22"/>
                    </a:cubicBezTo>
                    <a:cubicBezTo>
                      <a:pt x="78" y="21"/>
                      <a:pt x="82" y="20"/>
                      <a:pt x="85" y="19"/>
                    </a:cubicBezTo>
                    <a:cubicBezTo>
                      <a:pt x="87" y="19"/>
                      <a:pt x="93" y="18"/>
                      <a:pt x="96" y="18"/>
                    </a:cubicBezTo>
                    <a:lnTo>
                      <a:pt x="102" y="18"/>
                    </a:lnTo>
                    <a:close/>
                    <a:moveTo>
                      <a:pt x="32" y="16"/>
                    </a:moveTo>
                    <a:cubicBezTo>
                      <a:pt x="35" y="17"/>
                      <a:pt x="35" y="17"/>
                      <a:pt x="35" y="17"/>
                    </a:cubicBezTo>
                    <a:cubicBezTo>
                      <a:pt x="37" y="17"/>
                      <a:pt x="41" y="17"/>
                      <a:pt x="43" y="18"/>
                    </a:cubicBezTo>
                    <a:cubicBezTo>
                      <a:pt x="45" y="18"/>
                      <a:pt x="46" y="18"/>
                      <a:pt x="46" y="18"/>
                    </a:cubicBezTo>
                    <a:cubicBezTo>
                      <a:pt x="46" y="19"/>
                      <a:pt x="46" y="19"/>
                      <a:pt x="46" y="19"/>
                    </a:cubicBezTo>
                    <a:cubicBezTo>
                      <a:pt x="45" y="21"/>
                      <a:pt x="44" y="24"/>
                      <a:pt x="46" y="26"/>
                    </a:cubicBezTo>
                    <a:cubicBezTo>
                      <a:pt x="46" y="26"/>
                      <a:pt x="45" y="27"/>
                      <a:pt x="45" y="27"/>
                    </a:cubicBezTo>
                    <a:cubicBezTo>
                      <a:pt x="43" y="28"/>
                      <a:pt x="41" y="30"/>
                      <a:pt x="39" y="31"/>
                    </a:cubicBezTo>
                    <a:cubicBezTo>
                      <a:pt x="37" y="32"/>
                      <a:pt x="34" y="34"/>
                      <a:pt x="32" y="36"/>
                    </a:cubicBezTo>
                    <a:cubicBezTo>
                      <a:pt x="29" y="37"/>
                      <a:pt x="26" y="40"/>
                      <a:pt x="25" y="42"/>
                    </a:cubicBezTo>
                    <a:cubicBezTo>
                      <a:pt x="23" y="44"/>
                      <a:pt x="21" y="47"/>
                      <a:pt x="20" y="49"/>
                    </a:cubicBezTo>
                    <a:cubicBezTo>
                      <a:pt x="19" y="51"/>
                      <a:pt x="17" y="54"/>
                      <a:pt x="15" y="56"/>
                    </a:cubicBezTo>
                    <a:cubicBezTo>
                      <a:pt x="14" y="57"/>
                      <a:pt x="13" y="58"/>
                      <a:pt x="12" y="59"/>
                    </a:cubicBezTo>
                    <a:cubicBezTo>
                      <a:pt x="11" y="57"/>
                      <a:pt x="10" y="56"/>
                      <a:pt x="9" y="55"/>
                    </a:cubicBezTo>
                    <a:cubicBezTo>
                      <a:pt x="8" y="52"/>
                      <a:pt x="8" y="52"/>
                      <a:pt x="8" y="52"/>
                    </a:cubicBezTo>
                    <a:cubicBezTo>
                      <a:pt x="11" y="37"/>
                      <a:pt x="20" y="25"/>
                      <a:pt x="32" y="16"/>
                    </a:cubicBezTo>
                    <a:close/>
                    <a:moveTo>
                      <a:pt x="6" y="60"/>
                    </a:moveTo>
                    <a:cubicBezTo>
                      <a:pt x="7" y="61"/>
                      <a:pt x="8" y="63"/>
                      <a:pt x="8" y="64"/>
                    </a:cubicBezTo>
                    <a:cubicBezTo>
                      <a:pt x="10" y="66"/>
                      <a:pt x="11" y="67"/>
                      <a:pt x="12" y="67"/>
                    </a:cubicBezTo>
                    <a:cubicBezTo>
                      <a:pt x="12" y="67"/>
                      <a:pt x="13" y="67"/>
                      <a:pt x="13" y="67"/>
                    </a:cubicBezTo>
                    <a:cubicBezTo>
                      <a:pt x="14" y="67"/>
                      <a:pt x="15" y="66"/>
                      <a:pt x="16" y="64"/>
                    </a:cubicBezTo>
                    <a:cubicBezTo>
                      <a:pt x="16" y="64"/>
                      <a:pt x="17" y="61"/>
                      <a:pt x="19" y="59"/>
                    </a:cubicBezTo>
                    <a:cubicBezTo>
                      <a:pt x="21" y="57"/>
                      <a:pt x="24" y="54"/>
                      <a:pt x="25" y="52"/>
                    </a:cubicBezTo>
                    <a:cubicBezTo>
                      <a:pt x="26" y="50"/>
                      <a:pt x="28" y="47"/>
                      <a:pt x="29" y="46"/>
                    </a:cubicBezTo>
                    <a:cubicBezTo>
                      <a:pt x="30" y="44"/>
                      <a:pt x="33" y="42"/>
                      <a:pt x="35" y="40"/>
                    </a:cubicBezTo>
                    <a:cubicBezTo>
                      <a:pt x="37" y="39"/>
                      <a:pt x="40" y="37"/>
                      <a:pt x="42" y="36"/>
                    </a:cubicBezTo>
                    <a:cubicBezTo>
                      <a:pt x="44" y="35"/>
                      <a:pt x="47" y="33"/>
                      <a:pt x="48" y="31"/>
                    </a:cubicBezTo>
                    <a:cubicBezTo>
                      <a:pt x="51" y="29"/>
                      <a:pt x="52" y="26"/>
                      <a:pt x="51" y="23"/>
                    </a:cubicBezTo>
                    <a:cubicBezTo>
                      <a:pt x="50" y="23"/>
                      <a:pt x="50" y="22"/>
                      <a:pt x="50" y="22"/>
                    </a:cubicBezTo>
                    <a:cubicBezTo>
                      <a:pt x="52" y="21"/>
                      <a:pt x="52" y="18"/>
                      <a:pt x="51" y="16"/>
                    </a:cubicBezTo>
                    <a:cubicBezTo>
                      <a:pt x="50" y="14"/>
                      <a:pt x="47" y="12"/>
                      <a:pt x="44" y="12"/>
                    </a:cubicBezTo>
                    <a:cubicBezTo>
                      <a:pt x="43" y="12"/>
                      <a:pt x="42" y="12"/>
                      <a:pt x="40" y="12"/>
                    </a:cubicBezTo>
                    <a:cubicBezTo>
                      <a:pt x="48" y="8"/>
                      <a:pt x="57" y="6"/>
                      <a:pt x="66" y="6"/>
                    </a:cubicBezTo>
                    <a:cubicBezTo>
                      <a:pt x="76" y="6"/>
                      <a:pt x="85" y="8"/>
                      <a:pt x="93" y="13"/>
                    </a:cubicBezTo>
                    <a:cubicBezTo>
                      <a:pt x="90" y="13"/>
                      <a:pt x="86" y="13"/>
                      <a:pt x="83" y="14"/>
                    </a:cubicBezTo>
                    <a:cubicBezTo>
                      <a:pt x="80" y="15"/>
                      <a:pt x="76" y="16"/>
                      <a:pt x="74" y="17"/>
                    </a:cubicBezTo>
                    <a:cubicBezTo>
                      <a:pt x="72" y="18"/>
                      <a:pt x="69" y="20"/>
                      <a:pt x="67" y="21"/>
                    </a:cubicBezTo>
                    <a:cubicBezTo>
                      <a:pt x="65" y="23"/>
                      <a:pt x="63" y="26"/>
                      <a:pt x="63" y="29"/>
                    </a:cubicBezTo>
                    <a:cubicBezTo>
                      <a:pt x="63" y="32"/>
                      <a:pt x="64" y="36"/>
                      <a:pt x="65" y="38"/>
                    </a:cubicBezTo>
                    <a:cubicBezTo>
                      <a:pt x="66" y="41"/>
                      <a:pt x="68" y="44"/>
                      <a:pt x="71" y="45"/>
                    </a:cubicBezTo>
                    <a:cubicBezTo>
                      <a:pt x="71" y="45"/>
                      <a:pt x="72" y="46"/>
                      <a:pt x="73" y="46"/>
                    </a:cubicBezTo>
                    <a:cubicBezTo>
                      <a:pt x="72" y="47"/>
                      <a:pt x="70" y="48"/>
                      <a:pt x="69" y="49"/>
                    </a:cubicBezTo>
                    <a:cubicBezTo>
                      <a:pt x="66" y="50"/>
                      <a:pt x="64" y="54"/>
                      <a:pt x="64" y="57"/>
                    </a:cubicBezTo>
                    <a:cubicBezTo>
                      <a:pt x="63" y="60"/>
                      <a:pt x="65" y="65"/>
                      <a:pt x="67" y="67"/>
                    </a:cubicBezTo>
                    <a:cubicBezTo>
                      <a:pt x="69" y="70"/>
                      <a:pt x="72" y="73"/>
                      <a:pt x="75" y="73"/>
                    </a:cubicBezTo>
                    <a:cubicBezTo>
                      <a:pt x="75" y="73"/>
                      <a:pt x="75" y="73"/>
                      <a:pt x="75" y="73"/>
                    </a:cubicBezTo>
                    <a:cubicBezTo>
                      <a:pt x="75" y="73"/>
                      <a:pt x="76" y="74"/>
                      <a:pt x="77" y="75"/>
                    </a:cubicBezTo>
                    <a:cubicBezTo>
                      <a:pt x="77" y="76"/>
                      <a:pt x="78" y="80"/>
                      <a:pt x="78" y="84"/>
                    </a:cubicBezTo>
                    <a:cubicBezTo>
                      <a:pt x="78" y="87"/>
                      <a:pt x="79" y="90"/>
                      <a:pt x="81" y="91"/>
                    </a:cubicBezTo>
                    <a:cubicBezTo>
                      <a:pt x="82" y="92"/>
                      <a:pt x="83" y="92"/>
                      <a:pt x="84" y="92"/>
                    </a:cubicBezTo>
                    <a:cubicBezTo>
                      <a:pt x="84" y="92"/>
                      <a:pt x="85" y="92"/>
                      <a:pt x="85" y="92"/>
                    </a:cubicBezTo>
                    <a:cubicBezTo>
                      <a:pt x="88" y="91"/>
                      <a:pt x="91" y="89"/>
                      <a:pt x="93" y="86"/>
                    </a:cubicBezTo>
                    <a:cubicBezTo>
                      <a:pt x="94" y="84"/>
                      <a:pt x="96" y="80"/>
                      <a:pt x="97" y="76"/>
                    </a:cubicBezTo>
                    <a:cubicBezTo>
                      <a:pt x="97" y="74"/>
                      <a:pt x="98" y="71"/>
                      <a:pt x="99" y="71"/>
                    </a:cubicBezTo>
                    <a:cubicBezTo>
                      <a:pt x="101" y="69"/>
                      <a:pt x="101" y="65"/>
                      <a:pt x="100" y="62"/>
                    </a:cubicBezTo>
                    <a:cubicBezTo>
                      <a:pt x="100" y="60"/>
                      <a:pt x="98" y="57"/>
                      <a:pt x="96" y="55"/>
                    </a:cubicBezTo>
                    <a:cubicBezTo>
                      <a:pt x="95" y="54"/>
                      <a:pt x="93" y="51"/>
                      <a:pt x="92" y="50"/>
                    </a:cubicBezTo>
                    <a:cubicBezTo>
                      <a:pt x="91" y="50"/>
                      <a:pt x="91" y="49"/>
                      <a:pt x="91" y="49"/>
                    </a:cubicBezTo>
                    <a:cubicBezTo>
                      <a:pt x="91" y="49"/>
                      <a:pt x="92" y="49"/>
                      <a:pt x="92" y="49"/>
                    </a:cubicBezTo>
                    <a:cubicBezTo>
                      <a:pt x="93" y="50"/>
                      <a:pt x="95" y="52"/>
                      <a:pt x="97" y="53"/>
                    </a:cubicBezTo>
                    <a:cubicBezTo>
                      <a:pt x="98" y="54"/>
                      <a:pt x="99" y="56"/>
                      <a:pt x="100" y="56"/>
                    </a:cubicBezTo>
                    <a:cubicBezTo>
                      <a:pt x="100" y="58"/>
                      <a:pt x="103" y="61"/>
                      <a:pt x="105" y="63"/>
                    </a:cubicBezTo>
                    <a:cubicBezTo>
                      <a:pt x="108" y="65"/>
                      <a:pt x="112" y="66"/>
                      <a:pt x="114" y="63"/>
                    </a:cubicBezTo>
                    <a:cubicBezTo>
                      <a:pt x="115" y="61"/>
                      <a:pt x="116" y="57"/>
                      <a:pt x="115" y="54"/>
                    </a:cubicBezTo>
                    <a:cubicBezTo>
                      <a:pt x="115" y="52"/>
                      <a:pt x="115" y="51"/>
                      <a:pt x="116" y="51"/>
                    </a:cubicBezTo>
                    <a:cubicBezTo>
                      <a:pt x="116" y="51"/>
                      <a:pt x="118" y="51"/>
                      <a:pt x="119" y="52"/>
                    </a:cubicBezTo>
                    <a:cubicBezTo>
                      <a:pt x="120" y="53"/>
                      <a:pt x="123" y="56"/>
                      <a:pt x="125" y="57"/>
                    </a:cubicBezTo>
                    <a:cubicBezTo>
                      <a:pt x="125" y="60"/>
                      <a:pt x="126" y="63"/>
                      <a:pt x="126" y="66"/>
                    </a:cubicBezTo>
                    <a:cubicBezTo>
                      <a:pt x="126" y="99"/>
                      <a:pt x="99" y="126"/>
                      <a:pt x="66" y="126"/>
                    </a:cubicBezTo>
                    <a:cubicBezTo>
                      <a:pt x="33" y="126"/>
                      <a:pt x="6" y="99"/>
                      <a:pt x="6" y="66"/>
                    </a:cubicBezTo>
                    <a:cubicBezTo>
                      <a:pt x="6" y="64"/>
                      <a:pt x="6" y="62"/>
                      <a:pt x="6" y="6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6" name="Freeform 80"/>
              <p:cNvSpPr>
                <a:spLocks noEditPoints="1"/>
              </p:cNvSpPr>
              <p:nvPr/>
            </p:nvSpPr>
            <p:spPr bwMode="auto">
              <a:xfrm>
                <a:off x="5194697" y="478632"/>
                <a:ext cx="105966" cy="117872"/>
              </a:xfrm>
              <a:custGeom>
                <a:avLst/>
                <a:gdLst>
                  <a:gd name="T0" fmla="*/ 24 w 45"/>
                  <a:gd name="T1" fmla="*/ 45 h 50"/>
                  <a:gd name="T2" fmla="*/ 28 w 45"/>
                  <a:gd name="T3" fmla="*/ 49 h 50"/>
                  <a:gd name="T4" fmla="*/ 30 w 45"/>
                  <a:gd name="T5" fmla="*/ 50 h 50"/>
                  <a:gd name="T6" fmla="*/ 32 w 45"/>
                  <a:gd name="T7" fmla="*/ 50 h 50"/>
                  <a:gd name="T8" fmla="*/ 33 w 45"/>
                  <a:gd name="T9" fmla="*/ 48 h 50"/>
                  <a:gd name="T10" fmla="*/ 33 w 45"/>
                  <a:gd name="T11" fmla="*/ 45 h 50"/>
                  <a:gd name="T12" fmla="*/ 34 w 45"/>
                  <a:gd name="T13" fmla="*/ 43 h 50"/>
                  <a:gd name="T14" fmla="*/ 38 w 45"/>
                  <a:gd name="T15" fmla="*/ 38 h 50"/>
                  <a:gd name="T16" fmla="*/ 41 w 45"/>
                  <a:gd name="T17" fmla="*/ 33 h 50"/>
                  <a:gd name="T18" fmla="*/ 44 w 45"/>
                  <a:gd name="T19" fmla="*/ 25 h 50"/>
                  <a:gd name="T20" fmla="*/ 43 w 45"/>
                  <a:gd name="T21" fmla="*/ 15 h 50"/>
                  <a:gd name="T22" fmla="*/ 33 w 45"/>
                  <a:gd name="T23" fmla="*/ 7 h 50"/>
                  <a:gd name="T24" fmla="*/ 20 w 45"/>
                  <a:gd name="T25" fmla="*/ 2 h 50"/>
                  <a:gd name="T26" fmla="*/ 9 w 45"/>
                  <a:gd name="T27" fmla="*/ 1 h 50"/>
                  <a:gd name="T28" fmla="*/ 4 w 45"/>
                  <a:gd name="T29" fmla="*/ 5 h 50"/>
                  <a:gd name="T30" fmla="*/ 0 w 45"/>
                  <a:gd name="T31" fmla="*/ 12 h 50"/>
                  <a:gd name="T32" fmla="*/ 6 w 45"/>
                  <a:gd name="T33" fmla="*/ 20 h 50"/>
                  <a:gd name="T34" fmla="*/ 12 w 45"/>
                  <a:gd name="T35" fmla="*/ 24 h 50"/>
                  <a:gd name="T36" fmla="*/ 14 w 45"/>
                  <a:gd name="T37" fmla="*/ 28 h 50"/>
                  <a:gd name="T38" fmla="*/ 19 w 45"/>
                  <a:gd name="T39" fmla="*/ 39 h 50"/>
                  <a:gd name="T40" fmla="*/ 24 w 45"/>
                  <a:gd name="T41" fmla="*/ 45 h 50"/>
                  <a:gd name="T42" fmla="*/ 15 w 45"/>
                  <a:gd name="T43" fmla="*/ 19 h 50"/>
                  <a:gd name="T44" fmla="*/ 8 w 45"/>
                  <a:gd name="T45" fmla="*/ 15 h 50"/>
                  <a:gd name="T46" fmla="*/ 6 w 45"/>
                  <a:gd name="T47" fmla="*/ 12 h 50"/>
                  <a:gd name="T48" fmla="*/ 7 w 45"/>
                  <a:gd name="T49" fmla="*/ 9 h 50"/>
                  <a:gd name="T50" fmla="*/ 12 w 45"/>
                  <a:gd name="T51" fmla="*/ 6 h 50"/>
                  <a:gd name="T52" fmla="*/ 13 w 45"/>
                  <a:gd name="T53" fmla="*/ 6 h 50"/>
                  <a:gd name="T54" fmla="*/ 18 w 45"/>
                  <a:gd name="T55" fmla="*/ 7 h 50"/>
                  <a:gd name="T56" fmla="*/ 30 w 45"/>
                  <a:gd name="T57" fmla="*/ 12 h 50"/>
                  <a:gd name="T58" fmla="*/ 38 w 45"/>
                  <a:gd name="T59" fmla="*/ 18 h 50"/>
                  <a:gd name="T60" fmla="*/ 38 w 45"/>
                  <a:gd name="T61" fmla="*/ 24 h 50"/>
                  <a:gd name="T62" fmla="*/ 36 w 45"/>
                  <a:gd name="T63" fmla="*/ 30 h 50"/>
                  <a:gd name="T64" fmla="*/ 33 w 45"/>
                  <a:gd name="T65" fmla="*/ 35 h 50"/>
                  <a:gd name="T66" fmla="*/ 30 w 45"/>
                  <a:gd name="T67" fmla="*/ 40 h 50"/>
                  <a:gd name="T68" fmla="*/ 28 w 45"/>
                  <a:gd name="T69" fmla="*/ 42 h 50"/>
                  <a:gd name="T70" fmla="*/ 23 w 45"/>
                  <a:gd name="T71" fmla="*/ 35 h 50"/>
                  <a:gd name="T72" fmla="*/ 19 w 45"/>
                  <a:gd name="T73" fmla="*/ 28 h 50"/>
                  <a:gd name="T74" fmla="*/ 15 w 45"/>
                  <a:gd name="T75" fmla="*/ 1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50">
                    <a:moveTo>
                      <a:pt x="24" y="45"/>
                    </a:moveTo>
                    <a:cubicBezTo>
                      <a:pt x="24" y="46"/>
                      <a:pt x="26" y="48"/>
                      <a:pt x="28" y="49"/>
                    </a:cubicBezTo>
                    <a:cubicBezTo>
                      <a:pt x="28" y="50"/>
                      <a:pt x="29" y="50"/>
                      <a:pt x="30" y="50"/>
                    </a:cubicBezTo>
                    <a:cubicBezTo>
                      <a:pt x="32" y="50"/>
                      <a:pt x="32" y="50"/>
                      <a:pt x="32" y="50"/>
                    </a:cubicBezTo>
                    <a:cubicBezTo>
                      <a:pt x="33" y="48"/>
                      <a:pt x="33" y="48"/>
                      <a:pt x="33" y="48"/>
                    </a:cubicBezTo>
                    <a:cubicBezTo>
                      <a:pt x="33" y="48"/>
                      <a:pt x="34" y="47"/>
                      <a:pt x="33" y="45"/>
                    </a:cubicBezTo>
                    <a:cubicBezTo>
                      <a:pt x="33" y="45"/>
                      <a:pt x="33" y="44"/>
                      <a:pt x="34" y="43"/>
                    </a:cubicBezTo>
                    <a:cubicBezTo>
                      <a:pt x="35" y="42"/>
                      <a:pt x="37" y="39"/>
                      <a:pt x="38" y="38"/>
                    </a:cubicBezTo>
                    <a:cubicBezTo>
                      <a:pt x="39" y="36"/>
                      <a:pt x="40" y="34"/>
                      <a:pt x="41" y="33"/>
                    </a:cubicBezTo>
                    <a:cubicBezTo>
                      <a:pt x="42" y="31"/>
                      <a:pt x="43" y="28"/>
                      <a:pt x="44" y="25"/>
                    </a:cubicBezTo>
                    <a:cubicBezTo>
                      <a:pt x="45" y="22"/>
                      <a:pt x="44" y="18"/>
                      <a:pt x="43" y="15"/>
                    </a:cubicBezTo>
                    <a:cubicBezTo>
                      <a:pt x="41" y="12"/>
                      <a:pt x="36" y="9"/>
                      <a:pt x="33" y="7"/>
                    </a:cubicBezTo>
                    <a:cubicBezTo>
                      <a:pt x="29" y="6"/>
                      <a:pt x="23" y="3"/>
                      <a:pt x="20" y="2"/>
                    </a:cubicBezTo>
                    <a:cubicBezTo>
                      <a:pt x="16" y="0"/>
                      <a:pt x="11" y="0"/>
                      <a:pt x="9" y="1"/>
                    </a:cubicBezTo>
                    <a:cubicBezTo>
                      <a:pt x="7" y="2"/>
                      <a:pt x="5" y="4"/>
                      <a:pt x="4" y="5"/>
                    </a:cubicBezTo>
                    <a:cubicBezTo>
                      <a:pt x="2" y="7"/>
                      <a:pt x="0" y="10"/>
                      <a:pt x="0" y="12"/>
                    </a:cubicBezTo>
                    <a:cubicBezTo>
                      <a:pt x="0" y="15"/>
                      <a:pt x="3" y="19"/>
                      <a:pt x="6" y="20"/>
                    </a:cubicBezTo>
                    <a:cubicBezTo>
                      <a:pt x="8" y="21"/>
                      <a:pt x="11" y="23"/>
                      <a:pt x="12" y="24"/>
                    </a:cubicBezTo>
                    <a:cubicBezTo>
                      <a:pt x="12" y="24"/>
                      <a:pt x="13" y="26"/>
                      <a:pt x="14" y="28"/>
                    </a:cubicBezTo>
                    <a:cubicBezTo>
                      <a:pt x="14" y="32"/>
                      <a:pt x="16" y="36"/>
                      <a:pt x="19" y="39"/>
                    </a:cubicBezTo>
                    <a:cubicBezTo>
                      <a:pt x="21" y="41"/>
                      <a:pt x="23" y="44"/>
                      <a:pt x="24" y="45"/>
                    </a:cubicBezTo>
                    <a:close/>
                    <a:moveTo>
                      <a:pt x="15" y="19"/>
                    </a:moveTo>
                    <a:cubicBezTo>
                      <a:pt x="13" y="18"/>
                      <a:pt x="11" y="16"/>
                      <a:pt x="8" y="15"/>
                    </a:cubicBezTo>
                    <a:cubicBezTo>
                      <a:pt x="7" y="15"/>
                      <a:pt x="6" y="13"/>
                      <a:pt x="6" y="12"/>
                    </a:cubicBezTo>
                    <a:cubicBezTo>
                      <a:pt x="6" y="11"/>
                      <a:pt x="7" y="10"/>
                      <a:pt x="7" y="9"/>
                    </a:cubicBezTo>
                    <a:cubicBezTo>
                      <a:pt x="8" y="8"/>
                      <a:pt x="11" y="7"/>
                      <a:pt x="12" y="6"/>
                    </a:cubicBezTo>
                    <a:cubicBezTo>
                      <a:pt x="12" y="6"/>
                      <a:pt x="12" y="6"/>
                      <a:pt x="13" y="6"/>
                    </a:cubicBezTo>
                    <a:cubicBezTo>
                      <a:pt x="14" y="6"/>
                      <a:pt x="16" y="6"/>
                      <a:pt x="18" y="7"/>
                    </a:cubicBezTo>
                    <a:cubicBezTo>
                      <a:pt x="21" y="8"/>
                      <a:pt x="26" y="11"/>
                      <a:pt x="30" y="12"/>
                    </a:cubicBezTo>
                    <a:cubicBezTo>
                      <a:pt x="34" y="14"/>
                      <a:pt x="37" y="17"/>
                      <a:pt x="38" y="18"/>
                    </a:cubicBezTo>
                    <a:cubicBezTo>
                      <a:pt x="38" y="19"/>
                      <a:pt x="39" y="22"/>
                      <a:pt x="38" y="24"/>
                    </a:cubicBezTo>
                    <a:cubicBezTo>
                      <a:pt x="37" y="26"/>
                      <a:pt x="36" y="29"/>
                      <a:pt x="36" y="30"/>
                    </a:cubicBezTo>
                    <a:cubicBezTo>
                      <a:pt x="35" y="31"/>
                      <a:pt x="34" y="33"/>
                      <a:pt x="33" y="35"/>
                    </a:cubicBezTo>
                    <a:cubicBezTo>
                      <a:pt x="32" y="36"/>
                      <a:pt x="31" y="38"/>
                      <a:pt x="30" y="40"/>
                    </a:cubicBezTo>
                    <a:cubicBezTo>
                      <a:pt x="29" y="40"/>
                      <a:pt x="29" y="41"/>
                      <a:pt x="28" y="42"/>
                    </a:cubicBezTo>
                    <a:cubicBezTo>
                      <a:pt x="27" y="40"/>
                      <a:pt x="25" y="37"/>
                      <a:pt x="23" y="35"/>
                    </a:cubicBezTo>
                    <a:cubicBezTo>
                      <a:pt x="21" y="33"/>
                      <a:pt x="19" y="30"/>
                      <a:pt x="19" y="28"/>
                    </a:cubicBezTo>
                    <a:cubicBezTo>
                      <a:pt x="19" y="24"/>
                      <a:pt x="17" y="21"/>
                      <a:pt x="15" y="1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grpSp>
      <p:grpSp>
        <p:nvGrpSpPr>
          <p:cNvPr id="5" name="组合 4"/>
          <p:cNvGrpSpPr/>
          <p:nvPr/>
        </p:nvGrpSpPr>
        <p:grpSpPr>
          <a:xfrm>
            <a:off x="6782001" y="2257145"/>
            <a:ext cx="720080" cy="608251"/>
            <a:chOff x="6782001" y="2257145"/>
            <a:chExt cx="720080" cy="608251"/>
          </a:xfrm>
        </p:grpSpPr>
        <p:sp>
          <p:nvSpPr>
            <p:cNvPr id="36" name="Freeform 124"/>
            <p:cNvSpPr/>
            <p:nvPr/>
          </p:nvSpPr>
          <p:spPr bwMode="auto">
            <a:xfrm>
              <a:off x="6782001" y="2257145"/>
              <a:ext cx="720080" cy="608251"/>
            </a:xfrm>
            <a:custGeom>
              <a:avLst/>
              <a:gdLst>
                <a:gd name="T0" fmla="*/ 106 w 218"/>
                <a:gd name="T1" fmla="*/ 3 h 184"/>
                <a:gd name="T2" fmla="*/ 1 w 218"/>
                <a:gd name="T3" fmla="*/ 84 h 184"/>
                <a:gd name="T4" fmla="*/ 25 w 218"/>
                <a:gd name="T5" fmla="*/ 129 h 184"/>
                <a:gd name="T6" fmla="*/ 33 w 218"/>
                <a:gd name="T7" fmla="*/ 136 h 184"/>
                <a:gd name="T8" fmla="*/ 43 w 218"/>
                <a:gd name="T9" fmla="*/ 150 h 184"/>
                <a:gd name="T10" fmla="*/ 27 w 218"/>
                <a:gd name="T11" fmla="*/ 176 h 184"/>
                <a:gd name="T12" fmla="*/ 31 w 218"/>
                <a:gd name="T13" fmla="*/ 184 h 184"/>
                <a:gd name="T14" fmla="*/ 57 w 218"/>
                <a:gd name="T15" fmla="*/ 181 h 184"/>
                <a:gd name="T16" fmla="*/ 89 w 218"/>
                <a:gd name="T17" fmla="*/ 163 h 184"/>
                <a:gd name="T18" fmla="*/ 107 w 218"/>
                <a:gd name="T19" fmla="*/ 156 h 184"/>
                <a:gd name="T20" fmla="*/ 127 w 218"/>
                <a:gd name="T21" fmla="*/ 155 h 184"/>
                <a:gd name="T22" fmla="*/ 217 w 218"/>
                <a:gd name="T23" fmla="*/ 76 h 184"/>
                <a:gd name="T24" fmla="*/ 106 w 218"/>
                <a:gd name="T25" fmla="*/ 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8" h="184">
                  <a:moveTo>
                    <a:pt x="106" y="3"/>
                  </a:moveTo>
                  <a:cubicBezTo>
                    <a:pt x="47" y="5"/>
                    <a:pt x="0" y="41"/>
                    <a:pt x="1" y="84"/>
                  </a:cubicBezTo>
                  <a:cubicBezTo>
                    <a:pt x="2" y="101"/>
                    <a:pt x="11" y="117"/>
                    <a:pt x="25" y="129"/>
                  </a:cubicBezTo>
                  <a:cubicBezTo>
                    <a:pt x="27" y="132"/>
                    <a:pt x="33" y="136"/>
                    <a:pt x="33" y="136"/>
                  </a:cubicBezTo>
                  <a:cubicBezTo>
                    <a:pt x="36" y="137"/>
                    <a:pt x="42" y="143"/>
                    <a:pt x="43" y="150"/>
                  </a:cubicBezTo>
                  <a:cubicBezTo>
                    <a:pt x="44" y="160"/>
                    <a:pt x="32" y="171"/>
                    <a:pt x="27" y="176"/>
                  </a:cubicBezTo>
                  <a:cubicBezTo>
                    <a:pt x="21" y="180"/>
                    <a:pt x="25" y="184"/>
                    <a:pt x="31" y="184"/>
                  </a:cubicBezTo>
                  <a:cubicBezTo>
                    <a:pt x="36" y="184"/>
                    <a:pt x="43" y="184"/>
                    <a:pt x="57" y="181"/>
                  </a:cubicBezTo>
                  <a:cubicBezTo>
                    <a:pt x="71" y="177"/>
                    <a:pt x="84" y="167"/>
                    <a:pt x="89" y="163"/>
                  </a:cubicBezTo>
                  <a:cubicBezTo>
                    <a:pt x="93" y="160"/>
                    <a:pt x="100" y="156"/>
                    <a:pt x="107" y="156"/>
                  </a:cubicBezTo>
                  <a:cubicBezTo>
                    <a:pt x="107" y="156"/>
                    <a:pt x="122" y="156"/>
                    <a:pt x="127" y="155"/>
                  </a:cubicBezTo>
                  <a:cubicBezTo>
                    <a:pt x="179" y="148"/>
                    <a:pt x="218" y="115"/>
                    <a:pt x="217" y="76"/>
                  </a:cubicBezTo>
                  <a:cubicBezTo>
                    <a:pt x="215" y="33"/>
                    <a:pt x="166" y="0"/>
                    <a:pt x="106" y="3"/>
                  </a:cubicBezTo>
                  <a:close/>
                </a:path>
              </a:pathLst>
            </a:custGeom>
            <a:gradFill>
              <a:gsLst>
                <a:gs pos="0">
                  <a:srgbClr val="F74C79"/>
                </a:gs>
                <a:gs pos="100000">
                  <a:srgbClr val="005490"/>
                </a:gs>
              </a:gsLst>
              <a:lin ang="5400000" scaled="1"/>
            </a:gradFill>
            <a:ln>
              <a:noFill/>
            </a:ln>
          </p:spPr>
          <p:txBody>
            <a:bodyPr vert="horz" wrap="square" lIns="91440" tIns="45720" rIns="91440" bIns="45720" numCol="1" anchor="t" anchorCtr="0" compatLnSpc="1"/>
            <a:lstStyle/>
            <a:p>
              <a:pPr defTabSz="685165"/>
              <a:endParaRPr lang="zh-CN" altLang="en-US" sz="1400">
                <a:solidFill>
                  <a:schemeClr val="bg1"/>
                </a:solidFill>
              </a:endParaRPr>
            </a:p>
          </p:txBody>
        </p:sp>
        <p:sp>
          <p:nvSpPr>
            <p:cNvPr id="47" name="Freeform 155"/>
            <p:cNvSpPr>
              <a:spLocks noEditPoints="1"/>
            </p:cNvSpPr>
            <p:nvPr/>
          </p:nvSpPr>
          <p:spPr bwMode="auto">
            <a:xfrm>
              <a:off x="6996189" y="2418045"/>
              <a:ext cx="291704" cy="265510"/>
            </a:xfrm>
            <a:custGeom>
              <a:avLst/>
              <a:gdLst>
                <a:gd name="T0" fmla="*/ 6 w 124"/>
                <a:gd name="T1" fmla="*/ 71 h 113"/>
                <a:gd name="T2" fmla="*/ 14 w 124"/>
                <a:gd name="T3" fmla="*/ 102 h 113"/>
                <a:gd name="T4" fmla="*/ 49 w 124"/>
                <a:gd name="T5" fmla="*/ 113 h 113"/>
                <a:gd name="T6" fmla="*/ 52 w 124"/>
                <a:gd name="T7" fmla="*/ 69 h 113"/>
                <a:gd name="T8" fmla="*/ 67 w 124"/>
                <a:gd name="T9" fmla="*/ 64 h 113"/>
                <a:gd name="T10" fmla="*/ 72 w 124"/>
                <a:gd name="T11" fmla="*/ 110 h 113"/>
                <a:gd name="T12" fmla="*/ 99 w 124"/>
                <a:gd name="T13" fmla="*/ 113 h 113"/>
                <a:gd name="T14" fmla="*/ 110 w 124"/>
                <a:gd name="T15" fmla="*/ 61 h 113"/>
                <a:gd name="T16" fmla="*/ 120 w 124"/>
                <a:gd name="T17" fmla="*/ 72 h 113"/>
                <a:gd name="T18" fmla="*/ 123 w 124"/>
                <a:gd name="T19" fmla="*/ 68 h 113"/>
                <a:gd name="T20" fmla="*/ 62 w 124"/>
                <a:gd name="T21" fmla="*/ 0 h 113"/>
                <a:gd name="T22" fmla="*/ 50 w 124"/>
                <a:gd name="T23" fmla="*/ 7 h 113"/>
                <a:gd name="T24" fmla="*/ 41 w 124"/>
                <a:gd name="T25" fmla="*/ 14 h 113"/>
                <a:gd name="T26" fmla="*/ 28 w 124"/>
                <a:gd name="T27" fmla="*/ 7 h 113"/>
                <a:gd name="T28" fmla="*/ 21 w 124"/>
                <a:gd name="T29" fmla="*/ 43 h 113"/>
                <a:gd name="T30" fmla="*/ 2 w 124"/>
                <a:gd name="T31" fmla="*/ 72 h 113"/>
                <a:gd name="T32" fmla="*/ 20 w 124"/>
                <a:gd name="T33" fmla="*/ 53 h 113"/>
                <a:gd name="T34" fmla="*/ 26 w 124"/>
                <a:gd name="T35" fmla="*/ 46 h 113"/>
                <a:gd name="T36" fmla="*/ 26 w 124"/>
                <a:gd name="T37" fmla="*/ 45 h 113"/>
                <a:gd name="T38" fmla="*/ 26 w 124"/>
                <a:gd name="T39" fmla="*/ 14 h 113"/>
                <a:gd name="T40" fmla="*/ 34 w 124"/>
                <a:gd name="T41" fmla="*/ 12 h 113"/>
                <a:gd name="T42" fmla="*/ 35 w 124"/>
                <a:gd name="T43" fmla="*/ 26 h 113"/>
                <a:gd name="T44" fmla="*/ 36 w 124"/>
                <a:gd name="T45" fmla="*/ 27 h 113"/>
                <a:gd name="T46" fmla="*/ 36 w 124"/>
                <a:gd name="T47" fmla="*/ 27 h 113"/>
                <a:gd name="T48" fmla="*/ 37 w 124"/>
                <a:gd name="T49" fmla="*/ 28 h 113"/>
                <a:gd name="T50" fmla="*/ 37 w 124"/>
                <a:gd name="T51" fmla="*/ 28 h 113"/>
                <a:gd name="T52" fmla="*/ 38 w 124"/>
                <a:gd name="T53" fmla="*/ 29 h 113"/>
                <a:gd name="T54" fmla="*/ 39 w 124"/>
                <a:gd name="T55" fmla="*/ 28 h 113"/>
                <a:gd name="T56" fmla="*/ 40 w 124"/>
                <a:gd name="T57" fmla="*/ 28 h 113"/>
                <a:gd name="T58" fmla="*/ 40 w 124"/>
                <a:gd name="T59" fmla="*/ 28 h 113"/>
                <a:gd name="T60" fmla="*/ 62 w 124"/>
                <a:gd name="T61" fmla="*/ 6 h 113"/>
                <a:gd name="T62" fmla="*/ 70 w 124"/>
                <a:gd name="T63" fmla="*/ 10 h 113"/>
                <a:gd name="T64" fmla="*/ 104 w 124"/>
                <a:gd name="T65" fmla="*/ 102 h 113"/>
                <a:gd name="T66" fmla="*/ 77 w 124"/>
                <a:gd name="T67" fmla="*/ 107 h 113"/>
                <a:gd name="T68" fmla="*/ 67 w 124"/>
                <a:gd name="T69" fmla="*/ 58 h 113"/>
                <a:gd name="T70" fmla="*/ 47 w 124"/>
                <a:gd name="T71" fmla="*/ 69 h 113"/>
                <a:gd name="T72" fmla="*/ 25 w 124"/>
                <a:gd name="T73" fmla="*/ 107 h 113"/>
                <a:gd name="T74" fmla="*/ 20 w 124"/>
                <a:gd name="T75" fmla="*/ 5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13">
                  <a:moveTo>
                    <a:pt x="4" y="72"/>
                  </a:moveTo>
                  <a:cubicBezTo>
                    <a:pt x="4" y="72"/>
                    <a:pt x="5" y="72"/>
                    <a:pt x="6" y="71"/>
                  </a:cubicBezTo>
                  <a:cubicBezTo>
                    <a:pt x="14" y="61"/>
                    <a:pt x="14" y="61"/>
                    <a:pt x="14" y="61"/>
                  </a:cubicBezTo>
                  <a:cubicBezTo>
                    <a:pt x="14" y="102"/>
                    <a:pt x="14" y="102"/>
                    <a:pt x="14" y="102"/>
                  </a:cubicBezTo>
                  <a:cubicBezTo>
                    <a:pt x="14" y="108"/>
                    <a:pt x="19" y="113"/>
                    <a:pt x="25" y="113"/>
                  </a:cubicBezTo>
                  <a:cubicBezTo>
                    <a:pt x="49" y="113"/>
                    <a:pt x="49" y="113"/>
                    <a:pt x="49" y="113"/>
                  </a:cubicBezTo>
                  <a:cubicBezTo>
                    <a:pt x="51" y="113"/>
                    <a:pt x="52" y="112"/>
                    <a:pt x="52" y="110"/>
                  </a:cubicBezTo>
                  <a:cubicBezTo>
                    <a:pt x="52" y="69"/>
                    <a:pt x="52" y="69"/>
                    <a:pt x="52" y="69"/>
                  </a:cubicBezTo>
                  <a:cubicBezTo>
                    <a:pt x="52" y="66"/>
                    <a:pt x="54" y="64"/>
                    <a:pt x="57" y="64"/>
                  </a:cubicBezTo>
                  <a:cubicBezTo>
                    <a:pt x="67" y="64"/>
                    <a:pt x="67" y="64"/>
                    <a:pt x="67" y="64"/>
                  </a:cubicBezTo>
                  <a:cubicBezTo>
                    <a:pt x="70" y="64"/>
                    <a:pt x="72" y="66"/>
                    <a:pt x="72" y="69"/>
                  </a:cubicBezTo>
                  <a:cubicBezTo>
                    <a:pt x="72" y="110"/>
                    <a:pt x="72" y="110"/>
                    <a:pt x="72" y="110"/>
                  </a:cubicBezTo>
                  <a:cubicBezTo>
                    <a:pt x="72" y="112"/>
                    <a:pt x="73" y="113"/>
                    <a:pt x="75" y="113"/>
                  </a:cubicBezTo>
                  <a:cubicBezTo>
                    <a:pt x="99" y="113"/>
                    <a:pt x="99" y="113"/>
                    <a:pt x="99" y="113"/>
                  </a:cubicBezTo>
                  <a:cubicBezTo>
                    <a:pt x="105" y="113"/>
                    <a:pt x="110" y="108"/>
                    <a:pt x="110" y="102"/>
                  </a:cubicBezTo>
                  <a:cubicBezTo>
                    <a:pt x="110" y="61"/>
                    <a:pt x="110" y="61"/>
                    <a:pt x="110" y="61"/>
                  </a:cubicBezTo>
                  <a:cubicBezTo>
                    <a:pt x="118" y="71"/>
                    <a:pt x="118" y="71"/>
                    <a:pt x="118" y="71"/>
                  </a:cubicBezTo>
                  <a:cubicBezTo>
                    <a:pt x="119" y="72"/>
                    <a:pt x="120" y="72"/>
                    <a:pt x="120" y="72"/>
                  </a:cubicBezTo>
                  <a:cubicBezTo>
                    <a:pt x="121" y="72"/>
                    <a:pt x="122" y="72"/>
                    <a:pt x="122" y="72"/>
                  </a:cubicBezTo>
                  <a:cubicBezTo>
                    <a:pt x="123" y="71"/>
                    <a:pt x="124" y="69"/>
                    <a:pt x="123" y="68"/>
                  </a:cubicBezTo>
                  <a:cubicBezTo>
                    <a:pt x="74" y="7"/>
                    <a:pt x="74" y="7"/>
                    <a:pt x="74" y="7"/>
                  </a:cubicBezTo>
                  <a:cubicBezTo>
                    <a:pt x="71" y="3"/>
                    <a:pt x="67" y="0"/>
                    <a:pt x="62" y="0"/>
                  </a:cubicBezTo>
                  <a:cubicBezTo>
                    <a:pt x="62" y="0"/>
                    <a:pt x="62" y="0"/>
                    <a:pt x="62" y="0"/>
                  </a:cubicBezTo>
                  <a:cubicBezTo>
                    <a:pt x="57" y="0"/>
                    <a:pt x="53" y="3"/>
                    <a:pt x="50" y="7"/>
                  </a:cubicBezTo>
                  <a:cubicBezTo>
                    <a:pt x="41" y="18"/>
                    <a:pt x="41" y="18"/>
                    <a:pt x="41" y="18"/>
                  </a:cubicBezTo>
                  <a:cubicBezTo>
                    <a:pt x="41" y="14"/>
                    <a:pt x="41" y="14"/>
                    <a:pt x="41" y="14"/>
                  </a:cubicBezTo>
                  <a:cubicBezTo>
                    <a:pt x="41" y="10"/>
                    <a:pt x="38" y="7"/>
                    <a:pt x="34" y="7"/>
                  </a:cubicBezTo>
                  <a:cubicBezTo>
                    <a:pt x="28" y="7"/>
                    <a:pt x="28" y="7"/>
                    <a:pt x="28" y="7"/>
                  </a:cubicBezTo>
                  <a:cubicBezTo>
                    <a:pt x="24" y="7"/>
                    <a:pt x="21" y="10"/>
                    <a:pt x="21" y="14"/>
                  </a:cubicBezTo>
                  <a:cubicBezTo>
                    <a:pt x="21" y="43"/>
                    <a:pt x="21" y="43"/>
                    <a:pt x="21" y="43"/>
                  </a:cubicBezTo>
                  <a:cubicBezTo>
                    <a:pt x="1" y="68"/>
                    <a:pt x="1" y="68"/>
                    <a:pt x="1" y="68"/>
                  </a:cubicBezTo>
                  <a:cubicBezTo>
                    <a:pt x="0" y="69"/>
                    <a:pt x="1" y="71"/>
                    <a:pt x="2" y="72"/>
                  </a:cubicBezTo>
                  <a:cubicBezTo>
                    <a:pt x="2" y="72"/>
                    <a:pt x="3" y="72"/>
                    <a:pt x="4" y="72"/>
                  </a:cubicBezTo>
                  <a:close/>
                  <a:moveTo>
                    <a:pt x="20" y="53"/>
                  </a:moveTo>
                  <a:cubicBezTo>
                    <a:pt x="26" y="46"/>
                    <a:pt x="26" y="46"/>
                    <a:pt x="26" y="46"/>
                  </a:cubicBezTo>
                  <a:cubicBezTo>
                    <a:pt x="26" y="46"/>
                    <a:pt x="26" y="46"/>
                    <a:pt x="26" y="46"/>
                  </a:cubicBezTo>
                  <a:cubicBezTo>
                    <a:pt x="26" y="46"/>
                    <a:pt x="26" y="45"/>
                    <a:pt x="26" y="45"/>
                  </a:cubicBezTo>
                  <a:cubicBezTo>
                    <a:pt x="26" y="45"/>
                    <a:pt x="26" y="45"/>
                    <a:pt x="26" y="45"/>
                  </a:cubicBezTo>
                  <a:cubicBezTo>
                    <a:pt x="26" y="45"/>
                    <a:pt x="26" y="44"/>
                    <a:pt x="26" y="44"/>
                  </a:cubicBezTo>
                  <a:cubicBezTo>
                    <a:pt x="26" y="14"/>
                    <a:pt x="26" y="14"/>
                    <a:pt x="26" y="14"/>
                  </a:cubicBezTo>
                  <a:cubicBezTo>
                    <a:pt x="26" y="13"/>
                    <a:pt x="27" y="12"/>
                    <a:pt x="28" y="12"/>
                  </a:cubicBezTo>
                  <a:cubicBezTo>
                    <a:pt x="34" y="12"/>
                    <a:pt x="34" y="12"/>
                    <a:pt x="34" y="12"/>
                  </a:cubicBezTo>
                  <a:cubicBezTo>
                    <a:pt x="35" y="12"/>
                    <a:pt x="35" y="13"/>
                    <a:pt x="35" y="14"/>
                  </a:cubicBezTo>
                  <a:cubicBezTo>
                    <a:pt x="35" y="26"/>
                    <a:pt x="35" y="26"/>
                    <a:pt x="35" y="26"/>
                  </a:cubicBezTo>
                  <a:cubicBezTo>
                    <a:pt x="35" y="26"/>
                    <a:pt x="36" y="26"/>
                    <a:pt x="36" y="26"/>
                  </a:cubicBezTo>
                  <a:cubicBezTo>
                    <a:pt x="36" y="26"/>
                    <a:pt x="36" y="26"/>
                    <a:pt x="36" y="27"/>
                  </a:cubicBezTo>
                  <a:cubicBezTo>
                    <a:pt x="36" y="27"/>
                    <a:pt x="36" y="27"/>
                    <a:pt x="36" y="27"/>
                  </a:cubicBezTo>
                  <a:cubicBezTo>
                    <a:pt x="36" y="27"/>
                    <a:pt x="36" y="27"/>
                    <a:pt x="36" y="27"/>
                  </a:cubicBezTo>
                  <a:cubicBezTo>
                    <a:pt x="36" y="28"/>
                    <a:pt x="36" y="28"/>
                    <a:pt x="36" y="28"/>
                  </a:cubicBezTo>
                  <a:cubicBezTo>
                    <a:pt x="36" y="28"/>
                    <a:pt x="37" y="28"/>
                    <a:pt x="37" y="28"/>
                  </a:cubicBezTo>
                  <a:cubicBezTo>
                    <a:pt x="37" y="28"/>
                    <a:pt x="37" y="28"/>
                    <a:pt x="37" y="28"/>
                  </a:cubicBezTo>
                  <a:cubicBezTo>
                    <a:pt x="37" y="28"/>
                    <a:pt x="37" y="28"/>
                    <a:pt x="37" y="28"/>
                  </a:cubicBezTo>
                  <a:cubicBezTo>
                    <a:pt x="38" y="28"/>
                    <a:pt x="38" y="29"/>
                    <a:pt x="38" y="29"/>
                  </a:cubicBezTo>
                  <a:cubicBezTo>
                    <a:pt x="38" y="29"/>
                    <a:pt x="38" y="29"/>
                    <a:pt x="38" y="29"/>
                  </a:cubicBezTo>
                  <a:cubicBezTo>
                    <a:pt x="38" y="29"/>
                    <a:pt x="38" y="29"/>
                    <a:pt x="38" y="29"/>
                  </a:cubicBezTo>
                  <a:cubicBezTo>
                    <a:pt x="39" y="29"/>
                    <a:pt x="39" y="29"/>
                    <a:pt x="39" y="28"/>
                  </a:cubicBezTo>
                  <a:cubicBezTo>
                    <a:pt x="39" y="28"/>
                    <a:pt x="39" y="28"/>
                    <a:pt x="40" y="28"/>
                  </a:cubicBezTo>
                  <a:cubicBezTo>
                    <a:pt x="40" y="28"/>
                    <a:pt x="40" y="28"/>
                    <a:pt x="40" y="28"/>
                  </a:cubicBezTo>
                  <a:cubicBezTo>
                    <a:pt x="40" y="28"/>
                    <a:pt x="40" y="28"/>
                    <a:pt x="40" y="28"/>
                  </a:cubicBezTo>
                  <a:cubicBezTo>
                    <a:pt x="40" y="28"/>
                    <a:pt x="40" y="28"/>
                    <a:pt x="40" y="28"/>
                  </a:cubicBezTo>
                  <a:cubicBezTo>
                    <a:pt x="54" y="10"/>
                    <a:pt x="54" y="10"/>
                    <a:pt x="54" y="10"/>
                  </a:cubicBezTo>
                  <a:cubicBezTo>
                    <a:pt x="56" y="7"/>
                    <a:pt x="59" y="6"/>
                    <a:pt x="62" y="6"/>
                  </a:cubicBezTo>
                  <a:cubicBezTo>
                    <a:pt x="62" y="6"/>
                    <a:pt x="62" y="6"/>
                    <a:pt x="62" y="6"/>
                  </a:cubicBezTo>
                  <a:cubicBezTo>
                    <a:pt x="65" y="6"/>
                    <a:pt x="68" y="7"/>
                    <a:pt x="70" y="10"/>
                  </a:cubicBezTo>
                  <a:cubicBezTo>
                    <a:pt x="104" y="53"/>
                    <a:pt x="104" y="53"/>
                    <a:pt x="104" y="53"/>
                  </a:cubicBezTo>
                  <a:cubicBezTo>
                    <a:pt x="104" y="102"/>
                    <a:pt x="104" y="102"/>
                    <a:pt x="104" y="102"/>
                  </a:cubicBezTo>
                  <a:cubicBezTo>
                    <a:pt x="104" y="105"/>
                    <a:pt x="102" y="107"/>
                    <a:pt x="99" y="107"/>
                  </a:cubicBezTo>
                  <a:cubicBezTo>
                    <a:pt x="77" y="107"/>
                    <a:pt x="77" y="107"/>
                    <a:pt x="77" y="107"/>
                  </a:cubicBezTo>
                  <a:cubicBezTo>
                    <a:pt x="77" y="69"/>
                    <a:pt x="77" y="69"/>
                    <a:pt x="77" y="69"/>
                  </a:cubicBezTo>
                  <a:cubicBezTo>
                    <a:pt x="77" y="63"/>
                    <a:pt x="73" y="58"/>
                    <a:pt x="67" y="58"/>
                  </a:cubicBezTo>
                  <a:cubicBezTo>
                    <a:pt x="57" y="58"/>
                    <a:pt x="57" y="58"/>
                    <a:pt x="57" y="58"/>
                  </a:cubicBezTo>
                  <a:cubicBezTo>
                    <a:pt x="51" y="58"/>
                    <a:pt x="47" y="63"/>
                    <a:pt x="47" y="69"/>
                  </a:cubicBezTo>
                  <a:cubicBezTo>
                    <a:pt x="47" y="107"/>
                    <a:pt x="47" y="107"/>
                    <a:pt x="47" y="107"/>
                  </a:cubicBezTo>
                  <a:cubicBezTo>
                    <a:pt x="25" y="107"/>
                    <a:pt x="25" y="107"/>
                    <a:pt x="25" y="107"/>
                  </a:cubicBezTo>
                  <a:cubicBezTo>
                    <a:pt x="22" y="107"/>
                    <a:pt x="20" y="105"/>
                    <a:pt x="20" y="102"/>
                  </a:cubicBezTo>
                  <a:lnTo>
                    <a:pt x="20" y="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chemeClr val="bg1"/>
                </a:solidFill>
              </a:endParaRPr>
            </a:p>
          </p:txBody>
        </p:sp>
      </p:grpSp>
      <p:sp>
        <p:nvSpPr>
          <p:cNvPr id="53" name="TextBox 91"/>
          <p:cNvSpPr txBox="1">
            <a:spLocks noChangeArrowheads="1"/>
          </p:cNvSpPr>
          <p:nvPr/>
        </p:nvSpPr>
        <p:spPr bwMode="auto">
          <a:xfrm>
            <a:off x="3599892" y="373226"/>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活动后勤保障</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5"/>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70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 calcmode="lin" valueType="num">
                                      <p:cBhvr>
                                        <p:cTn id="1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30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800"/>
                                  </p:stCondLst>
                                  <p:childTnLst>
                                    <p:set>
                                      <p:cBhvr>
                                        <p:cTn id="28" dur="1" fill="hold">
                                          <p:stCondLst>
                                            <p:cond delay="0"/>
                                          </p:stCondLst>
                                        </p:cTn>
                                        <p:tgtEl>
                                          <p:spTgt spid="4"/>
                                        </p:tgtEl>
                                        <p:attrNameLst>
                                          <p:attrName>style.visibility</p:attrName>
                                        </p:attrNameLst>
                                      </p:cBhvr>
                                      <p:to>
                                        <p:strVal val="visible"/>
                                      </p:to>
                                    </p:set>
                                    <p:anim calcmode="lin" valueType="num">
                                      <p:cBhvr>
                                        <p:cTn id="29" dur="1000" fill="hold"/>
                                        <p:tgtEl>
                                          <p:spTgt spid="4"/>
                                        </p:tgtEl>
                                        <p:attrNameLst>
                                          <p:attrName>ppt_w</p:attrName>
                                        </p:attrNameLst>
                                      </p:cBhvr>
                                      <p:tavLst>
                                        <p:tav tm="0">
                                          <p:val>
                                            <p:fltVal val="0"/>
                                          </p:val>
                                        </p:tav>
                                        <p:tav tm="100000">
                                          <p:val>
                                            <p:strVal val="#ppt_w"/>
                                          </p:val>
                                        </p:tav>
                                      </p:tavLst>
                                    </p:anim>
                                    <p:anim calcmode="lin" valueType="num">
                                      <p:cBhvr>
                                        <p:cTn id="30" dur="1000" fill="hold"/>
                                        <p:tgtEl>
                                          <p:spTgt spid="4"/>
                                        </p:tgtEl>
                                        <p:attrNameLst>
                                          <p:attrName>ppt_h</p:attrName>
                                        </p:attrNameLst>
                                      </p:cBhvr>
                                      <p:tavLst>
                                        <p:tav tm="0">
                                          <p:val>
                                            <p:fltVal val="0"/>
                                          </p:val>
                                        </p:tav>
                                        <p:tav tm="100000">
                                          <p:val>
                                            <p:strVal val="#ppt_h"/>
                                          </p:val>
                                        </p:tav>
                                      </p:tavLst>
                                    </p:anim>
                                    <p:anim calcmode="lin" valueType="num">
                                      <p:cBhvr>
                                        <p:cTn id="31"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12" presetClass="entr" presetSubtype="1"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p:tgtEl>
                                          <p:spTgt spid="8"/>
                                        </p:tgtEl>
                                        <p:attrNameLst>
                                          <p:attrName>ppt_y</p:attrName>
                                        </p:attrNameLst>
                                      </p:cBhvr>
                                      <p:tavLst>
                                        <p:tav tm="0">
                                          <p:val>
                                            <p:strVal val="#ppt_y-#ppt_h*1.125000"/>
                                          </p:val>
                                        </p:tav>
                                        <p:tav tm="100000">
                                          <p:val>
                                            <p:strVal val="#ppt_y"/>
                                          </p:val>
                                        </p:tav>
                                      </p:tavLst>
                                    </p:anim>
                                    <p:animEffect transition="in" filter="wipe(down)">
                                      <p:cBhvr>
                                        <p:cTn id="37" dur="500"/>
                                        <p:tgtEl>
                                          <p:spTgt spid="8"/>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p:tgtEl>
                                          <p:spTgt spid="9"/>
                                        </p:tgtEl>
                                        <p:attrNameLst>
                                          <p:attrName>ppt_y</p:attrName>
                                        </p:attrNameLst>
                                      </p:cBhvr>
                                      <p:tavLst>
                                        <p:tav tm="0">
                                          <p:val>
                                            <p:strVal val="#ppt_y-#ppt_h*1.125000"/>
                                          </p:val>
                                        </p:tav>
                                        <p:tav tm="100000">
                                          <p:val>
                                            <p:strVal val="#ppt_y"/>
                                          </p:val>
                                        </p:tav>
                                      </p:tavLst>
                                    </p:anim>
                                    <p:animEffect transition="in" filter="wipe(down)">
                                      <p:cBhvr>
                                        <p:cTn id="41" dur="500"/>
                                        <p:tgtEl>
                                          <p:spTgt spid="9"/>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p:tgtEl>
                                          <p:spTgt spid="10"/>
                                        </p:tgtEl>
                                        <p:attrNameLst>
                                          <p:attrName>ppt_y</p:attrName>
                                        </p:attrNameLst>
                                      </p:cBhvr>
                                      <p:tavLst>
                                        <p:tav tm="0">
                                          <p:val>
                                            <p:strVal val="#ppt_y-#ppt_h*1.125000"/>
                                          </p:val>
                                        </p:tav>
                                        <p:tav tm="100000">
                                          <p:val>
                                            <p:strVal val="#ppt_y"/>
                                          </p:val>
                                        </p:tav>
                                      </p:tavLst>
                                    </p:anim>
                                    <p:animEffect transition="in" filter="wipe(down)">
                                      <p:cBhvr>
                                        <p:cTn id="45" dur="500"/>
                                        <p:tgtEl>
                                          <p:spTgt spid="10"/>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p:tgtEl>
                                          <p:spTgt spid="11"/>
                                        </p:tgtEl>
                                        <p:attrNameLst>
                                          <p:attrName>ppt_y</p:attrName>
                                        </p:attrNameLst>
                                      </p:cBhvr>
                                      <p:tavLst>
                                        <p:tav tm="0">
                                          <p:val>
                                            <p:strVal val="#ppt_y-#ppt_h*1.125000"/>
                                          </p:val>
                                        </p:tav>
                                        <p:tav tm="100000">
                                          <p:val>
                                            <p:strVal val="#ppt_y"/>
                                          </p:val>
                                        </p:tav>
                                      </p:tavLst>
                                    </p:anim>
                                    <p:animEffect transition="in" filter="wipe(down)">
                                      <p:cBhvr>
                                        <p:cTn id="49" dur="500"/>
                                        <p:tgtEl>
                                          <p:spTgt spid="11"/>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p:tgtEl>
                                          <p:spTgt spid="12"/>
                                        </p:tgtEl>
                                        <p:attrNameLst>
                                          <p:attrName>ppt_y</p:attrName>
                                        </p:attrNameLst>
                                      </p:cBhvr>
                                      <p:tavLst>
                                        <p:tav tm="0">
                                          <p:val>
                                            <p:strVal val="#ppt_y-#ppt_h*1.125000"/>
                                          </p:val>
                                        </p:tav>
                                        <p:tav tm="100000">
                                          <p:val>
                                            <p:strVal val="#ppt_y"/>
                                          </p:val>
                                        </p:tav>
                                      </p:tavLst>
                                    </p:anim>
                                    <p:animEffect transition="in" filter="wipe(down)">
                                      <p:cBhvr>
                                        <p:cTn id="53" dur="500"/>
                                        <p:tgtEl>
                                          <p:spTgt spid="12"/>
                                        </p:tgtEl>
                                      </p:cBhvr>
                                    </p:animEffect>
                                  </p:childTnLst>
                                </p:cTn>
                              </p:par>
                              <p:par>
                                <p:cTn id="54" presetID="12" presetClass="entr" presetSubtype="1"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p:tgtEl>
                                          <p:spTgt spid="13"/>
                                        </p:tgtEl>
                                        <p:attrNameLst>
                                          <p:attrName>ppt_y</p:attrName>
                                        </p:attrNameLst>
                                      </p:cBhvr>
                                      <p:tavLst>
                                        <p:tav tm="0">
                                          <p:val>
                                            <p:strVal val="#ppt_y-#ppt_h*1.125000"/>
                                          </p:val>
                                        </p:tav>
                                        <p:tav tm="100000">
                                          <p:val>
                                            <p:strVal val="#ppt_y"/>
                                          </p:val>
                                        </p:tav>
                                      </p:tavLst>
                                    </p:anim>
                                    <p:animEffect transition="in" filter="wipe(down)">
                                      <p:cBhvr>
                                        <p:cTn id="57" dur="500"/>
                                        <p:tgtEl>
                                          <p:spTgt spid="13"/>
                                        </p:tgtEl>
                                      </p:cBhvr>
                                    </p:animEffect>
                                  </p:childTnLst>
                                </p:cTn>
                              </p:par>
                              <p:par>
                                <p:cTn id="58" presetID="12" presetClass="entr" presetSubtype="1"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p:tgtEl>
                                          <p:spTgt spid="14"/>
                                        </p:tgtEl>
                                        <p:attrNameLst>
                                          <p:attrName>ppt_y</p:attrName>
                                        </p:attrNameLst>
                                      </p:cBhvr>
                                      <p:tavLst>
                                        <p:tav tm="0">
                                          <p:val>
                                            <p:strVal val="#ppt_y-#ppt_h*1.125000"/>
                                          </p:val>
                                        </p:tav>
                                        <p:tav tm="100000">
                                          <p:val>
                                            <p:strVal val="#ppt_y"/>
                                          </p:val>
                                        </p:tav>
                                      </p:tavLst>
                                    </p:anim>
                                    <p:animEffect transition="in" filter="wipe(down)">
                                      <p:cBhvr>
                                        <p:cTn id="6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10" grpId="0"/>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p:cNvGrpSpPr/>
          <p:nvPr/>
        </p:nvGrpSpPr>
        <p:grpSpPr>
          <a:xfrm>
            <a:off x="431540" y="339502"/>
            <a:ext cx="8820981" cy="5061004"/>
            <a:chOff x="431540" y="339502"/>
            <a:chExt cx="8820981" cy="5061004"/>
          </a:xfrm>
          <a:solidFill>
            <a:srgbClr val="00013A"/>
          </a:solidFill>
        </p:grpSpPr>
        <p:sp>
          <p:nvSpPr>
            <p:cNvPr id="67" name="矩形: 圆角 66"/>
            <p:cNvSpPr/>
            <p:nvPr/>
          </p:nvSpPr>
          <p:spPr>
            <a:xfrm>
              <a:off x="431540" y="339502"/>
              <a:ext cx="8280920" cy="4464496"/>
            </a:xfrm>
            <a:prstGeom prst="roundRect">
              <a:avLst>
                <a:gd name="adj" fmla="val 5695"/>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9" name="图片 68"/>
            <p:cNvPicPr>
              <a:picLocks noChangeAspect="1"/>
            </p:cNvPicPr>
            <p:nvPr/>
          </p:nvPicPr>
          <p:blipFill rotWithShape="1">
            <a:blip r:embed="rId1">
              <a:extLst>
                <a:ext uri="{28A0092B-C50C-407E-A947-70E740481C1C}">
                  <a14:useLocalDpi xmlns:a14="http://schemas.microsoft.com/office/drawing/2010/main" val="0"/>
                </a:ext>
              </a:extLst>
            </a:blip>
            <a:srcRect l="60275" t="36852" r="23919" b="33642"/>
            <a:stretch>
              <a:fillRect/>
            </a:stretch>
          </p:blipFill>
          <p:spPr>
            <a:xfrm>
              <a:off x="7812360" y="3888338"/>
              <a:ext cx="1440161" cy="1512168"/>
            </a:xfrm>
            <a:prstGeom prst="rect">
              <a:avLst/>
            </a:prstGeom>
            <a:grpFill/>
          </p:spPr>
        </p:pic>
      </p:grpSp>
      <p:grpSp>
        <p:nvGrpSpPr>
          <p:cNvPr id="2" name="组合 1"/>
          <p:cNvGrpSpPr/>
          <p:nvPr/>
        </p:nvGrpSpPr>
        <p:grpSpPr>
          <a:xfrm>
            <a:off x="704851" y="1477890"/>
            <a:ext cx="3575051" cy="1040380"/>
            <a:chOff x="704851" y="1477890"/>
            <a:chExt cx="3575051" cy="1040380"/>
          </a:xfrm>
        </p:grpSpPr>
        <p:sp>
          <p:nvSpPr>
            <p:cNvPr id="13" name="Shape 18467"/>
            <p:cNvSpPr/>
            <p:nvPr/>
          </p:nvSpPr>
          <p:spPr>
            <a:xfrm flipH="1" flipV="1">
              <a:off x="3746500" y="2518269"/>
              <a:ext cx="533402" cy="1"/>
            </a:xfrm>
            <a:prstGeom prst="line">
              <a:avLst/>
            </a:prstGeom>
            <a:noFill/>
            <a:ln w="6350" cap="flat">
              <a:solidFill>
                <a:schemeClr val="bg1"/>
              </a:solidFill>
              <a:prstDash val="solid"/>
              <a:round/>
            </a:ln>
            <a:effectLst/>
          </p:spPr>
          <p:txBody>
            <a:bodyPr wrap="square" lIns="0" tIns="0" rIns="0" bIns="0" numCol="1" anchor="t">
              <a:noAutofit/>
            </a:bodyPr>
            <a:lstStyle/>
            <a:p>
              <a:pPr lvl="0">
                <a:defRPr sz="1200">
                  <a:uFillTx/>
                  <a:latin typeface="+mj-lt"/>
                  <a:ea typeface="+mj-ea"/>
                  <a:cs typeface="+mj-cs"/>
                  <a:sym typeface="Helvetica"/>
                </a:defRPr>
              </a:pPr>
              <a:endParaRPr>
                <a:solidFill>
                  <a:schemeClr val="bg1"/>
                </a:solidFill>
                <a:cs typeface="+mn-ea"/>
                <a:sym typeface="+mn-lt"/>
              </a:endParaRPr>
            </a:p>
          </p:txBody>
        </p:sp>
        <p:sp>
          <p:nvSpPr>
            <p:cNvPr id="14" name="Shape 18468"/>
            <p:cNvSpPr/>
            <p:nvPr/>
          </p:nvSpPr>
          <p:spPr>
            <a:xfrm flipH="1" flipV="1">
              <a:off x="3318034" y="1775648"/>
              <a:ext cx="428467" cy="1"/>
            </a:xfrm>
            <a:prstGeom prst="line">
              <a:avLst/>
            </a:prstGeom>
            <a:noFill/>
            <a:ln w="6350" cap="flat">
              <a:solidFill>
                <a:schemeClr val="bg1"/>
              </a:solidFill>
              <a:prstDash val="solid"/>
              <a:round/>
              <a:tailEnd type="oval" w="med" len="med"/>
            </a:ln>
            <a:effectLst/>
          </p:spPr>
          <p:txBody>
            <a:bodyPr wrap="square" lIns="0" tIns="0" rIns="0" bIns="0" numCol="1" anchor="t">
              <a:noAutofit/>
            </a:bodyPr>
            <a:lstStyle/>
            <a:p>
              <a:pPr lvl="0">
                <a:defRPr sz="1200">
                  <a:uFillTx/>
                  <a:latin typeface="+mj-lt"/>
                  <a:ea typeface="+mj-ea"/>
                  <a:cs typeface="+mj-cs"/>
                  <a:sym typeface="Helvetica"/>
                </a:defRPr>
              </a:pPr>
              <a:endParaRPr>
                <a:solidFill>
                  <a:schemeClr val="bg1"/>
                </a:solidFill>
                <a:cs typeface="+mn-ea"/>
                <a:sym typeface="+mn-lt"/>
              </a:endParaRPr>
            </a:p>
          </p:txBody>
        </p:sp>
        <p:sp>
          <p:nvSpPr>
            <p:cNvPr id="17" name="Shape 18471"/>
            <p:cNvSpPr/>
            <p:nvPr/>
          </p:nvSpPr>
          <p:spPr>
            <a:xfrm flipV="1">
              <a:off x="3746500" y="1775649"/>
              <a:ext cx="1" cy="742621"/>
            </a:xfrm>
            <a:prstGeom prst="line">
              <a:avLst/>
            </a:prstGeom>
            <a:noFill/>
            <a:ln w="6350" cap="flat">
              <a:solidFill>
                <a:schemeClr val="bg1"/>
              </a:solidFill>
              <a:prstDash val="solid"/>
              <a:round/>
            </a:ln>
            <a:effectLst/>
          </p:spPr>
          <p:txBody>
            <a:bodyPr wrap="square" lIns="0" tIns="0" rIns="0" bIns="0" numCol="1" anchor="t">
              <a:noAutofit/>
            </a:bodyPr>
            <a:lstStyle/>
            <a:p>
              <a:pPr lvl="0">
                <a:defRPr sz="1200">
                  <a:uFillTx/>
                  <a:latin typeface="+mj-lt"/>
                  <a:ea typeface="+mj-ea"/>
                  <a:cs typeface="+mj-cs"/>
                  <a:sym typeface="Helvetica"/>
                </a:defRPr>
              </a:pPr>
              <a:endParaRPr>
                <a:solidFill>
                  <a:schemeClr val="bg1"/>
                </a:solidFill>
                <a:cs typeface="+mn-ea"/>
                <a:sym typeface="+mn-lt"/>
              </a:endParaRPr>
            </a:p>
          </p:txBody>
        </p:sp>
        <p:sp>
          <p:nvSpPr>
            <p:cNvPr id="26" name="Shape 18490"/>
            <p:cNvSpPr/>
            <p:nvPr/>
          </p:nvSpPr>
          <p:spPr>
            <a:xfrm>
              <a:off x="2650426" y="1508255"/>
              <a:ext cx="581696" cy="58169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7150"/>
            </a:solidFill>
            <a:ln w="12700" cap="flat">
              <a:noFill/>
              <a:miter lim="400000"/>
            </a:ln>
            <a:effectLst/>
          </p:spPr>
          <p:txBody>
            <a:bodyPr wrap="square" lIns="0" tIns="0" rIns="0" bIns="0" numCol="1" anchor="ctr">
              <a:noAutofit/>
            </a:bodyPr>
            <a:lstStyle/>
            <a:p>
              <a:pPr lvl="0" algn="ctr"/>
              <a:endParaRPr>
                <a:solidFill>
                  <a:schemeClr val="bg1"/>
                </a:solidFill>
                <a:cs typeface="+mn-ea"/>
                <a:sym typeface="+mn-lt"/>
              </a:endParaRPr>
            </a:p>
          </p:txBody>
        </p:sp>
        <p:sp>
          <p:nvSpPr>
            <p:cNvPr id="31" name="Shape 18491"/>
            <p:cNvSpPr/>
            <p:nvPr/>
          </p:nvSpPr>
          <p:spPr>
            <a:xfrm>
              <a:off x="2812905" y="1672249"/>
              <a:ext cx="280450" cy="240112"/>
            </a:xfrm>
            <a:custGeom>
              <a:avLst/>
              <a:gdLst/>
              <a:ahLst/>
              <a:cxnLst>
                <a:cxn ang="0">
                  <a:pos x="wd2" y="hd2"/>
                </a:cxn>
                <a:cxn ang="5400000">
                  <a:pos x="wd2" y="hd2"/>
                </a:cxn>
                <a:cxn ang="10800000">
                  <a:pos x="wd2" y="hd2"/>
                </a:cxn>
                <a:cxn ang="16200000">
                  <a:pos x="wd2" y="hd2"/>
                </a:cxn>
              </a:cxnLst>
              <a:rect l="0" t="0" r="r" b="b"/>
              <a:pathLst>
                <a:path w="21600" h="21600" extrusionOk="0">
                  <a:moveTo>
                    <a:pt x="19540" y="17069"/>
                  </a:moveTo>
                  <a:cubicBezTo>
                    <a:pt x="19540" y="16473"/>
                    <a:pt x="19540" y="15944"/>
                    <a:pt x="19540" y="14772"/>
                  </a:cubicBezTo>
                  <a:cubicBezTo>
                    <a:pt x="19526" y="13214"/>
                    <a:pt x="18865" y="11949"/>
                    <a:pt x="18090" y="10825"/>
                  </a:cubicBezTo>
                  <a:cubicBezTo>
                    <a:pt x="16910" y="9139"/>
                    <a:pt x="15307" y="7618"/>
                    <a:pt x="14047" y="6153"/>
                  </a:cubicBezTo>
                  <a:cubicBezTo>
                    <a:pt x="13419" y="5427"/>
                    <a:pt x="12881" y="4722"/>
                    <a:pt x="12534" y="4095"/>
                  </a:cubicBezTo>
                  <a:cubicBezTo>
                    <a:pt x="12185" y="3471"/>
                    <a:pt x="12043" y="2962"/>
                    <a:pt x="12043" y="2580"/>
                  </a:cubicBezTo>
                  <a:cubicBezTo>
                    <a:pt x="12043" y="2577"/>
                    <a:pt x="12043" y="2573"/>
                    <a:pt x="12043" y="2570"/>
                  </a:cubicBezTo>
                  <a:cubicBezTo>
                    <a:pt x="12043" y="1413"/>
                    <a:pt x="12043" y="589"/>
                    <a:pt x="12043" y="0"/>
                  </a:cubicBezTo>
                  <a:lnTo>
                    <a:pt x="9556" y="0"/>
                  </a:lnTo>
                  <a:cubicBezTo>
                    <a:pt x="9556" y="0"/>
                    <a:pt x="9556" y="1"/>
                    <a:pt x="9556" y="1"/>
                  </a:cubicBezTo>
                  <a:cubicBezTo>
                    <a:pt x="9556" y="591"/>
                    <a:pt x="9556" y="1415"/>
                    <a:pt x="9556" y="2571"/>
                  </a:cubicBezTo>
                  <a:cubicBezTo>
                    <a:pt x="9556" y="2574"/>
                    <a:pt x="9556" y="2578"/>
                    <a:pt x="9556" y="2581"/>
                  </a:cubicBezTo>
                  <a:cubicBezTo>
                    <a:pt x="9556" y="2963"/>
                    <a:pt x="9414" y="3472"/>
                    <a:pt x="9065" y="4097"/>
                  </a:cubicBezTo>
                  <a:cubicBezTo>
                    <a:pt x="8718" y="4723"/>
                    <a:pt x="8180" y="5428"/>
                    <a:pt x="7552" y="6155"/>
                  </a:cubicBezTo>
                  <a:cubicBezTo>
                    <a:pt x="6292" y="7619"/>
                    <a:pt x="4689" y="9140"/>
                    <a:pt x="3509" y="10826"/>
                  </a:cubicBezTo>
                  <a:cubicBezTo>
                    <a:pt x="2734" y="11950"/>
                    <a:pt x="2073" y="13215"/>
                    <a:pt x="2059" y="14774"/>
                  </a:cubicBezTo>
                  <a:cubicBezTo>
                    <a:pt x="2059" y="15946"/>
                    <a:pt x="2059" y="16475"/>
                    <a:pt x="2059" y="17070"/>
                  </a:cubicBezTo>
                  <a:lnTo>
                    <a:pt x="0" y="17070"/>
                  </a:lnTo>
                  <a:lnTo>
                    <a:pt x="3280" y="21600"/>
                  </a:lnTo>
                  <a:lnTo>
                    <a:pt x="6551" y="17070"/>
                  </a:lnTo>
                  <a:lnTo>
                    <a:pt x="4547" y="17070"/>
                  </a:lnTo>
                  <a:cubicBezTo>
                    <a:pt x="4547" y="16475"/>
                    <a:pt x="4547" y="15946"/>
                    <a:pt x="4547" y="14774"/>
                  </a:cubicBezTo>
                  <a:cubicBezTo>
                    <a:pt x="4547" y="14769"/>
                    <a:pt x="4547" y="14765"/>
                    <a:pt x="4547" y="14761"/>
                  </a:cubicBezTo>
                  <a:cubicBezTo>
                    <a:pt x="4547" y="14404"/>
                    <a:pt x="4685" y="13910"/>
                    <a:pt x="5033" y="13296"/>
                  </a:cubicBezTo>
                  <a:cubicBezTo>
                    <a:pt x="5381" y="12679"/>
                    <a:pt x="5919" y="11980"/>
                    <a:pt x="6550" y="11258"/>
                  </a:cubicBezTo>
                  <a:cubicBezTo>
                    <a:pt x="7464" y="10197"/>
                    <a:pt x="8559" y="9102"/>
                    <a:pt x="9544" y="7929"/>
                  </a:cubicBezTo>
                  <a:lnTo>
                    <a:pt x="9544" y="17069"/>
                  </a:lnTo>
                  <a:lnTo>
                    <a:pt x="7520" y="17069"/>
                  </a:lnTo>
                  <a:lnTo>
                    <a:pt x="10803" y="21600"/>
                  </a:lnTo>
                  <a:lnTo>
                    <a:pt x="14080" y="17069"/>
                  </a:lnTo>
                  <a:lnTo>
                    <a:pt x="12032" y="17069"/>
                  </a:lnTo>
                  <a:lnTo>
                    <a:pt x="12032" y="7900"/>
                  </a:lnTo>
                  <a:cubicBezTo>
                    <a:pt x="13023" y="9084"/>
                    <a:pt x="14128" y="10188"/>
                    <a:pt x="15050" y="11256"/>
                  </a:cubicBezTo>
                  <a:cubicBezTo>
                    <a:pt x="15681" y="11979"/>
                    <a:pt x="16219" y="12678"/>
                    <a:pt x="16567" y="13295"/>
                  </a:cubicBezTo>
                  <a:cubicBezTo>
                    <a:pt x="16915" y="13908"/>
                    <a:pt x="17053" y="14403"/>
                    <a:pt x="17053" y="14760"/>
                  </a:cubicBezTo>
                  <a:cubicBezTo>
                    <a:pt x="17053" y="14764"/>
                    <a:pt x="17053" y="14768"/>
                    <a:pt x="17053" y="14773"/>
                  </a:cubicBezTo>
                  <a:cubicBezTo>
                    <a:pt x="17053" y="15945"/>
                    <a:pt x="17053" y="16473"/>
                    <a:pt x="17053" y="17069"/>
                  </a:cubicBezTo>
                  <a:lnTo>
                    <a:pt x="15049" y="17069"/>
                  </a:lnTo>
                  <a:lnTo>
                    <a:pt x="18320" y="21598"/>
                  </a:lnTo>
                  <a:lnTo>
                    <a:pt x="21600" y="17069"/>
                  </a:lnTo>
                  <a:lnTo>
                    <a:pt x="19540" y="17069"/>
                  </a:lnTo>
                  <a:close/>
                </a:path>
              </a:pathLst>
            </a:custGeom>
            <a:solidFill>
              <a:srgbClr val="FFFFFF"/>
            </a:solidFill>
            <a:ln w="12700" cap="flat">
              <a:noFill/>
              <a:miter lim="400000"/>
            </a:ln>
            <a:effectLst/>
          </p:spPr>
          <p:txBody>
            <a:bodyPr wrap="square" lIns="0" tIns="0" rIns="0" bIns="0" numCol="1" anchor="t">
              <a:noAutofit/>
            </a:bodyPr>
            <a:lstStyle/>
            <a:p>
              <a:pPr lvl="0"/>
              <a:endParaRPr>
                <a:solidFill>
                  <a:schemeClr val="bg1"/>
                </a:solidFill>
                <a:cs typeface="+mn-ea"/>
                <a:sym typeface="+mn-lt"/>
              </a:endParaRPr>
            </a:p>
          </p:txBody>
        </p:sp>
        <p:sp>
          <p:nvSpPr>
            <p:cNvPr id="39" name="Shape 18503"/>
            <p:cNvSpPr/>
            <p:nvPr/>
          </p:nvSpPr>
          <p:spPr>
            <a:xfrm>
              <a:off x="704851" y="1477890"/>
              <a:ext cx="1797051" cy="258530"/>
            </a:xfrm>
            <a:prstGeom prst="rect">
              <a:avLst/>
            </a:prstGeom>
            <a:noFill/>
            <a:ln w="12700" cap="flat">
              <a:noFill/>
              <a:miter lim="400000"/>
            </a:ln>
            <a:effectLst/>
          </p:spPr>
          <p:txBody>
            <a:bodyPr wrap="square" lIns="45719" tIns="45719" rIns="45719" bIns="45719" numCol="1" anchor="t">
              <a:spAutoFit/>
            </a:bodyPr>
            <a:lstStyle>
              <a:lvl1pPr algn="r">
                <a:lnSpc>
                  <a:spcPct val="90000"/>
                </a:lnSpc>
                <a:defRPr sz="1200">
                  <a:solidFill>
                    <a:srgbClr val="595959"/>
                  </a:solidFill>
                  <a:uFill>
                    <a:solidFill>
                      <a:srgbClr val="595959"/>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bg1"/>
                  </a:solidFill>
                  <a:uFill>
                    <a:solidFill>
                      <a:srgbClr val="595959"/>
                    </a:solidFill>
                  </a:uFill>
                  <a:latin typeface="+mn-lt"/>
                  <a:ea typeface="+mn-ea"/>
                  <a:cs typeface="+mn-ea"/>
                  <a:sym typeface="+mn-lt"/>
                </a:rPr>
                <a:t>添加标题</a:t>
              </a:r>
              <a:endParaRPr sz="1200" dirty="0">
                <a:solidFill>
                  <a:schemeClr val="bg1"/>
                </a:solidFill>
                <a:uFill>
                  <a:solidFill>
                    <a:srgbClr val="595959"/>
                  </a:solidFill>
                </a:uFill>
                <a:latin typeface="+mn-lt"/>
                <a:ea typeface="+mn-ea"/>
                <a:cs typeface="+mn-ea"/>
                <a:sym typeface="+mn-lt"/>
              </a:endParaRPr>
            </a:p>
          </p:txBody>
        </p:sp>
        <p:sp>
          <p:nvSpPr>
            <p:cNvPr id="40" name="Shape 18504"/>
            <p:cNvSpPr/>
            <p:nvPr/>
          </p:nvSpPr>
          <p:spPr>
            <a:xfrm>
              <a:off x="704851" y="1685380"/>
              <a:ext cx="1797051" cy="372408"/>
            </a:xfrm>
            <a:prstGeom prst="rect">
              <a:avLst/>
            </a:prstGeom>
            <a:noFill/>
            <a:ln w="12700" cap="flat">
              <a:noFill/>
              <a:miter lim="400000"/>
            </a:ln>
            <a:effectLst/>
          </p:spPr>
          <p:txBody>
            <a:bodyPr wrap="square" lIns="45719" tIns="45719" rIns="45719" bIns="45719" numCol="1" anchor="t">
              <a:spAutoFit/>
            </a:bodyPr>
            <a:lstStyle>
              <a:lvl1pPr algn="r">
                <a:lnSpc>
                  <a:spcPct val="130000"/>
                </a:lnSpc>
                <a:defRPr sz="7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700" dirty="0">
                  <a:solidFill>
                    <a:schemeClr val="bg1"/>
                  </a:solidFill>
                  <a:uFill>
                    <a:solidFill>
                      <a:srgbClr val="808080"/>
                    </a:solidFill>
                  </a:uFill>
                  <a:latin typeface="+mn-lt"/>
                  <a:ea typeface="+mn-ea"/>
                  <a:cs typeface="+mn-ea"/>
                  <a:sym typeface="+mn-lt"/>
                </a:rPr>
                <a:t>此处添加详细文本描述，建议与标题相关并符合整体语言风格</a:t>
              </a:r>
              <a:endParaRPr sz="700" dirty="0">
                <a:solidFill>
                  <a:schemeClr val="bg1"/>
                </a:solidFill>
                <a:uFill>
                  <a:solidFill>
                    <a:srgbClr val="808080"/>
                  </a:solidFill>
                </a:uFill>
                <a:latin typeface="+mn-lt"/>
                <a:ea typeface="+mn-ea"/>
                <a:cs typeface="+mn-ea"/>
                <a:sym typeface="+mn-lt"/>
              </a:endParaRPr>
            </a:p>
          </p:txBody>
        </p:sp>
      </p:grpSp>
      <p:grpSp>
        <p:nvGrpSpPr>
          <p:cNvPr id="4" name="组合 3"/>
          <p:cNvGrpSpPr/>
          <p:nvPr/>
        </p:nvGrpSpPr>
        <p:grpSpPr>
          <a:xfrm>
            <a:off x="704851" y="2489088"/>
            <a:ext cx="3575051" cy="610876"/>
            <a:chOff x="704851" y="2489088"/>
            <a:chExt cx="3575051" cy="610876"/>
          </a:xfrm>
        </p:grpSpPr>
        <p:sp>
          <p:nvSpPr>
            <p:cNvPr id="15" name="Shape 18469"/>
            <p:cNvSpPr/>
            <p:nvPr/>
          </p:nvSpPr>
          <p:spPr>
            <a:xfrm flipH="1" flipV="1">
              <a:off x="3317948" y="2798863"/>
              <a:ext cx="961954" cy="1"/>
            </a:xfrm>
            <a:prstGeom prst="line">
              <a:avLst/>
            </a:prstGeom>
            <a:noFill/>
            <a:ln w="6350" cap="flat">
              <a:solidFill>
                <a:schemeClr val="bg1"/>
              </a:solidFill>
              <a:prstDash val="solid"/>
              <a:round/>
              <a:tailEnd type="oval" w="med" len="med"/>
            </a:ln>
            <a:effectLst/>
          </p:spPr>
          <p:txBody>
            <a:bodyPr wrap="square" lIns="0" tIns="0" rIns="0" bIns="0" numCol="1" anchor="t">
              <a:noAutofit/>
            </a:bodyPr>
            <a:lstStyle/>
            <a:p>
              <a:pPr lvl="0">
                <a:defRPr sz="1200">
                  <a:uFillTx/>
                  <a:latin typeface="+mj-lt"/>
                  <a:ea typeface="+mj-ea"/>
                  <a:cs typeface="+mj-cs"/>
                  <a:sym typeface="Helvetica"/>
                </a:defRPr>
              </a:pPr>
              <a:endParaRPr>
                <a:solidFill>
                  <a:schemeClr val="bg1"/>
                </a:solidFill>
                <a:cs typeface="+mn-ea"/>
                <a:sym typeface="+mn-lt"/>
              </a:endParaRPr>
            </a:p>
          </p:txBody>
        </p:sp>
        <p:sp>
          <p:nvSpPr>
            <p:cNvPr id="18" name="Shape 18472"/>
            <p:cNvSpPr/>
            <p:nvPr/>
          </p:nvSpPr>
          <p:spPr>
            <a:xfrm flipH="1">
              <a:off x="3746500" y="3087152"/>
              <a:ext cx="533402" cy="1"/>
            </a:xfrm>
            <a:prstGeom prst="line">
              <a:avLst/>
            </a:prstGeom>
            <a:noFill/>
            <a:ln w="6350" cap="flat">
              <a:solidFill>
                <a:schemeClr val="bg1"/>
              </a:solidFill>
              <a:prstDash val="solid"/>
              <a:round/>
            </a:ln>
            <a:effectLst/>
          </p:spPr>
          <p:txBody>
            <a:bodyPr wrap="square" lIns="0" tIns="0" rIns="0" bIns="0" numCol="1" anchor="t">
              <a:noAutofit/>
            </a:bodyPr>
            <a:lstStyle/>
            <a:p>
              <a:pPr lvl="0">
                <a:defRPr sz="1200">
                  <a:uFillTx/>
                  <a:latin typeface="+mj-lt"/>
                  <a:ea typeface="+mj-ea"/>
                  <a:cs typeface="+mj-cs"/>
                  <a:sym typeface="Helvetica"/>
                </a:defRPr>
              </a:pPr>
              <a:endParaRPr>
                <a:solidFill>
                  <a:schemeClr val="bg1"/>
                </a:solidFill>
                <a:cs typeface="+mn-ea"/>
                <a:sym typeface="+mn-lt"/>
              </a:endParaRPr>
            </a:p>
          </p:txBody>
        </p:sp>
        <p:sp>
          <p:nvSpPr>
            <p:cNvPr id="20" name="Shape 18482"/>
            <p:cNvSpPr/>
            <p:nvPr/>
          </p:nvSpPr>
          <p:spPr>
            <a:xfrm>
              <a:off x="2650426" y="2518268"/>
              <a:ext cx="581696" cy="58169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EEFEB"/>
            </a:solidFill>
            <a:ln w="12700" cap="flat">
              <a:noFill/>
              <a:miter lim="400000"/>
            </a:ln>
            <a:effectLst/>
          </p:spPr>
          <p:txBody>
            <a:bodyPr wrap="square" lIns="0" tIns="0" rIns="0" bIns="0" numCol="1" anchor="ctr">
              <a:noAutofit/>
            </a:bodyPr>
            <a:lstStyle/>
            <a:p>
              <a:pPr lvl="0" algn="ctr"/>
              <a:endParaRPr dirty="0">
                <a:solidFill>
                  <a:schemeClr val="bg1"/>
                </a:solidFill>
                <a:cs typeface="+mn-ea"/>
                <a:sym typeface="+mn-lt"/>
              </a:endParaRPr>
            </a:p>
          </p:txBody>
        </p:sp>
        <p:sp>
          <p:nvSpPr>
            <p:cNvPr id="21" name="Shape 18483"/>
            <p:cNvSpPr/>
            <p:nvPr/>
          </p:nvSpPr>
          <p:spPr>
            <a:xfrm>
              <a:off x="2991771" y="2852212"/>
              <a:ext cx="99641" cy="99673"/>
            </a:xfrm>
            <a:custGeom>
              <a:avLst/>
              <a:gdLst/>
              <a:ahLst/>
              <a:cxnLst>
                <a:cxn ang="0">
                  <a:pos x="wd2" y="hd2"/>
                </a:cxn>
                <a:cxn ang="5400000">
                  <a:pos x="wd2" y="hd2"/>
                </a:cxn>
                <a:cxn ang="10800000">
                  <a:pos x="wd2" y="hd2"/>
                </a:cxn>
                <a:cxn ang="16200000">
                  <a:pos x="wd2" y="hd2"/>
                </a:cxn>
              </a:cxnLst>
              <a:rect l="0" t="0" r="r" b="b"/>
              <a:pathLst>
                <a:path w="21600" h="21600" extrusionOk="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path>
              </a:pathLst>
            </a:custGeom>
            <a:solidFill>
              <a:srgbClr val="FFFFFF"/>
            </a:solidFill>
            <a:ln w="12700" cap="flat">
              <a:noFill/>
              <a:miter lim="400000"/>
            </a:ln>
            <a:effectLst/>
          </p:spPr>
          <p:txBody>
            <a:bodyPr wrap="square" lIns="0" tIns="0" rIns="0" bIns="0" numCol="1" anchor="t">
              <a:noAutofit/>
            </a:bodyPr>
            <a:lstStyle/>
            <a:p>
              <a:pPr lvl="0"/>
              <a:endParaRPr>
                <a:solidFill>
                  <a:schemeClr val="bg1"/>
                </a:solidFill>
                <a:cs typeface="+mn-ea"/>
                <a:sym typeface="+mn-lt"/>
              </a:endParaRPr>
            </a:p>
          </p:txBody>
        </p:sp>
        <p:sp>
          <p:nvSpPr>
            <p:cNvPr id="22" name="Shape 18484"/>
            <p:cNvSpPr/>
            <p:nvPr/>
          </p:nvSpPr>
          <p:spPr>
            <a:xfrm>
              <a:off x="2972329" y="2820942"/>
              <a:ext cx="52009" cy="63519"/>
            </a:xfrm>
            <a:custGeom>
              <a:avLst/>
              <a:gdLst/>
              <a:ahLst/>
              <a:cxnLst>
                <a:cxn ang="0">
                  <a:pos x="wd2" y="hd2"/>
                </a:cxn>
                <a:cxn ang="5400000">
                  <a:pos x="wd2" y="hd2"/>
                </a:cxn>
                <a:cxn ang="10800000">
                  <a:pos x="wd2" y="hd2"/>
                </a:cxn>
                <a:cxn ang="16200000">
                  <a:pos x="wd2" y="hd2"/>
                </a:cxn>
              </a:cxnLst>
              <a:rect l="0" t="0" r="r" b="b"/>
              <a:pathLst>
                <a:path w="21600" h="21600" extrusionOk="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path>
              </a:pathLst>
            </a:custGeom>
            <a:solidFill>
              <a:srgbClr val="FFFFFF"/>
            </a:solidFill>
            <a:ln w="12700" cap="flat">
              <a:noFill/>
              <a:miter lim="400000"/>
            </a:ln>
            <a:effectLst/>
          </p:spPr>
          <p:txBody>
            <a:bodyPr wrap="square" lIns="0" tIns="0" rIns="0" bIns="0" numCol="1" anchor="t">
              <a:noAutofit/>
            </a:bodyPr>
            <a:lstStyle/>
            <a:p>
              <a:pPr lvl="0"/>
              <a:endParaRPr>
                <a:solidFill>
                  <a:schemeClr val="bg1"/>
                </a:solidFill>
                <a:cs typeface="+mn-ea"/>
                <a:sym typeface="+mn-lt"/>
              </a:endParaRPr>
            </a:p>
          </p:txBody>
        </p:sp>
        <p:sp>
          <p:nvSpPr>
            <p:cNvPr id="23" name="Shape 18485"/>
            <p:cNvSpPr/>
            <p:nvPr/>
          </p:nvSpPr>
          <p:spPr>
            <a:xfrm>
              <a:off x="2812903" y="2672407"/>
              <a:ext cx="144360" cy="141208"/>
            </a:xfrm>
            <a:custGeom>
              <a:avLst/>
              <a:gdLst/>
              <a:ahLst/>
              <a:cxnLst>
                <a:cxn ang="0">
                  <a:pos x="wd2" y="hd2"/>
                </a:cxn>
                <a:cxn ang="5400000">
                  <a:pos x="wd2" y="hd2"/>
                </a:cxn>
                <a:cxn ang="10800000">
                  <a:pos x="wd2" y="hd2"/>
                </a:cxn>
                <a:cxn ang="16200000">
                  <a:pos x="wd2" y="hd2"/>
                </a:cxn>
              </a:cxnLst>
              <a:rect l="0" t="0" r="r" b="b"/>
              <a:pathLst>
                <a:path w="21222" h="21211" extrusionOk="0">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path>
              </a:pathLst>
            </a:custGeom>
            <a:solidFill>
              <a:srgbClr val="FFFFFF"/>
            </a:solidFill>
            <a:ln w="12700" cap="flat">
              <a:noFill/>
              <a:miter lim="400000"/>
            </a:ln>
            <a:effectLst/>
          </p:spPr>
          <p:txBody>
            <a:bodyPr wrap="square" lIns="0" tIns="0" rIns="0" bIns="0" numCol="1" anchor="t">
              <a:noAutofit/>
            </a:bodyPr>
            <a:lstStyle/>
            <a:p>
              <a:pPr lvl="0"/>
              <a:endParaRPr>
                <a:solidFill>
                  <a:schemeClr val="bg1"/>
                </a:solidFill>
                <a:cs typeface="+mn-ea"/>
                <a:sym typeface="+mn-lt"/>
              </a:endParaRPr>
            </a:p>
          </p:txBody>
        </p:sp>
        <p:sp>
          <p:nvSpPr>
            <p:cNvPr id="24" name="Shape 18486"/>
            <p:cNvSpPr/>
            <p:nvPr/>
          </p:nvSpPr>
          <p:spPr>
            <a:xfrm>
              <a:off x="2812900" y="2832669"/>
              <a:ext cx="144849" cy="120191"/>
            </a:xfrm>
            <a:custGeom>
              <a:avLst/>
              <a:gdLst/>
              <a:ahLst/>
              <a:cxnLst>
                <a:cxn ang="0">
                  <a:pos x="wd2" y="hd2"/>
                </a:cxn>
                <a:cxn ang="5400000">
                  <a:pos x="wd2" y="hd2"/>
                </a:cxn>
                <a:cxn ang="10800000">
                  <a:pos x="wd2" y="hd2"/>
                </a:cxn>
                <a:cxn ang="16200000">
                  <a:pos x="wd2" y="hd2"/>
                </a:cxn>
              </a:cxnLst>
              <a:rect l="0" t="0" r="r" b="b"/>
              <a:pathLst>
                <a:path w="21117" h="21374" extrusionOk="0">
                  <a:moveTo>
                    <a:pt x="17025" y="721"/>
                  </a:moveTo>
                  <a:cubicBezTo>
                    <a:pt x="16544" y="427"/>
                    <a:pt x="16053" y="191"/>
                    <a:pt x="15572" y="0"/>
                  </a:cubicBezTo>
                  <a:cubicBezTo>
                    <a:pt x="13916" y="235"/>
                    <a:pt x="7379" y="2037"/>
                    <a:pt x="6835" y="8291"/>
                  </a:cubicBezTo>
                  <a:cubicBezTo>
                    <a:pt x="6064" y="17146"/>
                    <a:pt x="1255" y="15657"/>
                    <a:pt x="154" y="15771"/>
                  </a:cubicBezTo>
                  <a:cubicBezTo>
                    <a:pt x="-483" y="15837"/>
                    <a:pt x="744" y="21126"/>
                    <a:pt x="6047" y="21364"/>
                  </a:cubicBezTo>
                  <a:cubicBezTo>
                    <a:pt x="11299" y="21600"/>
                    <a:pt x="20648" y="17485"/>
                    <a:pt x="21033" y="7006"/>
                  </a:cubicBezTo>
                  <a:lnTo>
                    <a:pt x="21117" y="6884"/>
                  </a:lnTo>
                  <a:cubicBezTo>
                    <a:pt x="20450" y="3612"/>
                    <a:pt x="18812" y="1844"/>
                    <a:pt x="17025" y="721"/>
                  </a:cubicBezTo>
                  <a:close/>
                </a:path>
              </a:pathLst>
            </a:custGeom>
            <a:solidFill>
              <a:srgbClr val="FFFFFF"/>
            </a:solidFill>
            <a:ln w="12700" cap="flat">
              <a:noFill/>
              <a:miter lim="400000"/>
            </a:ln>
            <a:effectLst/>
          </p:spPr>
          <p:txBody>
            <a:bodyPr wrap="square" lIns="0" tIns="0" rIns="0" bIns="0" numCol="1" anchor="t">
              <a:noAutofit/>
            </a:bodyPr>
            <a:lstStyle/>
            <a:p>
              <a:pPr lvl="0"/>
              <a:endParaRPr>
                <a:solidFill>
                  <a:schemeClr val="bg1"/>
                </a:solidFill>
                <a:cs typeface="+mn-ea"/>
                <a:sym typeface="+mn-lt"/>
              </a:endParaRPr>
            </a:p>
          </p:txBody>
        </p:sp>
        <p:sp>
          <p:nvSpPr>
            <p:cNvPr id="25" name="Shape 18487"/>
            <p:cNvSpPr/>
            <p:nvPr/>
          </p:nvSpPr>
          <p:spPr>
            <a:xfrm>
              <a:off x="2929556" y="2672409"/>
              <a:ext cx="163801" cy="188110"/>
            </a:xfrm>
            <a:custGeom>
              <a:avLst/>
              <a:gdLst/>
              <a:ahLst/>
              <a:cxnLst>
                <a:cxn ang="0">
                  <a:pos x="wd2" y="hd2"/>
                </a:cxn>
                <a:cxn ang="5400000">
                  <a:pos x="wd2" y="hd2"/>
                </a:cxn>
                <a:cxn ang="10800000">
                  <a:pos x="wd2" y="hd2"/>
                </a:cxn>
                <a:cxn ang="16200000">
                  <a:pos x="wd2" y="hd2"/>
                </a:cxn>
              </a:cxnLst>
              <a:rect l="0" t="0" r="r" b="b"/>
              <a:pathLst>
                <a:path w="21345" h="21376" extrusionOk="0">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path>
              </a:pathLst>
            </a:custGeom>
            <a:solidFill>
              <a:srgbClr val="FFFFFF"/>
            </a:solidFill>
            <a:ln w="12700" cap="flat">
              <a:noFill/>
              <a:miter lim="400000"/>
            </a:ln>
            <a:effectLst/>
          </p:spPr>
          <p:txBody>
            <a:bodyPr wrap="square" lIns="0" tIns="0" rIns="0" bIns="0" numCol="1" anchor="t">
              <a:noAutofit/>
            </a:bodyPr>
            <a:lstStyle/>
            <a:p>
              <a:pPr lvl="0"/>
              <a:endParaRPr>
                <a:solidFill>
                  <a:schemeClr val="bg1"/>
                </a:solidFill>
                <a:cs typeface="+mn-ea"/>
                <a:sym typeface="+mn-lt"/>
              </a:endParaRPr>
            </a:p>
          </p:txBody>
        </p:sp>
        <p:sp>
          <p:nvSpPr>
            <p:cNvPr id="41" name="Shape 18506"/>
            <p:cNvSpPr/>
            <p:nvPr/>
          </p:nvSpPr>
          <p:spPr>
            <a:xfrm>
              <a:off x="704851" y="2489088"/>
              <a:ext cx="1797051" cy="258530"/>
            </a:xfrm>
            <a:prstGeom prst="rect">
              <a:avLst/>
            </a:prstGeom>
            <a:noFill/>
            <a:ln w="12700" cap="flat">
              <a:noFill/>
              <a:miter lim="400000"/>
            </a:ln>
            <a:effectLst/>
          </p:spPr>
          <p:txBody>
            <a:bodyPr wrap="square" lIns="45719" tIns="45719" rIns="45719" bIns="45719" numCol="1" anchor="t">
              <a:spAutoFit/>
            </a:bodyPr>
            <a:lstStyle>
              <a:lvl1pPr algn="r">
                <a:lnSpc>
                  <a:spcPct val="90000"/>
                </a:lnSpc>
                <a:defRPr sz="1200">
                  <a:solidFill>
                    <a:srgbClr val="595959"/>
                  </a:solidFill>
                  <a:uFill>
                    <a:solidFill>
                      <a:srgbClr val="595959"/>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bg1"/>
                  </a:solidFill>
                  <a:uFill>
                    <a:solidFill>
                      <a:srgbClr val="595959"/>
                    </a:solidFill>
                  </a:uFill>
                  <a:latin typeface="+mn-lt"/>
                  <a:ea typeface="+mn-ea"/>
                  <a:cs typeface="+mn-ea"/>
                  <a:sym typeface="+mn-lt"/>
                </a:rPr>
                <a:t>添加标题</a:t>
              </a:r>
              <a:endParaRPr sz="1200" dirty="0">
                <a:solidFill>
                  <a:schemeClr val="bg1"/>
                </a:solidFill>
                <a:uFill>
                  <a:solidFill>
                    <a:srgbClr val="595959"/>
                  </a:solidFill>
                </a:uFill>
                <a:latin typeface="+mn-lt"/>
                <a:ea typeface="+mn-ea"/>
                <a:cs typeface="+mn-ea"/>
                <a:sym typeface="+mn-lt"/>
              </a:endParaRPr>
            </a:p>
          </p:txBody>
        </p:sp>
        <p:sp>
          <p:nvSpPr>
            <p:cNvPr id="42" name="Shape 18507"/>
            <p:cNvSpPr/>
            <p:nvPr/>
          </p:nvSpPr>
          <p:spPr>
            <a:xfrm>
              <a:off x="704851" y="2696578"/>
              <a:ext cx="1797051" cy="372408"/>
            </a:xfrm>
            <a:prstGeom prst="rect">
              <a:avLst/>
            </a:prstGeom>
            <a:noFill/>
            <a:ln w="12700" cap="flat">
              <a:noFill/>
              <a:miter lim="400000"/>
            </a:ln>
            <a:effectLst/>
          </p:spPr>
          <p:txBody>
            <a:bodyPr wrap="square" lIns="45719" tIns="45719" rIns="45719" bIns="45719" numCol="1" anchor="t">
              <a:spAutoFit/>
            </a:bodyPr>
            <a:lstStyle>
              <a:lvl1pPr algn="r">
                <a:lnSpc>
                  <a:spcPct val="130000"/>
                </a:lnSpc>
                <a:defRPr sz="7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700" dirty="0">
                  <a:solidFill>
                    <a:schemeClr val="bg1"/>
                  </a:solidFill>
                  <a:uFill>
                    <a:solidFill>
                      <a:srgbClr val="808080"/>
                    </a:solidFill>
                  </a:uFill>
                  <a:latin typeface="+mn-lt"/>
                  <a:ea typeface="+mn-ea"/>
                  <a:cs typeface="+mn-ea"/>
                  <a:sym typeface="+mn-lt"/>
                </a:rPr>
                <a:t>此处添加详细文本描述，建议与标题相关并符合整体语言风格</a:t>
              </a:r>
              <a:endParaRPr sz="700" dirty="0">
                <a:solidFill>
                  <a:schemeClr val="bg1"/>
                </a:solidFill>
                <a:uFill>
                  <a:solidFill>
                    <a:srgbClr val="808080"/>
                  </a:solidFill>
                </a:uFill>
                <a:latin typeface="+mn-lt"/>
                <a:ea typeface="+mn-ea"/>
                <a:cs typeface="+mn-ea"/>
                <a:sym typeface="+mn-lt"/>
              </a:endParaRPr>
            </a:p>
          </p:txBody>
        </p:sp>
      </p:grpSp>
      <p:grpSp>
        <p:nvGrpSpPr>
          <p:cNvPr id="5" name="组合 4"/>
          <p:cNvGrpSpPr/>
          <p:nvPr/>
        </p:nvGrpSpPr>
        <p:grpSpPr>
          <a:xfrm>
            <a:off x="704851" y="3079457"/>
            <a:ext cx="3041650" cy="1030520"/>
            <a:chOff x="704851" y="3079457"/>
            <a:chExt cx="3041650" cy="1030520"/>
          </a:xfrm>
        </p:grpSpPr>
        <p:sp>
          <p:nvSpPr>
            <p:cNvPr id="16" name="Shape 18470"/>
            <p:cNvSpPr/>
            <p:nvPr/>
          </p:nvSpPr>
          <p:spPr>
            <a:xfrm flipH="1">
              <a:off x="3318034" y="3822077"/>
              <a:ext cx="428467" cy="1"/>
            </a:xfrm>
            <a:prstGeom prst="line">
              <a:avLst/>
            </a:prstGeom>
            <a:noFill/>
            <a:ln w="6350" cap="flat">
              <a:solidFill>
                <a:schemeClr val="bg1"/>
              </a:solidFill>
              <a:prstDash val="solid"/>
              <a:round/>
              <a:tailEnd type="oval" w="med" len="med"/>
            </a:ln>
            <a:effectLst/>
          </p:spPr>
          <p:txBody>
            <a:bodyPr wrap="square" lIns="0" tIns="0" rIns="0" bIns="0" numCol="1" anchor="t">
              <a:noAutofit/>
            </a:bodyPr>
            <a:lstStyle/>
            <a:p>
              <a:pPr lvl="0">
                <a:defRPr sz="1200">
                  <a:uFillTx/>
                  <a:latin typeface="+mj-lt"/>
                  <a:ea typeface="+mj-ea"/>
                  <a:cs typeface="+mj-cs"/>
                  <a:sym typeface="Helvetica"/>
                </a:defRPr>
              </a:pPr>
              <a:endParaRPr>
                <a:solidFill>
                  <a:schemeClr val="bg1"/>
                </a:solidFill>
                <a:cs typeface="+mn-ea"/>
                <a:sym typeface="+mn-lt"/>
              </a:endParaRPr>
            </a:p>
          </p:txBody>
        </p:sp>
        <p:sp>
          <p:nvSpPr>
            <p:cNvPr id="19" name="Shape 18473"/>
            <p:cNvSpPr/>
            <p:nvPr/>
          </p:nvSpPr>
          <p:spPr>
            <a:xfrm flipV="1">
              <a:off x="3746500" y="3079457"/>
              <a:ext cx="1" cy="742621"/>
            </a:xfrm>
            <a:prstGeom prst="line">
              <a:avLst/>
            </a:prstGeom>
            <a:noFill/>
            <a:ln w="6350" cap="flat">
              <a:solidFill>
                <a:schemeClr val="bg1"/>
              </a:solidFill>
              <a:prstDash val="solid"/>
              <a:round/>
            </a:ln>
            <a:effectLst/>
          </p:spPr>
          <p:txBody>
            <a:bodyPr wrap="square" lIns="0" tIns="0" rIns="0" bIns="0" numCol="1" anchor="t">
              <a:noAutofit/>
            </a:bodyPr>
            <a:lstStyle/>
            <a:p>
              <a:pPr lvl="0">
                <a:defRPr sz="1200">
                  <a:uFillTx/>
                  <a:latin typeface="+mj-lt"/>
                  <a:ea typeface="+mj-ea"/>
                  <a:cs typeface="+mj-cs"/>
                  <a:sym typeface="Helvetica"/>
                </a:defRPr>
              </a:pPr>
              <a:endParaRPr dirty="0">
                <a:solidFill>
                  <a:schemeClr val="bg1"/>
                </a:solidFill>
                <a:cs typeface="+mn-ea"/>
                <a:sym typeface="+mn-lt"/>
              </a:endParaRPr>
            </a:p>
          </p:txBody>
        </p:sp>
        <p:sp>
          <p:nvSpPr>
            <p:cNvPr id="32" name="Shape 18493"/>
            <p:cNvSpPr/>
            <p:nvPr/>
          </p:nvSpPr>
          <p:spPr>
            <a:xfrm>
              <a:off x="2650426" y="3528281"/>
              <a:ext cx="581696" cy="58169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74C79"/>
            </a:solidFill>
            <a:ln w="12700" cap="flat">
              <a:noFill/>
              <a:miter lim="400000"/>
            </a:ln>
            <a:effectLst/>
          </p:spPr>
          <p:txBody>
            <a:bodyPr wrap="square" lIns="0" tIns="0" rIns="0" bIns="0" numCol="1" anchor="ctr">
              <a:noAutofit/>
            </a:bodyPr>
            <a:lstStyle/>
            <a:p>
              <a:pPr lvl="0" algn="ctr"/>
              <a:endParaRPr>
                <a:solidFill>
                  <a:schemeClr val="bg1"/>
                </a:solidFill>
                <a:cs typeface="+mn-ea"/>
                <a:sym typeface="+mn-lt"/>
              </a:endParaRPr>
            </a:p>
          </p:txBody>
        </p:sp>
        <p:sp>
          <p:nvSpPr>
            <p:cNvPr id="33" name="Shape 18494"/>
            <p:cNvSpPr/>
            <p:nvPr/>
          </p:nvSpPr>
          <p:spPr>
            <a:xfrm>
              <a:off x="2797057" y="3668743"/>
              <a:ext cx="280450" cy="280450"/>
            </a:xfrm>
            <a:custGeom>
              <a:avLst/>
              <a:gdLst/>
              <a:ahLst/>
              <a:cxnLst>
                <a:cxn ang="0">
                  <a:pos x="wd2" y="hd2"/>
                </a:cxn>
                <a:cxn ang="5400000">
                  <a:pos x="wd2" y="hd2"/>
                </a:cxn>
                <a:cxn ang="10800000">
                  <a:pos x="wd2" y="hd2"/>
                </a:cxn>
                <a:cxn ang="16200000">
                  <a:pos x="wd2" y="hd2"/>
                </a:cxn>
              </a:cxnLst>
              <a:rect l="0" t="0" r="r" b="b"/>
              <a:pathLst>
                <a:path w="21600" h="21600" extrusionOk="0">
                  <a:moveTo>
                    <a:pt x="13378" y="9023"/>
                  </a:moveTo>
                  <a:cubicBezTo>
                    <a:pt x="13604" y="8343"/>
                    <a:pt x="13728" y="7617"/>
                    <a:pt x="13728" y="6862"/>
                  </a:cubicBezTo>
                  <a:cubicBezTo>
                    <a:pt x="13728" y="3072"/>
                    <a:pt x="10655" y="0"/>
                    <a:pt x="6864" y="0"/>
                  </a:cubicBezTo>
                  <a:cubicBezTo>
                    <a:pt x="3073" y="0"/>
                    <a:pt x="0" y="3072"/>
                    <a:pt x="0" y="6862"/>
                  </a:cubicBezTo>
                  <a:cubicBezTo>
                    <a:pt x="0" y="10652"/>
                    <a:pt x="3073" y="13724"/>
                    <a:pt x="6864" y="13724"/>
                  </a:cubicBezTo>
                  <a:cubicBezTo>
                    <a:pt x="7619" y="13724"/>
                    <a:pt x="8345" y="13600"/>
                    <a:pt x="9024" y="13375"/>
                  </a:cubicBezTo>
                  <a:lnTo>
                    <a:pt x="10587" y="14938"/>
                  </a:lnTo>
                  <a:lnTo>
                    <a:pt x="13912" y="14938"/>
                  </a:lnTo>
                  <a:lnTo>
                    <a:pt x="13912" y="18261"/>
                  </a:lnTo>
                  <a:lnTo>
                    <a:pt x="13918" y="18267"/>
                  </a:lnTo>
                  <a:lnTo>
                    <a:pt x="17241" y="18267"/>
                  </a:lnTo>
                  <a:lnTo>
                    <a:pt x="17241" y="21590"/>
                  </a:lnTo>
                  <a:lnTo>
                    <a:pt x="17248" y="21596"/>
                  </a:lnTo>
                  <a:lnTo>
                    <a:pt x="21600" y="21596"/>
                  </a:lnTo>
                  <a:lnTo>
                    <a:pt x="21600" y="21600"/>
                  </a:lnTo>
                  <a:lnTo>
                    <a:pt x="21600" y="17242"/>
                  </a:lnTo>
                  <a:lnTo>
                    <a:pt x="13378" y="9023"/>
                  </a:lnTo>
                  <a:close/>
                  <a:moveTo>
                    <a:pt x="5436" y="7702"/>
                  </a:moveTo>
                  <a:cubicBezTo>
                    <a:pt x="4157" y="7702"/>
                    <a:pt x="3119" y="6665"/>
                    <a:pt x="3119" y="5387"/>
                  </a:cubicBezTo>
                  <a:cubicBezTo>
                    <a:pt x="3119" y="4108"/>
                    <a:pt x="4157" y="3071"/>
                    <a:pt x="5436" y="3071"/>
                  </a:cubicBezTo>
                  <a:cubicBezTo>
                    <a:pt x="6715" y="3071"/>
                    <a:pt x="7752" y="4108"/>
                    <a:pt x="7752" y="5387"/>
                  </a:cubicBezTo>
                  <a:cubicBezTo>
                    <a:pt x="7751" y="6665"/>
                    <a:pt x="6715" y="7702"/>
                    <a:pt x="5436" y="7702"/>
                  </a:cubicBezTo>
                  <a:close/>
                </a:path>
              </a:pathLst>
            </a:custGeom>
            <a:solidFill>
              <a:srgbClr val="FFFFFF"/>
            </a:solidFill>
            <a:ln w="12700" cap="flat">
              <a:noFill/>
              <a:miter lim="400000"/>
            </a:ln>
            <a:effectLst/>
          </p:spPr>
          <p:txBody>
            <a:bodyPr wrap="square" lIns="0" tIns="0" rIns="0" bIns="0" numCol="1" anchor="t">
              <a:noAutofit/>
            </a:bodyPr>
            <a:lstStyle/>
            <a:p>
              <a:pPr lvl="0"/>
              <a:endParaRPr>
                <a:solidFill>
                  <a:schemeClr val="bg1"/>
                </a:solidFill>
                <a:cs typeface="+mn-ea"/>
                <a:sym typeface="+mn-lt"/>
              </a:endParaRPr>
            </a:p>
          </p:txBody>
        </p:sp>
        <p:sp>
          <p:nvSpPr>
            <p:cNvPr id="43" name="Shape 18509"/>
            <p:cNvSpPr/>
            <p:nvPr/>
          </p:nvSpPr>
          <p:spPr>
            <a:xfrm>
              <a:off x="704851" y="3500285"/>
              <a:ext cx="1797051" cy="258530"/>
            </a:xfrm>
            <a:prstGeom prst="rect">
              <a:avLst/>
            </a:prstGeom>
            <a:noFill/>
            <a:ln w="12700" cap="flat">
              <a:noFill/>
              <a:miter lim="400000"/>
            </a:ln>
            <a:effectLst/>
          </p:spPr>
          <p:txBody>
            <a:bodyPr wrap="square" lIns="45719" tIns="45719" rIns="45719" bIns="45719" numCol="1" anchor="t">
              <a:spAutoFit/>
            </a:bodyPr>
            <a:lstStyle>
              <a:lvl1pPr algn="r">
                <a:lnSpc>
                  <a:spcPct val="90000"/>
                </a:lnSpc>
                <a:defRPr sz="1200">
                  <a:solidFill>
                    <a:srgbClr val="595959"/>
                  </a:solidFill>
                  <a:uFill>
                    <a:solidFill>
                      <a:srgbClr val="595959"/>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bg1"/>
                  </a:solidFill>
                  <a:uFill>
                    <a:solidFill>
                      <a:srgbClr val="595959"/>
                    </a:solidFill>
                  </a:uFill>
                  <a:latin typeface="+mn-lt"/>
                  <a:ea typeface="+mn-ea"/>
                  <a:cs typeface="+mn-ea"/>
                  <a:sym typeface="+mn-lt"/>
                </a:rPr>
                <a:t>添加标题</a:t>
              </a:r>
              <a:endParaRPr sz="1200" dirty="0">
                <a:solidFill>
                  <a:schemeClr val="bg1"/>
                </a:solidFill>
                <a:uFill>
                  <a:solidFill>
                    <a:srgbClr val="595959"/>
                  </a:solidFill>
                </a:uFill>
                <a:latin typeface="+mn-lt"/>
                <a:ea typeface="+mn-ea"/>
                <a:cs typeface="+mn-ea"/>
                <a:sym typeface="+mn-lt"/>
              </a:endParaRPr>
            </a:p>
          </p:txBody>
        </p:sp>
        <p:sp>
          <p:nvSpPr>
            <p:cNvPr id="44" name="Shape 18510"/>
            <p:cNvSpPr/>
            <p:nvPr/>
          </p:nvSpPr>
          <p:spPr>
            <a:xfrm>
              <a:off x="704851" y="3707775"/>
              <a:ext cx="1797051" cy="372408"/>
            </a:xfrm>
            <a:prstGeom prst="rect">
              <a:avLst/>
            </a:prstGeom>
            <a:noFill/>
            <a:ln w="12700" cap="flat">
              <a:noFill/>
              <a:miter lim="400000"/>
            </a:ln>
            <a:effectLst/>
          </p:spPr>
          <p:txBody>
            <a:bodyPr wrap="square" lIns="45719" tIns="45719" rIns="45719" bIns="45719" numCol="1" anchor="t">
              <a:spAutoFit/>
            </a:bodyPr>
            <a:lstStyle>
              <a:lvl1pPr algn="r">
                <a:lnSpc>
                  <a:spcPct val="130000"/>
                </a:lnSpc>
                <a:defRPr sz="7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700" dirty="0">
                  <a:solidFill>
                    <a:schemeClr val="bg1"/>
                  </a:solidFill>
                  <a:uFill>
                    <a:solidFill>
                      <a:srgbClr val="808080"/>
                    </a:solidFill>
                  </a:uFill>
                  <a:latin typeface="+mn-lt"/>
                  <a:ea typeface="+mn-ea"/>
                  <a:cs typeface="+mn-ea"/>
                  <a:sym typeface="+mn-lt"/>
                </a:rPr>
                <a:t>此处添加详细文本描述，建议与标题相关并符合整体语言风格</a:t>
              </a:r>
              <a:endParaRPr sz="700" dirty="0">
                <a:solidFill>
                  <a:schemeClr val="bg1"/>
                </a:solidFill>
                <a:uFill>
                  <a:solidFill>
                    <a:srgbClr val="808080"/>
                  </a:solidFill>
                </a:uFill>
                <a:latin typeface="+mn-lt"/>
                <a:ea typeface="+mn-ea"/>
                <a:cs typeface="+mn-ea"/>
                <a:sym typeface="+mn-lt"/>
              </a:endParaRPr>
            </a:p>
          </p:txBody>
        </p:sp>
      </p:grpSp>
      <p:grpSp>
        <p:nvGrpSpPr>
          <p:cNvPr id="57" name="组合 56"/>
          <p:cNvGrpSpPr/>
          <p:nvPr/>
        </p:nvGrpSpPr>
        <p:grpSpPr>
          <a:xfrm>
            <a:off x="4780491" y="1477890"/>
            <a:ext cx="3567713" cy="1040380"/>
            <a:chOff x="4780491" y="1477890"/>
            <a:chExt cx="3567713" cy="1040380"/>
          </a:xfrm>
        </p:grpSpPr>
        <p:sp>
          <p:nvSpPr>
            <p:cNvPr id="6" name="Shape 18459"/>
            <p:cNvSpPr/>
            <p:nvPr/>
          </p:nvSpPr>
          <p:spPr>
            <a:xfrm>
              <a:off x="4780491" y="2518269"/>
              <a:ext cx="533402" cy="1"/>
            </a:xfrm>
            <a:prstGeom prst="line">
              <a:avLst/>
            </a:prstGeom>
            <a:noFill/>
            <a:ln w="6350" cap="flat">
              <a:solidFill>
                <a:schemeClr val="bg1"/>
              </a:solidFill>
              <a:prstDash val="solid"/>
              <a:round/>
            </a:ln>
            <a:effectLst/>
          </p:spPr>
          <p:txBody>
            <a:bodyPr wrap="square" lIns="0" tIns="0" rIns="0" bIns="0" numCol="1" anchor="t">
              <a:noAutofit/>
            </a:bodyPr>
            <a:lstStyle/>
            <a:p>
              <a:pPr lvl="0">
                <a:defRPr sz="1200">
                  <a:uFillTx/>
                  <a:latin typeface="+mj-lt"/>
                  <a:ea typeface="+mj-ea"/>
                  <a:cs typeface="+mj-cs"/>
                  <a:sym typeface="Helvetica"/>
                </a:defRPr>
              </a:pPr>
              <a:endParaRPr>
                <a:solidFill>
                  <a:schemeClr val="bg1"/>
                </a:solidFill>
                <a:cs typeface="+mn-ea"/>
                <a:sym typeface="+mn-lt"/>
              </a:endParaRPr>
            </a:p>
          </p:txBody>
        </p:sp>
        <p:sp>
          <p:nvSpPr>
            <p:cNvPr id="7" name="Shape 18460"/>
            <p:cNvSpPr/>
            <p:nvPr/>
          </p:nvSpPr>
          <p:spPr>
            <a:xfrm>
              <a:off x="5313892" y="1775649"/>
              <a:ext cx="428466" cy="0"/>
            </a:xfrm>
            <a:prstGeom prst="line">
              <a:avLst/>
            </a:prstGeom>
            <a:noFill/>
            <a:ln w="6350" cap="flat">
              <a:solidFill>
                <a:schemeClr val="bg1"/>
              </a:solidFill>
              <a:prstDash val="solid"/>
              <a:round/>
              <a:tailEnd type="oval" w="med" len="med"/>
            </a:ln>
            <a:effectLst/>
          </p:spPr>
          <p:txBody>
            <a:bodyPr wrap="square" lIns="0" tIns="0" rIns="0" bIns="0" numCol="1" anchor="t">
              <a:noAutofit/>
            </a:bodyPr>
            <a:lstStyle/>
            <a:p>
              <a:pPr lvl="0">
                <a:defRPr sz="1200">
                  <a:uFillTx/>
                  <a:latin typeface="+mj-lt"/>
                  <a:ea typeface="+mj-ea"/>
                  <a:cs typeface="+mj-cs"/>
                  <a:sym typeface="Helvetica"/>
                </a:defRPr>
              </a:pPr>
              <a:endParaRPr>
                <a:solidFill>
                  <a:schemeClr val="bg1"/>
                </a:solidFill>
                <a:cs typeface="+mn-ea"/>
                <a:sym typeface="+mn-lt"/>
              </a:endParaRPr>
            </a:p>
          </p:txBody>
        </p:sp>
        <p:sp>
          <p:nvSpPr>
            <p:cNvPr id="10" name="Shape 18463"/>
            <p:cNvSpPr/>
            <p:nvPr/>
          </p:nvSpPr>
          <p:spPr>
            <a:xfrm flipV="1">
              <a:off x="5315162" y="1775649"/>
              <a:ext cx="1" cy="742621"/>
            </a:xfrm>
            <a:prstGeom prst="line">
              <a:avLst/>
            </a:prstGeom>
            <a:noFill/>
            <a:ln w="6350" cap="flat">
              <a:solidFill>
                <a:schemeClr val="bg1"/>
              </a:solidFill>
              <a:prstDash val="solid"/>
              <a:round/>
            </a:ln>
            <a:effectLst/>
          </p:spPr>
          <p:txBody>
            <a:bodyPr wrap="square" lIns="0" tIns="0" rIns="0" bIns="0" numCol="1" anchor="t">
              <a:noAutofit/>
            </a:bodyPr>
            <a:lstStyle/>
            <a:p>
              <a:pPr lvl="0">
                <a:defRPr sz="1200">
                  <a:uFillTx/>
                  <a:latin typeface="+mj-lt"/>
                  <a:ea typeface="+mj-ea"/>
                  <a:cs typeface="+mj-cs"/>
                  <a:sym typeface="Helvetica"/>
                </a:defRPr>
              </a:pPr>
              <a:endParaRPr>
                <a:solidFill>
                  <a:schemeClr val="bg1"/>
                </a:solidFill>
                <a:cs typeface="+mn-ea"/>
                <a:sym typeface="+mn-lt"/>
              </a:endParaRPr>
            </a:p>
          </p:txBody>
        </p:sp>
        <p:sp>
          <p:nvSpPr>
            <p:cNvPr id="34" name="Shape 18496"/>
            <p:cNvSpPr/>
            <p:nvPr/>
          </p:nvSpPr>
          <p:spPr>
            <a:xfrm>
              <a:off x="5853669" y="1497062"/>
              <a:ext cx="581696" cy="58169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5490"/>
            </a:solidFill>
            <a:ln w="12700" cap="flat">
              <a:noFill/>
              <a:miter lim="400000"/>
            </a:ln>
            <a:effectLst/>
          </p:spPr>
          <p:txBody>
            <a:bodyPr wrap="square" lIns="0" tIns="0" rIns="0" bIns="0" numCol="1" anchor="ctr">
              <a:noAutofit/>
            </a:bodyPr>
            <a:lstStyle/>
            <a:p>
              <a:pPr lvl="0" algn="ctr"/>
              <a:endParaRPr dirty="0">
                <a:solidFill>
                  <a:schemeClr val="bg1"/>
                </a:solidFill>
                <a:cs typeface="+mn-ea"/>
                <a:sym typeface="+mn-lt"/>
              </a:endParaRPr>
            </a:p>
          </p:txBody>
        </p:sp>
        <p:sp>
          <p:nvSpPr>
            <p:cNvPr id="35" name="Shape 18497"/>
            <p:cNvSpPr/>
            <p:nvPr/>
          </p:nvSpPr>
          <p:spPr>
            <a:xfrm>
              <a:off x="6114502" y="1692926"/>
              <a:ext cx="180271" cy="155909"/>
            </a:xfrm>
            <a:custGeom>
              <a:avLst/>
              <a:gdLst/>
              <a:ahLst/>
              <a:cxnLst>
                <a:cxn ang="0">
                  <a:pos x="wd2" y="hd2"/>
                </a:cxn>
                <a:cxn ang="5400000">
                  <a:pos x="wd2" y="hd2"/>
                </a:cxn>
                <a:cxn ang="10800000">
                  <a:pos x="wd2" y="hd2"/>
                </a:cxn>
                <a:cxn ang="16200000">
                  <a:pos x="wd2" y="hd2"/>
                </a:cxn>
              </a:cxnLst>
              <a:rect l="0" t="0" r="r" b="b"/>
              <a:pathLst>
                <a:path w="21600" h="21600" extrusionOk="0">
                  <a:moveTo>
                    <a:pt x="21599" y="0"/>
                  </a:moveTo>
                  <a:lnTo>
                    <a:pt x="0" y="0"/>
                  </a:lnTo>
                  <a:lnTo>
                    <a:pt x="0" y="21600"/>
                  </a:lnTo>
                  <a:lnTo>
                    <a:pt x="9811" y="21600"/>
                  </a:lnTo>
                  <a:cubicBezTo>
                    <a:pt x="10581" y="19662"/>
                    <a:pt x="12280" y="18310"/>
                    <a:pt x="14253" y="18310"/>
                  </a:cubicBezTo>
                  <a:cubicBezTo>
                    <a:pt x="16225" y="18310"/>
                    <a:pt x="17924" y="19662"/>
                    <a:pt x="18694" y="21600"/>
                  </a:cubicBezTo>
                  <a:lnTo>
                    <a:pt x="21600" y="21600"/>
                  </a:lnTo>
                  <a:lnTo>
                    <a:pt x="21600" y="0"/>
                  </a:lnTo>
                  <a:lnTo>
                    <a:pt x="21599" y="0"/>
                  </a:lnTo>
                  <a:close/>
                </a:path>
              </a:pathLst>
            </a:custGeom>
            <a:solidFill>
              <a:srgbClr val="FFFFFF"/>
            </a:solidFill>
            <a:ln w="12700" cap="flat">
              <a:noFill/>
              <a:miter lim="400000"/>
            </a:ln>
            <a:effectLst/>
          </p:spPr>
          <p:txBody>
            <a:bodyPr wrap="square" lIns="0" tIns="0" rIns="0" bIns="0" numCol="1" anchor="t">
              <a:noAutofit/>
            </a:bodyPr>
            <a:lstStyle/>
            <a:p>
              <a:pPr lvl="0"/>
              <a:endParaRPr>
                <a:solidFill>
                  <a:schemeClr val="bg1"/>
                </a:solidFill>
                <a:cs typeface="+mn-ea"/>
                <a:sym typeface="+mn-lt"/>
              </a:endParaRPr>
            </a:p>
          </p:txBody>
        </p:sp>
        <p:sp>
          <p:nvSpPr>
            <p:cNvPr id="36" name="Shape 18498"/>
            <p:cNvSpPr/>
            <p:nvPr/>
          </p:nvSpPr>
          <p:spPr>
            <a:xfrm>
              <a:off x="5986275" y="1735641"/>
              <a:ext cx="108914" cy="111593"/>
            </a:xfrm>
            <a:custGeom>
              <a:avLst/>
              <a:gdLst/>
              <a:ahLst/>
              <a:cxnLst>
                <a:cxn ang="0">
                  <a:pos x="wd2" y="hd2"/>
                </a:cxn>
                <a:cxn ang="5400000">
                  <a:pos x="wd2" y="hd2"/>
                </a:cxn>
                <a:cxn ang="10800000">
                  <a:pos x="wd2" y="hd2"/>
                </a:cxn>
                <a:cxn ang="16200000">
                  <a:pos x="wd2" y="hd2"/>
                </a:cxn>
              </a:cxnLst>
              <a:rect l="0" t="0" r="r" b="b"/>
              <a:pathLst>
                <a:path w="21600" h="21600" extrusionOk="0">
                  <a:moveTo>
                    <a:pt x="15116" y="17018"/>
                  </a:moveTo>
                  <a:cubicBezTo>
                    <a:pt x="17780" y="17018"/>
                    <a:pt x="20138" y="18290"/>
                    <a:pt x="21600" y="20237"/>
                  </a:cubicBezTo>
                  <a:lnTo>
                    <a:pt x="21600" y="0"/>
                  </a:lnTo>
                  <a:lnTo>
                    <a:pt x="8120" y="0"/>
                  </a:lnTo>
                  <a:lnTo>
                    <a:pt x="0" y="8727"/>
                  </a:lnTo>
                  <a:lnTo>
                    <a:pt x="0" y="21600"/>
                  </a:lnTo>
                  <a:lnTo>
                    <a:pt x="7810" y="21600"/>
                  </a:lnTo>
                  <a:cubicBezTo>
                    <a:pt x="9078" y="18901"/>
                    <a:pt x="11871" y="17018"/>
                    <a:pt x="15116" y="17018"/>
                  </a:cubicBezTo>
                  <a:close/>
                  <a:moveTo>
                    <a:pt x="4989" y="9545"/>
                  </a:moveTo>
                  <a:lnTo>
                    <a:pt x="9521" y="4309"/>
                  </a:lnTo>
                  <a:lnTo>
                    <a:pt x="16723" y="4309"/>
                  </a:lnTo>
                  <a:lnTo>
                    <a:pt x="16723" y="13692"/>
                  </a:lnTo>
                  <a:lnTo>
                    <a:pt x="4989" y="13692"/>
                  </a:lnTo>
                  <a:lnTo>
                    <a:pt x="4989" y="9545"/>
                  </a:lnTo>
                  <a:close/>
                </a:path>
              </a:pathLst>
            </a:custGeom>
            <a:solidFill>
              <a:srgbClr val="FFFFFF"/>
            </a:solidFill>
            <a:ln w="12700" cap="flat">
              <a:noFill/>
              <a:miter lim="400000"/>
            </a:ln>
            <a:effectLst/>
          </p:spPr>
          <p:txBody>
            <a:bodyPr wrap="square" lIns="0" tIns="0" rIns="0" bIns="0" numCol="1" anchor="t">
              <a:noAutofit/>
            </a:bodyPr>
            <a:lstStyle/>
            <a:p>
              <a:pPr lvl="0"/>
              <a:endParaRPr>
                <a:solidFill>
                  <a:schemeClr val="bg1"/>
                </a:solidFill>
                <a:cs typeface="+mn-ea"/>
                <a:sym typeface="+mn-lt"/>
              </a:endParaRPr>
            </a:p>
          </p:txBody>
        </p:sp>
        <p:sp>
          <p:nvSpPr>
            <p:cNvPr id="37" name="Shape 18499"/>
            <p:cNvSpPr/>
            <p:nvPr/>
          </p:nvSpPr>
          <p:spPr>
            <a:xfrm>
              <a:off x="6037781" y="1838155"/>
              <a:ext cx="53653" cy="53395"/>
            </a:xfrm>
            <a:custGeom>
              <a:avLst/>
              <a:gdLst/>
              <a:ahLst/>
              <a:cxnLst>
                <a:cxn ang="0">
                  <a:pos x="wd2" y="hd2"/>
                </a:cxn>
                <a:cxn ang="5400000">
                  <a:pos x="wd2" y="hd2"/>
                </a:cxn>
                <a:cxn ang="10800000">
                  <a:pos x="wd2" y="hd2"/>
                </a:cxn>
                <a:cxn ang="16200000">
                  <a:pos x="wd2" y="hd2"/>
                </a:cxn>
              </a:cxnLst>
              <a:rect l="0" t="0" r="r" b="b"/>
              <a:pathLst>
                <a:path w="21598" h="21598" extrusionOk="0">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path>
              </a:pathLst>
            </a:custGeom>
            <a:solidFill>
              <a:srgbClr val="FFFFFF"/>
            </a:solidFill>
            <a:ln w="12700" cap="flat">
              <a:noFill/>
              <a:miter lim="400000"/>
            </a:ln>
            <a:effectLst/>
          </p:spPr>
          <p:txBody>
            <a:bodyPr wrap="square" lIns="0" tIns="0" rIns="0" bIns="0" numCol="1" anchor="t">
              <a:noAutofit/>
            </a:bodyPr>
            <a:lstStyle/>
            <a:p>
              <a:pPr lvl="0"/>
              <a:endParaRPr>
                <a:solidFill>
                  <a:schemeClr val="bg1"/>
                </a:solidFill>
                <a:cs typeface="+mn-ea"/>
                <a:sym typeface="+mn-lt"/>
              </a:endParaRPr>
            </a:p>
          </p:txBody>
        </p:sp>
        <p:sp>
          <p:nvSpPr>
            <p:cNvPr id="38" name="Shape 18500"/>
            <p:cNvSpPr/>
            <p:nvPr/>
          </p:nvSpPr>
          <p:spPr>
            <a:xfrm>
              <a:off x="6209465" y="1838155"/>
              <a:ext cx="53653" cy="53395"/>
            </a:xfrm>
            <a:custGeom>
              <a:avLst/>
              <a:gdLst/>
              <a:ahLst/>
              <a:cxnLst>
                <a:cxn ang="0">
                  <a:pos x="wd2" y="hd2"/>
                </a:cxn>
                <a:cxn ang="5400000">
                  <a:pos x="wd2" y="hd2"/>
                </a:cxn>
                <a:cxn ang="10800000">
                  <a:pos x="wd2" y="hd2"/>
                </a:cxn>
                <a:cxn ang="16200000">
                  <a:pos x="wd2" y="hd2"/>
                </a:cxn>
              </a:cxnLst>
              <a:rect l="0" t="0" r="r" b="b"/>
              <a:pathLst>
                <a:path w="21598" h="21598" extrusionOk="0">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path>
              </a:pathLst>
            </a:custGeom>
            <a:solidFill>
              <a:srgbClr val="FFFFFF"/>
            </a:solidFill>
            <a:ln w="12700" cap="flat">
              <a:noFill/>
              <a:miter lim="400000"/>
            </a:ln>
            <a:effectLst/>
          </p:spPr>
          <p:txBody>
            <a:bodyPr wrap="square" lIns="0" tIns="0" rIns="0" bIns="0" numCol="1" anchor="t">
              <a:noAutofit/>
            </a:bodyPr>
            <a:lstStyle/>
            <a:p>
              <a:pPr lvl="0"/>
              <a:endParaRPr>
                <a:solidFill>
                  <a:schemeClr val="bg1"/>
                </a:solidFill>
                <a:cs typeface="+mn-ea"/>
                <a:sym typeface="+mn-lt"/>
              </a:endParaRPr>
            </a:p>
          </p:txBody>
        </p:sp>
        <p:sp>
          <p:nvSpPr>
            <p:cNvPr id="45" name="Shape 18512"/>
            <p:cNvSpPr/>
            <p:nvPr/>
          </p:nvSpPr>
          <p:spPr>
            <a:xfrm>
              <a:off x="6551153" y="1477890"/>
              <a:ext cx="1797051" cy="258530"/>
            </a:xfrm>
            <a:prstGeom prst="rect">
              <a:avLst/>
            </a:prstGeom>
            <a:noFill/>
            <a:ln w="12700" cap="flat">
              <a:noFill/>
              <a:miter lim="400000"/>
            </a:ln>
            <a:effectLst/>
          </p:spPr>
          <p:txBody>
            <a:bodyPr wrap="square" lIns="45719" tIns="45719" rIns="45719" bIns="45719" numCol="1" anchor="t">
              <a:spAutoFit/>
            </a:bodyPr>
            <a:lstStyle>
              <a:lvl1pPr>
                <a:lnSpc>
                  <a:spcPct val="90000"/>
                </a:lnSpc>
                <a:defRPr sz="1200">
                  <a:solidFill>
                    <a:srgbClr val="595959"/>
                  </a:solidFill>
                  <a:uFill>
                    <a:solidFill>
                      <a:srgbClr val="595959"/>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bg1"/>
                  </a:solidFill>
                  <a:uFill>
                    <a:solidFill>
                      <a:srgbClr val="595959"/>
                    </a:solidFill>
                  </a:uFill>
                  <a:latin typeface="+mn-lt"/>
                  <a:ea typeface="+mn-ea"/>
                  <a:cs typeface="+mn-ea"/>
                  <a:sym typeface="+mn-lt"/>
                </a:rPr>
                <a:t>添加标题</a:t>
              </a:r>
              <a:endParaRPr sz="1200" dirty="0">
                <a:solidFill>
                  <a:schemeClr val="bg1"/>
                </a:solidFill>
                <a:uFill>
                  <a:solidFill>
                    <a:srgbClr val="595959"/>
                  </a:solidFill>
                </a:uFill>
                <a:latin typeface="+mn-lt"/>
                <a:ea typeface="+mn-ea"/>
                <a:cs typeface="+mn-ea"/>
                <a:sym typeface="+mn-lt"/>
              </a:endParaRPr>
            </a:p>
          </p:txBody>
        </p:sp>
        <p:sp>
          <p:nvSpPr>
            <p:cNvPr id="46" name="Shape 18513"/>
            <p:cNvSpPr/>
            <p:nvPr/>
          </p:nvSpPr>
          <p:spPr>
            <a:xfrm>
              <a:off x="6551153" y="1685380"/>
              <a:ext cx="1797051" cy="372408"/>
            </a:xfrm>
            <a:prstGeom prst="rect">
              <a:avLst/>
            </a:prstGeom>
            <a:noFill/>
            <a:ln w="12700" cap="flat">
              <a:noFill/>
              <a:miter lim="400000"/>
            </a:ln>
            <a:effectLst/>
          </p:spPr>
          <p:txBody>
            <a:bodyPr wrap="square" lIns="45719" tIns="45719" rIns="45719" bIns="45719" numCol="1" anchor="t">
              <a:spAutoFit/>
            </a:bodyPr>
            <a:lstStyle>
              <a:lvl1pPr>
                <a:lnSpc>
                  <a:spcPct val="130000"/>
                </a:lnSpc>
                <a:defRPr sz="7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700" dirty="0">
                  <a:solidFill>
                    <a:schemeClr val="bg1"/>
                  </a:solidFill>
                  <a:uFill>
                    <a:solidFill>
                      <a:srgbClr val="808080"/>
                    </a:solidFill>
                  </a:uFill>
                  <a:latin typeface="+mn-lt"/>
                  <a:ea typeface="+mn-ea"/>
                  <a:cs typeface="+mn-ea"/>
                  <a:sym typeface="+mn-lt"/>
                </a:rPr>
                <a:t>此处添加详细文本描述，建议与标题相关并符合整体语言风格</a:t>
              </a:r>
              <a:endParaRPr sz="700" dirty="0">
                <a:solidFill>
                  <a:schemeClr val="bg1"/>
                </a:solidFill>
                <a:uFill>
                  <a:solidFill>
                    <a:srgbClr val="808080"/>
                  </a:solidFill>
                </a:uFill>
                <a:latin typeface="+mn-lt"/>
                <a:ea typeface="+mn-ea"/>
                <a:cs typeface="+mn-ea"/>
                <a:sym typeface="+mn-lt"/>
              </a:endParaRPr>
            </a:p>
          </p:txBody>
        </p:sp>
      </p:grpSp>
      <p:grpSp>
        <p:nvGrpSpPr>
          <p:cNvPr id="58" name="组合 57"/>
          <p:cNvGrpSpPr/>
          <p:nvPr/>
        </p:nvGrpSpPr>
        <p:grpSpPr>
          <a:xfrm>
            <a:off x="4780491" y="2489088"/>
            <a:ext cx="3567713" cy="598065"/>
            <a:chOff x="4780491" y="2489088"/>
            <a:chExt cx="3567713" cy="598065"/>
          </a:xfrm>
        </p:grpSpPr>
        <p:sp>
          <p:nvSpPr>
            <p:cNvPr id="8" name="Shape 18461"/>
            <p:cNvSpPr/>
            <p:nvPr/>
          </p:nvSpPr>
          <p:spPr>
            <a:xfrm>
              <a:off x="4780491" y="2798863"/>
              <a:ext cx="961953" cy="1"/>
            </a:xfrm>
            <a:prstGeom prst="line">
              <a:avLst/>
            </a:prstGeom>
            <a:noFill/>
            <a:ln w="6350" cap="flat">
              <a:solidFill>
                <a:schemeClr val="bg1"/>
              </a:solidFill>
              <a:prstDash val="solid"/>
              <a:round/>
              <a:tailEnd type="oval" w="med" len="med"/>
            </a:ln>
            <a:effectLst/>
          </p:spPr>
          <p:txBody>
            <a:bodyPr wrap="square" lIns="0" tIns="0" rIns="0" bIns="0" numCol="1" anchor="t">
              <a:noAutofit/>
            </a:bodyPr>
            <a:lstStyle/>
            <a:p>
              <a:pPr lvl="0">
                <a:defRPr sz="1200">
                  <a:uFillTx/>
                  <a:latin typeface="+mj-lt"/>
                  <a:ea typeface="+mj-ea"/>
                  <a:cs typeface="+mj-cs"/>
                  <a:sym typeface="Helvetica"/>
                </a:defRPr>
              </a:pPr>
              <a:endParaRPr>
                <a:solidFill>
                  <a:schemeClr val="bg1"/>
                </a:solidFill>
                <a:cs typeface="+mn-ea"/>
                <a:sym typeface="+mn-lt"/>
              </a:endParaRPr>
            </a:p>
          </p:txBody>
        </p:sp>
        <p:sp>
          <p:nvSpPr>
            <p:cNvPr id="11" name="Shape 18464"/>
            <p:cNvSpPr/>
            <p:nvPr/>
          </p:nvSpPr>
          <p:spPr>
            <a:xfrm>
              <a:off x="4780491" y="3087152"/>
              <a:ext cx="533402" cy="1"/>
            </a:xfrm>
            <a:prstGeom prst="line">
              <a:avLst/>
            </a:prstGeom>
            <a:noFill/>
            <a:ln w="6350" cap="flat">
              <a:solidFill>
                <a:schemeClr val="bg1"/>
              </a:solidFill>
              <a:prstDash val="solid"/>
              <a:round/>
            </a:ln>
            <a:effectLst/>
          </p:spPr>
          <p:txBody>
            <a:bodyPr wrap="square" lIns="0" tIns="0" rIns="0" bIns="0" numCol="1" anchor="t">
              <a:noAutofit/>
            </a:bodyPr>
            <a:lstStyle/>
            <a:p>
              <a:pPr lvl="0">
                <a:defRPr sz="1200">
                  <a:uFillTx/>
                  <a:latin typeface="+mj-lt"/>
                  <a:ea typeface="+mj-ea"/>
                  <a:cs typeface="+mj-cs"/>
                  <a:sym typeface="Helvetica"/>
                </a:defRPr>
              </a:pPr>
              <a:endParaRPr>
                <a:solidFill>
                  <a:schemeClr val="bg1"/>
                </a:solidFill>
                <a:cs typeface="+mn-ea"/>
                <a:sym typeface="+mn-lt"/>
              </a:endParaRPr>
            </a:p>
          </p:txBody>
        </p:sp>
        <p:sp>
          <p:nvSpPr>
            <p:cNvPr id="49" name="Shape 18518"/>
            <p:cNvSpPr/>
            <p:nvPr/>
          </p:nvSpPr>
          <p:spPr>
            <a:xfrm>
              <a:off x="5853669" y="2489088"/>
              <a:ext cx="581696" cy="58169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EDD7E"/>
            </a:solidFill>
            <a:ln w="12700" cap="flat">
              <a:noFill/>
              <a:miter lim="400000"/>
            </a:ln>
            <a:effectLst/>
          </p:spPr>
          <p:txBody>
            <a:bodyPr wrap="square" lIns="0" tIns="0" rIns="0" bIns="0" numCol="1" anchor="ctr">
              <a:noAutofit/>
            </a:bodyPr>
            <a:lstStyle/>
            <a:p>
              <a:pPr lvl="0" algn="ctr"/>
              <a:endParaRPr>
                <a:solidFill>
                  <a:schemeClr val="bg1"/>
                </a:solidFill>
                <a:cs typeface="+mn-ea"/>
                <a:sym typeface="+mn-lt"/>
              </a:endParaRPr>
            </a:p>
          </p:txBody>
        </p:sp>
        <p:sp>
          <p:nvSpPr>
            <p:cNvPr id="50" name="Shape 18519"/>
            <p:cNvSpPr/>
            <p:nvPr/>
          </p:nvSpPr>
          <p:spPr>
            <a:xfrm>
              <a:off x="6026300" y="2713032"/>
              <a:ext cx="88846" cy="53522"/>
            </a:xfrm>
            <a:custGeom>
              <a:avLst/>
              <a:gdLst/>
              <a:ahLst/>
              <a:cxnLst>
                <a:cxn ang="0">
                  <a:pos x="wd2" y="hd2"/>
                </a:cxn>
                <a:cxn ang="5400000">
                  <a:pos x="wd2" y="hd2"/>
                </a:cxn>
                <a:cxn ang="10800000">
                  <a:pos x="wd2" y="hd2"/>
                </a:cxn>
                <a:cxn ang="16200000">
                  <a:pos x="wd2" y="hd2"/>
                </a:cxn>
              </a:cxnLst>
              <a:rect l="0" t="0" r="r" b="b"/>
              <a:pathLst>
                <a:path w="21600" h="21600" extrusionOk="0">
                  <a:moveTo>
                    <a:pt x="21600" y="11550"/>
                  </a:moveTo>
                  <a:cubicBezTo>
                    <a:pt x="20008" y="9128"/>
                    <a:pt x="18363" y="6871"/>
                    <a:pt x="16603" y="4974"/>
                  </a:cubicBezTo>
                  <a:cubicBezTo>
                    <a:pt x="13992" y="2182"/>
                    <a:pt x="11021" y="23"/>
                    <a:pt x="7629" y="0"/>
                  </a:cubicBezTo>
                  <a:cubicBezTo>
                    <a:pt x="4184" y="0"/>
                    <a:pt x="1741" y="0"/>
                    <a:pt x="0" y="0"/>
                  </a:cubicBezTo>
                  <a:lnTo>
                    <a:pt x="0" y="13795"/>
                  </a:lnTo>
                  <a:cubicBezTo>
                    <a:pt x="1742" y="13795"/>
                    <a:pt x="4187" y="13795"/>
                    <a:pt x="7629" y="13795"/>
                  </a:cubicBezTo>
                  <a:cubicBezTo>
                    <a:pt x="8996" y="13721"/>
                    <a:pt x="11202" y="15252"/>
                    <a:pt x="13819" y="18749"/>
                  </a:cubicBezTo>
                  <a:cubicBezTo>
                    <a:pt x="14472" y="19605"/>
                    <a:pt x="15141" y="20569"/>
                    <a:pt x="15820" y="21600"/>
                  </a:cubicBezTo>
                  <a:cubicBezTo>
                    <a:pt x="16669" y="20146"/>
                    <a:pt x="17533" y="18628"/>
                    <a:pt x="18431" y="17048"/>
                  </a:cubicBezTo>
                  <a:cubicBezTo>
                    <a:pt x="19468" y="15220"/>
                    <a:pt x="20527" y="13379"/>
                    <a:pt x="21600" y="11550"/>
                  </a:cubicBezTo>
                  <a:close/>
                </a:path>
              </a:pathLst>
            </a:custGeom>
            <a:solidFill>
              <a:srgbClr val="FFFFFF"/>
            </a:solidFill>
            <a:ln w="12700" cap="flat">
              <a:noFill/>
              <a:miter lim="400000"/>
            </a:ln>
            <a:effectLst/>
          </p:spPr>
          <p:txBody>
            <a:bodyPr wrap="square" lIns="0" tIns="0" rIns="0" bIns="0" numCol="1" anchor="t">
              <a:noAutofit/>
            </a:bodyPr>
            <a:lstStyle/>
            <a:p>
              <a:pPr lvl="0"/>
              <a:endParaRPr>
                <a:solidFill>
                  <a:schemeClr val="bg1"/>
                </a:solidFill>
                <a:cs typeface="+mn-ea"/>
                <a:sym typeface="+mn-lt"/>
              </a:endParaRPr>
            </a:p>
          </p:txBody>
        </p:sp>
        <p:sp>
          <p:nvSpPr>
            <p:cNvPr id="51" name="Shape 18520"/>
            <p:cNvSpPr/>
            <p:nvPr/>
          </p:nvSpPr>
          <p:spPr>
            <a:xfrm>
              <a:off x="6145361" y="2787962"/>
              <a:ext cx="139359" cy="90540"/>
            </a:xfrm>
            <a:custGeom>
              <a:avLst/>
              <a:gdLst/>
              <a:ahLst/>
              <a:cxnLst>
                <a:cxn ang="0">
                  <a:pos x="wd2" y="hd2"/>
                </a:cxn>
                <a:cxn ang="5400000">
                  <a:pos x="wd2" y="hd2"/>
                </a:cxn>
                <a:cxn ang="10800000">
                  <a:pos x="wd2" y="hd2"/>
                </a:cxn>
                <a:cxn ang="16200000">
                  <a:pos x="wd2" y="hd2"/>
                </a:cxn>
              </a:cxnLst>
              <a:rect l="0" t="0" r="r" b="b"/>
              <a:pathLst>
                <a:path w="21600" h="21600" extrusionOk="0">
                  <a:moveTo>
                    <a:pt x="0" y="8284"/>
                  </a:moveTo>
                  <a:cubicBezTo>
                    <a:pt x="1017" y="9712"/>
                    <a:pt x="2071" y="11041"/>
                    <a:pt x="3198" y="12159"/>
                  </a:cubicBezTo>
                  <a:cubicBezTo>
                    <a:pt x="4884" y="13821"/>
                    <a:pt x="6802" y="15092"/>
                    <a:pt x="8982" y="15102"/>
                  </a:cubicBezTo>
                  <a:cubicBezTo>
                    <a:pt x="11117" y="15102"/>
                    <a:pt x="12077" y="15102"/>
                    <a:pt x="13172" y="15102"/>
                  </a:cubicBezTo>
                  <a:lnTo>
                    <a:pt x="13172" y="21600"/>
                  </a:lnTo>
                  <a:lnTo>
                    <a:pt x="21600" y="10815"/>
                  </a:lnTo>
                  <a:lnTo>
                    <a:pt x="13172" y="0"/>
                  </a:lnTo>
                  <a:lnTo>
                    <a:pt x="13172" y="6899"/>
                  </a:lnTo>
                  <a:cubicBezTo>
                    <a:pt x="12077" y="6899"/>
                    <a:pt x="11117" y="6899"/>
                    <a:pt x="8982" y="6899"/>
                  </a:cubicBezTo>
                  <a:cubicBezTo>
                    <a:pt x="8046" y="6939"/>
                    <a:pt x="6615" y="6019"/>
                    <a:pt x="4931" y="3938"/>
                  </a:cubicBezTo>
                  <a:cubicBezTo>
                    <a:pt x="4525" y="3448"/>
                    <a:pt x="4110" y="2897"/>
                    <a:pt x="3690" y="2310"/>
                  </a:cubicBezTo>
                  <a:cubicBezTo>
                    <a:pt x="3189" y="3113"/>
                    <a:pt x="2681" y="3941"/>
                    <a:pt x="2153" y="4808"/>
                  </a:cubicBezTo>
                  <a:cubicBezTo>
                    <a:pt x="1450" y="5962"/>
                    <a:pt x="731" y="7126"/>
                    <a:pt x="0" y="8284"/>
                  </a:cubicBezTo>
                  <a:close/>
                </a:path>
              </a:pathLst>
            </a:custGeom>
            <a:solidFill>
              <a:srgbClr val="FFFFFF"/>
            </a:solidFill>
            <a:ln w="12700" cap="flat">
              <a:noFill/>
              <a:miter lim="400000"/>
            </a:ln>
            <a:effectLst/>
          </p:spPr>
          <p:txBody>
            <a:bodyPr wrap="square" lIns="0" tIns="0" rIns="0" bIns="0" numCol="1" anchor="t">
              <a:noAutofit/>
            </a:bodyPr>
            <a:lstStyle/>
            <a:p>
              <a:pPr lvl="0"/>
              <a:endParaRPr>
                <a:solidFill>
                  <a:schemeClr val="bg1"/>
                </a:solidFill>
                <a:cs typeface="+mn-ea"/>
                <a:sym typeface="+mn-lt"/>
              </a:endParaRPr>
            </a:p>
          </p:txBody>
        </p:sp>
        <p:sp>
          <p:nvSpPr>
            <p:cNvPr id="52" name="Shape 18521"/>
            <p:cNvSpPr/>
            <p:nvPr/>
          </p:nvSpPr>
          <p:spPr>
            <a:xfrm>
              <a:off x="6026300" y="2684488"/>
              <a:ext cx="259322" cy="166808"/>
            </a:xfrm>
            <a:custGeom>
              <a:avLst/>
              <a:gdLst/>
              <a:ahLst/>
              <a:cxnLst>
                <a:cxn ang="0">
                  <a:pos x="wd2" y="hd2"/>
                </a:cxn>
                <a:cxn ang="5400000">
                  <a:pos x="wd2" y="hd2"/>
                </a:cxn>
                <a:cxn ang="10800000">
                  <a:pos x="wd2" y="hd2"/>
                </a:cxn>
                <a:cxn ang="16200000">
                  <a:pos x="wd2" y="hd2"/>
                </a:cxn>
              </a:cxnLst>
              <a:rect l="0" t="0" r="r" b="b"/>
              <a:pathLst>
                <a:path w="21600" h="21600" extrusionOk="0">
                  <a:moveTo>
                    <a:pt x="14761" y="8155"/>
                  </a:moveTo>
                  <a:cubicBezTo>
                    <a:pt x="14765" y="8155"/>
                    <a:pt x="14769" y="8155"/>
                    <a:pt x="14774" y="8155"/>
                  </a:cubicBezTo>
                  <a:cubicBezTo>
                    <a:pt x="15946" y="8155"/>
                    <a:pt x="16475" y="8155"/>
                    <a:pt x="17071" y="8155"/>
                  </a:cubicBezTo>
                  <a:lnTo>
                    <a:pt x="17071" y="11749"/>
                  </a:lnTo>
                  <a:lnTo>
                    <a:pt x="21600" y="5883"/>
                  </a:lnTo>
                  <a:lnTo>
                    <a:pt x="17071" y="0"/>
                  </a:lnTo>
                  <a:lnTo>
                    <a:pt x="17071" y="3693"/>
                  </a:lnTo>
                  <a:cubicBezTo>
                    <a:pt x="16475" y="3693"/>
                    <a:pt x="15946" y="3693"/>
                    <a:pt x="14774" y="3693"/>
                  </a:cubicBezTo>
                  <a:cubicBezTo>
                    <a:pt x="13215" y="3719"/>
                    <a:pt x="11950" y="4904"/>
                    <a:pt x="10826" y="6293"/>
                  </a:cubicBezTo>
                  <a:cubicBezTo>
                    <a:pt x="9140" y="8410"/>
                    <a:pt x="7619" y="11286"/>
                    <a:pt x="6154" y="13545"/>
                  </a:cubicBezTo>
                  <a:cubicBezTo>
                    <a:pt x="5428" y="14672"/>
                    <a:pt x="4723" y="15637"/>
                    <a:pt x="4096" y="16259"/>
                  </a:cubicBezTo>
                  <a:cubicBezTo>
                    <a:pt x="3471" y="16885"/>
                    <a:pt x="2962" y="17139"/>
                    <a:pt x="2580" y="17139"/>
                  </a:cubicBezTo>
                  <a:cubicBezTo>
                    <a:pt x="2577" y="17139"/>
                    <a:pt x="2574" y="17139"/>
                    <a:pt x="2570" y="17139"/>
                  </a:cubicBezTo>
                  <a:cubicBezTo>
                    <a:pt x="1414" y="17139"/>
                    <a:pt x="589" y="17139"/>
                    <a:pt x="0" y="17139"/>
                  </a:cubicBezTo>
                  <a:lnTo>
                    <a:pt x="0" y="21600"/>
                  </a:lnTo>
                  <a:cubicBezTo>
                    <a:pt x="589" y="21600"/>
                    <a:pt x="1414" y="21600"/>
                    <a:pt x="2570" y="21600"/>
                  </a:cubicBezTo>
                  <a:cubicBezTo>
                    <a:pt x="4138" y="21578"/>
                    <a:pt x="5423" y="20399"/>
                    <a:pt x="6562" y="19009"/>
                  </a:cubicBezTo>
                  <a:cubicBezTo>
                    <a:pt x="8269" y="16889"/>
                    <a:pt x="9796" y="14008"/>
                    <a:pt x="11257" y="11746"/>
                  </a:cubicBezTo>
                  <a:cubicBezTo>
                    <a:pt x="11980" y="10616"/>
                    <a:pt x="12679" y="9650"/>
                    <a:pt x="13295" y="9028"/>
                  </a:cubicBezTo>
                  <a:cubicBezTo>
                    <a:pt x="13909" y="8403"/>
                    <a:pt x="14405" y="8155"/>
                    <a:pt x="14761" y="8155"/>
                  </a:cubicBezTo>
                  <a:close/>
                </a:path>
              </a:pathLst>
            </a:custGeom>
            <a:solidFill>
              <a:srgbClr val="FFFFFF"/>
            </a:solidFill>
            <a:ln w="12700" cap="flat">
              <a:noFill/>
              <a:miter lim="400000"/>
            </a:ln>
            <a:effectLst/>
          </p:spPr>
          <p:txBody>
            <a:bodyPr wrap="square" lIns="0" tIns="0" rIns="0" bIns="0" numCol="1" anchor="t">
              <a:noAutofit/>
            </a:bodyPr>
            <a:lstStyle/>
            <a:p>
              <a:pPr lvl="0"/>
              <a:endParaRPr>
                <a:solidFill>
                  <a:schemeClr val="bg1"/>
                </a:solidFill>
                <a:cs typeface="+mn-ea"/>
                <a:sym typeface="+mn-lt"/>
              </a:endParaRPr>
            </a:p>
          </p:txBody>
        </p:sp>
        <p:sp>
          <p:nvSpPr>
            <p:cNvPr id="53" name="Shape 18524"/>
            <p:cNvSpPr/>
            <p:nvPr/>
          </p:nvSpPr>
          <p:spPr>
            <a:xfrm>
              <a:off x="6551153" y="2489088"/>
              <a:ext cx="1797051" cy="258530"/>
            </a:xfrm>
            <a:prstGeom prst="rect">
              <a:avLst/>
            </a:prstGeom>
            <a:noFill/>
            <a:ln w="12700" cap="flat">
              <a:noFill/>
              <a:miter lim="400000"/>
            </a:ln>
            <a:effectLst/>
          </p:spPr>
          <p:txBody>
            <a:bodyPr wrap="square" lIns="45719" tIns="45719" rIns="45719" bIns="45719" numCol="1" anchor="t">
              <a:spAutoFit/>
            </a:bodyPr>
            <a:lstStyle>
              <a:lvl1pPr>
                <a:lnSpc>
                  <a:spcPct val="90000"/>
                </a:lnSpc>
                <a:defRPr sz="1200">
                  <a:solidFill>
                    <a:srgbClr val="595959"/>
                  </a:solidFill>
                  <a:uFill>
                    <a:solidFill>
                      <a:srgbClr val="595959"/>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bg1"/>
                  </a:solidFill>
                  <a:uFill>
                    <a:solidFill>
                      <a:srgbClr val="595959"/>
                    </a:solidFill>
                  </a:uFill>
                  <a:latin typeface="+mn-lt"/>
                  <a:ea typeface="+mn-ea"/>
                  <a:cs typeface="+mn-ea"/>
                  <a:sym typeface="+mn-lt"/>
                </a:rPr>
                <a:t>添加标题</a:t>
              </a:r>
              <a:endParaRPr sz="1200" dirty="0">
                <a:solidFill>
                  <a:schemeClr val="bg1"/>
                </a:solidFill>
                <a:uFill>
                  <a:solidFill>
                    <a:srgbClr val="595959"/>
                  </a:solidFill>
                </a:uFill>
                <a:latin typeface="+mn-lt"/>
                <a:ea typeface="+mn-ea"/>
                <a:cs typeface="+mn-ea"/>
                <a:sym typeface="+mn-lt"/>
              </a:endParaRPr>
            </a:p>
          </p:txBody>
        </p:sp>
        <p:sp>
          <p:nvSpPr>
            <p:cNvPr id="54" name="Shape 18525"/>
            <p:cNvSpPr/>
            <p:nvPr/>
          </p:nvSpPr>
          <p:spPr>
            <a:xfrm>
              <a:off x="6551153" y="2696578"/>
              <a:ext cx="1797051" cy="372408"/>
            </a:xfrm>
            <a:prstGeom prst="rect">
              <a:avLst/>
            </a:prstGeom>
            <a:noFill/>
            <a:ln w="12700" cap="flat">
              <a:noFill/>
              <a:miter lim="400000"/>
            </a:ln>
            <a:effectLst/>
          </p:spPr>
          <p:txBody>
            <a:bodyPr wrap="square" lIns="45719" tIns="45719" rIns="45719" bIns="45719" numCol="1" anchor="t">
              <a:spAutoFit/>
            </a:bodyPr>
            <a:lstStyle>
              <a:lvl1pPr>
                <a:lnSpc>
                  <a:spcPct val="130000"/>
                </a:lnSpc>
                <a:defRPr sz="7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700" dirty="0">
                  <a:solidFill>
                    <a:schemeClr val="bg1"/>
                  </a:solidFill>
                  <a:uFill>
                    <a:solidFill>
                      <a:srgbClr val="808080"/>
                    </a:solidFill>
                  </a:uFill>
                  <a:latin typeface="+mn-lt"/>
                  <a:ea typeface="+mn-ea"/>
                  <a:cs typeface="+mn-ea"/>
                  <a:sym typeface="+mn-lt"/>
                </a:rPr>
                <a:t>此处添加详细文本描述，建议与标题相关并符合整体语言风格</a:t>
              </a:r>
              <a:endParaRPr sz="700" dirty="0">
                <a:solidFill>
                  <a:schemeClr val="bg1"/>
                </a:solidFill>
                <a:uFill>
                  <a:solidFill>
                    <a:srgbClr val="808080"/>
                  </a:solidFill>
                </a:uFill>
                <a:latin typeface="+mn-lt"/>
                <a:ea typeface="+mn-ea"/>
                <a:cs typeface="+mn-ea"/>
                <a:sym typeface="+mn-lt"/>
              </a:endParaRPr>
            </a:p>
          </p:txBody>
        </p:sp>
      </p:grpSp>
      <p:grpSp>
        <p:nvGrpSpPr>
          <p:cNvPr id="59" name="组合 58"/>
          <p:cNvGrpSpPr/>
          <p:nvPr/>
        </p:nvGrpSpPr>
        <p:grpSpPr>
          <a:xfrm>
            <a:off x="5313892" y="3079457"/>
            <a:ext cx="3034312" cy="1030520"/>
            <a:chOff x="5313892" y="3079457"/>
            <a:chExt cx="3034312" cy="1030520"/>
          </a:xfrm>
        </p:grpSpPr>
        <p:sp>
          <p:nvSpPr>
            <p:cNvPr id="9" name="Shape 18462"/>
            <p:cNvSpPr/>
            <p:nvPr/>
          </p:nvSpPr>
          <p:spPr>
            <a:xfrm>
              <a:off x="5313892" y="3822077"/>
              <a:ext cx="428466" cy="1"/>
            </a:xfrm>
            <a:prstGeom prst="line">
              <a:avLst/>
            </a:prstGeom>
            <a:noFill/>
            <a:ln w="6350" cap="flat">
              <a:solidFill>
                <a:schemeClr val="bg1"/>
              </a:solidFill>
              <a:prstDash val="solid"/>
              <a:round/>
              <a:tailEnd type="oval" w="med" len="med"/>
            </a:ln>
            <a:effectLst/>
          </p:spPr>
          <p:txBody>
            <a:bodyPr wrap="square" lIns="0" tIns="0" rIns="0" bIns="0" numCol="1" anchor="t">
              <a:noAutofit/>
            </a:bodyPr>
            <a:lstStyle/>
            <a:p>
              <a:pPr lvl="0">
                <a:defRPr sz="1200">
                  <a:uFillTx/>
                  <a:latin typeface="+mj-lt"/>
                  <a:ea typeface="+mj-ea"/>
                  <a:cs typeface="+mj-cs"/>
                  <a:sym typeface="Helvetica"/>
                </a:defRPr>
              </a:pPr>
              <a:endParaRPr>
                <a:solidFill>
                  <a:schemeClr val="bg1"/>
                </a:solidFill>
                <a:cs typeface="+mn-ea"/>
                <a:sym typeface="+mn-lt"/>
              </a:endParaRPr>
            </a:p>
          </p:txBody>
        </p:sp>
        <p:sp>
          <p:nvSpPr>
            <p:cNvPr id="12" name="Shape 18465"/>
            <p:cNvSpPr/>
            <p:nvPr/>
          </p:nvSpPr>
          <p:spPr>
            <a:xfrm flipV="1">
              <a:off x="5315162" y="3079457"/>
              <a:ext cx="1" cy="742621"/>
            </a:xfrm>
            <a:prstGeom prst="line">
              <a:avLst/>
            </a:prstGeom>
            <a:noFill/>
            <a:ln w="6350" cap="flat">
              <a:solidFill>
                <a:schemeClr val="bg1"/>
              </a:solidFill>
              <a:prstDash val="solid"/>
              <a:round/>
            </a:ln>
            <a:effectLst/>
          </p:spPr>
          <p:txBody>
            <a:bodyPr wrap="square" lIns="0" tIns="0" rIns="0" bIns="0" numCol="1" anchor="t">
              <a:noAutofit/>
            </a:bodyPr>
            <a:lstStyle/>
            <a:p>
              <a:pPr lvl="0">
                <a:defRPr sz="1200">
                  <a:uFillTx/>
                  <a:latin typeface="+mj-lt"/>
                  <a:ea typeface="+mj-ea"/>
                  <a:cs typeface="+mj-cs"/>
                  <a:sym typeface="Helvetica"/>
                </a:defRPr>
              </a:pPr>
              <a:endParaRPr>
                <a:solidFill>
                  <a:schemeClr val="bg1"/>
                </a:solidFill>
                <a:cs typeface="+mn-ea"/>
                <a:sym typeface="+mn-lt"/>
              </a:endParaRPr>
            </a:p>
          </p:txBody>
        </p:sp>
        <p:sp>
          <p:nvSpPr>
            <p:cNvPr id="47" name="Shape 18515"/>
            <p:cNvSpPr/>
            <p:nvPr/>
          </p:nvSpPr>
          <p:spPr>
            <a:xfrm>
              <a:off x="5853669" y="3528281"/>
              <a:ext cx="581696" cy="58169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AD1B13"/>
            </a:solidFill>
            <a:ln w="12700" cap="flat">
              <a:noFill/>
              <a:miter lim="400000"/>
            </a:ln>
            <a:effectLst/>
          </p:spPr>
          <p:txBody>
            <a:bodyPr wrap="square" lIns="0" tIns="0" rIns="0" bIns="0" numCol="1" anchor="ctr">
              <a:noAutofit/>
            </a:bodyPr>
            <a:lstStyle/>
            <a:p>
              <a:pPr lvl="0" algn="ctr"/>
              <a:endParaRPr>
                <a:solidFill>
                  <a:schemeClr val="bg1"/>
                </a:solidFill>
                <a:cs typeface="+mn-ea"/>
                <a:sym typeface="+mn-lt"/>
              </a:endParaRPr>
            </a:p>
          </p:txBody>
        </p:sp>
        <p:sp>
          <p:nvSpPr>
            <p:cNvPr id="48" name="Shape 18516"/>
            <p:cNvSpPr/>
            <p:nvPr/>
          </p:nvSpPr>
          <p:spPr>
            <a:xfrm>
              <a:off x="6028057" y="3685269"/>
              <a:ext cx="257397" cy="259321"/>
            </a:xfrm>
            <a:custGeom>
              <a:avLst/>
              <a:gdLst/>
              <a:ahLst/>
              <a:cxnLst>
                <a:cxn ang="0">
                  <a:pos x="wd2" y="hd2"/>
                </a:cxn>
                <a:cxn ang="5400000">
                  <a:pos x="wd2" y="hd2"/>
                </a:cxn>
                <a:cxn ang="10800000">
                  <a:pos x="wd2" y="hd2"/>
                </a:cxn>
                <a:cxn ang="16200000">
                  <a:pos x="wd2" y="hd2"/>
                </a:cxn>
              </a:cxnLst>
              <a:rect l="0" t="0" r="r" b="b"/>
              <a:pathLst>
                <a:path w="20932" h="20930" extrusionOk="0">
                  <a:moveTo>
                    <a:pt x="20723" y="16794"/>
                  </a:moveTo>
                  <a:lnTo>
                    <a:pt x="16124" y="14084"/>
                  </a:lnTo>
                  <a:cubicBezTo>
                    <a:pt x="15885" y="13962"/>
                    <a:pt x="15534" y="14017"/>
                    <a:pt x="15344" y="14207"/>
                  </a:cubicBezTo>
                  <a:lnTo>
                    <a:pt x="13991" y="15561"/>
                  </a:lnTo>
                  <a:cubicBezTo>
                    <a:pt x="13801" y="15750"/>
                    <a:pt x="13427" y="15908"/>
                    <a:pt x="13158" y="15911"/>
                  </a:cubicBezTo>
                  <a:cubicBezTo>
                    <a:pt x="13158" y="15911"/>
                    <a:pt x="11429" y="15931"/>
                    <a:pt x="8214" y="12715"/>
                  </a:cubicBezTo>
                  <a:cubicBezTo>
                    <a:pt x="4998" y="9499"/>
                    <a:pt x="5014" y="7764"/>
                    <a:pt x="5014" y="7764"/>
                  </a:cubicBezTo>
                  <a:cubicBezTo>
                    <a:pt x="5016" y="7495"/>
                    <a:pt x="5173" y="7121"/>
                    <a:pt x="5363" y="6931"/>
                  </a:cubicBezTo>
                  <a:lnTo>
                    <a:pt x="6516" y="5778"/>
                  </a:lnTo>
                  <a:cubicBezTo>
                    <a:pt x="6706" y="5588"/>
                    <a:pt x="6770" y="5233"/>
                    <a:pt x="6658" y="4989"/>
                  </a:cubicBezTo>
                  <a:lnTo>
                    <a:pt x="4121" y="216"/>
                  </a:lnTo>
                  <a:cubicBezTo>
                    <a:pt x="4008" y="-28"/>
                    <a:pt x="3762" y="-72"/>
                    <a:pt x="3572" y="117"/>
                  </a:cubicBezTo>
                  <a:lnTo>
                    <a:pt x="426" y="3257"/>
                  </a:lnTo>
                  <a:cubicBezTo>
                    <a:pt x="236" y="3446"/>
                    <a:pt x="51" y="3819"/>
                    <a:pt x="16" y="4085"/>
                  </a:cubicBezTo>
                  <a:cubicBezTo>
                    <a:pt x="16" y="4085"/>
                    <a:pt x="-598" y="8672"/>
                    <a:pt x="5829" y="15100"/>
                  </a:cubicBezTo>
                  <a:cubicBezTo>
                    <a:pt x="12255" y="21528"/>
                    <a:pt x="16842" y="20914"/>
                    <a:pt x="16842" y="20914"/>
                  </a:cubicBezTo>
                  <a:cubicBezTo>
                    <a:pt x="17108" y="20878"/>
                    <a:pt x="17480" y="20694"/>
                    <a:pt x="17670" y="20505"/>
                  </a:cubicBezTo>
                  <a:lnTo>
                    <a:pt x="20812" y="17361"/>
                  </a:lnTo>
                  <a:cubicBezTo>
                    <a:pt x="21002" y="17171"/>
                    <a:pt x="20962" y="16916"/>
                    <a:pt x="20723" y="16794"/>
                  </a:cubicBezTo>
                  <a:close/>
                </a:path>
              </a:pathLst>
            </a:custGeom>
            <a:solidFill>
              <a:srgbClr val="FFFFFF"/>
            </a:solidFill>
            <a:ln w="12700" cap="flat">
              <a:noFill/>
              <a:miter lim="400000"/>
            </a:ln>
            <a:effectLst/>
          </p:spPr>
          <p:txBody>
            <a:bodyPr wrap="square" lIns="0" tIns="0" rIns="0" bIns="0" numCol="1" anchor="t">
              <a:noAutofit/>
            </a:bodyPr>
            <a:lstStyle/>
            <a:p>
              <a:pPr lvl="0"/>
              <a:endParaRPr>
                <a:solidFill>
                  <a:schemeClr val="bg1"/>
                </a:solidFill>
                <a:cs typeface="+mn-ea"/>
                <a:sym typeface="+mn-lt"/>
              </a:endParaRPr>
            </a:p>
          </p:txBody>
        </p:sp>
        <p:sp>
          <p:nvSpPr>
            <p:cNvPr id="55" name="Shape 18527"/>
            <p:cNvSpPr/>
            <p:nvPr/>
          </p:nvSpPr>
          <p:spPr>
            <a:xfrm>
              <a:off x="6551153" y="3500285"/>
              <a:ext cx="1797051" cy="258530"/>
            </a:xfrm>
            <a:prstGeom prst="rect">
              <a:avLst/>
            </a:prstGeom>
            <a:noFill/>
            <a:ln w="12700" cap="flat">
              <a:noFill/>
              <a:miter lim="400000"/>
            </a:ln>
            <a:effectLst/>
          </p:spPr>
          <p:txBody>
            <a:bodyPr wrap="square" lIns="45719" tIns="45719" rIns="45719" bIns="45719" numCol="1" anchor="t">
              <a:spAutoFit/>
            </a:bodyPr>
            <a:lstStyle>
              <a:lvl1pPr>
                <a:lnSpc>
                  <a:spcPct val="90000"/>
                </a:lnSpc>
                <a:defRPr sz="1200">
                  <a:solidFill>
                    <a:srgbClr val="595959"/>
                  </a:solidFill>
                  <a:uFill>
                    <a:solidFill>
                      <a:srgbClr val="595959"/>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bg1"/>
                  </a:solidFill>
                  <a:uFill>
                    <a:solidFill>
                      <a:srgbClr val="595959"/>
                    </a:solidFill>
                  </a:uFill>
                  <a:latin typeface="+mn-lt"/>
                  <a:ea typeface="+mn-ea"/>
                  <a:cs typeface="+mn-ea"/>
                  <a:sym typeface="+mn-lt"/>
                </a:rPr>
                <a:t>添加标题</a:t>
              </a:r>
              <a:endParaRPr sz="1200" dirty="0">
                <a:solidFill>
                  <a:schemeClr val="bg1"/>
                </a:solidFill>
                <a:uFill>
                  <a:solidFill>
                    <a:srgbClr val="595959"/>
                  </a:solidFill>
                </a:uFill>
                <a:latin typeface="+mn-lt"/>
                <a:ea typeface="+mn-ea"/>
                <a:cs typeface="+mn-ea"/>
                <a:sym typeface="+mn-lt"/>
              </a:endParaRPr>
            </a:p>
          </p:txBody>
        </p:sp>
        <p:sp>
          <p:nvSpPr>
            <p:cNvPr id="56" name="Shape 18528"/>
            <p:cNvSpPr/>
            <p:nvPr/>
          </p:nvSpPr>
          <p:spPr>
            <a:xfrm>
              <a:off x="6551153" y="3707775"/>
              <a:ext cx="1797051" cy="372408"/>
            </a:xfrm>
            <a:prstGeom prst="rect">
              <a:avLst/>
            </a:prstGeom>
            <a:noFill/>
            <a:ln w="12700" cap="flat">
              <a:noFill/>
              <a:miter lim="400000"/>
            </a:ln>
            <a:effectLst/>
          </p:spPr>
          <p:txBody>
            <a:bodyPr wrap="square" lIns="45719" tIns="45719" rIns="45719" bIns="45719" numCol="1" anchor="t">
              <a:spAutoFit/>
            </a:bodyPr>
            <a:lstStyle>
              <a:lvl1pPr>
                <a:lnSpc>
                  <a:spcPct val="130000"/>
                </a:lnSpc>
                <a:defRPr sz="7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700" dirty="0">
                  <a:solidFill>
                    <a:schemeClr val="bg1"/>
                  </a:solidFill>
                  <a:uFill>
                    <a:solidFill>
                      <a:srgbClr val="808080"/>
                    </a:solidFill>
                  </a:uFill>
                  <a:latin typeface="+mn-lt"/>
                  <a:ea typeface="+mn-ea"/>
                  <a:cs typeface="+mn-ea"/>
                  <a:sym typeface="+mn-lt"/>
                </a:rPr>
                <a:t>此处添加详细文本描述，建议与标题相关并符合整体语言风格</a:t>
              </a:r>
              <a:endParaRPr sz="700" dirty="0">
                <a:solidFill>
                  <a:schemeClr val="bg1"/>
                </a:solidFill>
                <a:uFill>
                  <a:solidFill>
                    <a:srgbClr val="808080"/>
                  </a:solidFill>
                </a:uFill>
                <a:latin typeface="+mn-lt"/>
                <a:ea typeface="+mn-ea"/>
                <a:cs typeface="+mn-ea"/>
                <a:sym typeface="+mn-lt"/>
              </a:endParaRPr>
            </a:p>
          </p:txBody>
        </p:sp>
      </p:grpSp>
      <p:grpSp>
        <p:nvGrpSpPr>
          <p:cNvPr id="3" name="组合 2"/>
          <p:cNvGrpSpPr/>
          <p:nvPr/>
        </p:nvGrpSpPr>
        <p:grpSpPr>
          <a:xfrm>
            <a:off x="3786121" y="783870"/>
            <a:ext cx="1956237" cy="3410436"/>
            <a:chOff x="4067944" y="2318855"/>
            <a:chExt cx="538162" cy="938213"/>
          </a:xfrm>
          <a:gradFill>
            <a:gsLst>
              <a:gs pos="0">
                <a:srgbClr val="F74C79"/>
              </a:gs>
              <a:gs pos="100000">
                <a:srgbClr val="FEDD7E"/>
              </a:gs>
            </a:gsLst>
            <a:lin ang="5400000" scaled="1"/>
          </a:gradFill>
        </p:grpSpPr>
        <p:sp>
          <p:nvSpPr>
            <p:cNvPr id="64" name="Oval 166"/>
            <p:cNvSpPr>
              <a:spLocks noChangeArrowheads="1"/>
            </p:cNvSpPr>
            <p:nvPr/>
          </p:nvSpPr>
          <p:spPr bwMode="auto">
            <a:xfrm>
              <a:off x="4233441" y="2380768"/>
              <a:ext cx="153591" cy="15478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65" name="Freeform 167"/>
            <p:cNvSpPr/>
            <p:nvPr/>
          </p:nvSpPr>
          <p:spPr bwMode="auto">
            <a:xfrm>
              <a:off x="4067944" y="2318855"/>
              <a:ext cx="538162" cy="938213"/>
            </a:xfrm>
            <a:custGeom>
              <a:avLst/>
              <a:gdLst>
                <a:gd name="T0" fmla="*/ 337 w 350"/>
                <a:gd name="T1" fmla="*/ 7 h 610"/>
                <a:gd name="T2" fmla="*/ 307 w 350"/>
                <a:gd name="T3" fmla="*/ 14 h 610"/>
                <a:gd name="T4" fmla="*/ 270 w 350"/>
                <a:gd name="T5" fmla="*/ 80 h 610"/>
                <a:gd name="T6" fmla="*/ 270 w 350"/>
                <a:gd name="T7" fmla="*/ 82 h 610"/>
                <a:gd name="T8" fmla="*/ 199 w 350"/>
                <a:gd name="T9" fmla="*/ 154 h 610"/>
                <a:gd name="T10" fmla="*/ 91 w 350"/>
                <a:gd name="T11" fmla="*/ 154 h 610"/>
                <a:gd name="T12" fmla="*/ 91 w 350"/>
                <a:gd name="T13" fmla="*/ 154 h 610"/>
                <a:gd name="T14" fmla="*/ 78 w 350"/>
                <a:gd name="T15" fmla="*/ 160 h 610"/>
                <a:gd name="T16" fmla="*/ 8 w 350"/>
                <a:gd name="T17" fmla="*/ 232 h 610"/>
                <a:gd name="T18" fmla="*/ 0 w 350"/>
                <a:gd name="T19" fmla="*/ 243 h 610"/>
                <a:gd name="T20" fmla="*/ 0 w 350"/>
                <a:gd name="T21" fmla="*/ 243 h 610"/>
                <a:gd name="T22" fmla="*/ 0 w 350"/>
                <a:gd name="T23" fmla="*/ 245 h 610"/>
                <a:gd name="T24" fmla="*/ 0 w 350"/>
                <a:gd name="T25" fmla="*/ 246 h 610"/>
                <a:gd name="T26" fmla="*/ 0 w 350"/>
                <a:gd name="T27" fmla="*/ 246 h 610"/>
                <a:gd name="T28" fmla="*/ 0 w 350"/>
                <a:gd name="T29" fmla="*/ 248 h 610"/>
                <a:gd name="T30" fmla="*/ 0 w 350"/>
                <a:gd name="T31" fmla="*/ 250 h 610"/>
                <a:gd name="T32" fmla="*/ 0 w 350"/>
                <a:gd name="T33" fmla="*/ 329 h 610"/>
                <a:gd name="T34" fmla="*/ 20 w 350"/>
                <a:gd name="T35" fmla="*/ 351 h 610"/>
                <a:gd name="T36" fmla="*/ 42 w 350"/>
                <a:gd name="T37" fmla="*/ 329 h 610"/>
                <a:gd name="T38" fmla="*/ 42 w 350"/>
                <a:gd name="T39" fmla="*/ 257 h 610"/>
                <a:gd name="T40" fmla="*/ 91 w 350"/>
                <a:gd name="T41" fmla="*/ 207 h 610"/>
                <a:gd name="T42" fmla="*/ 91 w 350"/>
                <a:gd name="T43" fmla="*/ 405 h 610"/>
                <a:gd name="T44" fmla="*/ 91 w 350"/>
                <a:gd name="T45" fmla="*/ 406 h 610"/>
                <a:gd name="T46" fmla="*/ 91 w 350"/>
                <a:gd name="T47" fmla="*/ 496 h 610"/>
                <a:gd name="T48" fmla="*/ 91 w 350"/>
                <a:gd name="T49" fmla="*/ 496 h 610"/>
                <a:gd name="T50" fmla="*/ 91 w 350"/>
                <a:gd name="T51" fmla="*/ 496 h 610"/>
                <a:gd name="T52" fmla="*/ 91 w 350"/>
                <a:gd name="T53" fmla="*/ 587 h 610"/>
                <a:gd name="T54" fmla="*/ 114 w 350"/>
                <a:gd name="T55" fmla="*/ 610 h 610"/>
                <a:gd name="T56" fmla="*/ 122 w 350"/>
                <a:gd name="T57" fmla="*/ 610 h 610"/>
                <a:gd name="T58" fmla="*/ 146 w 350"/>
                <a:gd name="T59" fmla="*/ 587 h 610"/>
                <a:gd name="T60" fmla="*/ 146 w 350"/>
                <a:gd name="T61" fmla="*/ 496 h 610"/>
                <a:gd name="T62" fmla="*/ 146 w 350"/>
                <a:gd name="T63" fmla="*/ 496 h 610"/>
                <a:gd name="T64" fmla="*/ 146 w 350"/>
                <a:gd name="T65" fmla="*/ 496 h 610"/>
                <a:gd name="T66" fmla="*/ 146 w 350"/>
                <a:gd name="T67" fmla="*/ 406 h 610"/>
                <a:gd name="T68" fmla="*/ 171 w 350"/>
                <a:gd name="T69" fmla="*/ 406 h 610"/>
                <a:gd name="T70" fmla="*/ 171 w 350"/>
                <a:gd name="T71" fmla="*/ 496 h 610"/>
                <a:gd name="T72" fmla="*/ 171 w 350"/>
                <a:gd name="T73" fmla="*/ 496 h 610"/>
                <a:gd name="T74" fmla="*/ 171 w 350"/>
                <a:gd name="T75" fmla="*/ 496 h 610"/>
                <a:gd name="T76" fmla="*/ 171 w 350"/>
                <a:gd name="T77" fmla="*/ 587 h 610"/>
                <a:gd name="T78" fmla="*/ 194 w 350"/>
                <a:gd name="T79" fmla="*/ 610 h 610"/>
                <a:gd name="T80" fmla="*/ 201 w 350"/>
                <a:gd name="T81" fmla="*/ 610 h 610"/>
                <a:gd name="T82" fmla="*/ 224 w 350"/>
                <a:gd name="T83" fmla="*/ 587 h 610"/>
                <a:gd name="T84" fmla="*/ 224 w 350"/>
                <a:gd name="T85" fmla="*/ 496 h 610"/>
                <a:gd name="T86" fmla="*/ 224 w 350"/>
                <a:gd name="T87" fmla="*/ 496 h 610"/>
                <a:gd name="T88" fmla="*/ 224 w 350"/>
                <a:gd name="T89" fmla="*/ 496 h 610"/>
                <a:gd name="T90" fmla="*/ 224 w 350"/>
                <a:gd name="T91" fmla="*/ 406 h 610"/>
                <a:gd name="T92" fmla="*/ 224 w 350"/>
                <a:gd name="T93" fmla="*/ 405 h 610"/>
                <a:gd name="T94" fmla="*/ 224 w 350"/>
                <a:gd name="T95" fmla="*/ 187 h 610"/>
                <a:gd name="T96" fmla="*/ 227 w 350"/>
                <a:gd name="T97" fmla="*/ 185 h 610"/>
                <a:gd name="T98" fmla="*/ 298 w 350"/>
                <a:gd name="T99" fmla="*/ 113 h 610"/>
                <a:gd name="T100" fmla="*/ 304 w 350"/>
                <a:gd name="T101" fmla="*/ 105 h 610"/>
                <a:gd name="T102" fmla="*/ 345 w 350"/>
                <a:gd name="T103" fmla="*/ 35 h 610"/>
                <a:gd name="T104" fmla="*/ 337 w 350"/>
                <a:gd name="T105" fmla="*/ 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0" h="610">
                  <a:moveTo>
                    <a:pt x="337" y="7"/>
                  </a:moveTo>
                  <a:cubicBezTo>
                    <a:pt x="326" y="0"/>
                    <a:pt x="313" y="5"/>
                    <a:pt x="307" y="14"/>
                  </a:cubicBezTo>
                  <a:cubicBezTo>
                    <a:pt x="270" y="80"/>
                    <a:pt x="270" y="80"/>
                    <a:pt x="270" y="80"/>
                  </a:cubicBezTo>
                  <a:cubicBezTo>
                    <a:pt x="270" y="80"/>
                    <a:pt x="270" y="80"/>
                    <a:pt x="270" y="82"/>
                  </a:cubicBezTo>
                  <a:cubicBezTo>
                    <a:pt x="199" y="154"/>
                    <a:pt x="199" y="154"/>
                    <a:pt x="199" y="154"/>
                  </a:cubicBezTo>
                  <a:cubicBezTo>
                    <a:pt x="91" y="154"/>
                    <a:pt x="91" y="154"/>
                    <a:pt x="91" y="154"/>
                  </a:cubicBezTo>
                  <a:cubicBezTo>
                    <a:pt x="91" y="154"/>
                    <a:pt x="91" y="154"/>
                    <a:pt x="91" y="154"/>
                  </a:cubicBezTo>
                  <a:cubicBezTo>
                    <a:pt x="88" y="154"/>
                    <a:pt x="83" y="156"/>
                    <a:pt x="78" y="160"/>
                  </a:cubicBezTo>
                  <a:cubicBezTo>
                    <a:pt x="8" y="232"/>
                    <a:pt x="8" y="232"/>
                    <a:pt x="8" y="232"/>
                  </a:cubicBezTo>
                  <a:cubicBezTo>
                    <a:pt x="5" y="235"/>
                    <a:pt x="2" y="239"/>
                    <a:pt x="0" y="243"/>
                  </a:cubicBezTo>
                  <a:cubicBezTo>
                    <a:pt x="0" y="243"/>
                    <a:pt x="0" y="243"/>
                    <a:pt x="0" y="243"/>
                  </a:cubicBezTo>
                  <a:cubicBezTo>
                    <a:pt x="0" y="245"/>
                    <a:pt x="0" y="245"/>
                    <a:pt x="0" y="245"/>
                  </a:cubicBezTo>
                  <a:cubicBezTo>
                    <a:pt x="0" y="246"/>
                    <a:pt x="0" y="246"/>
                    <a:pt x="0" y="246"/>
                  </a:cubicBezTo>
                  <a:cubicBezTo>
                    <a:pt x="0" y="246"/>
                    <a:pt x="0" y="246"/>
                    <a:pt x="0" y="246"/>
                  </a:cubicBezTo>
                  <a:cubicBezTo>
                    <a:pt x="0" y="248"/>
                    <a:pt x="0" y="248"/>
                    <a:pt x="0" y="248"/>
                  </a:cubicBezTo>
                  <a:cubicBezTo>
                    <a:pt x="0" y="250"/>
                    <a:pt x="0" y="250"/>
                    <a:pt x="0" y="250"/>
                  </a:cubicBezTo>
                  <a:cubicBezTo>
                    <a:pt x="0" y="329"/>
                    <a:pt x="0" y="329"/>
                    <a:pt x="0" y="329"/>
                  </a:cubicBezTo>
                  <a:cubicBezTo>
                    <a:pt x="0" y="342"/>
                    <a:pt x="9" y="351"/>
                    <a:pt x="20" y="351"/>
                  </a:cubicBezTo>
                  <a:cubicBezTo>
                    <a:pt x="33" y="351"/>
                    <a:pt x="42" y="342"/>
                    <a:pt x="42" y="329"/>
                  </a:cubicBezTo>
                  <a:cubicBezTo>
                    <a:pt x="42" y="257"/>
                    <a:pt x="42" y="257"/>
                    <a:pt x="42" y="257"/>
                  </a:cubicBezTo>
                  <a:cubicBezTo>
                    <a:pt x="91" y="207"/>
                    <a:pt x="91" y="207"/>
                    <a:pt x="91" y="207"/>
                  </a:cubicBezTo>
                  <a:cubicBezTo>
                    <a:pt x="91" y="405"/>
                    <a:pt x="91" y="405"/>
                    <a:pt x="91" y="405"/>
                  </a:cubicBezTo>
                  <a:cubicBezTo>
                    <a:pt x="91" y="406"/>
                    <a:pt x="91" y="406"/>
                    <a:pt x="91" y="406"/>
                  </a:cubicBezTo>
                  <a:cubicBezTo>
                    <a:pt x="91" y="496"/>
                    <a:pt x="91" y="496"/>
                    <a:pt x="91" y="496"/>
                  </a:cubicBezTo>
                  <a:cubicBezTo>
                    <a:pt x="91" y="496"/>
                    <a:pt x="91" y="496"/>
                    <a:pt x="91" y="496"/>
                  </a:cubicBezTo>
                  <a:cubicBezTo>
                    <a:pt x="91" y="496"/>
                    <a:pt x="91" y="496"/>
                    <a:pt x="91" y="496"/>
                  </a:cubicBezTo>
                  <a:cubicBezTo>
                    <a:pt x="91" y="587"/>
                    <a:pt x="91" y="587"/>
                    <a:pt x="91" y="587"/>
                  </a:cubicBezTo>
                  <a:cubicBezTo>
                    <a:pt x="91" y="601"/>
                    <a:pt x="102" y="610"/>
                    <a:pt x="114" y="610"/>
                  </a:cubicBezTo>
                  <a:cubicBezTo>
                    <a:pt x="122" y="610"/>
                    <a:pt x="122" y="610"/>
                    <a:pt x="122" y="610"/>
                  </a:cubicBezTo>
                  <a:cubicBezTo>
                    <a:pt x="135" y="610"/>
                    <a:pt x="146" y="601"/>
                    <a:pt x="146" y="587"/>
                  </a:cubicBezTo>
                  <a:cubicBezTo>
                    <a:pt x="146" y="496"/>
                    <a:pt x="146" y="496"/>
                    <a:pt x="146" y="496"/>
                  </a:cubicBezTo>
                  <a:cubicBezTo>
                    <a:pt x="146" y="496"/>
                    <a:pt x="146" y="496"/>
                    <a:pt x="146" y="496"/>
                  </a:cubicBezTo>
                  <a:cubicBezTo>
                    <a:pt x="146" y="496"/>
                    <a:pt x="146" y="496"/>
                    <a:pt x="146" y="496"/>
                  </a:cubicBezTo>
                  <a:cubicBezTo>
                    <a:pt x="146" y="406"/>
                    <a:pt x="146" y="406"/>
                    <a:pt x="146" y="406"/>
                  </a:cubicBezTo>
                  <a:cubicBezTo>
                    <a:pt x="171" y="406"/>
                    <a:pt x="171" y="406"/>
                    <a:pt x="171" y="406"/>
                  </a:cubicBezTo>
                  <a:cubicBezTo>
                    <a:pt x="171" y="496"/>
                    <a:pt x="171" y="496"/>
                    <a:pt x="171" y="496"/>
                  </a:cubicBezTo>
                  <a:cubicBezTo>
                    <a:pt x="171" y="496"/>
                    <a:pt x="171" y="496"/>
                    <a:pt x="171" y="496"/>
                  </a:cubicBezTo>
                  <a:cubicBezTo>
                    <a:pt x="171" y="496"/>
                    <a:pt x="171" y="496"/>
                    <a:pt x="171" y="496"/>
                  </a:cubicBezTo>
                  <a:cubicBezTo>
                    <a:pt x="171" y="587"/>
                    <a:pt x="171" y="587"/>
                    <a:pt x="171" y="587"/>
                  </a:cubicBezTo>
                  <a:cubicBezTo>
                    <a:pt x="171" y="601"/>
                    <a:pt x="182" y="610"/>
                    <a:pt x="194" y="610"/>
                  </a:cubicBezTo>
                  <a:cubicBezTo>
                    <a:pt x="201" y="610"/>
                    <a:pt x="201" y="610"/>
                    <a:pt x="201" y="610"/>
                  </a:cubicBezTo>
                  <a:cubicBezTo>
                    <a:pt x="215" y="610"/>
                    <a:pt x="224" y="601"/>
                    <a:pt x="224" y="587"/>
                  </a:cubicBezTo>
                  <a:cubicBezTo>
                    <a:pt x="224" y="496"/>
                    <a:pt x="224" y="496"/>
                    <a:pt x="224" y="496"/>
                  </a:cubicBezTo>
                  <a:cubicBezTo>
                    <a:pt x="224" y="496"/>
                    <a:pt x="224" y="496"/>
                    <a:pt x="224" y="496"/>
                  </a:cubicBezTo>
                  <a:cubicBezTo>
                    <a:pt x="224" y="496"/>
                    <a:pt x="224" y="496"/>
                    <a:pt x="224" y="496"/>
                  </a:cubicBezTo>
                  <a:cubicBezTo>
                    <a:pt x="224" y="406"/>
                    <a:pt x="224" y="406"/>
                    <a:pt x="224" y="406"/>
                  </a:cubicBezTo>
                  <a:cubicBezTo>
                    <a:pt x="224" y="405"/>
                    <a:pt x="224" y="405"/>
                    <a:pt x="224" y="405"/>
                  </a:cubicBezTo>
                  <a:cubicBezTo>
                    <a:pt x="224" y="187"/>
                    <a:pt x="224" y="187"/>
                    <a:pt x="224" y="187"/>
                  </a:cubicBezTo>
                  <a:cubicBezTo>
                    <a:pt x="224" y="187"/>
                    <a:pt x="226" y="185"/>
                    <a:pt x="227" y="185"/>
                  </a:cubicBezTo>
                  <a:cubicBezTo>
                    <a:pt x="298" y="113"/>
                    <a:pt x="298" y="113"/>
                    <a:pt x="298" y="113"/>
                  </a:cubicBezTo>
                  <a:cubicBezTo>
                    <a:pt x="301" y="112"/>
                    <a:pt x="302" y="108"/>
                    <a:pt x="304" y="105"/>
                  </a:cubicBezTo>
                  <a:cubicBezTo>
                    <a:pt x="345" y="35"/>
                    <a:pt x="345" y="35"/>
                    <a:pt x="345" y="35"/>
                  </a:cubicBezTo>
                  <a:cubicBezTo>
                    <a:pt x="350" y="25"/>
                    <a:pt x="346" y="13"/>
                    <a:pt x="337"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sp>
        <p:nvSpPr>
          <p:cNvPr id="66" name="矩形 1"/>
          <p:cNvSpPr>
            <a:spLocks noChangeArrowheads="1"/>
          </p:cNvSpPr>
          <p:nvPr/>
        </p:nvSpPr>
        <p:spPr bwMode="auto">
          <a:xfrm>
            <a:off x="0" y="4969708"/>
            <a:ext cx="9144000" cy="173791"/>
          </a:xfrm>
          <a:prstGeom prst="rect">
            <a:avLst/>
          </a:prstGeom>
          <a:solidFill>
            <a:schemeClr val="accent1"/>
          </a:solidFill>
          <a:ln>
            <a:noFill/>
          </a:ln>
        </p:spPr>
        <p:txBody>
          <a:bodyPr lIns="68571" tIns="34285" rIns="68571" bIns="34285" anchor="ctr"/>
          <a:lstStyle/>
          <a:p>
            <a:pPr algn="ctr"/>
            <a:endParaRPr lang="zh-CN" altLang="en-US">
              <a:solidFill>
                <a:srgbClr val="FFFFFF"/>
              </a:solidFill>
              <a:cs typeface="+mn-ea"/>
              <a:sym typeface="+mn-lt"/>
            </a:endParaRPr>
          </a:p>
        </p:txBody>
      </p:sp>
      <p:sp>
        <p:nvSpPr>
          <p:cNvPr id="70" name="TextBox 91"/>
          <p:cNvSpPr txBox="1">
            <a:spLocks noChangeArrowheads="1"/>
          </p:cNvSpPr>
          <p:nvPr/>
        </p:nvSpPr>
        <p:spPr bwMode="auto">
          <a:xfrm>
            <a:off x="3599892" y="373226"/>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活动后勤保障</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ppt_x</p:attrName>
                                        </p:attrNameLst>
                                      </p:cBhvr>
                                      <p:tavLst>
                                        <p:tav tm="0">
                                          <p:val>
                                            <p:strVal val="#ppt_x+#ppt_w*1.125000"/>
                                          </p:val>
                                        </p:tav>
                                        <p:tav tm="100000">
                                          <p:val>
                                            <p:strVal val="#ppt_x"/>
                                          </p:val>
                                        </p:tav>
                                      </p:tavLst>
                                    </p:anim>
                                    <p:animEffect transition="in" filter="wipe(left)">
                                      <p:cBhvr>
                                        <p:cTn id="13" dur="500"/>
                                        <p:tgtEl>
                                          <p:spTgt spid="2"/>
                                        </p:tgtEl>
                                      </p:cBhvr>
                                    </p:animEffect>
                                  </p:childTnLst>
                                </p:cTn>
                              </p:par>
                              <p:par>
                                <p:cTn id="14" presetID="12" presetClass="entr" presetSubtype="2"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p:tgtEl>
                                          <p:spTgt spid="4"/>
                                        </p:tgtEl>
                                        <p:attrNameLst>
                                          <p:attrName>ppt_x</p:attrName>
                                        </p:attrNameLst>
                                      </p:cBhvr>
                                      <p:tavLst>
                                        <p:tav tm="0">
                                          <p:val>
                                            <p:strVal val="#ppt_x+#ppt_w*1.125000"/>
                                          </p:val>
                                        </p:tav>
                                        <p:tav tm="100000">
                                          <p:val>
                                            <p:strVal val="#ppt_x"/>
                                          </p:val>
                                        </p:tav>
                                      </p:tavLst>
                                    </p:anim>
                                    <p:animEffect transition="in" filter="wipe(left)">
                                      <p:cBhvr>
                                        <p:cTn id="17" dur="500"/>
                                        <p:tgtEl>
                                          <p:spTgt spid="4"/>
                                        </p:tgtEl>
                                      </p:cBhvr>
                                    </p:animEffect>
                                  </p:childTnLst>
                                </p:cTn>
                              </p:par>
                              <p:par>
                                <p:cTn id="18" presetID="12" presetClass="entr" presetSubtype="2"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p:tgtEl>
                                          <p:spTgt spid="5"/>
                                        </p:tgtEl>
                                        <p:attrNameLst>
                                          <p:attrName>ppt_x</p:attrName>
                                        </p:attrNameLst>
                                      </p:cBhvr>
                                      <p:tavLst>
                                        <p:tav tm="0">
                                          <p:val>
                                            <p:strVal val="#ppt_x+#ppt_w*1.125000"/>
                                          </p:val>
                                        </p:tav>
                                        <p:tav tm="100000">
                                          <p:val>
                                            <p:strVal val="#ppt_x"/>
                                          </p:val>
                                        </p:tav>
                                      </p:tavLst>
                                    </p:anim>
                                    <p:animEffect transition="in" filter="wipe(left)">
                                      <p:cBhvr>
                                        <p:cTn id="21" dur="500"/>
                                        <p:tgtEl>
                                          <p:spTgt spid="5"/>
                                        </p:tgtEl>
                                      </p:cBhvr>
                                    </p:animEffect>
                                  </p:childTnLst>
                                </p:cTn>
                              </p:par>
                              <p:par>
                                <p:cTn id="22" presetID="12" presetClass="entr" presetSubtype="8" fill="hold" nodeType="withEffect">
                                  <p:stCondLst>
                                    <p:cond delay="0"/>
                                  </p:stCondLst>
                                  <p:childTnLst>
                                    <p:set>
                                      <p:cBhvr>
                                        <p:cTn id="23" dur="1" fill="hold">
                                          <p:stCondLst>
                                            <p:cond delay="0"/>
                                          </p:stCondLst>
                                        </p:cTn>
                                        <p:tgtEl>
                                          <p:spTgt spid="57"/>
                                        </p:tgtEl>
                                        <p:attrNameLst>
                                          <p:attrName>style.visibility</p:attrName>
                                        </p:attrNameLst>
                                      </p:cBhvr>
                                      <p:to>
                                        <p:strVal val="visible"/>
                                      </p:to>
                                    </p:set>
                                    <p:anim calcmode="lin" valueType="num">
                                      <p:cBhvr additive="base">
                                        <p:cTn id="24" dur="500"/>
                                        <p:tgtEl>
                                          <p:spTgt spid="57"/>
                                        </p:tgtEl>
                                        <p:attrNameLst>
                                          <p:attrName>ppt_x</p:attrName>
                                        </p:attrNameLst>
                                      </p:cBhvr>
                                      <p:tavLst>
                                        <p:tav tm="0">
                                          <p:val>
                                            <p:strVal val="#ppt_x-#ppt_w*1.125000"/>
                                          </p:val>
                                        </p:tav>
                                        <p:tav tm="100000">
                                          <p:val>
                                            <p:strVal val="#ppt_x"/>
                                          </p:val>
                                        </p:tav>
                                      </p:tavLst>
                                    </p:anim>
                                    <p:animEffect transition="in" filter="wipe(right)">
                                      <p:cBhvr>
                                        <p:cTn id="25" dur="500"/>
                                        <p:tgtEl>
                                          <p:spTgt spid="57"/>
                                        </p:tgtEl>
                                      </p:cBhvr>
                                    </p:animEffect>
                                  </p:childTnLst>
                                </p:cTn>
                              </p:par>
                              <p:par>
                                <p:cTn id="26" presetID="12" presetClass="entr" presetSubtype="8" fill="hold" nodeType="with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additive="base">
                                        <p:cTn id="28" dur="500"/>
                                        <p:tgtEl>
                                          <p:spTgt spid="58"/>
                                        </p:tgtEl>
                                        <p:attrNameLst>
                                          <p:attrName>ppt_x</p:attrName>
                                        </p:attrNameLst>
                                      </p:cBhvr>
                                      <p:tavLst>
                                        <p:tav tm="0">
                                          <p:val>
                                            <p:strVal val="#ppt_x-#ppt_w*1.125000"/>
                                          </p:val>
                                        </p:tav>
                                        <p:tav tm="100000">
                                          <p:val>
                                            <p:strVal val="#ppt_x"/>
                                          </p:val>
                                        </p:tav>
                                      </p:tavLst>
                                    </p:anim>
                                    <p:animEffect transition="in" filter="wipe(right)">
                                      <p:cBhvr>
                                        <p:cTn id="29" dur="500"/>
                                        <p:tgtEl>
                                          <p:spTgt spid="58"/>
                                        </p:tgtEl>
                                      </p:cBhvr>
                                    </p:animEffect>
                                  </p:childTnLst>
                                </p:cTn>
                              </p:par>
                              <p:par>
                                <p:cTn id="30" presetID="12" presetClass="entr" presetSubtype="8" fill="hold" nodeType="withEffect">
                                  <p:stCondLst>
                                    <p:cond delay="0"/>
                                  </p:stCondLst>
                                  <p:childTnLst>
                                    <p:set>
                                      <p:cBhvr>
                                        <p:cTn id="31" dur="1" fill="hold">
                                          <p:stCondLst>
                                            <p:cond delay="0"/>
                                          </p:stCondLst>
                                        </p:cTn>
                                        <p:tgtEl>
                                          <p:spTgt spid="59"/>
                                        </p:tgtEl>
                                        <p:attrNameLst>
                                          <p:attrName>style.visibility</p:attrName>
                                        </p:attrNameLst>
                                      </p:cBhvr>
                                      <p:to>
                                        <p:strVal val="visible"/>
                                      </p:to>
                                    </p:set>
                                    <p:anim calcmode="lin" valueType="num">
                                      <p:cBhvr additive="base">
                                        <p:cTn id="32" dur="500"/>
                                        <p:tgtEl>
                                          <p:spTgt spid="59"/>
                                        </p:tgtEl>
                                        <p:attrNameLst>
                                          <p:attrName>ppt_x</p:attrName>
                                        </p:attrNameLst>
                                      </p:cBhvr>
                                      <p:tavLst>
                                        <p:tav tm="0">
                                          <p:val>
                                            <p:strVal val="#ppt_x-#ppt_w*1.125000"/>
                                          </p:val>
                                        </p:tav>
                                        <p:tav tm="100000">
                                          <p:val>
                                            <p:strVal val="#ppt_x"/>
                                          </p:val>
                                        </p:tav>
                                      </p:tavLst>
                                    </p:anim>
                                    <p:animEffect transition="in" filter="wipe(right)">
                                      <p:cBhvr>
                                        <p:cTn id="3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431540" y="339502"/>
            <a:ext cx="8820981" cy="5061004"/>
            <a:chOff x="431540" y="339502"/>
            <a:chExt cx="8820981" cy="5061004"/>
          </a:xfrm>
          <a:solidFill>
            <a:srgbClr val="00013A"/>
          </a:solidFill>
        </p:grpSpPr>
        <p:sp>
          <p:nvSpPr>
            <p:cNvPr id="34" name="矩形: 圆角 33"/>
            <p:cNvSpPr/>
            <p:nvPr/>
          </p:nvSpPr>
          <p:spPr>
            <a:xfrm>
              <a:off x="431540" y="339502"/>
              <a:ext cx="8280920" cy="4464496"/>
            </a:xfrm>
            <a:prstGeom prst="roundRect">
              <a:avLst>
                <a:gd name="adj" fmla="val 5695"/>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5"/>
            <p:cNvPicPr>
              <a:picLocks noChangeAspect="1"/>
            </p:cNvPicPr>
            <p:nvPr/>
          </p:nvPicPr>
          <p:blipFill rotWithShape="1">
            <a:blip r:embed="rId1">
              <a:extLst>
                <a:ext uri="{28A0092B-C50C-407E-A947-70E740481C1C}">
                  <a14:useLocalDpi xmlns:a14="http://schemas.microsoft.com/office/drawing/2010/main" val="0"/>
                </a:ext>
              </a:extLst>
            </a:blip>
            <a:srcRect l="60275" t="36852" r="23919" b="33642"/>
            <a:stretch>
              <a:fillRect/>
            </a:stretch>
          </p:blipFill>
          <p:spPr>
            <a:xfrm>
              <a:off x="7812360" y="3888338"/>
              <a:ext cx="1440161" cy="1512168"/>
            </a:xfrm>
            <a:prstGeom prst="rect">
              <a:avLst/>
            </a:prstGeom>
            <a:grpFill/>
          </p:spPr>
        </p:pic>
      </p:grpSp>
      <p:sp>
        <p:nvSpPr>
          <p:cNvPr id="37" name="Shape 14345"/>
          <p:cNvSpPr/>
          <p:nvPr/>
        </p:nvSpPr>
        <p:spPr>
          <a:xfrm>
            <a:off x="5477272" y="1359244"/>
            <a:ext cx="2566021" cy="281940"/>
          </a:xfrm>
          <a:prstGeom prst="rect">
            <a:avLst/>
          </a:prstGeom>
          <a:noFill/>
          <a:ln w="12700" cap="flat">
            <a:noFill/>
            <a:miter lim="400000"/>
          </a:ln>
          <a:effectLst/>
        </p:spPr>
        <p:txBody>
          <a:bodyPr wrap="square" lIns="45719" tIns="45719" rIns="45719" bIns="45719" numCol="1" anchor="t">
            <a:spAutoFit/>
          </a:bodyPr>
          <a:lstStyle>
            <a:lvl1pP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bg1"/>
                </a:solidFill>
                <a:uFill>
                  <a:solidFill>
                    <a:srgbClr val="3A5063"/>
                  </a:solidFill>
                </a:uFill>
                <a:latin typeface="+mn-lt"/>
                <a:ea typeface="+mn-ea"/>
                <a:cs typeface="+mn-ea"/>
                <a:sym typeface="+mn-lt"/>
              </a:rPr>
              <a:t>添加标题</a:t>
            </a:r>
            <a:endParaRPr sz="1200" dirty="0">
              <a:solidFill>
                <a:schemeClr val="bg1"/>
              </a:solidFill>
              <a:uFill>
                <a:solidFill>
                  <a:srgbClr val="3A5063"/>
                </a:solidFill>
              </a:uFill>
              <a:latin typeface="+mn-lt"/>
              <a:ea typeface="+mn-ea"/>
              <a:cs typeface="+mn-ea"/>
              <a:sym typeface="+mn-lt"/>
            </a:endParaRPr>
          </a:p>
        </p:txBody>
      </p:sp>
      <p:sp>
        <p:nvSpPr>
          <p:cNvPr id="38" name="Shape 14346"/>
          <p:cNvSpPr/>
          <p:nvPr/>
        </p:nvSpPr>
        <p:spPr>
          <a:xfrm>
            <a:off x="5477272" y="1575193"/>
            <a:ext cx="1906021" cy="439734"/>
          </a:xfrm>
          <a:prstGeom prst="rect">
            <a:avLst/>
          </a:prstGeom>
          <a:noFill/>
          <a:ln w="12700" cap="flat">
            <a:noFill/>
            <a:miter lim="400000"/>
          </a:ln>
          <a:effectLst/>
        </p:spPr>
        <p:txBody>
          <a:bodyPr wrap="square" lIns="45719" tIns="45719" rIns="45719" bIns="45719"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nSpc>
                <a:spcPct val="150000"/>
              </a:lnSpc>
              <a:defRPr sz="1800">
                <a:solidFill>
                  <a:srgbClr val="000000"/>
                </a:solidFill>
                <a:uFillTx/>
              </a:defRPr>
            </a:pPr>
            <a:r>
              <a:rPr lang="zh-CN" altLang="en-US" sz="800" dirty="0">
                <a:solidFill>
                  <a:schemeClr val="bg1"/>
                </a:solidFill>
                <a:uFillTx/>
                <a:cs typeface="+mn-ea"/>
                <a:sym typeface="+mn-lt"/>
              </a:rPr>
              <a:t>此处添加详细文本描述，建议与标题相关并符合整体语言风格，语言</a:t>
            </a:r>
            <a:endParaRPr lang="zh-CN" altLang="en-US" sz="800" dirty="0">
              <a:solidFill>
                <a:schemeClr val="bg1"/>
              </a:solidFill>
              <a:uFillTx/>
              <a:cs typeface="+mn-ea"/>
              <a:sym typeface="+mn-lt"/>
            </a:endParaRPr>
          </a:p>
        </p:txBody>
      </p:sp>
      <p:sp>
        <p:nvSpPr>
          <p:cNvPr id="39" name="Shape 14345"/>
          <p:cNvSpPr/>
          <p:nvPr/>
        </p:nvSpPr>
        <p:spPr>
          <a:xfrm>
            <a:off x="5508104" y="3217532"/>
            <a:ext cx="2566021" cy="281940"/>
          </a:xfrm>
          <a:prstGeom prst="rect">
            <a:avLst/>
          </a:prstGeom>
          <a:noFill/>
          <a:ln w="12700" cap="flat">
            <a:noFill/>
            <a:miter lim="400000"/>
          </a:ln>
          <a:effectLst/>
        </p:spPr>
        <p:txBody>
          <a:bodyPr wrap="square" lIns="45719" tIns="45719" rIns="45719" bIns="45719" numCol="1" anchor="t">
            <a:spAutoFit/>
          </a:bodyPr>
          <a:lstStyle>
            <a:lvl1pP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200" dirty="0">
                <a:solidFill>
                  <a:schemeClr val="bg1"/>
                </a:solidFill>
                <a:uFill>
                  <a:solidFill>
                    <a:srgbClr val="3A5063"/>
                  </a:solidFill>
                </a:uFill>
                <a:latin typeface="+mn-lt"/>
                <a:ea typeface="+mn-ea"/>
                <a:cs typeface="+mn-ea"/>
                <a:sym typeface="+mn-lt"/>
              </a:rPr>
              <a:t>添加标题</a:t>
            </a:r>
            <a:endParaRPr sz="1200" dirty="0">
              <a:solidFill>
                <a:schemeClr val="bg1"/>
              </a:solidFill>
              <a:uFill>
                <a:solidFill>
                  <a:srgbClr val="3A5063"/>
                </a:solidFill>
              </a:uFill>
              <a:latin typeface="+mn-lt"/>
              <a:ea typeface="+mn-ea"/>
              <a:cs typeface="+mn-ea"/>
              <a:sym typeface="+mn-lt"/>
            </a:endParaRPr>
          </a:p>
        </p:txBody>
      </p:sp>
      <p:sp>
        <p:nvSpPr>
          <p:cNvPr id="40" name="Shape 14346"/>
          <p:cNvSpPr/>
          <p:nvPr/>
        </p:nvSpPr>
        <p:spPr>
          <a:xfrm>
            <a:off x="5508104" y="3433481"/>
            <a:ext cx="1906021" cy="439734"/>
          </a:xfrm>
          <a:prstGeom prst="rect">
            <a:avLst/>
          </a:prstGeom>
          <a:noFill/>
          <a:ln w="12700" cap="flat">
            <a:noFill/>
            <a:miter lim="400000"/>
          </a:ln>
          <a:effectLst/>
        </p:spPr>
        <p:txBody>
          <a:bodyPr wrap="square" lIns="45719" tIns="45719" rIns="45719" bIns="45719"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nSpc>
                <a:spcPct val="150000"/>
              </a:lnSpc>
              <a:defRPr sz="1800">
                <a:solidFill>
                  <a:srgbClr val="000000"/>
                </a:solidFill>
                <a:uFillTx/>
              </a:defRPr>
            </a:pPr>
            <a:r>
              <a:rPr lang="zh-CN" altLang="en-US" sz="800" dirty="0">
                <a:solidFill>
                  <a:schemeClr val="bg1"/>
                </a:solidFill>
                <a:uFillTx/>
                <a:cs typeface="+mn-ea"/>
                <a:sym typeface="+mn-lt"/>
              </a:rPr>
              <a:t>此处添加详细文本描述，建议与标题相关并符合整体语言风格，语言</a:t>
            </a:r>
            <a:endParaRPr lang="zh-CN" altLang="en-US" sz="800" dirty="0">
              <a:solidFill>
                <a:schemeClr val="bg1"/>
              </a:solidFill>
              <a:uFillTx/>
              <a:cs typeface="+mn-ea"/>
              <a:sym typeface="+mn-lt"/>
            </a:endParaRPr>
          </a:p>
        </p:txBody>
      </p:sp>
      <p:sp>
        <p:nvSpPr>
          <p:cNvPr id="45" name="Shape 14345"/>
          <p:cNvSpPr/>
          <p:nvPr/>
        </p:nvSpPr>
        <p:spPr>
          <a:xfrm>
            <a:off x="803722" y="1359244"/>
            <a:ext cx="2566021" cy="281940"/>
          </a:xfrm>
          <a:prstGeom prst="rect">
            <a:avLst/>
          </a:prstGeom>
          <a:noFill/>
          <a:ln w="12700" cap="flat">
            <a:noFill/>
            <a:miter lim="400000"/>
          </a:ln>
          <a:effectLst/>
        </p:spPr>
        <p:txBody>
          <a:bodyPr wrap="square" lIns="45719" tIns="45719" rIns="45719" bIns="45719" numCol="1" anchor="t">
            <a:spAutoFit/>
          </a:bodyPr>
          <a:lstStyle>
            <a:lvl1pP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lgn="r">
              <a:defRPr sz="1800">
                <a:solidFill>
                  <a:srgbClr val="000000"/>
                </a:solidFill>
                <a:uFillTx/>
              </a:defRPr>
            </a:pPr>
            <a:r>
              <a:rPr lang="zh-CN" altLang="en-US" sz="1200" dirty="0">
                <a:solidFill>
                  <a:schemeClr val="bg1"/>
                </a:solidFill>
                <a:uFill>
                  <a:solidFill>
                    <a:srgbClr val="3A5063"/>
                  </a:solidFill>
                </a:uFill>
                <a:latin typeface="+mn-lt"/>
                <a:ea typeface="+mn-ea"/>
                <a:cs typeface="+mn-ea"/>
                <a:sym typeface="+mn-lt"/>
              </a:rPr>
              <a:t>添加标题</a:t>
            </a:r>
            <a:endParaRPr sz="1200" dirty="0">
              <a:solidFill>
                <a:schemeClr val="bg1"/>
              </a:solidFill>
              <a:uFill>
                <a:solidFill>
                  <a:srgbClr val="3A5063"/>
                </a:solidFill>
              </a:uFill>
              <a:latin typeface="+mn-lt"/>
              <a:ea typeface="+mn-ea"/>
              <a:cs typeface="+mn-ea"/>
              <a:sym typeface="+mn-lt"/>
            </a:endParaRPr>
          </a:p>
        </p:txBody>
      </p:sp>
      <p:sp>
        <p:nvSpPr>
          <p:cNvPr id="46" name="Shape 14346"/>
          <p:cNvSpPr/>
          <p:nvPr/>
        </p:nvSpPr>
        <p:spPr>
          <a:xfrm>
            <a:off x="1475659" y="1575193"/>
            <a:ext cx="1906021" cy="439734"/>
          </a:xfrm>
          <a:prstGeom prst="rect">
            <a:avLst/>
          </a:prstGeom>
          <a:noFill/>
          <a:ln w="12700" cap="flat">
            <a:noFill/>
            <a:miter lim="400000"/>
          </a:ln>
          <a:effectLst/>
        </p:spPr>
        <p:txBody>
          <a:bodyPr wrap="square" lIns="45719" tIns="45719" rIns="45719" bIns="45719"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gn="r">
              <a:lnSpc>
                <a:spcPct val="150000"/>
              </a:lnSpc>
              <a:defRPr sz="1800">
                <a:solidFill>
                  <a:srgbClr val="000000"/>
                </a:solidFill>
                <a:uFillTx/>
              </a:defRPr>
            </a:pPr>
            <a:r>
              <a:rPr lang="zh-CN" altLang="en-US" sz="800" dirty="0">
                <a:solidFill>
                  <a:schemeClr val="bg1"/>
                </a:solidFill>
                <a:uFillTx/>
                <a:cs typeface="+mn-ea"/>
                <a:sym typeface="+mn-lt"/>
              </a:rPr>
              <a:t>此处添加详细文本描述，建议与标题相关并符合整体语言风格，语言</a:t>
            </a:r>
            <a:endParaRPr lang="zh-CN" altLang="en-US" sz="800" dirty="0">
              <a:solidFill>
                <a:schemeClr val="bg1"/>
              </a:solidFill>
              <a:uFillTx/>
              <a:cs typeface="+mn-ea"/>
              <a:sym typeface="+mn-lt"/>
            </a:endParaRPr>
          </a:p>
        </p:txBody>
      </p:sp>
      <p:sp>
        <p:nvSpPr>
          <p:cNvPr id="47" name="Shape 14345"/>
          <p:cNvSpPr/>
          <p:nvPr/>
        </p:nvSpPr>
        <p:spPr>
          <a:xfrm>
            <a:off x="834554" y="3158559"/>
            <a:ext cx="2566021" cy="281940"/>
          </a:xfrm>
          <a:prstGeom prst="rect">
            <a:avLst/>
          </a:prstGeom>
          <a:noFill/>
          <a:ln w="12700" cap="flat">
            <a:noFill/>
            <a:miter lim="400000"/>
          </a:ln>
          <a:effectLst/>
        </p:spPr>
        <p:txBody>
          <a:bodyPr wrap="square" lIns="45719" tIns="45719" rIns="45719" bIns="45719" numCol="1" anchor="t">
            <a:spAutoFit/>
          </a:bodyPr>
          <a:lstStyle>
            <a:lvl1pP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lgn="r">
              <a:defRPr sz="1800">
                <a:solidFill>
                  <a:srgbClr val="000000"/>
                </a:solidFill>
                <a:uFillTx/>
              </a:defRPr>
            </a:pPr>
            <a:r>
              <a:rPr lang="zh-CN" altLang="en-US" sz="1200" dirty="0">
                <a:solidFill>
                  <a:schemeClr val="bg1"/>
                </a:solidFill>
                <a:uFill>
                  <a:solidFill>
                    <a:srgbClr val="3A5063"/>
                  </a:solidFill>
                </a:uFill>
                <a:latin typeface="+mn-lt"/>
                <a:ea typeface="+mn-ea"/>
                <a:cs typeface="+mn-ea"/>
                <a:sym typeface="+mn-lt"/>
              </a:rPr>
              <a:t>添加标题</a:t>
            </a:r>
            <a:endParaRPr sz="1200" dirty="0">
              <a:solidFill>
                <a:schemeClr val="bg1"/>
              </a:solidFill>
              <a:uFill>
                <a:solidFill>
                  <a:srgbClr val="3A5063"/>
                </a:solidFill>
              </a:uFill>
              <a:latin typeface="+mn-lt"/>
              <a:ea typeface="+mn-ea"/>
              <a:cs typeface="+mn-ea"/>
              <a:sym typeface="+mn-lt"/>
            </a:endParaRPr>
          </a:p>
        </p:txBody>
      </p:sp>
      <p:sp>
        <p:nvSpPr>
          <p:cNvPr id="48" name="Shape 14346"/>
          <p:cNvSpPr/>
          <p:nvPr/>
        </p:nvSpPr>
        <p:spPr>
          <a:xfrm>
            <a:off x="1506491" y="3374508"/>
            <a:ext cx="1906021" cy="439734"/>
          </a:xfrm>
          <a:prstGeom prst="rect">
            <a:avLst/>
          </a:prstGeom>
          <a:noFill/>
          <a:ln w="12700" cap="flat">
            <a:noFill/>
            <a:miter lim="400000"/>
          </a:ln>
          <a:effectLst/>
        </p:spPr>
        <p:txBody>
          <a:bodyPr wrap="square" lIns="45719" tIns="45719" rIns="45719" bIns="45719"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gn="r">
              <a:lnSpc>
                <a:spcPct val="150000"/>
              </a:lnSpc>
              <a:defRPr sz="1800">
                <a:solidFill>
                  <a:srgbClr val="000000"/>
                </a:solidFill>
                <a:uFillTx/>
              </a:defRPr>
            </a:pPr>
            <a:r>
              <a:rPr lang="zh-CN" altLang="en-US" sz="800" dirty="0">
                <a:solidFill>
                  <a:schemeClr val="bg1"/>
                </a:solidFill>
                <a:uFillTx/>
                <a:cs typeface="+mn-ea"/>
                <a:sym typeface="+mn-lt"/>
              </a:rPr>
              <a:t>此处添加详细文本描述，建议与标题相关并符合整体语言风格，语言</a:t>
            </a:r>
            <a:endParaRPr lang="zh-CN" altLang="en-US" sz="800" dirty="0">
              <a:solidFill>
                <a:schemeClr val="bg1"/>
              </a:solidFill>
              <a:uFillTx/>
              <a:cs typeface="+mn-ea"/>
              <a:sym typeface="+mn-lt"/>
            </a:endParaRPr>
          </a:p>
        </p:txBody>
      </p:sp>
      <p:pic>
        <p:nvPicPr>
          <p:cNvPr id="50" name="图片 49"/>
          <p:cNvPicPr>
            <a:picLocks noChangeAspect="1"/>
          </p:cNvPicPr>
          <p:nvPr/>
        </p:nvPicPr>
        <p:blipFill rotWithShape="1">
          <a:blip r:embed="rId2" cstate="print">
            <a:extLst>
              <a:ext uri="{28A0092B-C50C-407E-A947-70E740481C1C}">
                <a14:useLocalDpi xmlns:a14="http://schemas.microsoft.com/office/drawing/2010/main" val="0"/>
              </a:ext>
            </a:extLst>
          </a:blip>
          <a:srcRect l="24871" t="19797" r="62222" b="60405"/>
          <a:stretch>
            <a:fillRect/>
          </a:stretch>
        </p:blipFill>
        <p:spPr>
          <a:xfrm>
            <a:off x="3369743" y="1308627"/>
            <a:ext cx="818616" cy="706300"/>
          </a:xfrm>
          <a:prstGeom prst="rect">
            <a:avLst/>
          </a:prstGeom>
          <a:effectLst>
            <a:outerShdw blurRad="50800" dist="38100" dir="5400000" algn="t" rotWithShape="0">
              <a:prstClr val="black">
                <a:alpha val="40000"/>
              </a:prstClr>
            </a:outerShdw>
          </a:effectLst>
        </p:spPr>
      </p:pic>
      <p:pic>
        <p:nvPicPr>
          <p:cNvPr id="51" name="图片 50"/>
          <p:cNvPicPr>
            <a:picLocks noChangeAspect="1"/>
          </p:cNvPicPr>
          <p:nvPr/>
        </p:nvPicPr>
        <p:blipFill rotWithShape="1">
          <a:blip r:embed="rId2" cstate="print">
            <a:extLst>
              <a:ext uri="{28A0092B-C50C-407E-A947-70E740481C1C}">
                <a14:useLocalDpi xmlns:a14="http://schemas.microsoft.com/office/drawing/2010/main" val="0"/>
              </a:ext>
            </a:extLst>
          </a:blip>
          <a:srcRect l="24871" t="19797" r="62222" b="60405"/>
          <a:stretch>
            <a:fillRect/>
          </a:stretch>
        </p:blipFill>
        <p:spPr>
          <a:xfrm>
            <a:off x="4808105" y="1331849"/>
            <a:ext cx="818616" cy="706300"/>
          </a:xfrm>
          <a:prstGeom prst="rect">
            <a:avLst/>
          </a:prstGeom>
          <a:effectLst>
            <a:outerShdw blurRad="50800" dist="38100" dir="5400000" algn="t" rotWithShape="0">
              <a:prstClr val="black">
                <a:alpha val="40000"/>
              </a:prstClr>
            </a:outerShdw>
          </a:effectLst>
        </p:spPr>
      </p:pic>
      <p:pic>
        <p:nvPicPr>
          <p:cNvPr id="52" name="图片 51"/>
          <p:cNvPicPr>
            <a:picLocks noChangeAspect="1"/>
          </p:cNvPicPr>
          <p:nvPr/>
        </p:nvPicPr>
        <p:blipFill rotWithShape="1">
          <a:blip r:embed="rId2" cstate="print">
            <a:extLst>
              <a:ext uri="{28A0092B-C50C-407E-A947-70E740481C1C}">
                <a14:useLocalDpi xmlns:a14="http://schemas.microsoft.com/office/drawing/2010/main" val="0"/>
              </a:ext>
            </a:extLst>
          </a:blip>
          <a:srcRect l="24871" t="19797" r="62222" b="60405"/>
          <a:stretch>
            <a:fillRect/>
          </a:stretch>
        </p:blipFill>
        <p:spPr>
          <a:xfrm>
            <a:off x="3385087" y="3158816"/>
            <a:ext cx="818616" cy="706300"/>
          </a:xfrm>
          <a:prstGeom prst="rect">
            <a:avLst/>
          </a:prstGeom>
          <a:effectLst>
            <a:outerShdw blurRad="50800" dist="38100" dir="5400000" algn="t" rotWithShape="0">
              <a:prstClr val="black">
                <a:alpha val="40000"/>
              </a:prstClr>
            </a:outerShdw>
          </a:effectLst>
        </p:spPr>
      </p:pic>
      <p:pic>
        <p:nvPicPr>
          <p:cNvPr id="53" name="图片 52"/>
          <p:cNvPicPr>
            <a:picLocks noChangeAspect="1"/>
          </p:cNvPicPr>
          <p:nvPr/>
        </p:nvPicPr>
        <p:blipFill rotWithShape="1">
          <a:blip r:embed="rId2" cstate="print">
            <a:extLst>
              <a:ext uri="{28A0092B-C50C-407E-A947-70E740481C1C}">
                <a14:useLocalDpi xmlns:a14="http://schemas.microsoft.com/office/drawing/2010/main" val="0"/>
              </a:ext>
            </a:extLst>
          </a:blip>
          <a:srcRect l="24871" t="19797" r="62222" b="60405"/>
          <a:stretch>
            <a:fillRect/>
          </a:stretch>
        </p:blipFill>
        <p:spPr>
          <a:xfrm>
            <a:off x="4823449" y="3182038"/>
            <a:ext cx="818616" cy="706300"/>
          </a:xfrm>
          <a:prstGeom prst="rect">
            <a:avLst/>
          </a:prstGeom>
          <a:effectLst>
            <a:outerShdw blurRad="50800" dist="38100" dir="5400000" algn="t" rotWithShape="0">
              <a:prstClr val="black">
                <a:alpha val="40000"/>
              </a:prstClr>
            </a:outerShdw>
          </a:effectLst>
        </p:spPr>
      </p:pic>
      <p:sp>
        <p:nvSpPr>
          <p:cNvPr id="54" name="TextBox 91"/>
          <p:cNvSpPr txBox="1">
            <a:spLocks noChangeArrowheads="1"/>
          </p:cNvSpPr>
          <p:nvPr/>
        </p:nvSpPr>
        <p:spPr bwMode="auto">
          <a:xfrm>
            <a:off x="3599892" y="373226"/>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活动后勤保障</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pic>
        <p:nvPicPr>
          <p:cNvPr id="5" name="图片 4" descr="d68fcedea452438a40de1eb5fc6353cb"/>
          <p:cNvPicPr>
            <a:picLocks noChangeAspect="1"/>
          </p:cNvPicPr>
          <p:nvPr/>
        </p:nvPicPr>
        <p:blipFill>
          <a:blip r:embed="rId3"/>
          <a:stretch>
            <a:fillRect/>
          </a:stretch>
        </p:blipFill>
        <p:spPr>
          <a:xfrm>
            <a:off x="3324860" y="1641475"/>
            <a:ext cx="2219325" cy="22193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800" decel="100000"/>
                                        <p:tgtEl>
                                          <p:spTgt spid="50"/>
                                        </p:tgtEl>
                                      </p:cBhvr>
                                    </p:animEffect>
                                    <p:anim calcmode="lin" valueType="num">
                                      <p:cBhvr>
                                        <p:cTn id="8" dur="800" decel="100000" fill="hold"/>
                                        <p:tgtEl>
                                          <p:spTgt spid="50"/>
                                        </p:tgtEl>
                                        <p:attrNameLst>
                                          <p:attrName>style.rotation</p:attrName>
                                        </p:attrNameLst>
                                      </p:cBhvr>
                                      <p:tavLst>
                                        <p:tav tm="0">
                                          <p:val>
                                            <p:fltVal val="-90"/>
                                          </p:val>
                                        </p:tav>
                                        <p:tav tm="100000">
                                          <p:val>
                                            <p:fltVal val="0"/>
                                          </p:val>
                                        </p:tav>
                                      </p:tavLst>
                                    </p:anim>
                                    <p:anim calcmode="lin" valueType="num">
                                      <p:cBhvr>
                                        <p:cTn id="9" dur="800" decel="100000" fill="hold"/>
                                        <p:tgtEl>
                                          <p:spTgt spid="50"/>
                                        </p:tgtEl>
                                        <p:attrNameLst>
                                          <p:attrName>ppt_x</p:attrName>
                                        </p:attrNameLst>
                                      </p:cBhvr>
                                      <p:tavLst>
                                        <p:tav tm="0">
                                          <p:val>
                                            <p:strVal val="#ppt_x+0.4"/>
                                          </p:val>
                                        </p:tav>
                                        <p:tav tm="100000">
                                          <p:val>
                                            <p:strVal val="#ppt_x-0.05"/>
                                          </p:val>
                                        </p:tav>
                                      </p:tavLst>
                                    </p:anim>
                                    <p:anim calcmode="lin" valueType="num">
                                      <p:cBhvr>
                                        <p:cTn id="10" dur="800" decel="100000" fill="hold"/>
                                        <p:tgtEl>
                                          <p:spTgt spid="5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0"/>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800" decel="100000"/>
                                        <p:tgtEl>
                                          <p:spTgt spid="52"/>
                                        </p:tgtEl>
                                      </p:cBhvr>
                                    </p:animEffect>
                                    <p:anim calcmode="lin" valueType="num">
                                      <p:cBhvr>
                                        <p:cTn id="16" dur="800" decel="100000" fill="hold"/>
                                        <p:tgtEl>
                                          <p:spTgt spid="52"/>
                                        </p:tgtEl>
                                        <p:attrNameLst>
                                          <p:attrName>style.rotation</p:attrName>
                                        </p:attrNameLst>
                                      </p:cBhvr>
                                      <p:tavLst>
                                        <p:tav tm="0">
                                          <p:val>
                                            <p:fltVal val="-90"/>
                                          </p:val>
                                        </p:tav>
                                        <p:tav tm="100000">
                                          <p:val>
                                            <p:fltVal val="0"/>
                                          </p:val>
                                        </p:tav>
                                      </p:tavLst>
                                    </p:anim>
                                    <p:anim calcmode="lin" valueType="num">
                                      <p:cBhvr>
                                        <p:cTn id="17" dur="800" decel="100000" fill="hold"/>
                                        <p:tgtEl>
                                          <p:spTgt spid="52"/>
                                        </p:tgtEl>
                                        <p:attrNameLst>
                                          <p:attrName>ppt_x</p:attrName>
                                        </p:attrNameLst>
                                      </p:cBhvr>
                                      <p:tavLst>
                                        <p:tav tm="0">
                                          <p:val>
                                            <p:strVal val="#ppt_x+0.4"/>
                                          </p:val>
                                        </p:tav>
                                        <p:tav tm="100000">
                                          <p:val>
                                            <p:strVal val="#ppt_x-0.05"/>
                                          </p:val>
                                        </p:tav>
                                      </p:tavLst>
                                    </p:anim>
                                    <p:anim calcmode="lin" valueType="num">
                                      <p:cBhvr>
                                        <p:cTn id="18" dur="800" decel="100000" fill="hold"/>
                                        <p:tgtEl>
                                          <p:spTgt spid="52"/>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52"/>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52"/>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fade">
                                      <p:cBhvr>
                                        <p:cTn id="23" dur="800" decel="100000"/>
                                        <p:tgtEl>
                                          <p:spTgt spid="53"/>
                                        </p:tgtEl>
                                      </p:cBhvr>
                                    </p:animEffect>
                                    <p:anim calcmode="lin" valueType="num">
                                      <p:cBhvr>
                                        <p:cTn id="24" dur="800" decel="100000" fill="hold"/>
                                        <p:tgtEl>
                                          <p:spTgt spid="53"/>
                                        </p:tgtEl>
                                        <p:attrNameLst>
                                          <p:attrName>style.rotation</p:attrName>
                                        </p:attrNameLst>
                                      </p:cBhvr>
                                      <p:tavLst>
                                        <p:tav tm="0">
                                          <p:val>
                                            <p:fltVal val="-90"/>
                                          </p:val>
                                        </p:tav>
                                        <p:tav tm="100000">
                                          <p:val>
                                            <p:fltVal val="0"/>
                                          </p:val>
                                        </p:tav>
                                      </p:tavLst>
                                    </p:anim>
                                    <p:anim calcmode="lin" valueType="num">
                                      <p:cBhvr>
                                        <p:cTn id="25" dur="800" decel="100000" fill="hold"/>
                                        <p:tgtEl>
                                          <p:spTgt spid="53"/>
                                        </p:tgtEl>
                                        <p:attrNameLst>
                                          <p:attrName>ppt_x</p:attrName>
                                        </p:attrNameLst>
                                      </p:cBhvr>
                                      <p:tavLst>
                                        <p:tav tm="0">
                                          <p:val>
                                            <p:strVal val="#ppt_x+0.4"/>
                                          </p:val>
                                        </p:tav>
                                        <p:tav tm="100000">
                                          <p:val>
                                            <p:strVal val="#ppt_x-0.05"/>
                                          </p:val>
                                        </p:tav>
                                      </p:tavLst>
                                    </p:anim>
                                    <p:anim calcmode="lin" valueType="num">
                                      <p:cBhvr>
                                        <p:cTn id="26" dur="800" decel="100000" fill="hold"/>
                                        <p:tgtEl>
                                          <p:spTgt spid="53"/>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53"/>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53"/>
                                        </p:tgtEl>
                                        <p:attrNameLst>
                                          <p:attrName>ppt_y</p:attrName>
                                        </p:attrNameLst>
                                      </p:cBhvr>
                                      <p:tavLst>
                                        <p:tav tm="0">
                                          <p:val>
                                            <p:strVal val="#ppt_y+0.1"/>
                                          </p:val>
                                        </p:tav>
                                        <p:tav tm="100000">
                                          <p:val>
                                            <p:strVal val="#ppt_y"/>
                                          </p:val>
                                        </p:tav>
                                      </p:tavLst>
                                    </p:anim>
                                  </p:childTnLst>
                                </p:cTn>
                              </p:par>
                              <p:par>
                                <p:cTn id="29" presetID="30" presetClass="entr" presetSubtype="0" fill="hold" nodeType="with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800" decel="100000"/>
                                        <p:tgtEl>
                                          <p:spTgt spid="51"/>
                                        </p:tgtEl>
                                      </p:cBhvr>
                                    </p:animEffect>
                                    <p:anim calcmode="lin" valueType="num">
                                      <p:cBhvr>
                                        <p:cTn id="32" dur="800" decel="100000" fill="hold"/>
                                        <p:tgtEl>
                                          <p:spTgt spid="51"/>
                                        </p:tgtEl>
                                        <p:attrNameLst>
                                          <p:attrName>style.rotation</p:attrName>
                                        </p:attrNameLst>
                                      </p:cBhvr>
                                      <p:tavLst>
                                        <p:tav tm="0">
                                          <p:val>
                                            <p:fltVal val="-90"/>
                                          </p:val>
                                        </p:tav>
                                        <p:tav tm="100000">
                                          <p:val>
                                            <p:fltVal val="0"/>
                                          </p:val>
                                        </p:tav>
                                      </p:tavLst>
                                    </p:anim>
                                    <p:anim calcmode="lin" valueType="num">
                                      <p:cBhvr>
                                        <p:cTn id="33" dur="800" decel="100000" fill="hold"/>
                                        <p:tgtEl>
                                          <p:spTgt spid="51"/>
                                        </p:tgtEl>
                                        <p:attrNameLst>
                                          <p:attrName>ppt_x</p:attrName>
                                        </p:attrNameLst>
                                      </p:cBhvr>
                                      <p:tavLst>
                                        <p:tav tm="0">
                                          <p:val>
                                            <p:strVal val="#ppt_x+0.4"/>
                                          </p:val>
                                        </p:tav>
                                        <p:tav tm="100000">
                                          <p:val>
                                            <p:strVal val="#ppt_x-0.05"/>
                                          </p:val>
                                        </p:tav>
                                      </p:tavLst>
                                    </p:anim>
                                    <p:anim calcmode="lin" valueType="num">
                                      <p:cBhvr>
                                        <p:cTn id="34" dur="800" decel="100000" fill="hold"/>
                                        <p:tgtEl>
                                          <p:spTgt spid="51"/>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51"/>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51"/>
                                        </p:tgtEl>
                                        <p:attrNameLst>
                                          <p:attrName>ppt_y</p:attrName>
                                        </p:attrNameLst>
                                      </p:cBhvr>
                                      <p:tavLst>
                                        <p:tav tm="0">
                                          <p:val>
                                            <p:strVal val="#ppt_y+0.1"/>
                                          </p:val>
                                        </p:tav>
                                        <p:tav tm="100000">
                                          <p:val>
                                            <p:strVal val="#ppt_y"/>
                                          </p:val>
                                        </p:tav>
                                      </p:tavLst>
                                    </p:anim>
                                  </p:childTnLst>
                                </p:cTn>
                              </p:par>
                              <p:par>
                                <p:cTn id="37" presetID="10" presetClass="entr"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500"/>
                                        <p:tgtEl>
                                          <p:spTgt spid="3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500"/>
                                        <p:tgtEl>
                                          <p:spTgt spid="4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500"/>
                                        <p:tgtEl>
                                          <p:spTgt spid="4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500"/>
                                        <p:tgtEl>
                                          <p:spTgt spid="4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fade">
                                      <p:cBhvr>
                                        <p:cTn id="57" dur="500"/>
                                        <p:tgtEl>
                                          <p:spTgt spid="4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5" grpId="0"/>
      <p:bldP spid="46" grpId="0"/>
      <p:bldP spid="47"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3b018eb29cdee1778d2fa607a72384c9"/>
          <p:cNvPicPr>
            <a:picLocks noChangeAspect="1"/>
          </p:cNvPicPr>
          <p:nvPr/>
        </p:nvPicPr>
        <p:blipFill>
          <a:blip r:embed="rId1"/>
          <a:stretch>
            <a:fillRect/>
          </a:stretch>
        </p:blipFill>
        <p:spPr>
          <a:xfrm>
            <a:off x="1438275" y="494030"/>
            <a:ext cx="5896610" cy="4298950"/>
          </a:xfrm>
          <a:prstGeom prst="rect">
            <a:avLst/>
          </a:prstGeom>
        </p:spPr>
      </p:pic>
      <p:sp>
        <p:nvSpPr>
          <p:cNvPr id="10" name="TextBox 3"/>
          <p:cNvSpPr txBox="1"/>
          <p:nvPr/>
        </p:nvSpPr>
        <p:spPr>
          <a:xfrm>
            <a:off x="3953515" y="1208241"/>
            <a:ext cx="1093470" cy="1297940"/>
          </a:xfrm>
          <a:prstGeom prst="rect">
            <a:avLst/>
          </a:prstGeom>
          <a:noFill/>
        </p:spPr>
        <p:txBody>
          <a:bodyPr wrap="none" lIns="68571" tIns="34285" rIns="68571" bIns="34285" rtlCol="0">
            <a:spAutoFit/>
          </a:bodyPr>
          <a:lstStyle/>
          <a:p>
            <a:pPr algn="ctr"/>
            <a:r>
              <a:rPr lang="en-US" altLang="zh-CN" sz="8000" b="1" dirty="0">
                <a:gradFill>
                  <a:gsLst>
                    <a:gs pos="0">
                      <a:srgbClr val="FBE16B"/>
                    </a:gs>
                    <a:gs pos="100000">
                      <a:srgbClr val="6BDCF7"/>
                    </a:gs>
                  </a:gsLst>
                  <a:lin ang="5400000" scaled="1"/>
                </a:gradFill>
                <a:effectLst>
                  <a:outerShdw blurRad="38100" dist="38100" dir="2700000" algn="tl">
                    <a:srgbClr val="000000">
                      <a:alpha val="43137"/>
                    </a:srgbClr>
                  </a:outerShdw>
                </a:effectLst>
                <a:latin typeface="HanWangWCL03" panose="02020600000000000000" pitchFamily="18" charset="-120"/>
                <a:ea typeface="HanWangWCL03" panose="02020600000000000000" pitchFamily="18" charset="-120"/>
                <a:cs typeface="+mn-ea"/>
                <a:sym typeface="+mn-lt"/>
              </a:rPr>
              <a:t>04</a:t>
            </a:r>
            <a:endParaRPr lang="zh-CN" altLang="en-US" sz="8000" b="1" dirty="0">
              <a:gradFill>
                <a:gsLst>
                  <a:gs pos="0">
                    <a:srgbClr val="FBE16B"/>
                  </a:gs>
                  <a:gs pos="100000">
                    <a:srgbClr val="6BDCF7"/>
                  </a:gs>
                </a:gsLst>
                <a:lin ang="5400000" scaled="1"/>
              </a:gradFill>
              <a:effectLst>
                <a:outerShdw blurRad="38100" dist="38100" dir="2700000" algn="tl">
                  <a:srgbClr val="000000">
                    <a:alpha val="43137"/>
                  </a:srgbClr>
                </a:outerShdw>
              </a:effectLst>
              <a:latin typeface="HanWangWCL03" panose="02020600000000000000" pitchFamily="18" charset="-120"/>
              <a:ea typeface="HanWangWCL03" panose="02020600000000000000" pitchFamily="18" charset="-120"/>
              <a:cs typeface="+mn-ea"/>
              <a:sym typeface="+mn-lt"/>
            </a:endParaRPr>
          </a:p>
        </p:txBody>
      </p:sp>
      <p:grpSp>
        <p:nvGrpSpPr>
          <p:cNvPr id="11" name="组合 10"/>
          <p:cNvGrpSpPr/>
          <p:nvPr/>
        </p:nvGrpSpPr>
        <p:grpSpPr>
          <a:xfrm>
            <a:off x="3221850" y="2253804"/>
            <a:ext cx="2700300" cy="1045712"/>
            <a:chOff x="739996" y="2745762"/>
            <a:chExt cx="2700300" cy="1045712"/>
          </a:xfrm>
        </p:grpSpPr>
        <p:sp>
          <p:nvSpPr>
            <p:cNvPr id="12" name="TextBox 91"/>
            <p:cNvSpPr txBox="1">
              <a:spLocks noChangeArrowheads="1"/>
            </p:cNvSpPr>
            <p:nvPr/>
          </p:nvSpPr>
          <p:spPr bwMode="auto">
            <a:xfrm>
              <a:off x="739996" y="2745762"/>
              <a:ext cx="2700300" cy="497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活动整体预期</a:t>
              </a:r>
              <a:endParaRPr lang="zh-CN" altLang="en-US" sz="28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sp>
          <p:nvSpPr>
            <p:cNvPr id="13" name="Shape 12558"/>
            <p:cNvSpPr/>
            <p:nvPr/>
          </p:nvSpPr>
          <p:spPr>
            <a:xfrm>
              <a:off x="772427" y="3351740"/>
              <a:ext cx="2396688" cy="439734"/>
            </a:xfrm>
            <a:prstGeom prst="rect">
              <a:avLst/>
            </a:prstGeom>
            <a:noFill/>
            <a:ln w="12700" cap="flat">
              <a:noFill/>
              <a:miter lim="400000"/>
            </a:ln>
            <a:effectLst/>
          </p:spPr>
          <p:txBody>
            <a:bodyPr wrap="square" lIns="45719" tIns="45719" rIns="45719" bIns="45719"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lgn="ctr">
                <a:lnSpc>
                  <a:spcPct val="150000"/>
                </a:lnSpc>
                <a:defRPr sz="1800">
                  <a:solidFill>
                    <a:srgbClr val="000000"/>
                  </a:solidFill>
                  <a:uFillTx/>
                </a:defRPr>
              </a:pPr>
              <a:r>
                <a:rPr lang="zh-CN" altLang="en-US" sz="800" dirty="0">
                  <a:solidFill>
                    <a:schemeClr val="bg1"/>
                  </a:solidFill>
                  <a:uFill>
                    <a:solidFill>
                      <a:srgbClr val="808080"/>
                    </a:solidFill>
                  </a:uFill>
                  <a:latin typeface="+mn-lt"/>
                  <a:ea typeface="+mn-ea"/>
                  <a:cs typeface="+mn-ea"/>
                  <a:sym typeface="+mn-lt"/>
                </a:rPr>
                <a:t>此处添加详细文本描述，建议与标题相关并符合整体语言风格，语言描述尽量简洁生动</a:t>
              </a:r>
              <a:r>
                <a:rPr sz="800" dirty="0">
                  <a:solidFill>
                    <a:schemeClr val="bg1"/>
                  </a:solidFill>
                  <a:uFill>
                    <a:solidFill>
                      <a:srgbClr val="808080"/>
                    </a:solidFill>
                  </a:uFill>
                  <a:latin typeface="+mn-lt"/>
                  <a:ea typeface="+mn-ea"/>
                  <a:cs typeface="+mn-ea"/>
                  <a:sym typeface="+mn-lt"/>
                </a:rPr>
                <a:t> </a:t>
              </a:r>
              <a:endParaRPr sz="800" dirty="0">
                <a:solidFill>
                  <a:schemeClr val="bg1"/>
                </a:solidFill>
                <a:uFill>
                  <a:solidFill>
                    <a:srgbClr val="808080"/>
                  </a:solidFill>
                </a:uFill>
                <a:latin typeface="+mn-lt"/>
                <a:ea typeface="+mn-ea"/>
                <a:cs typeface="+mn-ea"/>
                <a:sym typeface="+mn-lt"/>
              </a:endParaRPr>
            </a:p>
          </p:txBody>
        </p:sp>
      </p:grpSp>
      <p:pic>
        <p:nvPicPr>
          <p:cNvPr id="14" name="图片 13"/>
          <p:cNvPicPr>
            <a:picLocks noChangeAspect="1"/>
          </p:cNvPicPr>
          <p:nvPr/>
        </p:nvPicPr>
        <p:blipFill rotWithShape="1">
          <a:blip r:embed="rId2">
            <a:extLst>
              <a:ext uri="{28A0092B-C50C-407E-A947-70E740481C1C}">
                <a14:useLocalDpi xmlns:a14="http://schemas.microsoft.com/office/drawing/2010/main" val="0"/>
              </a:ext>
            </a:extLst>
          </a:blip>
          <a:srcRect l="24871" t="19797" r="62222" b="60405"/>
          <a:stretch>
            <a:fillRect/>
          </a:stretch>
        </p:blipFill>
        <p:spPr>
          <a:xfrm>
            <a:off x="1294897" y="937942"/>
            <a:ext cx="1672479" cy="14430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dissolve">
                                      <p:cBhvr>
                                        <p:cTn id="7" dur="500"/>
                                        <p:tgtEl>
                                          <p:spTgt spid="10">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431540" y="339502"/>
            <a:ext cx="8820981" cy="5061004"/>
            <a:chOff x="431540" y="339502"/>
            <a:chExt cx="8820981" cy="5061004"/>
          </a:xfrm>
          <a:solidFill>
            <a:srgbClr val="00013A"/>
          </a:solidFill>
        </p:grpSpPr>
        <p:sp>
          <p:nvSpPr>
            <p:cNvPr id="68" name="矩形: 圆角 67"/>
            <p:cNvSpPr/>
            <p:nvPr/>
          </p:nvSpPr>
          <p:spPr>
            <a:xfrm>
              <a:off x="431540" y="339502"/>
              <a:ext cx="8280920" cy="4464496"/>
            </a:xfrm>
            <a:prstGeom prst="roundRect">
              <a:avLst>
                <a:gd name="adj" fmla="val 5695"/>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0" name="图片 69"/>
            <p:cNvPicPr>
              <a:picLocks noChangeAspect="1"/>
            </p:cNvPicPr>
            <p:nvPr/>
          </p:nvPicPr>
          <p:blipFill rotWithShape="1">
            <a:blip r:embed="rId1">
              <a:extLst>
                <a:ext uri="{28A0092B-C50C-407E-A947-70E740481C1C}">
                  <a14:useLocalDpi xmlns:a14="http://schemas.microsoft.com/office/drawing/2010/main" val="0"/>
                </a:ext>
              </a:extLst>
            </a:blip>
            <a:srcRect l="60275" t="36852" r="23919" b="33642"/>
            <a:stretch>
              <a:fillRect/>
            </a:stretch>
          </p:blipFill>
          <p:spPr>
            <a:xfrm>
              <a:off x="7812360" y="3888338"/>
              <a:ext cx="1440161" cy="1512168"/>
            </a:xfrm>
            <a:prstGeom prst="rect">
              <a:avLst/>
            </a:prstGeom>
            <a:grpFill/>
          </p:spPr>
        </p:pic>
      </p:grpSp>
      <p:sp>
        <p:nvSpPr>
          <p:cNvPr id="6" name="TextBox 7"/>
          <p:cNvSpPr>
            <a:spLocks noChangeArrowheads="1"/>
          </p:cNvSpPr>
          <p:nvPr/>
        </p:nvSpPr>
        <p:spPr bwMode="auto">
          <a:xfrm>
            <a:off x="673953" y="3308305"/>
            <a:ext cx="1596365" cy="45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r">
              <a:lnSpc>
                <a:spcPct val="150000"/>
              </a:lnSpc>
            </a:pPr>
            <a:r>
              <a:rPr lang="zh-CN" altLang="en-US" sz="900" dirty="0">
                <a:solidFill>
                  <a:schemeClr val="bg1"/>
                </a:solidFill>
                <a:cs typeface="+mn-ea"/>
                <a:sym typeface="+mn-lt"/>
              </a:rPr>
              <a:t>单击此处添加文本单击此处添加文本单击此处添加文本</a:t>
            </a:r>
            <a:endParaRPr lang="en-US" altLang="zh-CN" sz="900" dirty="0">
              <a:solidFill>
                <a:schemeClr val="bg1"/>
              </a:solidFill>
              <a:cs typeface="+mn-ea"/>
              <a:sym typeface="+mn-lt"/>
            </a:endParaRPr>
          </a:p>
        </p:txBody>
      </p:sp>
      <p:cxnSp>
        <p:nvCxnSpPr>
          <p:cNvPr id="7" name="直接连接符 19"/>
          <p:cNvCxnSpPr>
            <a:cxnSpLocks noChangeShapeType="1"/>
          </p:cNvCxnSpPr>
          <p:nvPr/>
        </p:nvCxnSpPr>
        <p:spPr bwMode="auto">
          <a:xfrm>
            <a:off x="2189233" y="2507871"/>
            <a:ext cx="1055687" cy="717550"/>
          </a:xfrm>
          <a:prstGeom prst="line">
            <a:avLst/>
          </a:prstGeom>
          <a:noFill/>
          <a:ln w="9525" cap="flat" cmpd="sng">
            <a:solidFill>
              <a:schemeClr val="bg1"/>
            </a:solidFill>
            <a:prstDash val="dash"/>
            <a:round/>
          </a:ln>
          <a:extLst>
            <a:ext uri="{909E8E84-426E-40DD-AFC4-6F175D3DCCD1}">
              <a14:hiddenFill xmlns:a14="http://schemas.microsoft.com/office/drawing/2010/main">
                <a:noFill/>
              </a14:hiddenFill>
            </a:ext>
          </a:extLst>
        </p:spPr>
      </p:cxnSp>
      <p:cxnSp>
        <p:nvCxnSpPr>
          <p:cNvPr id="8" name="直接连接符 21"/>
          <p:cNvCxnSpPr>
            <a:cxnSpLocks noChangeShapeType="1"/>
          </p:cNvCxnSpPr>
          <p:nvPr/>
        </p:nvCxnSpPr>
        <p:spPr bwMode="auto">
          <a:xfrm flipH="1">
            <a:off x="4076770" y="2552321"/>
            <a:ext cx="1057275" cy="673100"/>
          </a:xfrm>
          <a:prstGeom prst="line">
            <a:avLst/>
          </a:prstGeom>
          <a:noFill/>
          <a:ln w="9525" cap="flat" cmpd="sng">
            <a:solidFill>
              <a:schemeClr val="bg1"/>
            </a:solidFill>
            <a:prstDash val="dash"/>
            <a:round/>
          </a:ln>
          <a:extLst>
            <a:ext uri="{909E8E84-426E-40DD-AFC4-6F175D3DCCD1}">
              <a14:hiddenFill xmlns:a14="http://schemas.microsoft.com/office/drawing/2010/main">
                <a:noFill/>
              </a14:hiddenFill>
            </a:ext>
          </a:extLst>
        </p:spPr>
      </p:cxnSp>
      <p:cxnSp>
        <p:nvCxnSpPr>
          <p:cNvPr id="9" name="直接连接符 24"/>
          <p:cNvCxnSpPr>
            <a:cxnSpLocks noChangeShapeType="1"/>
          </p:cNvCxnSpPr>
          <p:nvPr/>
        </p:nvCxnSpPr>
        <p:spPr bwMode="auto">
          <a:xfrm flipH="1" flipV="1">
            <a:off x="5648394" y="2552321"/>
            <a:ext cx="1055688" cy="673100"/>
          </a:xfrm>
          <a:prstGeom prst="line">
            <a:avLst/>
          </a:prstGeom>
          <a:noFill/>
          <a:ln w="9525" cap="flat" cmpd="sng">
            <a:solidFill>
              <a:schemeClr val="bg1"/>
            </a:solidFill>
            <a:prstDash val="dash"/>
            <a:round/>
          </a:ln>
          <a:extLst>
            <a:ext uri="{909E8E84-426E-40DD-AFC4-6F175D3DCCD1}">
              <a14:hiddenFill xmlns:a14="http://schemas.microsoft.com/office/drawing/2010/main">
                <a:noFill/>
              </a14:hiddenFill>
            </a:ext>
          </a:extLst>
        </p:spPr>
      </p:cxnSp>
      <p:sp>
        <p:nvSpPr>
          <p:cNvPr id="22" name="TextBox 7"/>
          <p:cNvSpPr>
            <a:spLocks noChangeArrowheads="1"/>
          </p:cNvSpPr>
          <p:nvPr/>
        </p:nvSpPr>
        <p:spPr bwMode="auto">
          <a:xfrm>
            <a:off x="2701329" y="2200205"/>
            <a:ext cx="1596365" cy="45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r">
              <a:lnSpc>
                <a:spcPct val="150000"/>
              </a:lnSpc>
            </a:pPr>
            <a:r>
              <a:rPr lang="zh-CN" altLang="en-US" sz="900" dirty="0">
                <a:solidFill>
                  <a:schemeClr val="bg1"/>
                </a:solidFill>
                <a:cs typeface="+mn-ea"/>
                <a:sym typeface="+mn-lt"/>
              </a:rPr>
              <a:t>单击此处添加文本单击此处添加文本单击此处添加文本</a:t>
            </a:r>
            <a:endParaRPr lang="en-US" altLang="zh-CN" sz="900" dirty="0">
              <a:solidFill>
                <a:schemeClr val="bg1"/>
              </a:solidFill>
              <a:cs typeface="+mn-ea"/>
              <a:sym typeface="+mn-lt"/>
            </a:endParaRPr>
          </a:p>
        </p:txBody>
      </p:sp>
      <p:sp>
        <p:nvSpPr>
          <p:cNvPr id="23" name="TextBox 7"/>
          <p:cNvSpPr>
            <a:spLocks noChangeArrowheads="1"/>
          </p:cNvSpPr>
          <p:nvPr/>
        </p:nvSpPr>
        <p:spPr bwMode="auto">
          <a:xfrm>
            <a:off x="4512112" y="3373243"/>
            <a:ext cx="1596365" cy="45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r">
              <a:lnSpc>
                <a:spcPct val="150000"/>
              </a:lnSpc>
            </a:pPr>
            <a:r>
              <a:rPr lang="zh-CN" altLang="en-US" sz="900" dirty="0">
                <a:solidFill>
                  <a:schemeClr val="bg1"/>
                </a:solidFill>
                <a:cs typeface="+mn-ea"/>
                <a:sym typeface="+mn-lt"/>
              </a:rPr>
              <a:t>单击此处添加文本单击此处添加文本单击此处添加文本</a:t>
            </a:r>
            <a:endParaRPr lang="en-US" altLang="zh-CN" sz="900" dirty="0">
              <a:solidFill>
                <a:schemeClr val="bg1"/>
              </a:solidFill>
              <a:cs typeface="+mn-ea"/>
              <a:sym typeface="+mn-lt"/>
            </a:endParaRPr>
          </a:p>
        </p:txBody>
      </p:sp>
      <p:sp>
        <p:nvSpPr>
          <p:cNvPr id="24" name="TextBox 7"/>
          <p:cNvSpPr>
            <a:spLocks noChangeArrowheads="1"/>
          </p:cNvSpPr>
          <p:nvPr/>
        </p:nvSpPr>
        <p:spPr bwMode="auto">
          <a:xfrm>
            <a:off x="6456747" y="1795845"/>
            <a:ext cx="1596365" cy="45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r">
              <a:lnSpc>
                <a:spcPct val="150000"/>
              </a:lnSpc>
            </a:pPr>
            <a:r>
              <a:rPr lang="zh-CN" altLang="en-US" sz="900" dirty="0">
                <a:solidFill>
                  <a:schemeClr val="bg1"/>
                </a:solidFill>
                <a:cs typeface="+mn-ea"/>
                <a:sym typeface="+mn-lt"/>
              </a:rPr>
              <a:t>单击此处添加文本单击此处添加文本单击此处添加文本</a:t>
            </a:r>
            <a:endParaRPr lang="en-US" altLang="zh-CN" sz="900" dirty="0">
              <a:solidFill>
                <a:schemeClr val="bg1"/>
              </a:solidFill>
              <a:cs typeface="+mn-ea"/>
              <a:sym typeface="+mn-lt"/>
            </a:endParaRPr>
          </a:p>
        </p:txBody>
      </p:sp>
      <p:sp>
        <p:nvSpPr>
          <p:cNvPr id="25" name="文本框 19"/>
          <p:cNvSpPr>
            <a:spLocks noChangeArrowheads="1"/>
          </p:cNvSpPr>
          <p:nvPr/>
        </p:nvSpPr>
        <p:spPr bwMode="auto">
          <a:xfrm>
            <a:off x="998951" y="3054352"/>
            <a:ext cx="10618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685800" eaLnBrk="1" hangingPunct="1"/>
            <a:r>
              <a:rPr lang="zh-CN" altLang="en-US" sz="1200" dirty="0">
                <a:solidFill>
                  <a:schemeClr val="bg1"/>
                </a:solidFill>
                <a:latin typeface="+mn-lt"/>
                <a:ea typeface="+mn-ea"/>
                <a:cs typeface="+mn-ea"/>
                <a:sym typeface="+mn-lt"/>
              </a:rPr>
              <a:t>输入你的标题</a:t>
            </a:r>
            <a:endParaRPr lang="en-US" altLang="zh-CN" sz="1200" dirty="0">
              <a:solidFill>
                <a:schemeClr val="bg1"/>
              </a:solidFill>
              <a:latin typeface="+mn-lt"/>
              <a:ea typeface="+mn-ea"/>
              <a:cs typeface="+mn-ea"/>
              <a:sym typeface="+mn-lt"/>
            </a:endParaRPr>
          </a:p>
        </p:txBody>
      </p:sp>
      <p:sp>
        <p:nvSpPr>
          <p:cNvPr id="26" name="文本框 19"/>
          <p:cNvSpPr>
            <a:spLocks noChangeArrowheads="1"/>
          </p:cNvSpPr>
          <p:nvPr/>
        </p:nvSpPr>
        <p:spPr bwMode="auto">
          <a:xfrm>
            <a:off x="3026327" y="1964437"/>
            <a:ext cx="10618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685800" eaLnBrk="1" hangingPunct="1"/>
            <a:r>
              <a:rPr lang="zh-CN" altLang="en-US" sz="1200" dirty="0">
                <a:solidFill>
                  <a:schemeClr val="bg1"/>
                </a:solidFill>
                <a:latin typeface="+mn-lt"/>
                <a:ea typeface="+mn-ea"/>
                <a:cs typeface="+mn-ea"/>
                <a:sym typeface="+mn-lt"/>
              </a:rPr>
              <a:t>输入你的标题</a:t>
            </a:r>
            <a:endParaRPr lang="en-US" altLang="zh-CN" sz="1200" dirty="0">
              <a:solidFill>
                <a:schemeClr val="bg1"/>
              </a:solidFill>
              <a:latin typeface="+mn-lt"/>
              <a:ea typeface="+mn-ea"/>
              <a:cs typeface="+mn-ea"/>
              <a:sym typeface="+mn-lt"/>
            </a:endParaRPr>
          </a:p>
        </p:txBody>
      </p:sp>
      <p:sp>
        <p:nvSpPr>
          <p:cNvPr id="27" name="文本框 19"/>
          <p:cNvSpPr>
            <a:spLocks noChangeArrowheads="1"/>
          </p:cNvSpPr>
          <p:nvPr/>
        </p:nvSpPr>
        <p:spPr bwMode="auto">
          <a:xfrm>
            <a:off x="4837402" y="3151529"/>
            <a:ext cx="10618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685800" eaLnBrk="1" hangingPunct="1"/>
            <a:r>
              <a:rPr lang="zh-CN" altLang="en-US" sz="1200" dirty="0">
                <a:solidFill>
                  <a:schemeClr val="bg1"/>
                </a:solidFill>
                <a:latin typeface="+mn-lt"/>
                <a:ea typeface="+mn-ea"/>
                <a:cs typeface="+mn-ea"/>
                <a:sym typeface="+mn-lt"/>
              </a:rPr>
              <a:t>输入你的标题</a:t>
            </a:r>
            <a:endParaRPr lang="en-US" altLang="zh-CN" sz="1200" dirty="0">
              <a:solidFill>
                <a:schemeClr val="bg1"/>
              </a:solidFill>
              <a:latin typeface="+mn-lt"/>
              <a:ea typeface="+mn-ea"/>
              <a:cs typeface="+mn-ea"/>
              <a:sym typeface="+mn-lt"/>
            </a:endParaRPr>
          </a:p>
        </p:txBody>
      </p:sp>
      <p:sp>
        <p:nvSpPr>
          <p:cNvPr id="28" name="文本框 19"/>
          <p:cNvSpPr>
            <a:spLocks noChangeArrowheads="1"/>
          </p:cNvSpPr>
          <p:nvPr/>
        </p:nvSpPr>
        <p:spPr bwMode="auto">
          <a:xfrm>
            <a:off x="6763522" y="1514618"/>
            <a:ext cx="10618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685800" eaLnBrk="1" hangingPunct="1"/>
            <a:r>
              <a:rPr lang="zh-CN" altLang="en-US" sz="1200" dirty="0">
                <a:solidFill>
                  <a:schemeClr val="bg1"/>
                </a:solidFill>
                <a:latin typeface="+mn-lt"/>
                <a:ea typeface="+mn-ea"/>
                <a:cs typeface="+mn-ea"/>
                <a:sym typeface="+mn-lt"/>
              </a:rPr>
              <a:t>输入你的标题</a:t>
            </a:r>
            <a:endParaRPr lang="en-US" altLang="zh-CN" sz="1200" dirty="0">
              <a:solidFill>
                <a:schemeClr val="bg1"/>
              </a:solidFill>
              <a:latin typeface="+mn-lt"/>
              <a:ea typeface="+mn-ea"/>
              <a:cs typeface="+mn-ea"/>
              <a:sym typeface="+mn-lt"/>
            </a:endParaRPr>
          </a:p>
        </p:txBody>
      </p:sp>
      <p:grpSp>
        <p:nvGrpSpPr>
          <p:cNvPr id="4" name="组合 3"/>
          <p:cNvGrpSpPr/>
          <p:nvPr/>
        </p:nvGrpSpPr>
        <p:grpSpPr>
          <a:xfrm>
            <a:off x="4754974" y="1347614"/>
            <a:ext cx="1243970" cy="1243970"/>
            <a:chOff x="4754974" y="1347614"/>
            <a:chExt cx="1243970" cy="1243970"/>
          </a:xfrm>
        </p:grpSpPr>
        <p:sp>
          <p:nvSpPr>
            <p:cNvPr id="18" name="椭圆 17"/>
            <p:cNvSpPr/>
            <p:nvPr/>
          </p:nvSpPr>
          <p:spPr bwMode="auto">
            <a:xfrm>
              <a:off x="4754974" y="1347614"/>
              <a:ext cx="1243970" cy="1243970"/>
            </a:xfrm>
            <a:prstGeom prst="ellipse">
              <a:avLst/>
            </a:prstGeom>
            <a:noFill/>
            <a:ln>
              <a:solidFill>
                <a:schemeClr val="bg1"/>
              </a:solidFill>
              <a:prstDash val="dash"/>
            </a:ln>
          </p:spPr>
          <p:txBody>
            <a:bodyPr vert="horz" wrap="square" lIns="68580" tIns="34290" rIns="68580" bIns="34290" numCol="1" rtlCol="0" anchor="t" anchorCtr="0" compatLnSpc="1"/>
            <a:lstStyle/>
            <a:p>
              <a:pPr algn="ctr" defTabSz="685800"/>
              <a:endParaRPr lang="zh-CN" altLang="en-US" sz="1400">
                <a:solidFill>
                  <a:prstClr val="black"/>
                </a:solidFill>
                <a:cs typeface="+mn-ea"/>
                <a:sym typeface="+mn-lt"/>
              </a:endParaRPr>
            </a:p>
          </p:txBody>
        </p:sp>
        <p:sp>
          <p:nvSpPr>
            <p:cNvPr id="19" name="十角星 18"/>
            <p:cNvSpPr/>
            <p:nvPr/>
          </p:nvSpPr>
          <p:spPr bwMode="auto">
            <a:xfrm>
              <a:off x="4837664" y="1429117"/>
              <a:ext cx="1078592" cy="1078592"/>
            </a:xfrm>
            <a:prstGeom prst="star10">
              <a:avLst/>
            </a:prstGeom>
            <a:solidFill>
              <a:srgbClr val="FF7150"/>
            </a:solidFill>
            <a:ln>
              <a:noFill/>
            </a:ln>
          </p:spPr>
          <p:txBody>
            <a:bodyPr vert="horz" wrap="square" lIns="68580" tIns="34290" rIns="68580" bIns="34290" numCol="1" rtlCol="0" anchor="t" anchorCtr="0" compatLnSpc="1"/>
            <a:lstStyle/>
            <a:p>
              <a:pPr algn="ctr" defTabSz="685800"/>
              <a:endParaRPr lang="zh-CN" altLang="en-US" sz="1400">
                <a:solidFill>
                  <a:prstClr val="black"/>
                </a:solidFill>
                <a:cs typeface="+mn-ea"/>
                <a:sym typeface="+mn-lt"/>
              </a:endParaRPr>
            </a:p>
          </p:txBody>
        </p:sp>
        <p:grpSp>
          <p:nvGrpSpPr>
            <p:cNvPr id="38" name="组合 37"/>
            <p:cNvGrpSpPr/>
            <p:nvPr/>
          </p:nvGrpSpPr>
          <p:grpSpPr>
            <a:xfrm>
              <a:off x="5172392" y="1791820"/>
              <a:ext cx="484584" cy="408385"/>
              <a:chOff x="6631782" y="1996680"/>
              <a:chExt cx="484584" cy="408385"/>
            </a:xfrm>
          </p:grpSpPr>
          <p:sp>
            <p:nvSpPr>
              <p:cNvPr id="39" name="Freeform 36"/>
              <p:cNvSpPr/>
              <p:nvPr/>
            </p:nvSpPr>
            <p:spPr bwMode="auto">
              <a:xfrm>
                <a:off x="6852048" y="2134792"/>
                <a:ext cx="45244" cy="255985"/>
              </a:xfrm>
              <a:custGeom>
                <a:avLst/>
                <a:gdLst>
                  <a:gd name="T0" fmla="*/ 16 w 16"/>
                  <a:gd name="T1" fmla="*/ 12 h 91"/>
                  <a:gd name="T2" fmla="*/ 16 w 16"/>
                  <a:gd name="T3" fmla="*/ 80 h 91"/>
                  <a:gd name="T4" fmla="*/ 13 w 16"/>
                  <a:gd name="T5" fmla="*/ 90 h 91"/>
                  <a:gd name="T6" fmla="*/ 8 w 16"/>
                  <a:gd name="T7" fmla="*/ 91 h 91"/>
                  <a:gd name="T8" fmla="*/ 3 w 16"/>
                  <a:gd name="T9" fmla="*/ 90 h 91"/>
                  <a:gd name="T10" fmla="*/ 0 w 16"/>
                  <a:gd name="T11" fmla="*/ 80 h 91"/>
                  <a:gd name="T12" fmla="*/ 0 w 16"/>
                  <a:gd name="T13" fmla="*/ 12 h 91"/>
                  <a:gd name="T14" fmla="*/ 3 w 16"/>
                  <a:gd name="T15" fmla="*/ 2 h 91"/>
                  <a:gd name="T16" fmla="*/ 8 w 16"/>
                  <a:gd name="T17" fmla="*/ 0 h 91"/>
                  <a:gd name="T18" fmla="*/ 13 w 16"/>
                  <a:gd name="T19" fmla="*/ 2 h 91"/>
                  <a:gd name="T20" fmla="*/ 16 w 16"/>
                  <a:gd name="T21" fmla="*/ 1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91">
                    <a:moveTo>
                      <a:pt x="16" y="12"/>
                    </a:moveTo>
                    <a:cubicBezTo>
                      <a:pt x="16" y="80"/>
                      <a:pt x="16" y="80"/>
                      <a:pt x="16" y="80"/>
                    </a:cubicBezTo>
                    <a:cubicBezTo>
                      <a:pt x="16" y="84"/>
                      <a:pt x="14" y="88"/>
                      <a:pt x="13" y="90"/>
                    </a:cubicBezTo>
                    <a:cubicBezTo>
                      <a:pt x="11" y="91"/>
                      <a:pt x="10" y="91"/>
                      <a:pt x="8" y="91"/>
                    </a:cubicBezTo>
                    <a:cubicBezTo>
                      <a:pt x="6" y="91"/>
                      <a:pt x="5" y="91"/>
                      <a:pt x="3" y="90"/>
                    </a:cubicBezTo>
                    <a:cubicBezTo>
                      <a:pt x="2" y="88"/>
                      <a:pt x="0" y="84"/>
                      <a:pt x="0" y="80"/>
                    </a:cubicBezTo>
                    <a:cubicBezTo>
                      <a:pt x="0" y="12"/>
                      <a:pt x="0" y="12"/>
                      <a:pt x="0" y="12"/>
                    </a:cubicBezTo>
                    <a:cubicBezTo>
                      <a:pt x="0" y="7"/>
                      <a:pt x="2" y="4"/>
                      <a:pt x="3" y="2"/>
                    </a:cubicBezTo>
                    <a:cubicBezTo>
                      <a:pt x="5" y="0"/>
                      <a:pt x="6" y="0"/>
                      <a:pt x="8" y="0"/>
                    </a:cubicBezTo>
                    <a:cubicBezTo>
                      <a:pt x="10" y="0"/>
                      <a:pt x="11" y="0"/>
                      <a:pt x="13" y="2"/>
                    </a:cubicBezTo>
                    <a:cubicBezTo>
                      <a:pt x="14" y="4"/>
                      <a:pt x="16" y="7"/>
                      <a:pt x="16" y="1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0" name="Freeform 37"/>
              <p:cNvSpPr>
                <a:spLocks noEditPoints="1"/>
              </p:cNvSpPr>
              <p:nvPr/>
            </p:nvSpPr>
            <p:spPr bwMode="auto">
              <a:xfrm>
                <a:off x="6631782" y="2050257"/>
                <a:ext cx="251222" cy="200025"/>
              </a:xfrm>
              <a:custGeom>
                <a:avLst/>
                <a:gdLst>
                  <a:gd name="T0" fmla="*/ 19 w 89"/>
                  <a:gd name="T1" fmla="*/ 52 h 71"/>
                  <a:gd name="T2" fmla="*/ 40 w 89"/>
                  <a:gd name="T3" fmla="*/ 60 h 71"/>
                  <a:gd name="T4" fmla="*/ 68 w 89"/>
                  <a:gd name="T5" fmla="*/ 58 h 71"/>
                  <a:gd name="T6" fmla="*/ 76 w 89"/>
                  <a:gd name="T7" fmla="*/ 55 h 71"/>
                  <a:gd name="T8" fmla="*/ 78 w 89"/>
                  <a:gd name="T9" fmla="*/ 55 h 71"/>
                  <a:gd name="T10" fmla="*/ 78 w 89"/>
                  <a:gd name="T11" fmla="*/ 55 h 71"/>
                  <a:gd name="T12" fmla="*/ 79 w 89"/>
                  <a:gd name="T13" fmla="*/ 53 h 71"/>
                  <a:gd name="T14" fmla="*/ 78 w 89"/>
                  <a:gd name="T15" fmla="*/ 51 h 71"/>
                  <a:gd name="T16" fmla="*/ 74 w 89"/>
                  <a:gd name="T17" fmla="*/ 43 h 71"/>
                  <a:gd name="T18" fmla="*/ 55 w 89"/>
                  <a:gd name="T19" fmla="*/ 21 h 71"/>
                  <a:gd name="T20" fmla="*/ 36 w 89"/>
                  <a:gd name="T21" fmla="*/ 11 h 71"/>
                  <a:gd name="T22" fmla="*/ 20 w 89"/>
                  <a:gd name="T23" fmla="*/ 15 h 71"/>
                  <a:gd name="T24" fmla="*/ 13 w 89"/>
                  <a:gd name="T25" fmla="*/ 25 h 71"/>
                  <a:gd name="T26" fmla="*/ 11 w 89"/>
                  <a:gd name="T27" fmla="*/ 38 h 71"/>
                  <a:gd name="T28" fmla="*/ 19 w 89"/>
                  <a:gd name="T29" fmla="*/ 52 h 71"/>
                  <a:gd name="T30" fmla="*/ 38 w 89"/>
                  <a:gd name="T31" fmla="*/ 70 h 71"/>
                  <a:gd name="T32" fmla="*/ 13 w 89"/>
                  <a:gd name="T33" fmla="*/ 60 h 71"/>
                  <a:gd name="T34" fmla="*/ 1 w 89"/>
                  <a:gd name="T35" fmla="*/ 39 h 71"/>
                  <a:gd name="T36" fmla="*/ 3 w 89"/>
                  <a:gd name="T37" fmla="*/ 21 h 71"/>
                  <a:gd name="T38" fmla="*/ 14 w 89"/>
                  <a:gd name="T39" fmla="*/ 7 h 71"/>
                  <a:gd name="T40" fmla="*/ 37 w 89"/>
                  <a:gd name="T41" fmla="*/ 1 h 71"/>
                  <a:gd name="T42" fmla="*/ 62 w 89"/>
                  <a:gd name="T43" fmla="*/ 13 h 71"/>
                  <a:gd name="T44" fmla="*/ 83 w 89"/>
                  <a:gd name="T45" fmla="*/ 38 h 71"/>
                  <a:gd name="T46" fmla="*/ 88 w 89"/>
                  <a:gd name="T47" fmla="*/ 48 h 71"/>
                  <a:gd name="T48" fmla="*/ 87 w 89"/>
                  <a:gd name="T49" fmla="*/ 57 h 71"/>
                  <a:gd name="T50" fmla="*/ 81 w 89"/>
                  <a:gd name="T51" fmla="*/ 64 h 71"/>
                  <a:gd name="T52" fmla="*/ 71 w 89"/>
                  <a:gd name="T53" fmla="*/ 68 h 71"/>
                  <a:gd name="T54" fmla="*/ 38 w 89"/>
                  <a:gd name="T55" fmla="*/ 7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9" h="71">
                    <a:moveTo>
                      <a:pt x="19" y="52"/>
                    </a:moveTo>
                    <a:cubicBezTo>
                      <a:pt x="24" y="57"/>
                      <a:pt x="32" y="59"/>
                      <a:pt x="40" y="60"/>
                    </a:cubicBezTo>
                    <a:cubicBezTo>
                      <a:pt x="50" y="61"/>
                      <a:pt x="61" y="60"/>
                      <a:pt x="68" y="58"/>
                    </a:cubicBezTo>
                    <a:cubicBezTo>
                      <a:pt x="71" y="58"/>
                      <a:pt x="74" y="56"/>
                      <a:pt x="76" y="55"/>
                    </a:cubicBezTo>
                    <a:cubicBezTo>
                      <a:pt x="77" y="55"/>
                      <a:pt x="78" y="55"/>
                      <a:pt x="78" y="55"/>
                    </a:cubicBezTo>
                    <a:cubicBezTo>
                      <a:pt x="78" y="55"/>
                      <a:pt x="78" y="55"/>
                      <a:pt x="78" y="55"/>
                    </a:cubicBezTo>
                    <a:cubicBezTo>
                      <a:pt x="78" y="54"/>
                      <a:pt x="78" y="53"/>
                      <a:pt x="79" y="53"/>
                    </a:cubicBezTo>
                    <a:cubicBezTo>
                      <a:pt x="79" y="52"/>
                      <a:pt x="78" y="52"/>
                      <a:pt x="78" y="51"/>
                    </a:cubicBezTo>
                    <a:cubicBezTo>
                      <a:pt x="77" y="49"/>
                      <a:pt x="76" y="46"/>
                      <a:pt x="74" y="43"/>
                    </a:cubicBezTo>
                    <a:cubicBezTo>
                      <a:pt x="71" y="36"/>
                      <a:pt x="64" y="28"/>
                      <a:pt x="55" y="21"/>
                    </a:cubicBezTo>
                    <a:cubicBezTo>
                      <a:pt x="49" y="16"/>
                      <a:pt x="42" y="12"/>
                      <a:pt x="36" y="11"/>
                    </a:cubicBezTo>
                    <a:cubicBezTo>
                      <a:pt x="30" y="10"/>
                      <a:pt x="24" y="12"/>
                      <a:pt x="20" y="15"/>
                    </a:cubicBezTo>
                    <a:cubicBezTo>
                      <a:pt x="17" y="18"/>
                      <a:pt x="14" y="21"/>
                      <a:pt x="13" y="25"/>
                    </a:cubicBezTo>
                    <a:cubicBezTo>
                      <a:pt x="11" y="29"/>
                      <a:pt x="10" y="34"/>
                      <a:pt x="11" y="38"/>
                    </a:cubicBezTo>
                    <a:cubicBezTo>
                      <a:pt x="11" y="43"/>
                      <a:pt x="14" y="49"/>
                      <a:pt x="19" y="52"/>
                    </a:cubicBezTo>
                    <a:close/>
                    <a:moveTo>
                      <a:pt x="38" y="70"/>
                    </a:moveTo>
                    <a:cubicBezTo>
                      <a:pt x="29" y="69"/>
                      <a:pt x="20" y="66"/>
                      <a:pt x="13" y="60"/>
                    </a:cubicBezTo>
                    <a:cubicBezTo>
                      <a:pt x="6" y="55"/>
                      <a:pt x="2" y="47"/>
                      <a:pt x="1" y="39"/>
                    </a:cubicBezTo>
                    <a:cubicBezTo>
                      <a:pt x="0" y="33"/>
                      <a:pt x="1" y="27"/>
                      <a:pt x="3" y="21"/>
                    </a:cubicBezTo>
                    <a:cubicBezTo>
                      <a:pt x="6" y="16"/>
                      <a:pt x="10" y="11"/>
                      <a:pt x="14" y="7"/>
                    </a:cubicBezTo>
                    <a:cubicBezTo>
                      <a:pt x="20" y="2"/>
                      <a:pt x="28" y="0"/>
                      <a:pt x="37" y="1"/>
                    </a:cubicBezTo>
                    <a:cubicBezTo>
                      <a:pt x="46" y="3"/>
                      <a:pt x="54" y="7"/>
                      <a:pt x="62" y="13"/>
                    </a:cubicBezTo>
                    <a:cubicBezTo>
                      <a:pt x="71" y="21"/>
                      <a:pt x="79" y="30"/>
                      <a:pt x="83" y="38"/>
                    </a:cubicBezTo>
                    <a:cubicBezTo>
                      <a:pt x="85" y="42"/>
                      <a:pt x="87" y="45"/>
                      <a:pt x="88" y="48"/>
                    </a:cubicBezTo>
                    <a:cubicBezTo>
                      <a:pt x="89" y="52"/>
                      <a:pt x="89" y="55"/>
                      <a:pt x="87" y="57"/>
                    </a:cubicBezTo>
                    <a:cubicBezTo>
                      <a:pt x="87" y="60"/>
                      <a:pt x="84" y="62"/>
                      <a:pt x="81" y="64"/>
                    </a:cubicBezTo>
                    <a:cubicBezTo>
                      <a:pt x="79" y="66"/>
                      <a:pt x="75" y="67"/>
                      <a:pt x="71" y="68"/>
                    </a:cubicBezTo>
                    <a:cubicBezTo>
                      <a:pt x="62" y="70"/>
                      <a:pt x="50" y="71"/>
                      <a:pt x="38" y="7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1" name="Freeform 38"/>
              <p:cNvSpPr>
                <a:spLocks noEditPoints="1"/>
              </p:cNvSpPr>
              <p:nvPr/>
            </p:nvSpPr>
            <p:spPr bwMode="auto">
              <a:xfrm>
                <a:off x="6679407" y="2215755"/>
                <a:ext cx="201216" cy="189310"/>
              </a:xfrm>
              <a:custGeom>
                <a:avLst/>
                <a:gdLst>
                  <a:gd name="T0" fmla="*/ 6 w 71"/>
                  <a:gd name="T1" fmla="*/ 20 h 67"/>
                  <a:gd name="T2" fmla="*/ 25 w 71"/>
                  <a:gd name="T3" fmla="*/ 6 h 67"/>
                  <a:gd name="T4" fmla="*/ 52 w 71"/>
                  <a:gd name="T5" fmla="*/ 0 h 67"/>
                  <a:gd name="T6" fmla="*/ 69 w 71"/>
                  <a:gd name="T7" fmla="*/ 5 h 67"/>
                  <a:gd name="T8" fmla="*/ 71 w 71"/>
                  <a:gd name="T9" fmla="*/ 13 h 67"/>
                  <a:gd name="T10" fmla="*/ 70 w 71"/>
                  <a:gd name="T11" fmla="*/ 23 h 67"/>
                  <a:gd name="T12" fmla="*/ 58 w 71"/>
                  <a:gd name="T13" fmla="*/ 48 h 67"/>
                  <a:gd name="T14" fmla="*/ 40 w 71"/>
                  <a:gd name="T15" fmla="*/ 64 h 67"/>
                  <a:gd name="T16" fmla="*/ 20 w 71"/>
                  <a:gd name="T17" fmla="*/ 64 h 67"/>
                  <a:gd name="T18" fmla="*/ 7 w 71"/>
                  <a:gd name="T19" fmla="*/ 55 h 67"/>
                  <a:gd name="T20" fmla="*/ 1 w 71"/>
                  <a:gd name="T21" fmla="*/ 41 h 67"/>
                  <a:gd name="T22" fmla="*/ 6 w 71"/>
                  <a:gd name="T23" fmla="*/ 20 h 67"/>
                  <a:gd name="T24" fmla="*/ 29 w 71"/>
                  <a:gd name="T25" fmla="*/ 15 h 67"/>
                  <a:gd name="T26" fmla="*/ 14 w 71"/>
                  <a:gd name="T27" fmla="*/ 26 h 67"/>
                  <a:gd name="T28" fmla="*/ 11 w 71"/>
                  <a:gd name="T29" fmla="*/ 39 h 67"/>
                  <a:gd name="T30" fmla="*/ 15 w 71"/>
                  <a:gd name="T31" fmla="*/ 49 h 67"/>
                  <a:gd name="T32" fmla="*/ 23 w 71"/>
                  <a:gd name="T33" fmla="*/ 55 h 67"/>
                  <a:gd name="T34" fmla="*/ 36 w 71"/>
                  <a:gd name="T35" fmla="*/ 55 h 67"/>
                  <a:gd name="T36" fmla="*/ 50 w 71"/>
                  <a:gd name="T37" fmla="*/ 42 h 67"/>
                  <a:gd name="T38" fmla="*/ 60 w 71"/>
                  <a:gd name="T39" fmla="*/ 20 h 67"/>
                  <a:gd name="T40" fmla="*/ 61 w 71"/>
                  <a:gd name="T41" fmla="*/ 14 h 67"/>
                  <a:gd name="T42" fmla="*/ 61 w 71"/>
                  <a:gd name="T43" fmla="*/ 13 h 67"/>
                  <a:gd name="T44" fmla="*/ 58 w 71"/>
                  <a:gd name="T45" fmla="*/ 10 h 67"/>
                  <a:gd name="T46" fmla="*/ 52 w 71"/>
                  <a:gd name="T47" fmla="*/ 10 h 67"/>
                  <a:gd name="T48" fmla="*/ 29 w 71"/>
                  <a:gd name="T49" fmla="*/ 1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67">
                    <a:moveTo>
                      <a:pt x="6" y="20"/>
                    </a:moveTo>
                    <a:cubicBezTo>
                      <a:pt x="11" y="14"/>
                      <a:pt x="17" y="9"/>
                      <a:pt x="25" y="6"/>
                    </a:cubicBezTo>
                    <a:cubicBezTo>
                      <a:pt x="34" y="2"/>
                      <a:pt x="45" y="0"/>
                      <a:pt x="52" y="0"/>
                    </a:cubicBezTo>
                    <a:cubicBezTo>
                      <a:pt x="57" y="0"/>
                      <a:pt x="65" y="0"/>
                      <a:pt x="69" y="5"/>
                    </a:cubicBezTo>
                    <a:cubicBezTo>
                      <a:pt x="70" y="7"/>
                      <a:pt x="71" y="9"/>
                      <a:pt x="71" y="13"/>
                    </a:cubicBezTo>
                    <a:cubicBezTo>
                      <a:pt x="71" y="15"/>
                      <a:pt x="71" y="19"/>
                      <a:pt x="70" y="23"/>
                    </a:cubicBezTo>
                    <a:cubicBezTo>
                      <a:pt x="68" y="30"/>
                      <a:pt x="64" y="40"/>
                      <a:pt x="58" y="48"/>
                    </a:cubicBezTo>
                    <a:cubicBezTo>
                      <a:pt x="53" y="55"/>
                      <a:pt x="47" y="61"/>
                      <a:pt x="40" y="64"/>
                    </a:cubicBezTo>
                    <a:cubicBezTo>
                      <a:pt x="33" y="67"/>
                      <a:pt x="26" y="67"/>
                      <a:pt x="20" y="64"/>
                    </a:cubicBezTo>
                    <a:cubicBezTo>
                      <a:pt x="15" y="63"/>
                      <a:pt x="10" y="59"/>
                      <a:pt x="7" y="55"/>
                    </a:cubicBezTo>
                    <a:cubicBezTo>
                      <a:pt x="4" y="51"/>
                      <a:pt x="2" y="46"/>
                      <a:pt x="1" y="41"/>
                    </a:cubicBezTo>
                    <a:cubicBezTo>
                      <a:pt x="0" y="34"/>
                      <a:pt x="1" y="27"/>
                      <a:pt x="6" y="20"/>
                    </a:cubicBezTo>
                    <a:close/>
                    <a:moveTo>
                      <a:pt x="29" y="15"/>
                    </a:moveTo>
                    <a:cubicBezTo>
                      <a:pt x="23" y="18"/>
                      <a:pt x="17" y="21"/>
                      <a:pt x="14" y="26"/>
                    </a:cubicBezTo>
                    <a:cubicBezTo>
                      <a:pt x="11" y="30"/>
                      <a:pt x="10" y="35"/>
                      <a:pt x="11" y="39"/>
                    </a:cubicBezTo>
                    <a:cubicBezTo>
                      <a:pt x="11" y="43"/>
                      <a:pt x="13" y="46"/>
                      <a:pt x="15" y="49"/>
                    </a:cubicBezTo>
                    <a:cubicBezTo>
                      <a:pt x="17" y="52"/>
                      <a:pt x="20" y="54"/>
                      <a:pt x="23" y="55"/>
                    </a:cubicBezTo>
                    <a:cubicBezTo>
                      <a:pt x="27" y="57"/>
                      <a:pt x="31" y="57"/>
                      <a:pt x="36" y="55"/>
                    </a:cubicBezTo>
                    <a:cubicBezTo>
                      <a:pt x="41" y="52"/>
                      <a:pt x="46" y="48"/>
                      <a:pt x="50" y="42"/>
                    </a:cubicBezTo>
                    <a:cubicBezTo>
                      <a:pt x="55" y="35"/>
                      <a:pt x="58" y="26"/>
                      <a:pt x="60" y="20"/>
                    </a:cubicBezTo>
                    <a:cubicBezTo>
                      <a:pt x="61" y="18"/>
                      <a:pt x="61" y="16"/>
                      <a:pt x="61" y="14"/>
                    </a:cubicBezTo>
                    <a:cubicBezTo>
                      <a:pt x="61" y="14"/>
                      <a:pt x="61" y="13"/>
                      <a:pt x="61" y="13"/>
                    </a:cubicBezTo>
                    <a:cubicBezTo>
                      <a:pt x="61" y="11"/>
                      <a:pt x="61" y="11"/>
                      <a:pt x="58" y="10"/>
                    </a:cubicBezTo>
                    <a:cubicBezTo>
                      <a:pt x="57" y="10"/>
                      <a:pt x="55" y="10"/>
                      <a:pt x="52" y="10"/>
                    </a:cubicBezTo>
                    <a:cubicBezTo>
                      <a:pt x="46" y="10"/>
                      <a:pt x="37" y="12"/>
                      <a:pt x="29" y="1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2" name="Freeform 39"/>
              <p:cNvSpPr>
                <a:spLocks noEditPoints="1"/>
              </p:cNvSpPr>
              <p:nvPr/>
            </p:nvSpPr>
            <p:spPr bwMode="auto">
              <a:xfrm>
                <a:off x="6866335" y="2050257"/>
                <a:ext cx="250031" cy="200025"/>
              </a:xfrm>
              <a:custGeom>
                <a:avLst/>
                <a:gdLst>
                  <a:gd name="T0" fmla="*/ 76 w 89"/>
                  <a:gd name="T1" fmla="*/ 60 h 71"/>
                  <a:gd name="T2" fmla="*/ 51 w 89"/>
                  <a:gd name="T3" fmla="*/ 70 h 71"/>
                  <a:gd name="T4" fmla="*/ 18 w 89"/>
                  <a:gd name="T5" fmla="*/ 68 h 71"/>
                  <a:gd name="T6" fmla="*/ 8 w 89"/>
                  <a:gd name="T7" fmla="*/ 64 h 71"/>
                  <a:gd name="T8" fmla="*/ 2 w 89"/>
                  <a:gd name="T9" fmla="*/ 57 h 71"/>
                  <a:gd name="T10" fmla="*/ 1 w 89"/>
                  <a:gd name="T11" fmla="*/ 48 h 71"/>
                  <a:gd name="T12" fmla="*/ 6 w 89"/>
                  <a:gd name="T13" fmla="*/ 38 h 71"/>
                  <a:gd name="T14" fmla="*/ 27 w 89"/>
                  <a:gd name="T15" fmla="*/ 13 h 71"/>
                  <a:gd name="T16" fmla="*/ 52 w 89"/>
                  <a:gd name="T17" fmla="*/ 1 h 71"/>
                  <a:gd name="T18" fmla="*/ 74 w 89"/>
                  <a:gd name="T19" fmla="*/ 7 h 71"/>
                  <a:gd name="T20" fmla="*/ 85 w 89"/>
                  <a:gd name="T21" fmla="*/ 21 h 71"/>
                  <a:gd name="T22" fmla="*/ 88 w 89"/>
                  <a:gd name="T23" fmla="*/ 39 h 71"/>
                  <a:gd name="T24" fmla="*/ 76 w 89"/>
                  <a:gd name="T25" fmla="*/ 60 h 71"/>
                  <a:gd name="T26" fmla="*/ 49 w 89"/>
                  <a:gd name="T27" fmla="*/ 60 h 71"/>
                  <a:gd name="T28" fmla="*/ 70 w 89"/>
                  <a:gd name="T29" fmla="*/ 52 h 71"/>
                  <a:gd name="T30" fmla="*/ 78 w 89"/>
                  <a:gd name="T31" fmla="*/ 38 h 71"/>
                  <a:gd name="T32" fmla="*/ 76 w 89"/>
                  <a:gd name="T33" fmla="*/ 25 h 71"/>
                  <a:gd name="T34" fmla="*/ 68 w 89"/>
                  <a:gd name="T35" fmla="*/ 15 h 71"/>
                  <a:gd name="T36" fmla="*/ 53 w 89"/>
                  <a:gd name="T37" fmla="*/ 11 h 71"/>
                  <a:gd name="T38" fmla="*/ 33 w 89"/>
                  <a:gd name="T39" fmla="*/ 21 h 71"/>
                  <a:gd name="T40" fmla="*/ 14 w 89"/>
                  <a:gd name="T41" fmla="*/ 43 h 71"/>
                  <a:gd name="T42" fmla="*/ 11 w 89"/>
                  <a:gd name="T43" fmla="*/ 50 h 71"/>
                  <a:gd name="T44" fmla="*/ 14 w 89"/>
                  <a:gd name="T45" fmla="*/ 56 h 71"/>
                  <a:gd name="T46" fmla="*/ 21 w 89"/>
                  <a:gd name="T47" fmla="*/ 58 h 71"/>
                  <a:gd name="T48" fmla="*/ 49 w 89"/>
                  <a:gd name="T49"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9" h="71">
                    <a:moveTo>
                      <a:pt x="76" y="60"/>
                    </a:moveTo>
                    <a:cubicBezTo>
                      <a:pt x="69" y="66"/>
                      <a:pt x="60" y="69"/>
                      <a:pt x="51" y="70"/>
                    </a:cubicBezTo>
                    <a:cubicBezTo>
                      <a:pt x="39" y="71"/>
                      <a:pt x="27" y="70"/>
                      <a:pt x="18" y="68"/>
                    </a:cubicBezTo>
                    <a:cubicBezTo>
                      <a:pt x="14" y="67"/>
                      <a:pt x="10" y="66"/>
                      <a:pt x="8" y="64"/>
                    </a:cubicBezTo>
                    <a:cubicBezTo>
                      <a:pt x="4" y="62"/>
                      <a:pt x="2" y="60"/>
                      <a:pt x="2" y="57"/>
                    </a:cubicBezTo>
                    <a:cubicBezTo>
                      <a:pt x="0" y="55"/>
                      <a:pt x="0" y="52"/>
                      <a:pt x="1" y="48"/>
                    </a:cubicBezTo>
                    <a:cubicBezTo>
                      <a:pt x="2" y="45"/>
                      <a:pt x="4" y="42"/>
                      <a:pt x="6" y="38"/>
                    </a:cubicBezTo>
                    <a:cubicBezTo>
                      <a:pt x="10" y="30"/>
                      <a:pt x="18" y="21"/>
                      <a:pt x="27" y="13"/>
                    </a:cubicBezTo>
                    <a:cubicBezTo>
                      <a:pt x="35" y="7"/>
                      <a:pt x="43" y="3"/>
                      <a:pt x="52" y="1"/>
                    </a:cubicBezTo>
                    <a:cubicBezTo>
                      <a:pt x="61" y="0"/>
                      <a:pt x="68" y="2"/>
                      <a:pt x="74" y="7"/>
                    </a:cubicBezTo>
                    <a:cubicBezTo>
                      <a:pt x="79" y="11"/>
                      <a:pt x="83" y="16"/>
                      <a:pt x="85" y="21"/>
                    </a:cubicBezTo>
                    <a:cubicBezTo>
                      <a:pt x="88" y="27"/>
                      <a:pt x="89" y="33"/>
                      <a:pt x="88" y="39"/>
                    </a:cubicBezTo>
                    <a:cubicBezTo>
                      <a:pt x="87" y="47"/>
                      <a:pt x="83" y="55"/>
                      <a:pt x="76" y="60"/>
                    </a:cubicBezTo>
                    <a:close/>
                    <a:moveTo>
                      <a:pt x="49" y="60"/>
                    </a:moveTo>
                    <a:cubicBezTo>
                      <a:pt x="57" y="59"/>
                      <a:pt x="64" y="57"/>
                      <a:pt x="70" y="52"/>
                    </a:cubicBezTo>
                    <a:cubicBezTo>
                      <a:pt x="75" y="49"/>
                      <a:pt x="77" y="43"/>
                      <a:pt x="78" y="38"/>
                    </a:cubicBezTo>
                    <a:cubicBezTo>
                      <a:pt x="79" y="34"/>
                      <a:pt x="78" y="29"/>
                      <a:pt x="76" y="25"/>
                    </a:cubicBezTo>
                    <a:cubicBezTo>
                      <a:pt x="75" y="21"/>
                      <a:pt x="72" y="18"/>
                      <a:pt x="68" y="15"/>
                    </a:cubicBezTo>
                    <a:cubicBezTo>
                      <a:pt x="64" y="12"/>
                      <a:pt x="59" y="10"/>
                      <a:pt x="53" y="11"/>
                    </a:cubicBezTo>
                    <a:cubicBezTo>
                      <a:pt x="46" y="12"/>
                      <a:pt x="40" y="16"/>
                      <a:pt x="33" y="21"/>
                    </a:cubicBezTo>
                    <a:cubicBezTo>
                      <a:pt x="25" y="28"/>
                      <a:pt x="18" y="36"/>
                      <a:pt x="14" y="43"/>
                    </a:cubicBezTo>
                    <a:cubicBezTo>
                      <a:pt x="13" y="45"/>
                      <a:pt x="12" y="48"/>
                      <a:pt x="11" y="50"/>
                    </a:cubicBezTo>
                    <a:cubicBezTo>
                      <a:pt x="10" y="54"/>
                      <a:pt x="10" y="54"/>
                      <a:pt x="14" y="56"/>
                    </a:cubicBezTo>
                    <a:cubicBezTo>
                      <a:pt x="15" y="57"/>
                      <a:pt x="18" y="58"/>
                      <a:pt x="21" y="58"/>
                    </a:cubicBezTo>
                    <a:cubicBezTo>
                      <a:pt x="28" y="60"/>
                      <a:pt x="39" y="61"/>
                      <a:pt x="49" y="6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3" name="Freeform 40"/>
              <p:cNvSpPr>
                <a:spLocks noEditPoints="1"/>
              </p:cNvSpPr>
              <p:nvPr/>
            </p:nvSpPr>
            <p:spPr bwMode="auto">
              <a:xfrm>
                <a:off x="6868716" y="2215755"/>
                <a:ext cx="200025" cy="189310"/>
              </a:xfrm>
              <a:custGeom>
                <a:avLst/>
                <a:gdLst>
                  <a:gd name="T0" fmla="*/ 57 w 71"/>
                  <a:gd name="T1" fmla="*/ 26 h 67"/>
                  <a:gd name="T2" fmla="*/ 42 w 71"/>
                  <a:gd name="T3" fmla="*/ 15 h 67"/>
                  <a:gd name="T4" fmla="*/ 19 w 71"/>
                  <a:gd name="T5" fmla="*/ 10 h 67"/>
                  <a:gd name="T6" fmla="*/ 12 w 71"/>
                  <a:gd name="T7" fmla="*/ 10 h 67"/>
                  <a:gd name="T8" fmla="*/ 10 w 71"/>
                  <a:gd name="T9" fmla="*/ 14 h 67"/>
                  <a:gd name="T10" fmla="*/ 11 w 71"/>
                  <a:gd name="T11" fmla="*/ 20 h 67"/>
                  <a:gd name="T12" fmla="*/ 21 w 71"/>
                  <a:gd name="T13" fmla="*/ 42 h 67"/>
                  <a:gd name="T14" fmla="*/ 35 w 71"/>
                  <a:gd name="T15" fmla="*/ 55 h 67"/>
                  <a:gd name="T16" fmla="*/ 48 w 71"/>
                  <a:gd name="T17" fmla="*/ 55 h 67"/>
                  <a:gd name="T18" fmla="*/ 56 w 71"/>
                  <a:gd name="T19" fmla="*/ 49 h 67"/>
                  <a:gd name="T20" fmla="*/ 60 w 71"/>
                  <a:gd name="T21" fmla="*/ 39 h 67"/>
                  <a:gd name="T22" fmla="*/ 57 w 71"/>
                  <a:gd name="T23" fmla="*/ 26 h 67"/>
                  <a:gd name="T24" fmla="*/ 46 w 71"/>
                  <a:gd name="T25" fmla="*/ 6 h 67"/>
                  <a:gd name="T26" fmla="*/ 65 w 71"/>
                  <a:gd name="T27" fmla="*/ 20 h 67"/>
                  <a:gd name="T28" fmla="*/ 70 w 71"/>
                  <a:gd name="T29" fmla="*/ 41 h 67"/>
                  <a:gd name="T30" fmla="*/ 64 w 71"/>
                  <a:gd name="T31" fmla="*/ 55 h 67"/>
                  <a:gd name="T32" fmla="*/ 51 w 71"/>
                  <a:gd name="T33" fmla="*/ 64 h 67"/>
                  <a:gd name="T34" fmla="*/ 31 w 71"/>
                  <a:gd name="T35" fmla="*/ 64 h 67"/>
                  <a:gd name="T36" fmla="*/ 13 w 71"/>
                  <a:gd name="T37" fmla="*/ 48 h 67"/>
                  <a:gd name="T38" fmla="*/ 1 w 71"/>
                  <a:gd name="T39" fmla="*/ 23 h 67"/>
                  <a:gd name="T40" fmla="*/ 0 w 71"/>
                  <a:gd name="T41" fmla="*/ 13 h 67"/>
                  <a:gd name="T42" fmla="*/ 2 w 71"/>
                  <a:gd name="T43" fmla="*/ 5 h 67"/>
                  <a:gd name="T44" fmla="*/ 19 w 71"/>
                  <a:gd name="T45" fmla="*/ 0 h 67"/>
                  <a:gd name="T46" fmla="*/ 46 w 71"/>
                  <a:gd name="T47" fmla="*/ 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67">
                    <a:moveTo>
                      <a:pt x="57" y="26"/>
                    </a:moveTo>
                    <a:cubicBezTo>
                      <a:pt x="53" y="21"/>
                      <a:pt x="48" y="18"/>
                      <a:pt x="42" y="15"/>
                    </a:cubicBezTo>
                    <a:cubicBezTo>
                      <a:pt x="34" y="12"/>
                      <a:pt x="25" y="10"/>
                      <a:pt x="19" y="10"/>
                    </a:cubicBezTo>
                    <a:cubicBezTo>
                      <a:pt x="16" y="10"/>
                      <a:pt x="14" y="10"/>
                      <a:pt x="12" y="10"/>
                    </a:cubicBezTo>
                    <a:cubicBezTo>
                      <a:pt x="9" y="11"/>
                      <a:pt x="10" y="11"/>
                      <a:pt x="10" y="14"/>
                    </a:cubicBezTo>
                    <a:cubicBezTo>
                      <a:pt x="10" y="16"/>
                      <a:pt x="10" y="18"/>
                      <a:pt x="11" y="20"/>
                    </a:cubicBezTo>
                    <a:cubicBezTo>
                      <a:pt x="12" y="26"/>
                      <a:pt x="16" y="35"/>
                      <a:pt x="21" y="42"/>
                    </a:cubicBezTo>
                    <a:cubicBezTo>
                      <a:pt x="25" y="48"/>
                      <a:pt x="30" y="52"/>
                      <a:pt x="35" y="55"/>
                    </a:cubicBezTo>
                    <a:cubicBezTo>
                      <a:pt x="39" y="57"/>
                      <a:pt x="44" y="57"/>
                      <a:pt x="48" y="55"/>
                    </a:cubicBezTo>
                    <a:cubicBezTo>
                      <a:pt x="51" y="54"/>
                      <a:pt x="54" y="52"/>
                      <a:pt x="56" y="49"/>
                    </a:cubicBezTo>
                    <a:cubicBezTo>
                      <a:pt x="58" y="46"/>
                      <a:pt x="60" y="43"/>
                      <a:pt x="60" y="39"/>
                    </a:cubicBezTo>
                    <a:cubicBezTo>
                      <a:pt x="61" y="35"/>
                      <a:pt x="60" y="30"/>
                      <a:pt x="57" y="26"/>
                    </a:cubicBezTo>
                    <a:close/>
                    <a:moveTo>
                      <a:pt x="46" y="6"/>
                    </a:moveTo>
                    <a:cubicBezTo>
                      <a:pt x="53" y="9"/>
                      <a:pt x="60" y="14"/>
                      <a:pt x="65" y="20"/>
                    </a:cubicBezTo>
                    <a:cubicBezTo>
                      <a:pt x="70" y="27"/>
                      <a:pt x="71" y="34"/>
                      <a:pt x="70" y="41"/>
                    </a:cubicBezTo>
                    <a:cubicBezTo>
                      <a:pt x="69" y="46"/>
                      <a:pt x="67" y="51"/>
                      <a:pt x="64" y="55"/>
                    </a:cubicBezTo>
                    <a:cubicBezTo>
                      <a:pt x="60" y="59"/>
                      <a:pt x="56" y="63"/>
                      <a:pt x="51" y="64"/>
                    </a:cubicBezTo>
                    <a:cubicBezTo>
                      <a:pt x="45" y="67"/>
                      <a:pt x="38" y="67"/>
                      <a:pt x="31" y="64"/>
                    </a:cubicBezTo>
                    <a:cubicBezTo>
                      <a:pt x="24" y="61"/>
                      <a:pt x="18" y="55"/>
                      <a:pt x="13" y="48"/>
                    </a:cubicBezTo>
                    <a:cubicBezTo>
                      <a:pt x="7" y="40"/>
                      <a:pt x="3" y="30"/>
                      <a:pt x="1" y="23"/>
                    </a:cubicBezTo>
                    <a:cubicBezTo>
                      <a:pt x="0" y="19"/>
                      <a:pt x="0" y="15"/>
                      <a:pt x="0" y="13"/>
                    </a:cubicBezTo>
                    <a:cubicBezTo>
                      <a:pt x="0" y="9"/>
                      <a:pt x="1" y="7"/>
                      <a:pt x="2" y="5"/>
                    </a:cubicBezTo>
                    <a:cubicBezTo>
                      <a:pt x="5" y="0"/>
                      <a:pt x="14" y="0"/>
                      <a:pt x="19" y="0"/>
                    </a:cubicBezTo>
                    <a:cubicBezTo>
                      <a:pt x="26" y="0"/>
                      <a:pt x="37" y="2"/>
                      <a:pt x="46" y="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4" name="Freeform 41"/>
              <p:cNvSpPr/>
              <p:nvPr/>
            </p:nvSpPr>
            <p:spPr bwMode="auto">
              <a:xfrm>
                <a:off x="6846095" y="2091930"/>
                <a:ext cx="55960" cy="59531"/>
              </a:xfrm>
              <a:custGeom>
                <a:avLst/>
                <a:gdLst>
                  <a:gd name="T0" fmla="*/ 20 w 20"/>
                  <a:gd name="T1" fmla="*/ 10 h 21"/>
                  <a:gd name="T2" fmla="*/ 20 w 20"/>
                  <a:gd name="T3" fmla="*/ 11 h 21"/>
                  <a:gd name="T4" fmla="*/ 14 w 20"/>
                  <a:gd name="T5" fmla="*/ 20 h 21"/>
                  <a:gd name="T6" fmla="*/ 6 w 20"/>
                  <a:gd name="T7" fmla="*/ 20 h 21"/>
                  <a:gd name="T8" fmla="*/ 0 w 20"/>
                  <a:gd name="T9" fmla="*/ 11 h 21"/>
                  <a:gd name="T10" fmla="*/ 0 w 20"/>
                  <a:gd name="T11" fmla="*/ 10 h 21"/>
                  <a:gd name="T12" fmla="*/ 6 w 20"/>
                  <a:gd name="T13" fmla="*/ 1 h 21"/>
                  <a:gd name="T14" fmla="*/ 10 w 20"/>
                  <a:gd name="T15" fmla="*/ 0 h 21"/>
                  <a:gd name="T16" fmla="*/ 14 w 20"/>
                  <a:gd name="T17" fmla="*/ 1 h 21"/>
                  <a:gd name="T18" fmla="*/ 20 w 20"/>
                  <a:gd name="T19"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1">
                    <a:moveTo>
                      <a:pt x="20" y="10"/>
                    </a:moveTo>
                    <a:cubicBezTo>
                      <a:pt x="20" y="11"/>
                      <a:pt x="20" y="11"/>
                      <a:pt x="20" y="11"/>
                    </a:cubicBezTo>
                    <a:cubicBezTo>
                      <a:pt x="20" y="16"/>
                      <a:pt x="17" y="19"/>
                      <a:pt x="14" y="20"/>
                    </a:cubicBezTo>
                    <a:cubicBezTo>
                      <a:pt x="11" y="21"/>
                      <a:pt x="9" y="21"/>
                      <a:pt x="6" y="20"/>
                    </a:cubicBezTo>
                    <a:cubicBezTo>
                      <a:pt x="3" y="19"/>
                      <a:pt x="0" y="16"/>
                      <a:pt x="0" y="11"/>
                    </a:cubicBezTo>
                    <a:cubicBezTo>
                      <a:pt x="0" y="10"/>
                      <a:pt x="0" y="10"/>
                      <a:pt x="0" y="10"/>
                    </a:cubicBezTo>
                    <a:cubicBezTo>
                      <a:pt x="0" y="5"/>
                      <a:pt x="3" y="2"/>
                      <a:pt x="6" y="1"/>
                    </a:cubicBezTo>
                    <a:cubicBezTo>
                      <a:pt x="7" y="0"/>
                      <a:pt x="9" y="0"/>
                      <a:pt x="10" y="0"/>
                    </a:cubicBezTo>
                    <a:cubicBezTo>
                      <a:pt x="11" y="0"/>
                      <a:pt x="13" y="0"/>
                      <a:pt x="14" y="1"/>
                    </a:cubicBezTo>
                    <a:cubicBezTo>
                      <a:pt x="17" y="2"/>
                      <a:pt x="20" y="5"/>
                      <a:pt x="20" y="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5" name="Freeform 42"/>
              <p:cNvSpPr/>
              <p:nvPr/>
            </p:nvSpPr>
            <p:spPr bwMode="auto">
              <a:xfrm>
                <a:off x="6781801" y="1996680"/>
                <a:ext cx="183356" cy="132160"/>
              </a:xfrm>
              <a:custGeom>
                <a:avLst/>
                <a:gdLst>
                  <a:gd name="T0" fmla="*/ 62 w 65"/>
                  <a:gd name="T1" fmla="*/ 10 h 47"/>
                  <a:gd name="T2" fmla="*/ 64 w 65"/>
                  <a:gd name="T3" fmla="*/ 3 h 47"/>
                  <a:gd name="T4" fmla="*/ 58 w 65"/>
                  <a:gd name="T5" fmla="*/ 1 h 47"/>
                  <a:gd name="T6" fmla="*/ 38 w 65"/>
                  <a:gd name="T7" fmla="*/ 16 h 47"/>
                  <a:gd name="T8" fmla="*/ 33 w 65"/>
                  <a:gd name="T9" fmla="*/ 26 h 47"/>
                  <a:gd name="T10" fmla="*/ 28 w 65"/>
                  <a:gd name="T11" fmla="*/ 16 h 47"/>
                  <a:gd name="T12" fmla="*/ 8 w 65"/>
                  <a:gd name="T13" fmla="*/ 1 h 47"/>
                  <a:gd name="T14" fmla="*/ 2 w 65"/>
                  <a:gd name="T15" fmla="*/ 3 h 47"/>
                  <a:gd name="T16" fmla="*/ 4 w 65"/>
                  <a:gd name="T17" fmla="*/ 10 h 47"/>
                  <a:gd name="T18" fmla="*/ 20 w 65"/>
                  <a:gd name="T19" fmla="*/ 22 h 47"/>
                  <a:gd name="T20" fmla="*/ 26 w 65"/>
                  <a:gd name="T21" fmla="*/ 41 h 47"/>
                  <a:gd name="T22" fmla="*/ 40 w 65"/>
                  <a:gd name="T23" fmla="*/ 41 h 47"/>
                  <a:gd name="T24" fmla="*/ 46 w 65"/>
                  <a:gd name="T25" fmla="*/ 22 h 47"/>
                  <a:gd name="T26" fmla="*/ 62 w 65"/>
                  <a:gd name="T27"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47">
                    <a:moveTo>
                      <a:pt x="62" y="10"/>
                    </a:moveTo>
                    <a:cubicBezTo>
                      <a:pt x="64" y="9"/>
                      <a:pt x="65" y="6"/>
                      <a:pt x="64" y="3"/>
                    </a:cubicBezTo>
                    <a:cubicBezTo>
                      <a:pt x="63" y="1"/>
                      <a:pt x="60" y="0"/>
                      <a:pt x="58" y="1"/>
                    </a:cubicBezTo>
                    <a:cubicBezTo>
                      <a:pt x="49" y="4"/>
                      <a:pt x="43" y="10"/>
                      <a:pt x="38" y="16"/>
                    </a:cubicBezTo>
                    <a:cubicBezTo>
                      <a:pt x="36" y="19"/>
                      <a:pt x="34" y="22"/>
                      <a:pt x="33" y="26"/>
                    </a:cubicBezTo>
                    <a:cubicBezTo>
                      <a:pt x="32" y="22"/>
                      <a:pt x="30" y="19"/>
                      <a:pt x="28" y="16"/>
                    </a:cubicBezTo>
                    <a:cubicBezTo>
                      <a:pt x="23" y="10"/>
                      <a:pt x="16" y="4"/>
                      <a:pt x="8" y="1"/>
                    </a:cubicBezTo>
                    <a:cubicBezTo>
                      <a:pt x="5" y="0"/>
                      <a:pt x="3" y="1"/>
                      <a:pt x="2" y="3"/>
                    </a:cubicBezTo>
                    <a:cubicBezTo>
                      <a:pt x="0" y="6"/>
                      <a:pt x="2" y="9"/>
                      <a:pt x="4" y="10"/>
                    </a:cubicBezTo>
                    <a:cubicBezTo>
                      <a:pt x="11" y="13"/>
                      <a:pt x="16" y="17"/>
                      <a:pt x="20" y="22"/>
                    </a:cubicBezTo>
                    <a:cubicBezTo>
                      <a:pt x="23" y="27"/>
                      <a:pt x="26" y="34"/>
                      <a:pt x="26" y="41"/>
                    </a:cubicBezTo>
                    <a:cubicBezTo>
                      <a:pt x="26" y="47"/>
                      <a:pt x="39" y="47"/>
                      <a:pt x="40" y="41"/>
                    </a:cubicBezTo>
                    <a:cubicBezTo>
                      <a:pt x="40" y="34"/>
                      <a:pt x="42" y="27"/>
                      <a:pt x="46" y="22"/>
                    </a:cubicBezTo>
                    <a:cubicBezTo>
                      <a:pt x="50" y="17"/>
                      <a:pt x="55" y="13"/>
                      <a:pt x="62" y="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grpSp>
      <p:grpSp>
        <p:nvGrpSpPr>
          <p:cNvPr id="5" name="组合 4"/>
          <p:cNvGrpSpPr/>
          <p:nvPr/>
        </p:nvGrpSpPr>
        <p:grpSpPr>
          <a:xfrm>
            <a:off x="6596446" y="2943268"/>
            <a:ext cx="1243970" cy="1243970"/>
            <a:chOff x="6596446" y="2943268"/>
            <a:chExt cx="1243970" cy="1243970"/>
          </a:xfrm>
        </p:grpSpPr>
        <p:sp>
          <p:nvSpPr>
            <p:cNvPr id="20" name="椭圆 19"/>
            <p:cNvSpPr/>
            <p:nvPr/>
          </p:nvSpPr>
          <p:spPr bwMode="auto">
            <a:xfrm>
              <a:off x="6596446" y="2943268"/>
              <a:ext cx="1243970" cy="1243970"/>
            </a:xfrm>
            <a:prstGeom prst="ellipse">
              <a:avLst/>
            </a:prstGeom>
            <a:noFill/>
            <a:ln>
              <a:solidFill>
                <a:schemeClr val="bg1"/>
              </a:solidFill>
              <a:prstDash val="dash"/>
            </a:ln>
          </p:spPr>
          <p:txBody>
            <a:bodyPr vert="horz" wrap="square" lIns="68580" tIns="34290" rIns="68580" bIns="34290" numCol="1" rtlCol="0" anchor="t" anchorCtr="0" compatLnSpc="1"/>
            <a:lstStyle/>
            <a:p>
              <a:pPr algn="ctr" defTabSz="685800"/>
              <a:endParaRPr lang="zh-CN" altLang="en-US" sz="1400">
                <a:solidFill>
                  <a:prstClr val="black"/>
                </a:solidFill>
                <a:cs typeface="+mn-ea"/>
                <a:sym typeface="+mn-lt"/>
              </a:endParaRPr>
            </a:p>
          </p:txBody>
        </p:sp>
        <p:sp>
          <p:nvSpPr>
            <p:cNvPr id="21" name="十角星 20"/>
            <p:cNvSpPr/>
            <p:nvPr/>
          </p:nvSpPr>
          <p:spPr bwMode="auto">
            <a:xfrm>
              <a:off x="6679136" y="3024771"/>
              <a:ext cx="1078592" cy="1078592"/>
            </a:xfrm>
            <a:prstGeom prst="star10">
              <a:avLst/>
            </a:prstGeom>
            <a:solidFill>
              <a:srgbClr val="4EEFEB"/>
            </a:solidFill>
            <a:ln>
              <a:noFill/>
            </a:ln>
          </p:spPr>
          <p:txBody>
            <a:bodyPr vert="horz" wrap="square" lIns="68580" tIns="34290" rIns="68580" bIns="34290" numCol="1" rtlCol="0" anchor="t" anchorCtr="0" compatLnSpc="1"/>
            <a:lstStyle/>
            <a:p>
              <a:pPr algn="ctr" defTabSz="685800"/>
              <a:endParaRPr lang="zh-CN" altLang="en-US" sz="1400">
                <a:solidFill>
                  <a:prstClr val="black"/>
                </a:solidFill>
                <a:cs typeface="+mn-ea"/>
                <a:sym typeface="+mn-lt"/>
              </a:endParaRPr>
            </a:p>
          </p:txBody>
        </p:sp>
        <p:grpSp>
          <p:nvGrpSpPr>
            <p:cNvPr id="46" name="组合 45"/>
            <p:cNvGrpSpPr/>
            <p:nvPr/>
          </p:nvGrpSpPr>
          <p:grpSpPr>
            <a:xfrm>
              <a:off x="6980307" y="3308305"/>
              <a:ext cx="476250" cy="484585"/>
              <a:chOff x="7435454" y="3554017"/>
              <a:chExt cx="476250" cy="484585"/>
            </a:xfrm>
          </p:grpSpPr>
          <p:sp>
            <p:nvSpPr>
              <p:cNvPr id="47" name="Freeform 75"/>
              <p:cNvSpPr>
                <a:spLocks noEditPoints="1"/>
              </p:cNvSpPr>
              <p:nvPr/>
            </p:nvSpPr>
            <p:spPr bwMode="auto">
              <a:xfrm>
                <a:off x="7435454" y="3689749"/>
                <a:ext cx="123825" cy="250031"/>
              </a:xfrm>
              <a:custGeom>
                <a:avLst/>
                <a:gdLst>
                  <a:gd name="T0" fmla="*/ 6 w 44"/>
                  <a:gd name="T1" fmla="*/ 1 h 89"/>
                  <a:gd name="T2" fmla="*/ 33 w 44"/>
                  <a:gd name="T3" fmla="*/ 18 h 89"/>
                  <a:gd name="T4" fmla="*/ 43 w 44"/>
                  <a:gd name="T5" fmla="*/ 45 h 89"/>
                  <a:gd name="T6" fmla="*/ 33 w 44"/>
                  <a:gd name="T7" fmla="*/ 72 h 89"/>
                  <a:gd name="T8" fmla="*/ 7 w 44"/>
                  <a:gd name="T9" fmla="*/ 88 h 89"/>
                  <a:gd name="T10" fmla="*/ 1 w 44"/>
                  <a:gd name="T11" fmla="*/ 87 h 89"/>
                  <a:gd name="T12" fmla="*/ 0 w 44"/>
                  <a:gd name="T13" fmla="*/ 83 h 89"/>
                  <a:gd name="T14" fmla="*/ 0 w 44"/>
                  <a:gd name="T15" fmla="*/ 6 h 89"/>
                  <a:gd name="T16" fmla="*/ 2 w 44"/>
                  <a:gd name="T17" fmla="*/ 2 h 89"/>
                  <a:gd name="T18" fmla="*/ 6 w 44"/>
                  <a:gd name="T19" fmla="*/ 1 h 89"/>
                  <a:gd name="T20" fmla="*/ 25 w 44"/>
                  <a:gd name="T21" fmla="*/ 24 h 89"/>
                  <a:gd name="T22" fmla="*/ 10 w 44"/>
                  <a:gd name="T23" fmla="*/ 13 h 89"/>
                  <a:gd name="T24" fmla="*/ 10 w 44"/>
                  <a:gd name="T25" fmla="*/ 76 h 89"/>
                  <a:gd name="T26" fmla="*/ 25 w 44"/>
                  <a:gd name="T27" fmla="*/ 65 h 89"/>
                  <a:gd name="T28" fmla="*/ 33 w 44"/>
                  <a:gd name="T29" fmla="*/ 45 h 89"/>
                  <a:gd name="T30" fmla="*/ 25 w 44"/>
                  <a:gd name="T31" fmla="*/ 2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 h="89">
                    <a:moveTo>
                      <a:pt x="6" y="1"/>
                    </a:moveTo>
                    <a:cubicBezTo>
                      <a:pt x="17" y="4"/>
                      <a:pt x="26" y="10"/>
                      <a:pt x="33" y="18"/>
                    </a:cubicBezTo>
                    <a:cubicBezTo>
                      <a:pt x="40" y="25"/>
                      <a:pt x="43" y="34"/>
                      <a:pt x="43" y="45"/>
                    </a:cubicBezTo>
                    <a:cubicBezTo>
                      <a:pt x="44" y="55"/>
                      <a:pt x="40" y="64"/>
                      <a:pt x="33" y="72"/>
                    </a:cubicBezTo>
                    <a:cubicBezTo>
                      <a:pt x="27" y="79"/>
                      <a:pt x="18" y="85"/>
                      <a:pt x="7" y="88"/>
                    </a:cubicBezTo>
                    <a:cubicBezTo>
                      <a:pt x="5" y="89"/>
                      <a:pt x="3" y="89"/>
                      <a:pt x="1" y="87"/>
                    </a:cubicBezTo>
                    <a:cubicBezTo>
                      <a:pt x="0" y="86"/>
                      <a:pt x="0" y="85"/>
                      <a:pt x="0" y="83"/>
                    </a:cubicBezTo>
                    <a:cubicBezTo>
                      <a:pt x="0" y="6"/>
                      <a:pt x="0" y="6"/>
                      <a:pt x="0" y="6"/>
                    </a:cubicBezTo>
                    <a:cubicBezTo>
                      <a:pt x="0" y="5"/>
                      <a:pt x="0" y="3"/>
                      <a:pt x="2" y="2"/>
                    </a:cubicBezTo>
                    <a:cubicBezTo>
                      <a:pt x="3" y="1"/>
                      <a:pt x="5" y="0"/>
                      <a:pt x="6" y="1"/>
                    </a:cubicBezTo>
                    <a:close/>
                    <a:moveTo>
                      <a:pt x="25" y="24"/>
                    </a:moveTo>
                    <a:cubicBezTo>
                      <a:pt x="21" y="20"/>
                      <a:pt x="16" y="16"/>
                      <a:pt x="10" y="13"/>
                    </a:cubicBezTo>
                    <a:cubicBezTo>
                      <a:pt x="10" y="76"/>
                      <a:pt x="10" y="76"/>
                      <a:pt x="10" y="76"/>
                    </a:cubicBezTo>
                    <a:cubicBezTo>
                      <a:pt x="16" y="73"/>
                      <a:pt x="21" y="70"/>
                      <a:pt x="25" y="65"/>
                    </a:cubicBezTo>
                    <a:cubicBezTo>
                      <a:pt x="30" y="59"/>
                      <a:pt x="33" y="52"/>
                      <a:pt x="33" y="45"/>
                    </a:cubicBezTo>
                    <a:cubicBezTo>
                      <a:pt x="33" y="37"/>
                      <a:pt x="30" y="30"/>
                      <a:pt x="25" y="2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8" name="Freeform 76"/>
              <p:cNvSpPr>
                <a:spLocks noEditPoints="1"/>
              </p:cNvSpPr>
              <p:nvPr/>
            </p:nvSpPr>
            <p:spPr bwMode="auto">
              <a:xfrm>
                <a:off x="7528323" y="3554017"/>
                <a:ext cx="360760" cy="484585"/>
              </a:xfrm>
              <a:custGeom>
                <a:avLst/>
                <a:gdLst>
                  <a:gd name="T0" fmla="*/ 78 w 128"/>
                  <a:gd name="T1" fmla="*/ 28 h 172"/>
                  <a:gd name="T2" fmla="*/ 113 w 128"/>
                  <a:gd name="T3" fmla="*/ 50 h 172"/>
                  <a:gd name="T4" fmla="*/ 128 w 128"/>
                  <a:gd name="T5" fmla="*/ 90 h 172"/>
                  <a:gd name="T6" fmla="*/ 109 w 128"/>
                  <a:gd name="T7" fmla="*/ 135 h 172"/>
                  <a:gd name="T8" fmla="*/ 64 w 128"/>
                  <a:gd name="T9" fmla="*/ 154 h 172"/>
                  <a:gd name="T10" fmla="*/ 59 w 128"/>
                  <a:gd name="T11" fmla="*/ 154 h 172"/>
                  <a:gd name="T12" fmla="*/ 48 w 128"/>
                  <a:gd name="T13" fmla="*/ 164 h 172"/>
                  <a:gd name="T14" fmla="*/ 32 w 128"/>
                  <a:gd name="T15" fmla="*/ 171 h 172"/>
                  <a:gd name="T16" fmla="*/ 27 w 128"/>
                  <a:gd name="T17" fmla="*/ 171 h 172"/>
                  <a:gd name="T18" fmla="*/ 25 w 128"/>
                  <a:gd name="T19" fmla="*/ 166 h 172"/>
                  <a:gd name="T20" fmla="*/ 25 w 128"/>
                  <a:gd name="T21" fmla="*/ 141 h 172"/>
                  <a:gd name="T22" fmla="*/ 7 w 128"/>
                  <a:gd name="T23" fmla="*/ 119 h 172"/>
                  <a:gd name="T24" fmla="*/ 0 w 128"/>
                  <a:gd name="T25" fmla="*/ 90 h 172"/>
                  <a:gd name="T26" fmla="*/ 7 w 128"/>
                  <a:gd name="T27" fmla="*/ 61 h 172"/>
                  <a:gd name="T28" fmla="*/ 25 w 128"/>
                  <a:gd name="T29" fmla="*/ 40 h 172"/>
                  <a:gd name="T30" fmla="*/ 25 w 128"/>
                  <a:gd name="T31" fmla="*/ 7 h 172"/>
                  <a:gd name="T32" fmla="*/ 26 w 128"/>
                  <a:gd name="T33" fmla="*/ 2 h 172"/>
                  <a:gd name="T34" fmla="*/ 31 w 128"/>
                  <a:gd name="T35" fmla="*/ 1 h 172"/>
                  <a:gd name="T36" fmla="*/ 60 w 128"/>
                  <a:gd name="T37" fmla="*/ 12 h 172"/>
                  <a:gd name="T38" fmla="*/ 78 w 128"/>
                  <a:gd name="T39" fmla="*/ 28 h 172"/>
                  <a:gd name="T40" fmla="*/ 105 w 128"/>
                  <a:gd name="T41" fmla="*/ 56 h 172"/>
                  <a:gd name="T42" fmla="*/ 74 w 128"/>
                  <a:gd name="T43" fmla="*/ 38 h 172"/>
                  <a:gd name="T44" fmla="*/ 72 w 128"/>
                  <a:gd name="T45" fmla="*/ 37 h 172"/>
                  <a:gd name="T46" fmla="*/ 70 w 128"/>
                  <a:gd name="T47" fmla="*/ 35 h 172"/>
                  <a:gd name="T48" fmla="*/ 55 w 128"/>
                  <a:gd name="T49" fmla="*/ 21 h 172"/>
                  <a:gd name="T50" fmla="*/ 35 w 128"/>
                  <a:gd name="T51" fmla="*/ 12 h 172"/>
                  <a:gd name="T52" fmla="*/ 35 w 128"/>
                  <a:gd name="T53" fmla="*/ 42 h 172"/>
                  <a:gd name="T54" fmla="*/ 34 w 128"/>
                  <a:gd name="T55" fmla="*/ 45 h 172"/>
                  <a:gd name="T56" fmla="*/ 32 w 128"/>
                  <a:gd name="T57" fmla="*/ 47 h 172"/>
                  <a:gd name="T58" fmla="*/ 16 w 128"/>
                  <a:gd name="T59" fmla="*/ 66 h 172"/>
                  <a:gd name="T60" fmla="*/ 10 w 128"/>
                  <a:gd name="T61" fmla="*/ 90 h 172"/>
                  <a:gd name="T62" fmla="*/ 16 w 128"/>
                  <a:gd name="T63" fmla="*/ 115 h 172"/>
                  <a:gd name="T64" fmla="*/ 33 w 128"/>
                  <a:gd name="T65" fmla="*/ 134 h 172"/>
                  <a:gd name="T66" fmla="*/ 34 w 128"/>
                  <a:gd name="T67" fmla="*/ 135 h 172"/>
                  <a:gd name="T68" fmla="*/ 35 w 128"/>
                  <a:gd name="T69" fmla="*/ 139 h 172"/>
                  <a:gd name="T70" fmla="*/ 35 w 128"/>
                  <a:gd name="T71" fmla="*/ 159 h 172"/>
                  <a:gd name="T72" fmla="*/ 43 w 128"/>
                  <a:gd name="T73" fmla="*/ 155 h 172"/>
                  <a:gd name="T74" fmla="*/ 53 w 128"/>
                  <a:gd name="T75" fmla="*/ 146 h 172"/>
                  <a:gd name="T76" fmla="*/ 64 w 128"/>
                  <a:gd name="T77" fmla="*/ 144 h 172"/>
                  <a:gd name="T78" fmla="*/ 102 w 128"/>
                  <a:gd name="T79" fmla="*/ 128 h 172"/>
                  <a:gd name="T80" fmla="*/ 117 w 128"/>
                  <a:gd name="T81" fmla="*/ 90 h 172"/>
                  <a:gd name="T82" fmla="*/ 105 w 128"/>
                  <a:gd name="T83" fmla="*/ 5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72">
                    <a:moveTo>
                      <a:pt x="78" y="28"/>
                    </a:moveTo>
                    <a:cubicBezTo>
                      <a:pt x="92" y="31"/>
                      <a:pt x="104" y="39"/>
                      <a:pt x="113" y="50"/>
                    </a:cubicBezTo>
                    <a:cubicBezTo>
                      <a:pt x="122" y="61"/>
                      <a:pt x="128" y="75"/>
                      <a:pt x="128" y="90"/>
                    </a:cubicBezTo>
                    <a:cubicBezTo>
                      <a:pt x="128" y="108"/>
                      <a:pt x="120" y="124"/>
                      <a:pt x="109" y="135"/>
                    </a:cubicBezTo>
                    <a:cubicBezTo>
                      <a:pt x="97" y="147"/>
                      <a:pt x="81" y="154"/>
                      <a:pt x="64" y="154"/>
                    </a:cubicBezTo>
                    <a:cubicBezTo>
                      <a:pt x="62" y="154"/>
                      <a:pt x="61" y="154"/>
                      <a:pt x="59" y="154"/>
                    </a:cubicBezTo>
                    <a:cubicBezTo>
                      <a:pt x="56" y="157"/>
                      <a:pt x="52" y="161"/>
                      <a:pt x="48" y="164"/>
                    </a:cubicBezTo>
                    <a:cubicBezTo>
                      <a:pt x="43" y="167"/>
                      <a:pt x="38" y="169"/>
                      <a:pt x="32" y="171"/>
                    </a:cubicBezTo>
                    <a:cubicBezTo>
                      <a:pt x="30" y="172"/>
                      <a:pt x="29" y="172"/>
                      <a:pt x="27" y="171"/>
                    </a:cubicBezTo>
                    <a:cubicBezTo>
                      <a:pt x="26" y="169"/>
                      <a:pt x="25" y="168"/>
                      <a:pt x="25" y="166"/>
                    </a:cubicBezTo>
                    <a:cubicBezTo>
                      <a:pt x="25" y="141"/>
                      <a:pt x="25" y="141"/>
                      <a:pt x="25" y="141"/>
                    </a:cubicBezTo>
                    <a:cubicBezTo>
                      <a:pt x="18" y="135"/>
                      <a:pt x="11" y="128"/>
                      <a:pt x="7" y="119"/>
                    </a:cubicBezTo>
                    <a:cubicBezTo>
                      <a:pt x="3" y="111"/>
                      <a:pt x="0" y="101"/>
                      <a:pt x="0" y="90"/>
                    </a:cubicBezTo>
                    <a:cubicBezTo>
                      <a:pt x="0" y="80"/>
                      <a:pt x="3" y="70"/>
                      <a:pt x="7" y="61"/>
                    </a:cubicBezTo>
                    <a:cubicBezTo>
                      <a:pt x="11" y="53"/>
                      <a:pt x="18" y="46"/>
                      <a:pt x="25" y="40"/>
                    </a:cubicBezTo>
                    <a:cubicBezTo>
                      <a:pt x="25" y="7"/>
                      <a:pt x="25" y="7"/>
                      <a:pt x="25" y="7"/>
                    </a:cubicBezTo>
                    <a:cubicBezTo>
                      <a:pt x="25" y="5"/>
                      <a:pt x="25" y="3"/>
                      <a:pt x="26" y="2"/>
                    </a:cubicBezTo>
                    <a:cubicBezTo>
                      <a:pt x="28" y="1"/>
                      <a:pt x="30" y="0"/>
                      <a:pt x="31" y="1"/>
                    </a:cubicBezTo>
                    <a:cubicBezTo>
                      <a:pt x="42" y="3"/>
                      <a:pt x="52" y="7"/>
                      <a:pt x="60" y="12"/>
                    </a:cubicBezTo>
                    <a:cubicBezTo>
                      <a:pt x="68" y="16"/>
                      <a:pt x="74" y="22"/>
                      <a:pt x="78" y="28"/>
                    </a:cubicBezTo>
                    <a:close/>
                    <a:moveTo>
                      <a:pt x="105" y="56"/>
                    </a:moveTo>
                    <a:cubicBezTo>
                      <a:pt x="97" y="47"/>
                      <a:pt x="87" y="40"/>
                      <a:pt x="74" y="38"/>
                    </a:cubicBezTo>
                    <a:cubicBezTo>
                      <a:pt x="74" y="38"/>
                      <a:pt x="73" y="37"/>
                      <a:pt x="72" y="37"/>
                    </a:cubicBezTo>
                    <a:cubicBezTo>
                      <a:pt x="71" y="36"/>
                      <a:pt x="71" y="35"/>
                      <a:pt x="70" y="35"/>
                    </a:cubicBezTo>
                    <a:cubicBezTo>
                      <a:pt x="67" y="29"/>
                      <a:pt x="62" y="25"/>
                      <a:pt x="55" y="21"/>
                    </a:cubicBezTo>
                    <a:cubicBezTo>
                      <a:pt x="49" y="17"/>
                      <a:pt x="43" y="14"/>
                      <a:pt x="35" y="12"/>
                    </a:cubicBezTo>
                    <a:cubicBezTo>
                      <a:pt x="35" y="42"/>
                      <a:pt x="35" y="42"/>
                      <a:pt x="35" y="42"/>
                    </a:cubicBezTo>
                    <a:cubicBezTo>
                      <a:pt x="35" y="43"/>
                      <a:pt x="35" y="44"/>
                      <a:pt x="34" y="45"/>
                    </a:cubicBezTo>
                    <a:cubicBezTo>
                      <a:pt x="34" y="46"/>
                      <a:pt x="33" y="46"/>
                      <a:pt x="32" y="47"/>
                    </a:cubicBezTo>
                    <a:cubicBezTo>
                      <a:pt x="26" y="52"/>
                      <a:pt x="20" y="58"/>
                      <a:pt x="16" y="66"/>
                    </a:cubicBezTo>
                    <a:cubicBezTo>
                      <a:pt x="13" y="73"/>
                      <a:pt x="10" y="81"/>
                      <a:pt x="10" y="90"/>
                    </a:cubicBezTo>
                    <a:cubicBezTo>
                      <a:pt x="10" y="99"/>
                      <a:pt x="13" y="107"/>
                      <a:pt x="16" y="115"/>
                    </a:cubicBezTo>
                    <a:cubicBezTo>
                      <a:pt x="20" y="122"/>
                      <a:pt x="26" y="129"/>
                      <a:pt x="33" y="134"/>
                    </a:cubicBezTo>
                    <a:cubicBezTo>
                      <a:pt x="33" y="134"/>
                      <a:pt x="34" y="135"/>
                      <a:pt x="34" y="135"/>
                    </a:cubicBezTo>
                    <a:cubicBezTo>
                      <a:pt x="35" y="137"/>
                      <a:pt x="35" y="138"/>
                      <a:pt x="35" y="139"/>
                    </a:cubicBezTo>
                    <a:cubicBezTo>
                      <a:pt x="35" y="159"/>
                      <a:pt x="35" y="159"/>
                      <a:pt x="35" y="159"/>
                    </a:cubicBezTo>
                    <a:cubicBezTo>
                      <a:pt x="38" y="158"/>
                      <a:pt x="40" y="157"/>
                      <a:pt x="43" y="155"/>
                    </a:cubicBezTo>
                    <a:cubicBezTo>
                      <a:pt x="47" y="152"/>
                      <a:pt x="50" y="149"/>
                      <a:pt x="53" y="146"/>
                    </a:cubicBezTo>
                    <a:cubicBezTo>
                      <a:pt x="55" y="142"/>
                      <a:pt x="60" y="144"/>
                      <a:pt x="64" y="144"/>
                    </a:cubicBezTo>
                    <a:cubicBezTo>
                      <a:pt x="79" y="144"/>
                      <a:pt x="92" y="138"/>
                      <a:pt x="102" y="128"/>
                    </a:cubicBezTo>
                    <a:cubicBezTo>
                      <a:pt x="111" y="118"/>
                      <a:pt x="117" y="105"/>
                      <a:pt x="117" y="90"/>
                    </a:cubicBezTo>
                    <a:cubicBezTo>
                      <a:pt x="117" y="77"/>
                      <a:pt x="113" y="66"/>
                      <a:pt x="105" y="5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9" name="Oval 77"/>
              <p:cNvSpPr>
                <a:spLocks noChangeArrowheads="1"/>
              </p:cNvSpPr>
              <p:nvPr/>
            </p:nvSpPr>
            <p:spPr bwMode="auto">
              <a:xfrm>
                <a:off x="7759304" y="3748089"/>
                <a:ext cx="41672" cy="4286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0" name="Freeform 78"/>
              <p:cNvSpPr/>
              <p:nvPr/>
            </p:nvSpPr>
            <p:spPr bwMode="auto">
              <a:xfrm>
                <a:off x="7658101" y="3638551"/>
                <a:ext cx="126206" cy="340519"/>
              </a:xfrm>
              <a:custGeom>
                <a:avLst/>
                <a:gdLst>
                  <a:gd name="T0" fmla="*/ 38 w 45"/>
                  <a:gd name="T1" fmla="*/ 120 h 121"/>
                  <a:gd name="T2" fmla="*/ 44 w 45"/>
                  <a:gd name="T3" fmla="*/ 117 h 121"/>
                  <a:gd name="T4" fmla="*/ 42 w 45"/>
                  <a:gd name="T5" fmla="*/ 110 h 121"/>
                  <a:gd name="T6" fmla="*/ 19 w 45"/>
                  <a:gd name="T7" fmla="*/ 91 h 121"/>
                  <a:gd name="T8" fmla="*/ 10 w 45"/>
                  <a:gd name="T9" fmla="*/ 60 h 121"/>
                  <a:gd name="T10" fmla="*/ 19 w 45"/>
                  <a:gd name="T11" fmla="*/ 30 h 121"/>
                  <a:gd name="T12" fmla="*/ 41 w 45"/>
                  <a:gd name="T13" fmla="*/ 10 h 121"/>
                  <a:gd name="T14" fmla="*/ 44 w 45"/>
                  <a:gd name="T15" fmla="*/ 4 h 121"/>
                  <a:gd name="T16" fmla="*/ 37 w 45"/>
                  <a:gd name="T17" fmla="*/ 1 h 121"/>
                  <a:gd name="T18" fmla="*/ 10 w 45"/>
                  <a:gd name="T19" fmla="*/ 25 h 121"/>
                  <a:gd name="T20" fmla="*/ 0 w 45"/>
                  <a:gd name="T21" fmla="*/ 60 h 121"/>
                  <a:gd name="T22" fmla="*/ 10 w 45"/>
                  <a:gd name="T23" fmla="*/ 96 h 121"/>
                  <a:gd name="T24" fmla="*/ 38 w 45"/>
                  <a:gd name="T25" fmla="*/ 12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121">
                    <a:moveTo>
                      <a:pt x="38" y="120"/>
                    </a:moveTo>
                    <a:cubicBezTo>
                      <a:pt x="40" y="121"/>
                      <a:pt x="43" y="120"/>
                      <a:pt x="44" y="117"/>
                    </a:cubicBezTo>
                    <a:cubicBezTo>
                      <a:pt x="45" y="114"/>
                      <a:pt x="44" y="111"/>
                      <a:pt x="42" y="110"/>
                    </a:cubicBezTo>
                    <a:cubicBezTo>
                      <a:pt x="32" y="106"/>
                      <a:pt x="24" y="99"/>
                      <a:pt x="19" y="91"/>
                    </a:cubicBezTo>
                    <a:cubicBezTo>
                      <a:pt x="14" y="82"/>
                      <a:pt x="10" y="72"/>
                      <a:pt x="10" y="60"/>
                    </a:cubicBezTo>
                    <a:cubicBezTo>
                      <a:pt x="10" y="49"/>
                      <a:pt x="13" y="39"/>
                      <a:pt x="19" y="30"/>
                    </a:cubicBezTo>
                    <a:cubicBezTo>
                      <a:pt x="24" y="21"/>
                      <a:pt x="32" y="14"/>
                      <a:pt x="41" y="10"/>
                    </a:cubicBezTo>
                    <a:cubicBezTo>
                      <a:pt x="44" y="9"/>
                      <a:pt x="45" y="6"/>
                      <a:pt x="44" y="4"/>
                    </a:cubicBezTo>
                    <a:cubicBezTo>
                      <a:pt x="43" y="1"/>
                      <a:pt x="40" y="0"/>
                      <a:pt x="37" y="1"/>
                    </a:cubicBezTo>
                    <a:cubicBezTo>
                      <a:pt x="26" y="6"/>
                      <a:pt x="17" y="14"/>
                      <a:pt x="10" y="25"/>
                    </a:cubicBezTo>
                    <a:cubicBezTo>
                      <a:pt x="4" y="35"/>
                      <a:pt x="0" y="47"/>
                      <a:pt x="0" y="60"/>
                    </a:cubicBezTo>
                    <a:cubicBezTo>
                      <a:pt x="0" y="74"/>
                      <a:pt x="4" y="86"/>
                      <a:pt x="10" y="96"/>
                    </a:cubicBezTo>
                    <a:cubicBezTo>
                      <a:pt x="17" y="107"/>
                      <a:pt x="26" y="115"/>
                      <a:pt x="38" y="12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1" name="Freeform 79"/>
              <p:cNvSpPr/>
              <p:nvPr/>
            </p:nvSpPr>
            <p:spPr bwMode="auto">
              <a:xfrm>
                <a:off x="7590235" y="3630217"/>
                <a:ext cx="154781" cy="354806"/>
              </a:xfrm>
              <a:custGeom>
                <a:avLst/>
                <a:gdLst>
                  <a:gd name="T0" fmla="*/ 47 w 55"/>
                  <a:gd name="T1" fmla="*/ 125 h 126"/>
                  <a:gd name="T2" fmla="*/ 53 w 55"/>
                  <a:gd name="T3" fmla="*/ 121 h 126"/>
                  <a:gd name="T4" fmla="*/ 49 w 55"/>
                  <a:gd name="T5" fmla="*/ 115 h 126"/>
                  <a:gd name="T6" fmla="*/ 21 w 55"/>
                  <a:gd name="T7" fmla="*/ 96 h 126"/>
                  <a:gd name="T8" fmla="*/ 10 w 55"/>
                  <a:gd name="T9" fmla="*/ 63 h 126"/>
                  <a:gd name="T10" fmla="*/ 22 w 55"/>
                  <a:gd name="T11" fmla="*/ 30 h 126"/>
                  <a:gd name="T12" fmla="*/ 50 w 55"/>
                  <a:gd name="T13" fmla="*/ 11 h 126"/>
                  <a:gd name="T14" fmla="*/ 54 w 55"/>
                  <a:gd name="T15" fmla="*/ 5 h 126"/>
                  <a:gd name="T16" fmla="*/ 48 w 55"/>
                  <a:gd name="T17" fmla="*/ 1 h 126"/>
                  <a:gd name="T18" fmla="*/ 14 w 55"/>
                  <a:gd name="T19" fmla="*/ 24 h 126"/>
                  <a:gd name="T20" fmla="*/ 0 w 55"/>
                  <a:gd name="T21" fmla="*/ 63 h 126"/>
                  <a:gd name="T22" fmla="*/ 13 w 55"/>
                  <a:gd name="T23" fmla="*/ 102 h 126"/>
                  <a:gd name="T24" fmla="*/ 47 w 55"/>
                  <a:gd name="T25" fmla="*/ 12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26">
                    <a:moveTo>
                      <a:pt x="47" y="125"/>
                    </a:moveTo>
                    <a:cubicBezTo>
                      <a:pt x="49" y="126"/>
                      <a:pt x="52" y="124"/>
                      <a:pt x="53" y="121"/>
                    </a:cubicBezTo>
                    <a:cubicBezTo>
                      <a:pt x="53" y="119"/>
                      <a:pt x="52" y="116"/>
                      <a:pt x="49" y="115"/>
                    </a:cubicBezTo>
                    <a:cubicBezTo>
                      <a:pt x="38" y="112"/>
                      <a:pt x="28" y="105"/>
                      <a:pt x="21" y="96"/>
                    </a:cubicBezTo>
                    <a:cubicBezTo>
                      <a:pt x="15" y="87"/>
                      <a:pt x="10" y="76"/>
                      <a:pt x="10" y="63"/>
                    </a:cubicBezTo>
                    <a:cubicBezTo>
                      <a:pt x="10" y="51"/>
                      <a:pt x="15" y="39"/>
                      <a:pt x="22" y="30"/>
                    </a:cubicBezTo>
                    <a:cubicBezTo>
                      <a:pt x="29" y="20"/>
                      <a:pt x="39" y="14"/>
                      <a:pt x="50" y="11"/>
                    </a:cubicBezTo>
                    <a:cubicBezTo>
                      <a:pt x="53" y="10"/>
                      <a:pt x="55" y="8"/>
                      <a:pt x="54" y="5"/>
                    </a:cubicBezTo>
                    <a:cubicBezTo>
                      <a:pt x="54" y="2"/>
                      <a:pt x="51" y="0"/>
                      <a:pt x="48" y="1"/>
                    </a:cubicBezTo>
                    <a:cubicBezTo>
                      <a:pt x="34" y="4"/>
                      <a:pt x="22" y="12"/>
                      <a:pt x="14" y="24"/>
                    </a:cubicBezTo>
                    <a:cubicBezTo>
                      <a:pt x="5" y="34"/>
                      <a:pt x="0" y="48"/>
                      <a:pt x="0" y="63"/>
                    </a:cubicBezTo>
                    <a:cubicBezTo>
                      <a:pt x="0" y="78"/>
                      <a:pt x="5" y="92"/>
                      <a:pt x="13" y="102"/>
                    </a:cubicBezTo>
                    <a:cubicBezTo>
                      <a:pt x="21" y="113"/>
                      <a:pt x="33" y="122"/>
                      <a:pt x="47" y="12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2" name="Freeform 80"/>
              <p:cNvSpPr/>
              <p:nvPr/>
            </p:nvSpPr>
            <p:spPr bwMode="auto">
              <a:xfrm>
                <a:off x="7854554" y="3764758"/>
                <a:ext cx="57150" cy="94060"/>
              </a:xfrm>
              <a:custGeom>
                <a:avLst/>
                <a:gdLst>
                  <a:gd name="T0" fmla="*/ 6 w 20"/>
                  <a:gd name="T1" fmla="*/ 1 h 33"/>
                  <a:gd name="T2" fmla="*/ 0 w 20"/>
                  <a:gd name="T3" fmla="*/ 6 h 33"/>
                  <a:gd name="T4" fmla="*/ 6 w 20"/>
                  <a:gd name="T5" fmla="*/ 11 h 33"/>
                  <a:gd name="T6" fmla="*/ 8 w 20"/>
                  <a:gd name="T7" fmla="*/ 12 h 33"/>
                  <a:gd name="T8" fmla="*/ 10 w 20"/>
                  <a:gd name="T9" fmla="*/ 17 h 33"/>
                  <a:gd name="T10" fmla="*/ 8 w 20"/>
                  <a:gd name="T11" fmla="*/ 22 h 33"/>
                  <a:gd name="T12" fmla="*/ 5 w 20"/>
                  <a:gd name="T13" fmla="*/ 23 h 33"/>
                  <a:gd name="T14" fmla="*/ 0 w 20"/>
                  <a:gd name="T15" fmla="*/ 28 h 33"/>
                  <a:gd name="T16" fmla="*/ 5 w 20"/>
                  <a:gd name="T17" fmla="*/ 33 h 33"/>
                  <a:gd name="T18" fmla="*/ 16 w 20"/>
                  <a:gd name="T19" fmla="*/ 28 h 33"/>
                  <a:gd name="T20" fmla="*/ 20 w 20"/>
                  <a:gd name="T21" fmla="*/ 17 h 33"/>
                  <a:gd name="T22" fmla="*/ 16 w 20"/>
                  <a:gd name="T23" fmla="*/ 6 h 33"/>
                  <a:gd name="T24" fmla="*/ 6 w 20"/>
                  <a:gd name="T25"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33">
                    <a:moveTo>
                      <a:pt x="6" y="1"/>
                    </a:moveTo>
                    <a:cubicBezTo>
                      <a:pt x="3" y="0"/>
                      <a:pt x="1" y="3"/>
                      <a:pt x="0" y="6"/>
                    </a:cubicBezTo>
                    <a:cubicBezTo>
                      <a:pt x="0" y="8"/>
                      <a:pt x="3" y="11"/>
                      <a:pt x="6" y="11"/>
                    </a:cubicBezTo>
                    <a:cubicBezTo>
                      <a:pt x="6" y="11"/>
                      <a:pt x="7" y="11"/>
                      <a:pt x="8" y="12"/>
                    </a:cubicBezTo>
                    <a:cubicBezTo>
                      <a:pt x="9" y="13"/>
                      <a:pt x="10" y="15"/>
                      <a:pt x="10" y="17"/>
                    </a:cubicBezTo>
                    <a:cubicBezTo>
                      <a:pt x="10" y="19"/>
                      <a:pt x="9" y="20"/>
                      <a:pt x="8" y="22"/>
                    </a:cubicBezTo>
                    <a:cubicBezTo>
                      <a:pt x="7" y="22"/>
                      <a:pt x="6" y="23"/>
                      <a:pt x="5" y="23"/>
                    </a:cubicBezTo>
                    <a:cubicBezTo>
                      <a:pt x="3" y="23"/>
                      <a:pt x="0" y="25"/>
                      <a:pt x="0" y="28"/>
                    </a:cubicBezTo>
                    <a:cubicBezTo>
                      <a:pt x="0" y="31"/>
                      <a:pt x="3" y="33"/>
                      <a:pt x="5" y="33"/>
                    </a:cubicBezTo>
                    <a:cubicBezTo>
                      <a:pt x="10" y="33"/>
                      <a:pt x="13" y="31"/>
                      <a:pt x="16" y="28"/>
                    </a:cubicBezTo>
                    <a:cubicBezTo>
                      <a:pt x="18" y="25"/>
                      <a:pt x="20" y="21"/>
                      <a:pt x="20" y="17"/>
                    </a:cubicBezTo>
                    <a:cubicBezTo>
                      <a:pt x="20" y="13"/>
                      <a:pt x="18" y="9"/>
                      <a:pt x="16" y="6"/>
                    </a:cubicBezTo>
                    <a:cubicBezTo>
                      <a:pt x="13" y="3"/>
                      <a:pt x="10" y="1"/>
                      <a:pt x="6"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grpSp>
      <p:grpSp>
        <p:nvGrpSpPr>
          <p:cNvPr id="2" name="组合 1"/>
          <p:cNvGrpSpPr/>
          <p:nvPr/>
        </p:nvGrpSpPr>
        <p:grpSpPr>
          <a:xfrm>
            <a:off x="1026348" y="1511876"/>
            <a:ext cx="1243970" cy="1243970"/>
            <a:chOff x="1026348" y="1511876"/>
            <a:chExt cx="1243970" cy="1243970"/>
          </a:xfrm>
        </p:grpSpPr>
        <p:sp>
          <p:nvSpPr>
            <p:cNvPr id="10" name="椭圆 9"/>
            <p:cNvSpPr/>
            <p:nvPr/>
          </p:nvSpPr>
          <p:spPr bwMode="auto">
            <a:xfrm>
              <a:off x="1026348" y="1511876"/>
              <a:ext cx="1243970" cy="1243970"/>
            </a:xfrm>
            <a:prstGeom prst="ellipse">
              <a:avLst/>
            </a:prstGeom>
            <a:noFill/>
            <a:ln>
              <a:solidFill>
                <a:schemeClr val="bg1"/>
              </a:solidFill>
              <a:prstDash val="dash"/>
            </a:ln>
          </p:spPr>
          <p:txBody>
            <a:bodyPr vert="horz" wrap="square" lIns="68580" tIns="34290" rIns="68580" bIns="34290" numCol="1" rtlCol="0" anchor="t" anchorCtr="0" compatLnSpc="1"/>
            <a:lstStyle/>
            <a:p>
              <a:pPr algn="ctr" defTabSz="685800"/>
              <a:endParaRPr lang="zh-CN" altLang="en-US" sz="1400">
                <a:solidFill>
                  <a:prstClr val="black"/>
                </a:solidFill>
                <a:cs typeface="+mn-ea"/>
                <a:sym typeface="+mn-lt"/>
              </a:endParaRPr>
            </a:p>
          </p:txBody>
        </p:sp>
        <p:sp>
          <p:nvSpPr>
            <p:cNvPr id="11" name="十角星 10"/>
            <p:cNvSpPr/>
            <p:nvPr/>
          </p:nvSpPr>
          <p:spPr bwMode="auto">
            <a:xfrm>
              <a:off x="1109038" y="1593379"/>
              <a:ext cx="1078592" cy="1078592"/>
            </a:xfrm>
            <a:prstGeom prst="star10">
              <a:avLst/>
            </a:prstGeom>
            <a:solidFill>
              <a:srgbClr val="F74C79"/>
            </a:solidFill>
            <a:ln>
              <a:noFill/>
            </a:ln>
          </p:spPr>
          <p:txBody>
            <a:bodyPr vert="horz" wrap="square" lIns="68580" tIns="34290" rIns="68580" bIns="34290" numCol="1" rtlCol="0" anchor="t" anchorCtr="0" compatLnSpc="1"/>
            <a:lstStyle/>
            <a:p>
              <a:pPr algn="ctr" defTabSz="685800"/>
              <a:endParaRPr lang="zh-CN" altLang="en-US" sz="1400">
                <a:solidFill>
                  <a:prstClr val="black"/>
                </a:solidFill>
                <a:cs typeface="+mn-ea"/>
                <a:sym typeface="+mn-lt"/>
              </a:endParaRPr>
            </a:p>
          </p:txBody>
        </p:sp>
        <p:grpSp>
          <p:nvGrpSpPr>
            <p:cNvPr id="53" name="组合 52"/>
            <p:cNvGrpSpPr/>
            <p:nvPr/>
          </p:nvGrpSpPr>
          <p:grpSpPr>
            <a:xfrm>
              <a:off x="1406041" y="1944752"/>
              <a:ext cx="484585" cy="417910"/>
              <a:chOff x="6629401" y="3587355"/>
              <a:chExt cx="484585" cy="417910"/>
            </a:xfrm>
          </p:grpSpPr>
          <p:sp>
            <p:nvSpPr>
              <p:cNvPr id="54" name="Oval 81"/>
              <p:cNvSpPr>
                <a:spLocks noChangeArrowheads="1"/>
              </p:cNvSpPr>
              <p:nvPr/>
            </p:nvSpPr>
            <p:spPr bwMode="auto">
              <a:xfrm>
                <a:off x="6942535" y="3712370"/>
                <a:ext cx="44054" cy="4405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5" name="Freeform 82"/>
              <p:cNvSpPr/>
              <p:nvPr/>
            </p:nvSpPr>
            <p:spPr bwMode="auto">
              <a:xfrm>
                <a:off x="6986589" y="3669508"/>
                <a:ext cx="127397" cy="138113"/>
              </a:xfrm>
              <a:custGeom>
                <a:avLst/>
                <a:gdLst>
                  <a:gd name="T0" fmla="*/ 6 w 45"/>
                  <a:gd name="T1" fmla="*/ 0 h 49"/>
                  <a:gd name="T2" fmla="*/ 0 w 45"/>
                  <a:gd name="T3" fmla="*/ 5 h 49"/>
                  <a:gd name="T4" fmla="*/ 5 w 45"/>
                  <a:gd name="T5" fmla="*/ 11 h 49"/>
                  <a:gd name="T6" fmla="*/ 32 w 45"/>
                  <a:gd name="T7" fmla="*/ 13 h 49"/>
                  <a:gd name="T8" fmla="*/ 21 w 45"/>
                  <a:gd name="T9" fmla="*/ 41 h 49"/>
                  <a:gd name="T10" fmla="*/ 24 w 45"/>
                  <a:gd name="T11" fmla="*/ 48 h 49"/>
                  <a:gd name="T12" fmla="*/ 31 w 45"/>
                  <a:gd name="T13" fmla="*/ 45 h 49"/>
                  <a:gd name="T14" fmla="*/ 44 w 45"/>
                  <a:gd name="T15" fmla="*/ 11 h 49"/>
                  <a:gd name="T16" fmla="*/ 45 w 45"/>
                  <a:gd name="T17" fmla="*/ 8 h 49"/>
                  <a:gd name="T18" fmla="*/ 44 w 45"/>
                  <a:gd name="T19" fmla="*/ 5 h 49"/>
                  <a:gd name="T20" fmla="*/ 39 w 45"/>
                  <a:gd name="T21" fmla="*/ 3 h 49"/>
                  <a:gd name="T22" fmla="*/ 6 w 45"/>
                  <a:gd name="T2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 h="49">
                    <a:moveTo>
                      <a:pt x="6" y="0"/>
                    </a:moveTo>
                    <a:cubicBezTo>
                      <a:pt x="3" y="0"/>
                      <a:pt x="0" y="2"/>
                      <a:pt x="0" y="5"/>
                    </a:cubicBezTo>
                    <a:cubicBezTo>
                      <a:pt x="0" y="8"/>
                      <a:pt x="2" y="11"/>
                      <a:pt x="5" y="11"/>
                    </a:cubicBezTo>
                    <a:cubicBezTo>
                      <a:pt x="32" y="13"/>
                      <a:pt x="32" y="13"/>
                      <a:pt x="32" y="13"/>
                    </a:cubicBezTo>
                    <a:cubicBezTo>
                      <a:pt x="21" y="41"/>
                      <a:pt x="21" y="41"/>
                      <a:pt x="21" y="41"/>
                    </a:cubicBezTo>
                    <a:cubicBezTo>
                      <a:pt x="20" y="43"/>
                      <a:pt x="21" y="46"/>
                      <a:pt x="24" y="48"/>
                    </a:cubicBezTo>
                    <a:cubicBezTo>
                      <a:pt x="27" y="49"/>
                      <a:pt x="30" y="47"/>
                      <a:pt x="31" y="45"/>
                    </a:cubicBezTo>
                    <a:cubicBezTo>
                      <a:pt x="44" y="11"/>
                      <a:pt x="44" y="11"/>
                      <a:pt x="44" y="11"/>
                    </a:cubicBezTo>
                    <a:cubicBezTo>
                      <a:pt x="45" y="10"/>
                      <a:pt x="45" y="9"/>
                      <a:pt x="45" y="8"/>
                    </a:cubicBezTo>
                    <a:cubicBezTo>
                      <a:pt x="45" y="7"/>
                      <a:pt x="45" y="6"/>
                      <a:pt x="44" y="5"/>
                    </a:cubicBezTo>
                    <a:cubicBezTo>
                      <a:pt x="43" y="3"/>
                      <a:pt x="42" y="3"/>
                      <a:pt x="39" y="3"/>
                    </a:cubicBezTo>
                    <a:cubicBezTo>
                      <a:pt x="6" y="0"/>
                      <a:pt x="6" y="0"/>
                      <a:pt x="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6" name="Freeform 83"/>
              <p:cNvSpPr/>
              <p:nvPr/>
            </p:nvSpPr>
            <p:spPr bwMode="auto">
              <a:xfrm>
                <a:off x="6637735" y="3759995"/>
                <a:ext cx="115491" cy="210741"/>
              </a:xfrm>
              <a:custGeom>
                <a:avLst/>
                <a:gdLst>
                  <a:gd name="T0" fmla="*/ 37 w 41"/>
                  <a:gd name="T1" fmla="*/ 58 h 75"/>
                  <a:gd name="T2" fmla="*/ 40 w 41"/>
                  <a:gd name="T3" fmla="*/ 50 h 75"/>
                  <a:gd name="T4" fmla="*/ 32 w 41"/>
                  <a:gd name="T5" fmla="*/ 48 h 75"/>
                  <a:gd name="T6" fmla="*/ 11 w 41"/>
                  <a:gd name="T7" fmla="*/ 60 h 75"/>
                  <a:gd name="T8" fmla="*/ 11 w 41"/>
                  <a:gd name="T9" fmla="*/ 6 h 75"/>
                  <a:gd name="T10" fmla="*/ 5 w 41"/>
                  <a:gd name="T11" fmla="*/ 0 h 75"/>
                  <a:gd name="T12" fmla="*/ 0 w 41"/>
                  <a:gd name="T13" fmla="*/ 6 h 75"/>
                  <a:gd name="T14" fmla="*/ 0 w 41"/>
                  <a:gd name="T15" fmla="*/ 69 h 75"/>
                  <a:gd name="T16" fmla="*/ 2 w 41"/>
                  <a:gd name="T17" fmla="*/ 73 h 75"/>
                  <a:gd name="T18" fmla="*/ 8 w 41"/>
                  <a:gd name="T19" fmla="*/ 73 h 75"/>
                  <a:gd name="T20" fmla="*/ 37 w 41"/>
                  <a:gd name="T21" fmla="*/ 5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75">
                    <a:moveTo>
                      <a:pt x="37" y="58"/>
                    </a:moveTo>
                    <a:cubicBezTo>
                      <a:pt x="40" y="56"/>
                      <a:pt x="41" y="53"/>
                      <a:pt x="40" y="50"/>
                    </a:cubicBezTo>
                    <a:cubicBezTo>
                      <a:pt x="38" y="48"/>
                      <a:pt x="35" y="47"/>
                      <a:pt x="32" y="48"/>
                    </a:cubicBezTo>
                    <a:cubicBezTo>
                      <a:pt x="11" y="60"/>
                      <a:pt x="11" y="60"/>
                      <a:pt x="11" y="60"/>
                    </a:cubicBezTo>
                    <a:cubicBezTo>
                      <a:pt x="11" y="6"/>
                      <a:pt x="11" y="6"/>
                      <a:pt x="11" y="6"/>
                    </a:cubicBezTo>
                    <a:cubicBezTo>
                      <a:pt x="11" y="3"/>
                      <a:pt x="8" y="0"/>
                      <a:pt x="5" y="0"/>
                    </a:cubicBezTo>
                    <a:cubicBezTo>
                      <a:pt x="2" y="0"/>
                      <a:pt x="0" y="3"/>
                      <a:pt x="0" y="6"/>
                    </a:cubicBezTo>
                    <a:cubicBezTo>
                      <a:pt x="0" y="69"/>
                      <a:pt x="0" y="69"/>
                      <a:pt x="0" y="69"/>
                    </a:cubicBezTo>
                    <a:cubicBezTo>
                      <a:pt x="0" y="71"/>
                      <a:pt x="1" y="72"/>
                      <a:pt x="2" y="73"/>
                    </a:cubicBezTo>
                    <a:cubicBezTo>
                      <a:pt x="4" y="75"/>
                      <a:pt x="6" y="75"/>
                      <a:pt x="8" y="73"/>
                    </a:cubicBezTo>
                    <a:cubicBezTo>
                      <a:pt x="37" y="58"/>
                      <a:pt x="37" y="58"/>
                      <a:pt x="37" y="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7" name="Freeform 84"/>
              <p:cNvSpPr/>
              <p:nvPr/>
            </p:nvSpPr>
            <p:spPr bwMode="auto">
              <a:xfrm>
                <a:off x="6702029" y="3627836"/>
                <a:ext cx="375047" cy="377429"/>
              </a:xfrm>
              <a:custGeom>
                <a:avLst/>
                <a:gdLst>
                  <a:gd name="T0" fmla="*/ 21 w 133"/>
                  <a:gd name="T1" fmla="*/ 18 h 134"/>
                  <a:gd name="T2" fmla="*/ 20 w 133"/>
                  <a:gd name="T3" fmla="*/ 25 h 134"/>
                  <a:gd name="T4" fmla="*/ 28 w 133"/>
                  <a:gd name="T5" fmla="*/ 25 h 134"/>
                  <a:gd name="T6" fmla="*/ 46 w 133"/>
                  <a:gd name="T7" fmla="*/ 15 h 134"/>
                  <a:gd name="T8" fmla="*/ 66 w 133"/>
                  <a:gd name="T9" fmla="*/ 11 h 134"/>
                  <a:gd name="T10" fmla="*/ 106 w 133"/>
                  <a:gd name="T11" fmla="*/ 27 h 134"/>
                  <a:gd name="T12" fmla="*/ 122 w 133"/>
                  <a:gd name="T13" fmla="*/ 67 h 134"/>
                  <a:gd name="T14" fmla="*/ 106 w 133"/>
                  <a:gd name="T15" fmla="*/ 107 h 134"/>
                  <a:gd name="T16" fmla="*/ 66 w 133"/>
                  <a:gd name="T17" fmla="*/ 123 h 134"/>
                  <a:gd name="T18" fmla="*/ 30 w 133"/>
                  <a:gd name="T19" fmla="*/ 110 h 134"/>
                  <a:gd name="T20" fmla="*/ 11 w 133"/>
                  <a:gd name="T21" fmla="*/ 76 h 134"/>
                  <a:gd name="T22" fmla="*/ 4 w 133"/>
                  <a:gd name="T23" fmla="*/ 72 h 134"/>
                  <a:gd name="T24" fmla="*/ 0 w 133"/>
                  <a:gd name="T25" fmla="*/ 78 h 134"/>
                  <a:gd name="T26" fmla="*/ 23 w 133"/>
                  <a:gd name="T27" fmla="*/ 118 h 134"/>
                  <a:gd name="T28" fmla="*/ 66 w 133"/>
                  <a:gd name="T29" fmla="*/ 134 h 134"/>
                  <a:gd name="T30" fmla="*/ 113 w 133"/>
                  <a:gd name="T31" fmla="*/ 114 h 134"/>
                  <a:gd name="T32" fmla="*/ 133 w 133"/>
                  <a:gd name="T33" fmla="*/ 67 h 134"/>
                  <a:gd name="T34" fmla="*/ 113 w 133"/>
                  <a:gd name="T35" fmla="*/ 20 h 134"/>
                  <a:gd name="T36" fmla="*/ 66 w 133"/>
                  <a:gd name="T37" fmla="*/ 0 h 134"/>
                  <a:gd name="T38" fmla="*/ 42 w 133"/>
                  <a:gd name="T39" fmla="*/ 4 h 134"/>
                  <a:gd name="T40" fmla="*/ 21 w 133"/>
                  <a:gd name="T41" fmla="*/ 1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3" h="134">
                    <a:moveTo>
                      <a:pt x="21" y="18"/>
                    </a:moveTo>
                    <a:cubicBezTo>
                      <a:pt x="19" y="20"/>
                      <a:pt x="18" y="23"/>
                      <a:pt x="20" y="25"/>
                    </a:cubicBezTo>
                    <a:cubicBezTo>
                      <a:pt x="22" y="27"/>
                      <a:pt x="26" y="27"/>
                      <a:pt x="28" y="25"/>
                    </a:cubicBezTo>
                    <a:cubicBezTo>
                      <a:pt x="33" y="21"/>
                      <a:pt x="39" y="17"/>
                      <a:pt x="46" y="15"/>
                    </a:cubicBezTo>
                    <a:cubicBezTo>
                      <a:pt x="52" y="12"/>
                      <a:pt x="59" y="11"/>
                      <a:pt x="66" y="11"/>
                    </a:cubicBezTo>
                    <a:cubicBezTo>
                      <a:pt x="82" y="11"/>
                      <a:pt x="96" y="17"/>
                      <a:pt x="106" y="27"/>
                    </a:cubicBezTo>
                    <a:cubicBezTo>
                      <a:pt x="116" y="37"/>
                      <a:pt x="122" y="51"/>
                      <a:pt x="122" y="67"/>
                    </a:cubicBezTo>
                    <a:cubicBezTo>
                      <a:pt x="122" y="82"/>
                      <a:pt x="116" y="96"/>
                      <a:pt x="106" y="107"/>
                    </a:cubicBezTo>
                    <a:cubicBezTo>
                      <a:pt x="96" y="117"/>
                      <a:pt x="82" y="123"/>
                      <a:pt x="66" y="123"/>
                    </a:cubicBezTo>
                    <a:cubicBezTo>
                      <a:pt x="52" y="123"/>
                      <a:pt x="40" y="118"/>
                      <a:pt x="30" y="110"/>
                    </a:cubicBezTo>
                    <a:cubicBezTo>
                      <a:pt x="20" y="101"/>
                      <a:pt x="13" y="90"/>
                      <a:pt x="11" y="76"/>
                    </a:cubicBezTo>
                    <a:cubicBezTo>
                      <a:pt x="10" y="73"/>
                      <a:pt x="7" y="71"/>
                      <a:pt x="4" y="72"/>
                    </a:cubicBezTo>
                    <a:cubicBezTo>
                      <a:pt x="2" y="72"/>
                      <a:pt x="0" y="75"/>
                      <a:pt x="0" y="78"/>
                    </a:cubicBezTo>
                    <a:cubicBezTo>
                      <a:pt x="3" y="94"/>
                      <a:pt x="11" y="108"/>
                      <a:pt x="23" y="118"/>
                    </a:cubicBezTo>
                    <a:cubicBezTo>
                      <a:pt x="34" y="128"/>
                      <a:pt x="50" y="134"/>
                      <a:pt x="66" y="134"/>
                    </a:cubicBezTo>
                    <a:cubicBezTo>
                      <a:pt x="84" y="134"/>
                      <a:pt x="101" y="126"/>
                      <a:pt x="113" y="114"/>
                    </a:cubicBezTo>
                    <a:cubicBezTo>
                      <a:pt x="125" y="102"/>
                      <a:pt x="133" y="85"/>
                      <a:pt x="133" y="67"/>
                    </a:cubicBezTo>
                    <a:cubicBezTo>
                      <a:pt x="133" y="48"/>
                      <a:pt x="125" y="32"/>
                      <a:pt x="113" y="20"/>
                    </a:cubicBezTo>
                    <a:cubicBezTo>
                      <a:pt x="101" y="7"/>
                      <a:pt x="84" y="0"/>
                      <a:pt x="66" y="0"/>
                    </a:cubicBezTo>
                    <a:cubicBezTo>
                      <a:pt x="57" y="0"/>
                      <a:pt x="49" y="2"/>
                      <a:pt x="42" y="4"/>
                    </a:cubicBezTo>
                    <a:cubicBezTo>
                      <a:pt x="34" y="8"/>
                      <a:pt x="27" y="12"/>
                      <a:pt x="21"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8" name="Freeform 85"/>
              <p:cNvSpPr>
                <a:spLocks noEditPoints="1"/>
              </p:cNvSpPr>
              <p:nvPr/>
            </p:nvSpPr>
            <p:spPr bwMode="auto">
              <a:xfrm>
                <a:off x="6629401" y="3587355"/>
                <a:ext cx="326231" cy="302419"/>
              </a:xfrm>
              <a:custGeom>
                <a:avLst/>
                <a:gdLst>
                  <a:gd name="T0" fmla="*/ 114 w 116"/>
                  <a:gd name="T1" fmla="*/ 91 h 107"/>
                  <a:gd name="T2" fmla="*/ 67 w 116"/>
                  <a:gd name="T3" fmla="*/ 106 h 107"/>
                  <a:gd name="T4" fmla="*/ 24 w 116"/>
                  <a:gd name="T5" fmla="*/ 92 h 107"/>
                  <a:gd name="T6" fmla="*/ 2 w 116"/>
                  <a:gd name="T7" fmla="*/ 53 h 107"/>
                  <a:gd name="T8" fmla="*/ 10 w 116"/>
                  <a:gd name="T9" fmla="*/ 4 h 107"/>
                  <a:gd name="T10" fmla="*/ 13 w 116"/>
                  <a:gd name="T11" fmla="*/ 0 h 107"/>
                  <a:gd name="T12" fmla="*/ 18 w 116"/>
                  <a:gd name="T13" fmla="*/ 2 h 107"/>
                  <a:gd name="T14" fmla="*/ 113 w 116"/>
                  <a:gd name="T15" fmla="*/ 81 h 107"/>
                  <a:gd name="T16" fmla="*/ 116 w 116"/>
                  <a:gd name="T17" fmla="*/ 86 h 107"/>
                  <a:gd name="T18" fmla="*/ 114 w 116"/>
                  <a:gd name="T19" fmla="*/ 91 h 107"/>
                  <a:gd name="T20" fmla="*/ 66 w 116"/>
                  <a:gd name="T21" fmla="*/ 96 h 107"/>
                  <a:gd name="T22" fmla="*/ 102 w 116"/>
                  <a:gd name="T23" fmla="*/ 85 h 107"/>
                  <a:gd name="T24" fmla="*/ 17 w 116"/>
                  <a:gd name="T25" fmla="*/ 15 h 107"/>
                  <a:gd name="T26" fmla="*/ 13 w 116"/>
                  <a:gd name="T27" fmla="*/ 51 h 107"/>
                  <a:gd name="T28" fmla="*/ 31 w 116"/>
                  <a:gd name="T29" fmla="*/ 84 h 107"/>
                  <a:gd name="T30" fmla="*/ 66 w 116"/>
                  <a:gd name="T31" fmla="*/ 9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6" h="107">
                    <a:moveTo>
                      <a:pt x="114" y="91"/>
                    </a:moveTo>
                    <a:cubicBezTo>
                      <a:pt x="99" y="101"/>
                      <a:pt x="82" y="106"/>
                      <a:pt x="67" y="106"/>
                    </a:cubicBezTo>
                    <a:cubicBezTo>
                      <a:pt x="51" y="107"/>
                      <a:pt x="36" y="102"/>
                      <a:pt x="24" y="92"/>
                    </a:cubicBezTo>
                    <a:cubicBezTo>
                      <a:pt x="12" y="82"/>
                      <a:pt x="5" y="68"/>
                      <a:pt x="2" y="53"/>
                    </a:cubicBezTo>
                    <a:cubicBezTo>
                      <a:pt x="0" y="37"/>
                      <a:pt x="2" y="20"/>
                      <a:pt x="10" y="4"/>
                    </a:cubicBezTo>
                    <a:cubicBezTo>
                      <a:pt x="10" y="2"/>
                      <a:pt x="11" y="1"/>
                      <a:pt x="13" y="0"/>
                    </a:cubicBezTo>
                    <a:cubicBezTo>
                      <a:pt x="15" y="0"/>
                      <a:pt x="17" y="0"/>
                      <a:pt x="18" y="2"/>
                    </a:cubicBezTo>
                    <a:cubicBezTo>
                      <a:pt x="113" y="81"/>
                      <a:pt x="113" y="81"/>
                      <a:pt x="113" y="81"/>
                    </a:cubicBezTo>
                    <a:cubicBezTo>
                      <a:pt x="115" y="83"/>
                      <a:pt x="116" y="84"/>
                      <a:pt x="116" y="86"/>
                    </a:cubicBezTo>
                    <a:cubicBezTo>
                      <a:pt x="116" y="88"/>
                      <a:pt x="115" y="90"/>
                      <a:pt x="114" y="91"/>
                    </a:cubicBezTo>
                    <a:close/>
                    <a:moveTo>
                      <a:pt x="66" y="96"/>
                    </a:moveTo>
                    <a:cubicBezTo>
                      <a:pt x="78" y="95"/>
                      <a:pt x="90" y="92"/>
                      <a:pt x="102" y="85"/>
                    </a:cubicBezTo>
                    <a:cubicBezTo>
                      <a:pt x="17" y="15"/>
                      <a:pt x="17" y="15"/>
                      <a:pt x="17" y="15"/>
                    </a:cubicBezTo>
                    <a:cubicBezTo>
                      <a:pt x="13" y="27"/>
                      <a:pt x="11" y="40"/>
                      <a:pt x="13" y="51"/>
                    </a:cubicBezTo>
                    <a:cubicBezTo>
                      <a:pt x="15" y="64"/>
                      <a:pt x="21" y="76"/>
                      <a:pt x="31" y="84"/>
                    </a:cubicBezTo>
                    <a:cubicBezTo>
                      <a:pt x="41" y="92"/>
                      <a:pt x="53" y="96"/>
                      <a:pt x="66" y="9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9" name="Freeform 86"/>
              <p:cNvSpPr/>
              <p:nvPr/>
            </p:nvSpPr>
            <p:spPr bwMode="auto">
              <a:xfrm>
                <a:off x="6635354" y="3663555"/>
                <a:ext cx="289322" cy="200025"/>
              </a:xfrm>
              <a:custGeom>
                <a:avLst/>
                <a:gdLst>
                  <a:gd name="T0" fmla="*/ 9 w 103"/>
                  <a:gd name="T1" fmla="*/ 1 h 71"/>
                  <a:gd name="T2" fmla="*/ 2 w 103"/>
                  <a:gd name="T3" fmla="*/ 3 h 71"/>
                  <a:gd name="T4" fmla="*/ 3 w 103"/>
                  <a:gd name="T5" fmla="*/ 10 h 71"/>
                  <a:gd name="T6" fmla="*/ 94 w 103"/>
                  <a:gd name="T7" fmla="*/ 70 h 71"/>
                  <a:gd name="T8" fmla="*/ 102 w 103"/>
                  <a:gd name="T9" fmla="*/ 68 h 71"/>
                  <a:gd name="T10" fmla="*/ 100 w 103"/>
                  <a:gd name="T11" fmla="*/ 61 h 71"/>
                  <a:gd name="T12" fmla="*/ 9 w 103"/>
                  <a:gd name="T13" fmla="*/ 1 h 71"/>
                </a:gdLst>
                <a:ahLst/>
                <a:cxnLst>
                  <a:cxn ang="0">
                    <a:pos x="T0" y="T1"/>
                  </a:cxn>
                  <a:cxn ang="0">
                    <a:pos x="T2" y="T3"/>
                  </a:cxn>
                  <a:cxn ang="0">
                    <a:pos x="T4" y="T5"/>
                  </a:cxn>
                  <a:cxn ang="0">
                    <a:pos x="T6" y="T7"/>
                  </a:cxn>
                  <a:cxn ang="0">
                    <a:pos x="T8" y="T9"/>
                  </a:cxn>
                  <a:cxn ang="0">
                    <a:pos x="T10" y="T11"/>
                  </a:cxn>
                  <a:cxn ang="0">
                    <a:pos x="T12" y="T13"/>
                  </a:cxn>
                </a:cxnLst>
                <a:rect l="0" t="0" r="r" b="b"/>
                <a:pathLst>
                  <a:path w="103" h="71">
                    <a:moveTo>
                      <a:pt x="9" y="1"/>
                    </a:moveTo>
                    <a:cubicBezTo>
                      <a:pt x="7" y="0"/>
                      <a:pt x="3" y="0"/>
                      <a:pt x="2" y="3"/>
                    </a:cubicBezTo>
                    <a:cubicBezTo>
                      <a:pt x="0" y="5"/>
                      <a:pt x="1" y="9"/>
                      <a:pt x="3" y="10"/>
                    </a:cubicBezTo>
                    <a:cubicBezTo>
                      <a:pt x="94" y="70"/>
                      <a:pt x="94" y="70"/>
                      <a:pt x="94" y="70"/>
                    </a:cubicBezTo>
                    <a:cubicBezTo>
                      <a:pt x="97" y="71"/>
                      <a:pt x="100" y="71"/>
                      <a:pt x="102" y="68"/>
                    </a:cubicBezTo>
                    <a:cubicBezTo>
                      <a:pt x="103" y="66"/>
                      <a:pt x="103" y="62"/>
                      <a:pt x="100" y="61"/>
                    </a:cubicBezTo>
                    <a:cubicBezTo>
                      <a:pt x="9" y="1"/>
                      <a:pt x="9" y="1"/>
                      <a:pt x="9"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60" name="Freeform 87"/>
              <p:cNvSpPr/>
              <p:nvPr/>
            </p:nvSpPr>
            <p:spPr bwMode="auto">
              <a:xfrm>
                <a:off x="6640116" y="3748089"/>
                <a:ext cx="248841" cy="132160"/>
              </a:xfrm>
              <a:custGeom>
                <a:avLst/>
                <a:gdLst>
                  <a:gd name="T0" fmla="*/ 79 w 88"/>
                  <a:gd name="T1" fmla="*/ 46 h 47"/>
                  <a:gd name="T2" fmla="*/ 86 w 88"/>
                  <a:gd name="T3" fmla="*/ 43 h 47"/>
                  <a:gd name="T4" fmla="*/ 84 w 88"/>
                  <a:gd name="T5" fmla="*/ 36 h 47"/>
                  <a:gd name="T6" fmla="*/ 9 w 88"/>
                  <a:gd name="T7" fmla="*/ 1 h 47"/>
                  <a:gd name="T8" fmla="*/ 2 w 88"/>
                  <a:gd name="T9" fmla="*/ 4 h 47"/>
                  <a:gd name="T10" fmla="*/ 4 w 88"/>
                  <a:gd name="T11" fmla="*/ 11 h 47"/>
                  <a:gd name="T12" fmla="*/ 79 w 88"/>
                  <a:gd name="T13" fmla="*/ 46 h 47"/>
                </a:gdLst>
                <a:ahLst/>
                <a:cxnLst>
                  <a:cxn ang="0">
                    <a:pos x="T0" y="T1"/>
                  </a:cxn>
                  <a:cxn ang="0">
                    <a:pos x="T2" y="T3"/>
                  </a:cxn>
                  <a:cxn ang="0">
                    <a:pos x="T4" y="T5"/>
                  </a:cxn>
                  <a:cxn ang="0">
                    <a:pos x="T6" y="T7"/>
                  </a:cxn>
                  <a:cxn ang="0">
                    <a:pos x="T8" y="T9"/>
                  </a:cxn>
                  <a:cxn ang="0">
                    <a:pos x="T10" y="T11"/>
                  </a:cxn>
                  <a:cxn ang="0">
                    <a:pos x="T12" y="T13"/>
                  </a:cxn>
                </a:cxnLst>
                <a:rect l="0" t="0" r="r" b="b"/>
                <a:pathLst>
                  <a:path w="88" h="47">
                    <a:moveTo>
                      <a:pt x="79" y="46"/>
                    </a:moveTo>
                    <a:cubicBezTo>
                      <a:pt x="82" y="47"/>
                      <a:pt x="85" y="46"/>
                      <a:pt x="86" y="43"/>
                    </a:cubicBezTo>
                    <a:cubicBezTo>
                      <a:pt x="88" y="41"/>
                      <a:pt x="86" y="38"/>
                      <a:pt x="84" y="36"/>
                    </a:cubicBezTo>
                    <a:cubicBezTo>
                      <a:pt x="9" y="1"/>
                      <a:pt x="9" y="1"/>
                      <a:pt x="9" y="1"/>
                    </a:cubicBezTo>
                    <a:cubicBezTo>
                      <a:pt x="6" y="0"/>
                      <a:pt x="3" y="1"/>
                      <a:pt x="2" y="4"/>
                    </a:cubicBezTo>
                    <a:cubicBezTo>
                      <a:pt x="0" y="7"/>
                      <a:pt x="2" y="10"/>
                      <a:pt x="4" y="11"/>
                    </a:cubicBezTo>
                    <a:cubicBezTo>
                      <a:pt x="79" y="46"/>
                      <a:pt x="79" y="46"/>
                      <a:pt x="79" y="4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grpSp>
      <p:grpSp>
        <p:nvGrpSpPr>
          <p:cNvPr id="3" name="组合 2"/>
          <p:cNvGrpSpPr/>
          <p:nvPr/>
        </p:nvGrpSpPr>
        <p:grpSpPr>
          <a:xfrm>
            <a:off x="3009013" y="3136284"/>
            <a:ext cx="1243970" cy="1243970"/>
            <a:chOff x="3009013" y="3136284"/>
            <a:chExt cx="1243970" cy="1243970"/>
          </a:xfrm>
        </p:grpSpPr>
        <p:sp>
          <p:nvSpPr>
            <p:cNvPr id="12" name="椭圆 11"/>
            <p:cNvSpPr/>
            <p:nvPr/>
          </p:nvSpPr>
          <p:spPr bwMode="auto">
            <a:xfrm>
              <a:off x="3009013" y="3136284"/>
              <a:ext cx="1243970" cy="1243970"/>
            </a:xfrm>
            <a:prstGeom prst="ellipse">
              <a:avLst/>
            </a:prstGeom>
            <a:noFill/>
            <a:ln>
              <a:solidFill>
                <a:schemeClr val="bg1"/>
              </a:solidFill>
              <a:prstDash val="dash"/>
            </a:ln>
          </p:spPr>
          <p:txBody>
            <a:bodyPr vert="horz" wrap="square" lIns="68580" tIns="34290" rIns="68580" bIns="34290" numCol="1" rtlCol="0" anchor="t" anchorCtr="0" compatLnSpc="1"/>
            <a:lstStyle/>
            <a:p>
              <a:pPr algn="ctr" defTabSz="685800"/>
              <a:endParaRPr lang="zh-CN" altLang="en-US" sz="1400" dirty="0">
                <a:solidFill>
                  <a:prstClr val="black"/>
                </a:solidFill>
                <a:cs typeface="+mn-ea"/>
                <a:sym typeface="+mn-lt"/>
              </a:endParaRPr>
            </a:p>
          </p:txBody>
        </p:sp>
        <p:sp>
          <p:nvSpPr>
            <p:cNvPr id="17" name="十角星 16"/>
            <p:cNvSpPr/>
            <p:nvPr/>
          </p:nvSpPr>
          <p:spPr bwMode="auto">
            <a:xfrm>
              <a:off x="3091702" y="3217786"/>
              <a:ext cx="1078592" cy="1078592"/>
            </a:xfrm>
            <a:prstGeom prst="star10">
              <a:avLst/>
            </a:prstGeom>
            <a:solidFill>
              <a:srgbClr val="FEDD7E"/>
            </a:solidFill>
            <a:ln>
              <a:noFill/>
            </a:ln>
          </p:spPr>
          <p:txBody>
            <a:bodyPr vert="horz" wrap="square" lIns="68580" tIns="34290" rIns="68580" bIns="34290" numCol="1" rtlCol="0" anchor="t" anchorCtr="0" compatLnSpc="1"/>
            <a:lstStyle/>
            <a:p>
              <a:pPr algn="ctr" defTabSz="685800"/>
              <a:endParaRPr lang="zh-CN" altLang="en-US" sz="1400">
                <a:solidFill>
                  <a:prstClr val="black"/>
                </a:solidFill>
                <a:cs typeface="+mn-ea"/>
                <a:sym typeface="+mn-lt"/>
              </a:endParaRPr>
            </a:p>
          </p:txBody>
        </p:sp>
        <p:grpSp>
          <p:nvGrpSpPr>
            <p:cNvPr id="61" name="组合 60"/>
            <p:cNvGrpSpPr/>
            <p:nvPr/>
          </p:nvGrpSpPr>
          <p:grpSpPr>
            <a:xfrm>
              <a:off x="3389896" y="3666167"/>
              <a:ext cx="482204" cy="325041"/>
              <a:chOff x="5037535" y="2032398"/>
              <a:chExt cx="482204" cy="325041"/>
            </a:xfrm>
          </p:grpSpPr>
          <p:sp>
            <p:nvSpPr>
              <p:cNvPr id="62" name="Oval 88"/>
              <p:cNvSpPr>
                <a:spLocks noChangeArrowheads="1"/>
              </p:cNvSpPr>
              <p:nvPr/>
            </p:nvSpPr>
            <p:spPr bwMode="auto">
              <a:xfrm>
                <a:off x="5398295" y="2112170"/>
                <a:ext cx="33338" cy="3095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63" name="Freeform 89"/>
              <p:cNvSpPr>
                <a:spLocks noEditPoints="1"/>
              </p:cNvSpPr>
              <p:nvPr/>
            </p:nvSpPr>
            <p:spPr bwMode="auto">
              <a:xfrm>
                <a:off x="5037535" y="2032398"/>
                <a:ext cx="450056" cy="325041"/>
              </a:xfrm>
              <a:custGeom>
                <a:avLst/>
                <a:gdLst>
                  <a:gd name="T0" fmla="*/ 25 w 160"/>
                  <a:gd name="T1" fmla="*/ 52 h 115"/>
                  <a:gd name="T2" fmla="*/ 4 w 160"/>
                  <a:gd name="T3" fmla="*/ 44 h 115"/>
                  <a:gd name="T4" fmla="*/ 0 w 160"/>
                  <a:gd name="T5" fmla="*/ 41 h 115"/>
                  <a:gd name="T6" fmla="*/ 0 w 160"/>
                  <a:gd name="T7" fmla="*/ 38 h 115"/>
                  <a:gd name="T8" fmla="*/ 0 w 160"/>
                  <a:gd name="T9" fmla="*/ 10 h 115"/>
                  <a:gd name="T10" fmla="*/ 2 w 160"/>
                  <a:gd name="T11" fmla="*/ 5 h 115"/>
                  <a:gd name="T12" fmla="*/ 8 w 160"/>
                  <a:gd name="T13" fmla="*/ 5 h 115"/>
                  <a:gd name="T14" fmla="*/ 45 w 160"/>
                  <a:gd name="T15" fmla="*/ 30 h 115"/>
                  <a:gd name="T16" fmla="*/ 92 w 160"/>
                  <a:gd name="T17" fmla="*/ 33 h 115"/>
                  <a:gd name="T18" fmla="*/ 102 w 160"/>
                  <a:gd name="T19" fmla="*/ 14 h 115"/>
                  <a:gd name="T20" fmla="*/ 151 w 160"/>
                  <a:gd name="T21" fmla="*/ 17 h 115"/>
                  <a:gd name="T22" fmla="*/ 160 w 160"/>
                  <a:gd name="T23" fmla="*/ 42 h 115"/>
                  <a:gd name="T24" fmla="*/ 129 w 160"/>
                  <a:gd name="T25" fmla="*/ 104 h 115"/>
                  <a:gd name="T26" fmla="*/ 94 w 160"/>
                  <a:gd name="T27" fmla="*/ 115 h 115"/>
                  <a:gd name="T28" fmla="*/ 64 w 160"/>
                  <a:gd name="T29" fmla="*/ 108 h 115"/>
                  <a:gd name="T30" fmla="*/ 25 w 160"/>
                  <a:gd name="T31" fmla="*/ 52 h 115"/>
                  <a:gd name="T32" fmla="*/ 10 w 160"/>
                  <a:gd name="T33" fmla="*/ 35 h 115"/>
                  <a:gd name="T34" fmla="*/ 31 w 160"/>
                  <a:gd name="T35" fmla="*/ 44 h 115"/>
                  <a:gd name="T36" fmla="*/ 34 w 160"/>
                  <a:gd name="T37" fmla="*/ 45 h 115"/>
                  <a:gd name="T38" fmla="*/ 35 w 160"/>
                  <a:gd name="T39" fmla="*/ 50 h 115"/>
                  <a:gd name="T40" fmla="*/ 68 w 160"/>
                  <a:gd name="T41" fmla="*/ 99 h 115"/>
                  <a:gd name="T42" fmla="*/ 94 w 160"/>
                  <a:gd name="T43" fmla="*/ 105 h 115"/>
                  <a:gd name="T44" fmla="*/ 124 w 160"/>
                  <a:gd name="T45" fmla="*/ 95 h 115"/>
                  <a:gd name="T46" fmla="*/ 150 w 160"/>
                  <a:gd name="T47" fmla="*/ 42 h 115"/>
                  <a:gd name="T48" fmla="*/ 143 w 160"/>
                  <a:gd name="T49" fmla="*/ 24 h 115"/>
                  <a:gd name="T50" fmla="*/ 109 w 160"/>
                  <a:gd name="T51" fmla="*/ 22 h 115"/>
                  <a:gd name="T52" fmla="*/ 102 w 160"/>
                  <a:gd name="T53" fmla="*/ 38 h 115"/>
                  <a:gd name="T54" fmla="*/ 102 w 160"/>
                  <a:gd name="T55" fmla="*/ 38 h 115"/>
                  <a:gd name="T56" fmla="*/ 97 w 160"/>
                  <a:gd name="T57" fmla="*/ 43 h 115"/>
                  <a:gd name="T58" fmla="*/ 97 w 160"/>
                  <a:gd name="T59" fmla="*/ 43 h 115"/>
                  <a:gd name="T60" fmla="*/ 43 w 160"/>
                  <a:gd name="T61" fmla="*/ 40 h 115"/>
                  <a:gd name="T62" fmla="*/ 42 w 160"/>
                  <a:gd name="T63" fmla="*/ 40 h 115"/>
                  <a:gd name="T64" fmla="*/ 40 w 160"/>
                  <a:gd name="T65" fmla="*/ 39 h 115"/>
                  <a:gd name="T66" fmla="*/ 10 w 160"/>
                  <a:gd name="T67" fmla="*/ 18 h 115"/>
                  <a:gd name="T68" fmla="*/ 10 w 160"/>
                  <a:gd name="T69" fmla="*/ 3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15">
                    <a:moveTo>
                      <a:pt x="25" y="52"/>
                    </a:moveTo>
                    <a:cubicBezTo>
                      <a:pt x="4" y="44"/>
                      <a:pt x="4" y="44"/>
                      <a:pt x="4" y="44"/>
                    </a:cubicBezTo>
                    <a:cubicBezTo>
                      <a:pt x="2" y="43"/>
                      <a:pt x="1" y="43"/>
                      <a:pt x="0" y="41"/>
                    </a:cubicBezTo>
                    <a:cubicBezTo>
                      <a:pt x="0" y="40"/>
                      <a:pt x="0" y="39"/>
                      <a:pt x="0" y="38"/>
                    </a:cubicBezTo>
                    <a:cubicBezTo>
                      <a:pt x="0" y="10"/>
                      <a:pt x="0" y="10"/>
                      <a:pt x="0" y="10"/>
                    </a:cubicBezTo>
                    <a:cubicBezTo>
                      <a:pt x="0" y="8"/>
                      <a:pt x="0" y="6"/>
                      <a:pt x="2" y="5"/>
                    </a:cubicBezTo>
                    <a:cubicBezTo>
                      <a:pt x="4" y="4"/>
                      <a:pt x="6" y="4"/>
                      <a:pt x="8" y="5"/>
                    </a:cubicBezTo>
                    <a:cubicBezTo>
                      <a:pt x="45" y="30"/>
                      <a:pt x="45" y="30"/>
                      <a:pt x="45" y="30"/>
                    </a:cubicBezTo>
                    <a:cubicBezTo>
                      <a:pt x="92" y="33"/>
                      <a:pt x="92" y="33"/>
                      <a:pt x="92" y="33"/>
                    </a:cubicBezTo>
                    <a:cubicBezTo>
                      <a:pt x="94" y="25"/>
                      <a:pt x="97" y="19"/>
                      <a:pt x="102" y="14"/>
                    </a:cubicBezTo>
                    <a:cubicBezTo>
                      <a:pt x="117" y="0"/>
                      <a:pt x="138" y="2"/>
                      <a:pt x="151" y="17"/>
                    </a:cubicBezTo>
                    <a:cubicBezTo>
                      <a:pt x="157" y="24"/>
                      <a:pt x="160" y="33"/>
                      <a:pt x="160" y="42"/>
                    </a:cubicBezTo>
                    <a:cubicBezTo>
                      <a:pt x="160" y="66"/>
                      <a:pt x="150" y="91"/>
                      <a:pt x="129" y="104"/>
                    </a:cubicBezTo>
                    <a:cubicBezTo>
                      <a:pt x="119" y="111"/>
                      <a:pt x="106" y="114"/>
                      <a:pt x="94" y="115"/>
                    </a:cubicBezTo>
                    <a:cubicBezTo>
                      <a:pt x="84" y="115"/>
                      <a:pt x="74" y="112"/>
                      <a:pt x="64" y="108"/>
                    </a:cubicBezTo>
                    <a:cubicBezTo>
                      <a:pt x="44" y="99"/>
                      <a:pt x="28" y="80"/>
                      <a:pt x="25" y="52"/>
                    </a:cubicBezTo>
                    <a:close/>
                    <a:moveTo>
                      <a:pt x="10" y="35"/>
                    </a:moveTo>
                    <a:cubicBezTo>
                      <a:pt x="31" y="44"/>
                      <a:pt x="31" y="44"/>
                      <a:pt x="31" y="44"/>
                    </a:cubicBezTo>
                    <a:cubicBezTo>
                      <a:pt x="32" y="44"/>
                      <a:pt x="33" y="45"/>
                      <a:pt x="34" y="45"/>
                    </a:cubicBezTo>
                    <a:cubicBezTo>
                      <a:pt x="35" y="47"/>
                      <a:pt x="35" y="48"/>
                      <a:pt x="35" y="50"/>
                    </a:cubicBezTo>
                    <a:cubicBezTo>
                      <a:pt x="37" y="75"/>
                      <a:pt x="51" y="91"/>
                      <a:pt x="68" y="99"/>
                    </a:cubicBezTo>
                    <a:cubicBezTo>
                      <a:pt x="76" y="103"/>
                      <a:pt x="85" y="105"/>
                      <a:pt x="94" y="105"/>
                    </a:cubicBezTo>
                    <a:cubicBezTo>
                      <a:pt x="104" y="105"/>
                      <a:pt x="115" y="101"/>
                      <a:pt x="124" y="95"/>
                    </a:cubicBezTo>
                    <a:cubicBezTo>
                      <a:pt x="141" y="84"/>
                      <a:pt x="150" y="63"/>
                      <a:pt x="150" y="42"/>
                    </a:cubicBezTo>
                    <a:cubicBezTo>
                      <a:pt x="150" y="36"/>
                      <a:pt x="148" y="29"/>
                      <a:pt x="143" y="24"/>
                    </a:cubicBezTo>
                    <a:cubicBezTo>
                      <a:pt x="134" y="13"/>
                      <a:pt x="119" y="12"/>
                      <a:pt x="109" y="22"/>
                    </a:cubicBezTo>
                    <a:cubicBezTo>
                      <a:pt x="105" y="26"/>
                      <a:pt x="102" y="31"/>
                      <a:pt x="102" y="38"/>
                    </a:cubicBezTo>
                    <a:cubicBezTo>
                      <a:pt x="102" y="38"/>
                      <a:pt x="102" y="38"/>
                      <a:pt x="102" y="38"/>
                    </a:cubicBezTo>
                    <a:cubicBezTo>
                      <a:pt x="102" y="41"/>
                      <a:pt x="100" y="43"/>
                      <a:pt x="97" y="43"/>
                    </a:cubicBezTo>
                    <a:cubicBezTo>
                      <a:pt x="97" y="43"/>
                      <a:pt x="97" y="43"/>
                      <a:pt x="97" y="43"/>
                    </a:cubicBezTo>
                    <a:cubicBezTo>
                      <a:pt x="43" y="40"/>
                      <a:pt x="43" y="40"/>
                      <a:pt x="43" y="40"/>
                    </a:cubicBezTo>
                    <a:cubicBezTo>
                      <a:pt x="43" y="40"/>
                      <a:pt x="42" y="40"/>
                      <a:pt x="42" y="40"/>
                    </a:cubicBezTo>
                    <a:cubicBezTo>
                      <a:pt x="41" y="40"/>
                      <a:pt x="40" y="39"/>
                      <a:pt x="40" y="39"/>
                    </a:cubicBezTo>
                    <a:cubicBezTo>
                      <a:pt x="10" y="18"/>
                      <a:pt x="10" y="18"/>
                      <a:pt x="10" y="18"/>
                    </a:cubicBezTo>
                    <a:cubicBezTo>
                      <a:pt x="10" y="35"/>
                      <a:pt x="10" y="35"/>
                      <a:pt x="10" y="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64" name="Freeform 90"/>
              <p:cNvSpPr/>
              <p:nvPr/>
            </p:nvSpPr>
            <p:spPr bwMode="auto">
              <a:xfrm>
                <a:off x="5456635" y="2108598"/>
                <a:ext cx="63104" cy="65485"/>
              </a:xfrm>
              <a:custGeom>
                <a:avLst/>
                <a:gdLst>
                  <a:gd name="T0" fmla="*/ 8 w 22"/>
                  <a:gd name="T1" fmla="*/ 1 h 23"/>
                  <a:gd name="T2" fmla="*/ 1 w 22"/>
                  <a:gd name="T3" fmla="*/ 4 h 23"/>
                  <a:gd name="T4" fmla="*/ 4 w 22"/>
                  <a:gd name="T5" fmla="*/ 11 h 23"/>
                  <a:gd name="T6" fmla="*/ 7 w 22"/>
                  <a:gd name="T7" fmla="*/ 12 h 23"/>
                  <a:gd name="T8" fmla="*/ 5 w 22"/>
                  <a:gd name="T9" fmla="*/ 13 h 23"/>
                  <a:gd name="T10" fmla="*/ 4 w 22"/>
                  <a:gd name="T11" fmla="*/ 20 h 23"/>
                  <a:gd name="T12" fmla="*/ 11 w 22"/>
                  <a:gd name="T13" fmla="*/ 21 h 23"/>
                  <a:gd name="T14" fmla="*/ 19 w 22"/>
                  <a:gd name="T15" fmla="*/ 15 h 23"/>
                  <a:gd name="T16" fmla="*/ 21 w 22"/>
                  <a:gd name="T17" fmla="*/ 10 h 23"/>
                  <a:gd name="T18" fmla="*/ 18 w 22"/>
                  <a:gd name="T19" fmla="*/ 6 h 23"/>
                  <a:gd name="T20" fmla="*/ 8 w 22"/>
                  <a:gd name="T21"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3">
                    <a:moveTo>
                      <a:pt x="8" y="1"/>
                    </a:moveTo>
                    <a:cubicBezTo>
                      <a:pt x="5" y="0"/>
                      <a:pt x="2" y="1"/>
                      <a:pt x="1" y="4"/>
                    </a:cubicBezTo>
                    <a:cubicBezTo>
                      <a:pt x="0" y="7"/>
                      <a:pt x="1" y="9"/>
                      <a:pt x="4" y="11"/>
                    </a:cubicBezTo>
                    <a:cubicBezTo>
                      <a:pt x="7" y="12"/>
                      <a:pt x="7" y="12"/>
                      <a:pt x="7" y="12"/>
                    </a:cubicBezTo>
                    <a:cubicBezTo>
                      <a:pt x="5" y="13"/>
                      <a:pt x="5" y="13"/>
                      <a:pt x="5" y="13"/>
                    </a:cubicBezTo>
                    <a:cubicBezTo>
                      <a:pt x="2" y="15"/>
                      <a:pt x="2" y="18"/>
                      <a:pt x="4" y="20"/>
                    </a:cubicBezTo>
                    <a:cubicBezTo>
                      <a:pt x="5" y="22"/>
                      <a:pt x="8" y="23"/>
                      <a:pt x="11" y="21"/>
                    </a:cubicBezTo>
                    <a:cubicBezTo>
                      <a:pt x="19" y="15"/>
                      <a:pt x="19" y="15"/>
                      <a:pt x="19" y="15"/>
                    </a:cubicBezTo>
                    <a:cubicBezTo>
                      <a:pt x="21" y="14"/>
                      <a:pt x="22" y="12"/>
                      <a:pt x="21" y="10"/>
                    </a:cubicBezTo>
                    <a:cubicBezTo>
                      <a:pt x="21" y="8"/>
                      <a:pt x="20" y="7"/>
                      <a:pt x="18" y="6"/>
                    </a:cubicBezTo>
                    <a:cubicBezTo>
                      <a:pt x="8" y="1"/>
                      <a:pt x="8" y="1"/>
                      <a:pt x="8"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65" name="Freeform 91"/>
              <p:cNvSpPr>
                <a:spLocks noEditPoints="1"/>
              </p:cNvSpPr>
              <p:nvPr/>
            </p:nvSpPr>
            <p:spPr bwMode="auto">
              <a:xfrm>
                <a:off x="5155407" y="2174082"/>
                <a:ext cx="211931" cy="107156"/>
              </a:xfrm>
              <a:custGeom>
                <a:avLst/>
                <a:gdLst>
                  <a:gd name="T0" fmla="*/ 75 w 75"/>
                  <a:gd name="T1" fmla="*/ 7 h 38"/>
                  <a:gd name="T2" fmla="*/ 61 w 75"/>
                  <a:gd name="T3" fmla="*/ 29 h 38"/>
                  <a:gd name="T4" fmla="*/ 38 w 75"/>
                  <a:gd name="T5" fmla="*/ 38 h 38"/>
                  <a:gd name="T6" fmla="*/ 15 w 75"/>
                  <a:gd name="T7" fmla="*/ 29 h 38"/>
                  <a:gd name="T8" fmla="*/ 1 w 75"/>
                  <a:gd name="T9" fmla="*/ 7 h 38"/>
                  <a:gd name="T10" fmla="*/ 2 w 75"/>
                  <a:gd name="T11" fmla="*/ 2 h 38"/>
                  <a:gd name="T12" fmla="*/ 6 w 75"/>
                  <a:gd name="T13" fmla="*/ 0 h 38"/>
                  <a:gd name="T14" fmla="*/ 69 w 75"/>
                  <a:gd name="T15" fmla="*/ 0 h 38"/>
                  <a:gd name="T16" fmla="*/ 74 w 75"/>
                  <a:gd name="T17" fmla="*/ 2 h 38"/>
                  <a:gd name="T18" fmla="*/ 75 w 75"/>
                  <a:gd name="T19" fmla="*/ 7 h 38"/>
                  <a:gd name="T20" fmla="*/ 54 w 75"/>
                  <a:gd name="T21" fmla="*/ 22 h 38"/>
                  <a:gd name="T22" fmla="*/ 63 w 75"/>
                  <a:gd name="T23" fmla="*/ 10 h 38"/>
                  <a:gd name="T24" fmla="*/ 13 w 75"/>
                  <a:gd name="T25" fmla="*/ 10 h 38"/>
                  <a:gd name="T26" fmla="*/ 21 w 75"/>
                  <a:gd name="T27" fmla="*/ 22 h 38"/>
                  <a:gd name="T28" fmla="*/ 38 w 75"/>
                  <a:gd name="T29" fmla="*/ 28 h 38"/>
                  <a:gd name="T30" fmla="*/ 54 w 75"/>
                  <a:gd name="T31"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5" h="38">
                    <a:moveTo>
                      <a:pt x="75" y="7"/>
                    </a:moveTo>
                    <a:cubicBezTo>
                      <a:pt x="72" y="16"/>
                      <a:pt x="67" y="24"/>
                      <a:pt x="61" y="29"/>
                    </a:cubicBezTo>
                    <a:cubicBezTo>
                      <a:pt x="54" y="35"/>
                      <a:pt x="46" y="38"/>
                      <a:pt x="38" y="38"/>
                    </a:cubicBezTo>
                    <a:cubicBezTo>
                      <a:pt x="29" y="38"/>
                      <a:pt x="21" y="35"/>
                      <a:pt x="15" y="29"/>
                    </a:cubicBezTo>
                    <a:cubicBezTo>
                      <a:pt x="9" y="24"/>
                      <a:pt x="4" y="16"/>
                      <a:pt x="1" y="7"/>
                    </a:cubicBezTo>
                    <a:cubicBezTo>
                      <a:pt x="1" y="5"/>
                      <a:pt x="0" y="4"/>
                      <a:pt x="2" y="2"/>
                    </a:cubicBezTo>
                    <a:cubicBezTo>
                      <a:pt x="3" y="1"/>
                      <a:pt x="4" y="0"/>
                      <a:pt x="6" y="0"/>
                    </a:cubicBezTo>
                    <a:cubicBezTo>
                      <a:pt x="69" y="0"/>
                      <a:pt x="69" y="0"/>
                      <a:pt x="69" y="0"/>
                    </a:cubicBezTo>
                    <a:cubicBezTo>
                      <a:pt x="71" y="0"/>
                      <a:pt x="73" y="0"/>
                      <a:pt x="74" y="2"/>
                    </a:cubicBezTo>
                    <a:cubicBezTo>
                      <a:pt x="75" y="4"/>
                      <a:pt x="75" y="5"/>
                      <a:pt x="75" y="7"/>
                    </a:cubicBezTo>
                    <a:close/>
                    <a:moveTo>
                      <a:pt x="54" y="22"/>
                    </a:moveTo>
                    <a:cubicBezTo>
                      <a:pt x="58" y="19"/>
                      <a:pt x="61" y="15"/>
                      <a:pt x="63" y="10"/>
                    </a:cubicBezTo>
                    <a:cubicBezTo>
                      <a:pt x="13" y="10"/>
                      <a:pt x="13" y="10"/>
                      <a:pt x="13" y="10"/>
                    </a:cubicBezTo>
                    <a:cubicBezTo>
                      <a:pt x="15" y="15"/>
                      <a:pt x="18" y="19"/>
                      <a:pt x="21" y="22"/>
                    </a:cubicBezTo>
                    <a:cubicBezTo>
                      <a:pt x="26" y="26"/>
                      <a:pt x="32" y="28"/>
                      <a:pt x="38" y="28"/>
                    </a:cubicBezTo>
                    <a:cubicBezTo>
                      <a:pt x="44" y="28"/>
                      <a:pt x="49" y="26"/>
                      <a:pt x="54"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grpSp>
      <p:sp>
        <p:nvSpPr>
          <p:cNvPr id="71" name="TextBox 91"/>
          <p:cNvSpPr txBox="1">
            <a:spLocks noChangeArrowheads="1"/>
          </p:cNvSpPr>
          <p:nvPr/>
        </p:nvSpPr>
        <p:spPr bwMode="auto">
          <a:xfrm>
            <a:off x="3599892" y="373226"/>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活动整体预期</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par>
                          <p:cTn id="14" fill="hold">
                            <p:stCondLst>
                              <p:cond delay="1500"/>
                            </p:stCondLst>
                            <p:childTnLst>
                              <p:par>
                                <p:cTn id="15" presetID="5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Scale>
                                      <p:cBhvr>
                                        <p:cTn id="1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3"/>
                                        </p:tgtEl>
                                        <p:attrNameLst>
                                          <p:attrName>ppt_x</p:attrName>
                                          <p:attrName>ppt_y</p:attrName>
                                        </p:attrNameLst>
                                      </p:cBhvr>
                                    </p:animMotion>
                                    <p:animEffect transition="in" filter="fade">
                                      <p:cBhvr>
                                        <p:cTn id="19" dur="1000"/>
                                        <p:tgtEl>
                                          <p:spTgt spid="3"/>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3000"/>
                            </p:stCondLst>
                            <p:childTnLst>
                              <p:par>
                                <p:cTn id="25" presetID="5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Scale>
                                      <p:cBhvr>
                                        <p:cTn id="2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4"/>
                                        </p:tgtEl>
                                        <p:attrNameLst>
                                          <p:attrName>ppt_x</p:attrName>
                                          <p:attrName>ppt_y</p:attrName>
                                        </p:attrNameLst>
                                      </p:cBhvr>
                                    </p:animMotion>
                                    <p:animEffect transition="in" filter="fade">
                                      <p:cBhvr>
                                        <p:cTn id="29" dur="1000"/>
                                        <p:tgtEl>
                                          <p:spTgt spid="4"/>
                                        </p:tgtEl>
                                      </p:cBhvr>
                                    </p:animEffect>
                                  </p:childTnLst>
                                </p:cTn>
                              </p:par>
                            </p:childTnLst>
                          </p:cTn>
                        </p:par>
                        <p:par>
                          <p:cTn id="30" fill="hold">
                            <p:stCondLst>
                              <p:cond delay="4000"/>
                            </p:stCondLst>
                            <p:childTnLst>
                              <p:par>
                                <p:cTn id="31" presetID="22" presetClass="entr" presetSubtype="8"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4500"/>
                            </p:stCondLst>
                            <p:childTnLst>
                              <p:par>
                                <p:cTn id="35" presetID="52"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Scale>
                                      <p:cBhvr>
                                        <p:cTn id="3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5"/>
                                        </p:tgtEl>
                                        <p:attrNameLst>
                                          <p:attrName>ppt_x</p:attrName>
                                          <p:attrName>ppt_y</p:attrName>
                                        </p:attrNameLst>
                                      </p:cBhvr>
                                    </p:animMotion>
                                    <p:animEffect transition="in" filter="fade">
                                      <p:cBhvr>
                                        <p:cTn id="39" dur="1000"/>
                                        <p:tgtEl>
                                          <p:spTgt spid="5"/>
                                        </p:tgtEl>
                                      </p:cBhvr>
                                    </p:animEffect>
                                  </p:childTnLst>
                                </p:cTn>
                              </p:par>
                            </p:childTnLst>
                          </p:cTn>
                        </p:par>
                        <p:par>
                          <p:cTn id="40" fill="hold">
                            <p:stCondLst>
                              <p:cond delay="5500"/>
                            </p:stCondLst>
                            <p:childTnLst>
                              <p:par>
                                <p:cTn id="41" presetID="10" presetClass="entr" presetSubtype="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2" grpId="0"/>
      <p:bldP spid="23" grpId="0"/>
      <p:bldP spid="24" grpId="0"/>
      <p:bldP spid="25" grpId="0"/>
      <p:bldP spid="26" grpId="0"/>
      <p:bldP spid="27"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p:cNvGrpSpPr/>
          <p:nvPr/>
        </p:nvGrpSpPr>
        <p:grpSpPr>
          <a:xfrm>
            <a:off x="431540" y="339502"/>
            <a:ext cx="8820981" cy="5061004"/>
            <a:chOff x="431540" y="339502"/>
            <a:chExt cx="8820981" cy="5061004"/>
          </a:xfrm>
          <a:solidFill>
            <a:srgbClr val="00013A"/>
          </a:solidFill>
        </p:grpSpPr>
        <p:sp>
          <p:nvSpPr>
            <p:cNvPr id="70" name="矩形: 圆角 69"/>
            <p:cNvSpPr/>
            <p:nvPr/>
          </p:nvSpPr>
          <p:spPr>
            <a:xfrm>
              <a:off x="431540" y="339502"/>
              <a:ext cx="8280920" cy="4464496"/>
            </a:xfrm>
            <a:prstGeom prst="roundRect">
              <a:avLst>
                <a:gd name="adj" fmla="val 5695"/>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7" name="图片 76"/>
            <p:cNvPicPr>
              <a:picLocks noChangeAspect="1"/>
            </p:cNvPicPr>
            <p:nvPr/>
          </p:nvPicPr>
          <p:blipFill rotWithShape="1">
            <a:blip r:embed="rId1">
              <a:extLst>
                <a:ext uri="{28A0092B-C50C-407E-A947-70E740481C1C}">
                  <a14:useLocalDpi xmlns:a14="http://schemas.microsoft.com/office/drawing/2010/main" val="0"/>
                </a:ext>
              </a:extLst>
            </a:blip>
            <a:srcRect l="60275" t="36852" r="23919" b="33642"/>
            <a:stretch>
              <a:fillRect/>
            </a:stretch>
          </p:blipFill>
          <p:spPr>
            <a:xfrm>
              <a:off x="7812360" y="3888338"/>
              <a:ext cx="1440161" cy="1512168"/>
            </a:xfrm>
            <a:prstGeom prst="rect">
              <a:avLst/>
            </a:prstGeom>
            <a:grpFill/>
          </p:spPr>
        </p:pic>
      </p:grpSp>
      <p:sp>
        <p:nvSpPr>
          <p:cNvPr id="6" name="Shape 14498"/>
          <p:cNvSpPr/>
          <p:nvPr/>
        </p:nvSpPr>
        <p:spPr>
          <a:xfrm>
            <a:off x="851853" y="2181731"/>
            <a:ext cx="1406660" cy="243841"/>
          </a:xfrm>
          <a:prstGeom prst="rect">
            <a:avLst/>
          </a:prstGeom>
          <a:ln w="12700">
            <a:miter lim="400000"/>
          </a:ln>
        </p:spPr>
        <p:txBody>
          <a:bodyPr lIns="45719" rIns="45719">
            <a:spAutoFit/>
          </a:bodyPr>
          <a:lstStyle>
            <a:lvl1pPr>
              <a:defRPr sz="10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000" dirty="0">
                <a:solidFill>
                  <a:schemeClr val="bg1"/>
                </a:solidFill>
                <a:uFill>
                  <a:solidFill>
                    <a:srgbClr val="808080"/>
                  </a:solidFill>
                </a:uFill>
                <a:latin typeface="+mn-lt"/>
                <a:ea typeface="+mn-ea"/>
                <a:cs typeface="+mn-ea"/>
                <a:sym typeface="+mn-lt"/>
              </a:rPr>
              <a:t>添加标题</a:t>
            </a:r>
            <a:endParaRPr sz="1000" dirty="0">
              <a:solidFill>
                <a:schemeClr val="bg1"/>
              </a:solidFill>
              <a:uFill>
                <a:solidFill>
                  <a:srgbClr val="808080"/>
                </a:solidFill>
              </a:uFill>
              <a:latin typeface="+mn-lt"/>
              <a:ea typeface="+mn-ea"/>
              <a:cs typeface="+mn-ea"/>
              <a:sym typeface="+mn-lt"/>
            </a:endParaRPr>
          </a:p>
        </p:txBody>
      </p:sp>
      <p:sp>
        <p:nvSpPr>
          <p:cNvPr id="7" name="Shape 14499"/>
          <p:cNvSpPr/>
          <p:nvPr/>
        </p:nvSpPr>
        <p:spPr>
          <a:xfrm>
            <a:off x="3998237" y="2245008"/>
            <a:ext cx="472611" cy="150441"/>
          </a:xfrm>
          <a:prstGeom prst="roundRect">
            <a:avLst>
              <a:gd name="adj" fmla="val 16667"/>
            </a:avLst>
          </a:prstGeom>
          <a:solidFill>
            <a:srgbClr val="4EEFEB"/>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8" name="Shape 14500"/>
          <p:cNvSpPr/>
          <p:nvPr/>
        </p:nvSpPr>
        <p:spPr>
          <a:xfrm>
            <a:off x="3464178" y="2245008"/>
            <a:ext cx="472611" cy="150441"/>
          </a:xfrm>
          <a:prstGeom prst="roundRect">
            <a:avLst>
              <a:gd name="adj" fmla="val 16667"/>
            </a:avLst>
          </a:prstGeom>
          <a:solidFill>
            <a:srgbClr val="4EEFEB"/>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9" name="Shape 14501"/>
          <p:cNvSpPr/>
          <p:nvPr/>
        </p:nvSpPr>
        <p:spPr>
          <a:xfrm>
            <a:off x="2930120" y="2245008"/>
            <a:ext cx="472611" cy="150441"/>
          </a:xfrm>
          <a:prstGeom prst="roundRect">
            <a:avLst>
              <a:gd name="adj" fmla="val 16667"/>
            </a:avLst>
          </a:prstGeom>
          <a:solidFill>
            <a:srgbClr val="4EEFEB"/>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10" name="Shape 14502"/>
          <p:cNvSpPr/>
          <p:nvPr/>
        </p:nvSpPr>
        <p:spPr>
          <a:xfrm>
            <a:off x="2396060" y="2245009"/>
            <a:ext cx="472611" cy="150443"/>
          </a:xfrm>
          <a:prstGeom prst="roundRect">
            <a:avLst>
              <a:gd name="adj" fmla="val 16667"/>
            </a:avLst>
          </a:prstGeom>
          <a:solidFill>
            <a:srgbClr val="4EEFEB"/>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11" name="Shape 14503"/>
          <p:cNvSpPr/>
          <p:nvPr/>
        </p:nvSpPr>
        <p:spPr>
          <a:xfrm>
            <a:off x="1862002" y="2245007"/>
            <a:ext cx="472611" cy="150443"/>
          </a:xfrm>
          <a:prstGeom prst="roundRect">
            <a:avLst>
              <a:gd name="adj" fmla="val 16667"/>
            </a:avLst>
          </a:prstGeom>
          <a:solidFill>
            <a:srgbClr val="4EEFEB"/>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12" name="Shape 14505"/>
          <p:cNvSpPr/>
          <p:nvPr/>
        </p:nvSpPr>
        <p:spPr>
          <a:xfrm>
            <a:off x="851853" y="2507852"/>
            <a:ext cx="1406660" cy="243841"/>
          </a:xfrm>
          <a:prstGeom prst="rect">
            <a:avLst/>
          </a:prstGeom>
          <a:ln w="12700">
            <a:miter lim="400000"/>
          </a:ln>
        </p:spPr>
        <p:txBody>
          <a:bodyPr lIns="45719" rIns="45719">
            <a:spAutoFit/>
          </a:bodyPr>
          <a:lstStyle>
            <a:lvl1pPr>
              <a:defRPr sz="10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000" dirty="0">
                <a:solidFill>
                  <a:schemeClr val="bg1"/>
                </a:solidFill>
                <a:uFill>
                  <a:solidFill>
                    <a:srgbClr val="808080"/>
                  </a:solidFill>
                </a:uFill>
                <a:latin typeface="+mn-lt"/>
                <a:ea typeface="+mn-ea"/>
                <a:cs typeface="+mn-ea"/>
                <a:sym typeface="+mn-lt"/>
              </a:rPr>
              <a:t>添加标题</a:t>
            </a:r>
            <a:endParaRPr sz="1000" dirty="0">
              <a:solidFill>
                <a:schemeClr val="bg1"/>
              </a:solidFill>
              <a:uFill>
                <a:solidFill>
                  <a:srgbClr val="808080"/>
                </a:solidFill>
              </a:uFill>
              <a:latin typeface="+mn-lt"/>
              <a:ea typeface="+mn-ea"/>
              <a:cs typeface="+mn-ea"/>
              <a:sym typeface="+mn-lt"/>
            </a:endParaRPr>
          </a:p>
        </p:txBody>
      </p:sp>
      <p:sp>
        <p:nvSpPr>
          <p:cNvPr id="13" name="Shape 14506"/>
          <p:cNvSpPr/>
          <p:nvPr/>
        </p:nvSpPr>
        <p:spPr>
          <a:xfrm>
            <a:off x="851853" y="2833972"/>
            <a:ext cx="1406660" cy="243841"/>
          </a:xfrm>
          <a:prstGeom prst="rect">
            <a:avLst/>
          </a:prstGeom>
          <a:ln w="12700">
            <a:miter lim="400000"/>
          </a:ln>
        </p:spPr>
        <p:txBody>
          <a:bodyPr lIns="45719" rIns="45719">
            <a:spAutoFit/>
          </a:bodyPr>
          <a:lstStyle>
            <a:lvl1pPr>
              <a:defRPr sz="10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000" dirty="0">
                <a:solidFill>
                  <a:schemeClr val="bg1"/>
                </a:solidFill>
                <a:uFill>
                  <a:solidFill>
                    <a:srgbClr val="808080"/>
                  </a:solidFill>
                </a:uFill>
                <a:latin typeface="+mn-lt"/>
                <a:ea typeface="+mn-ea"/>
                <a:cs typeface="+mn-ea"/>
                <a:sym typeface="+mn-lt"/>
              </a:rPr>
              <a:t>添加标题</a:t>
            </a:r>
            <a:endParaRPr sz="1000" dirty="0">
              <a:solidFill>
                <a:schemeClr val="bg1"/>
              </a:solidFill>
              <a:uFill>
                <a:solidFill>
                  <a:srgbClr val="808080"/>
                </a:solidFill>
              </a:uFill>
              <a:latin typeface="+mn-lt"/>
              <a:ea typeface="+mn-ea"/>
              <a:cs typeface="+mn-ea"/>
              <a:sym typeface="+mn-lt"/>
            </a:endParaRPr>
          </a:p>
        </p:txBody>
      </p:sp>
      <p:sp>
        <p:nvSpPr>
          <p:cNvPr id="14" name="Shape 14507"/>
          <p:cNvSpPr/>
          <p:nvPr/>
        </p:nvSpPr>
        <p:spPr>
          <a:xfrm>
            <a:off x="851853" y="3160093"/>
            <a:ext cx="1406660" cy="243841"/>
          </a:xfrm>
          <a:prstGeom prst="rect">
            <a:avLst/>
          </a:prstGeom>
          <a:ln w="12700">
            <a:miter lim="400000"/>
          </a:ln>
        </p:spPr>
        <p:txBody>
          <a:bodyPr lIns="45719" rIns="45719">
            <a:spAutoFit/>
          </a:bodyPr>
          <a:lstStyle>
            <a:lvl1pPr>
              <a:defRPr sz="10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000" dirty="0">
                <a:solidFill>
                  <a:schemeClr val="bg1"/>
                </a:solidFill>
                <a:uFill>
                  <a:solidFill>
                    <a:srgbClr val="808080"/>
                  </a:solidFill>
                </a:uFill>
                <a:latin typeface="+mn-lt"/>
                <a:ea typeface="+mn-ea"/>
                <a:cs typeface="+mn-ea"/>
                <a:sym typeface="+mn-lt"/>
              </a:rPr>
              <a:t>添加标题</a:t>
            </a:r>
            <a:endParaRPr sz="1000" dirty="0">
              <a:solidFill>
                <a:schemeClr val="bg1"/>
              </a:solidFill>
              <a:uFill>
                <a:solidFill>
                  <a:srgbClr val="808080"/>
                </a:solidFill>
              </a:uFill>
              <a:latin typeface="+mn-lt"/>
              <a:ea typeface="+mn-ea"/>
              <a:cs typeface="+mn-ea"/>
              <a:sym typeface="+mn-lt"/>
            </a:endParaRPr>
          </a:p>
        </p:txBody>
      </p:sp>
      <p:sp>
        <p:nvSpPr>
          <p:cNvPr id="15" name="Shape 14508"/>
          <p:cNvSpPr/>
          <p:nvPr/>
        </p:nvSpPr>
        <p:spPr>
          <a:xfrm>
            <a:off x="851853" y="3486215"/>
            <a:ext cx="1406660" cy="243841"/>
          </a:xfrm>
          <a:prstGeom prst="rect">
            <a:avLst/>
          </a:prstGeom>
          <a:ln w="12700">
            <a:miter lim="400000"/>
          </a:ln>
        </p:spPr>
        <p:txBody>
          <a:bodyPr lIns="45719" rIns="45719">
            <a:spAutoFit/>
          </a:bodyPr>
          <a:lstStyle>
            <a:lvl1pPr>
              <a:defRPr sz="10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000" dirty="0">
                <a:solidFill>
                  <a:schemeClr val="bg1"/>
                </a:solidFill>
                <a:uFill>
                  <a:solidFill>
                    <a:srgbClr val="808080"/>
                  </a:solidFill>
                </a:uFill>
                <a:latin typeface="+mn-lt"/>
                <a:ea typeface="+mn-ea"/>
                <a:cs typeface="+mn-ea"/>
                <a:sym typeface="+mn-lt"/>
              </a:rPr>
              <a:t>添加标题</a:t>
            </a:r>
            <a:endParaRPr sz="1000" dirty="0">
              <a:solidFill>
                <a:schemeClr val="bg1"/>
              </a:solidFill>
              <a:uFill>
                <a:solidFill>
                  <a:srgbClr val="808080"/>
                </a:solidFill>
              </a:uFill>
              <a:latin typeface="+mn-lt"/>
              <a:ea typeface="+mn-ea"/>
              <a:cs typeface="+mn-ea"/>
              <a:sym typeface="+mn-lt"/>
            </a:endParaRPr>
          </a:p>
        </p:txBody>
      </p:sp>
      <p:sp>
        <p:nvSpPr>
          <p:cNvPr id="16" name="Shape 14509"/>
          <p:cNvSpPr/>
          <p:nvPr/>
        </p:nvSpPr>
        <p:spPr>
          <a:xfrm>
            <a:off x="813637" y="1290158"/>
            <a:ext cx="913068" cy="338554"/>
          </a:xfrm>
          <a:prstGeom prst="rect">
            <a:avLst/>
          </a:prstGeom>
          <a:ln w="12700">
            <a:miter lim="400000"/>
          </a:ln>
        </p:spPr>
        <p:txBody>
          <a:bodyPr wrap="none" lIns="45719" rIns="45719">
            <a:spAutoFit/>
          </a:bodyPr>
          <a:lstStyle>
            <a:lvl1pPr>
              <a:defRPr sz="16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600" dirty="0">
                <a:solidFill>
                  <a:schemeClr val="bg1"/>
                </a:solidFill>
                <a:uFill>
                  <a:solidFill>
                    <a:srgbClr val="808080"/>
                  </a:solidFill>
                </a:uFill>
                <a:latin typeface="+mn-lt"/>
                <a:ea typeface="+mn-ea"/>
                <a:cs typeface="+mn-ea"/>
                <a:sym typeface="+mn-lt"/>
              </a:rPr>
              <a:t>图表标题</a:t>
            </a:r>
            <a:endParaRPr sz="1600" dirty="0">
              <a:solidFill>
                <a:schemeClr val="bg1"/>
              </a:solidFill>
              <a:uFill>
                <a:solidFill>
                  <a:srgbClr val="808080"/>
                </a:solidFill>
              </a:uFill>
              <a:latin typeface="+mn-lt"/>
              <a:ea typeface="+mn-ea"/>
              <a:cs typeface="+mn-ea"/>
              <a:sym typeface="+mn-lt"/>
            </a:endParaRPr>
          </a:p>
        </p:txBody>
      </p:sp>
      <p:sp>
        <p:nvSpPr>
          <p:cNvPr id="17" name="Shape 14510"/>
          <p:cNvSpPr/>
          <p:nvPr/>
        </p:nvSpPr>
        <p:spPr>
          <a:xfrm>
            <a:off x="813637" y="1615536"/>
            <a:ext cx="3825940" cy="243840"/>
          </a:xfrm>
          <a:prstGeom prst="rect">
            <a:avLst/>
          </a:prstGeom>
          <a:ln w="12700">
            <a:miter lim="400000"/>
          </a:ln>
        </p:spPr>
        <p:txBody>
          <a:bodyPr lIns="45719" rIns="45719">
            <a:spAutoFit/>
          </a:bodyPr>
          <a:lstStyle>
            <a:lvl1pPr>
              <a:defRPr sz="1000">
                <a:solidFill>
                  <a:srgbClr val="A6A6A6"/>
                </a:solidFill>
                <a:uFill>
                  <a:solidFill>
                    <a:srgbClr val="A6A6A6"/>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000" dirty="0">
                <a:solidFill>
                  <a:schemeClr val="bg1"/>
                </a:solidFill>
                <a:uFill>
                  <a:solidFill>
                    <a:srgbClr val="A6A6A6"/>
                  </a:solidFill>
                </a:uFill>
                <a:latin typeface="+mn-lt"/>
                <a:ea typeface="+mn-ea"/>
                <a:cs typeface="+mn-ea"/>
                <a:sym typeface="+mn-lt"/>
              </a:rPr>
              <a:t>单击此处添加副标题或详细文本描述</a:t>
            </a:r>
            <a:endParaRPr sz="1000" dirty="0">
              <a:solidFill>
                <a:schemeClr val="bg1"/>
              </a:solidFill>
              <a:uFill>
                <a:solidFill>
                  <a:srgbClr val="A6A6A6"/>
                </a:solidFill>
              </a:uFill>
              <a:latin typeface="+mn-lt"/>
              <a:ea typeface="+mn-ea"/>
              <a:cs typeface="+mn-ea"/>
              <a:sym typeface="+mn-lt"/>
            </a:endParaRPr>
          </a:p>
        </p:txBody>
      </p:sp>
      <p:sp>
        <p:nvSpPr>
          <p:cNvPr id="18" name="Shape 14511"/>
          <p:cNvSpPr/>
          <p:nvPr/>
        </p:nvSpPr>
        <p:spPr>
          <a:xfrm>
            <a:off x="855632" y="3812335"/>
            <a:ext cx="1406660" cy="243841"/>
          </a:xfrm>
          <a:prstGeom prst="rect">
            <a:avLst/>
          </a:prstGeom>
          <a:ln w="12700">
            <a:miter lim="400000"/>
          </a:ln>
        </p:spPr>
        <p:txBody>
          <a:bodyPr lIns="45719" rIns="45719">
            <a:spAutoFit/>
          </a:bodyPr>
          <a:lstStyle>
            <a:lvl1pPr>
              <a:defRPr sz="10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000" dirty="0">
                <a:solidFill>
                  <a:schemeClr val="bg1"/>
                </a:solidFill>
                <a:uFill>
                  <a:solidFill>
                    <a:srgbClr val="808080"/>
                  </a:solidFill>
                </a:uFill>
                <a:latin typeface="+mn-lt"/>
                <a:ea typeface="+mn-ea"/>
                <a:cs typeface="+mn-ea"/>
                <a:sym typeface="+mn-lt"/>
              </a:rPr>
              <a:t>添加标题</a:t>
            </a:r>
            <a:endParaRPr sz="1000" dirty="0">
              <a:solidFill>
                <a:schemeClr val="bg1"/>
              </a:solidFill>
              <a:uFill>
                <a:solidFill>
                  <a:srgbClr val="808080"/>
                </a:solidFill>
              </a:uFill>
              <a:latin typeface="+mn-lt"/>
              <a:ea typeface="+mn-ea"/>
              <a:cs typeface="+mn-ea"/>
              <a:sym typeface="+mn-lt"/>
            </a:endParaRPr>
          </a:p>
        </p:txBody>
      </p:sp>
      <p:sp>
        <p:nvSpPr>
          <p:cNvPr id="19" name="Shape 14512"/>
          <p:cNvSpPr/>
          <p:nvPr/>
        </p:nvSpPr>
        <p:spPr>
          <a:xfrm>
            <a:off x="3998237" y="2571338"/>
            <a:ext cx="472611" cy="150441"/>
          </a:xfrm>
          <a:prstGeom prst="roundRect">
            <a:avLst>
              <a:gd name="adj" fmla="val 16667"/>
            </a:avLst>
          </a:prstGeom>
          <a:no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20" name="Shape 14513"/>
          <p:cNvSpPr/>
          <p:nvPr/>
        </p:nvSpPr>
        <p:spPr>
          <a:xfrm>
            <a:off x="3464178" y="2571338"/>
            <a:ext cx="472611" cy="150441"/>
          </a:xfrm>
          <a:prstGeom prst="roundRect">
            <a:avLst>
              <a:gd name="adj" fmla="val 16667"/>
            </a:avLst>
          </a:prstGeom>
          <a:no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21" name="Shape 14514"/>
          <p:cNvSpPr/>
          <p:nvPr/>
        </p:nvSpPr>
        <p:spPr>
          <a:xfrm>
            <a:off x="2930120" y="2571338"/>
            <a:ext cx="472611" cy="150441"/>
          </a:xfrm>
          <a:prstGeom prst="roundRect">
            <a:avLst>
              <a:gd name="adj" fmla="val 16667"/>
            </a:avLst>
          </a:prstGeom>
          <a:no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22" name="Shape 14515"/>
          <p:cNvSpPr/>
          <p:nvPr/>
        </p:nvSpPr>
        <p:spPr>
          <a:xfrm>
            <a:off x="2396060" y="2571339"/>
            <a:ext cx="472611" cy="150443"/>
          </a:xfrm>
          <a:prstGeom prst="roundRect">
            <a:avLst>
              <a:gd name="adj" fmla="val 16667"/>
            </a:avLst>
          </a:prstGeom>
          <a:solidFill>
            <a:srgbClr val="FEDD7E"/>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23" name="Shape 14516"/>
          <p:cNvSpPr/>
          <p:nvPr/>
        </p:nvSpPr>
        <p:spPr>
          <a:xfrm>
            <a:off x="1862002" y="2571337"/>
            <a:ext cx="472611" cy="150443"/>
          </a:xfrm>
          <a:prstGeom prst="roundRect">
            <a:avLst>
              <a:gd name="adj" fmla="val 16667"/>
            </a:avLst>
          </a:prstGeom>
          <a:solidFill>
            <a:srgbClr val="FEDD7E"/>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24" name="Shape 14518"/>
          <p:cNvSpPr/>
          <p:nvPr/>
        </p:nvSpPr>
        <p:spPr>
          <a:xfrm>
            <a:off x="3998237" y="2897666"/>
            <a:ext cx="472611" cy="150441"/>
          </a:xfrm>
          <a:prstGeom prst="roundRect">
            <a:avLst>
              <a:gd name="adj" fmla="val 16667"/>
            </a:avLst>
          </a:prstGeom>
          <a:no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25" name="Shape 14519"/>
          <p:cNvSpPr/>
          <p:nvPr/>
        </p:nvSpPr>
        <p:spPr>
          <a:xfrm>
            <a:off x="3464178" y="2897666"/>
            <a:ext cx="472611" cy="150441"/>
          </a:xfrm>
          <a:prstGeom prst="roundRect">
            <a:avLst>
              <a:gd name="adj" fmla="val 16667"/>
            </a:avLst>
          </a:prstGeom>
          <a:no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26" name="Shape 14520"/>
          <p:cNvSpPr/>
          <p:nvPr/>
        </p:nvSpPr>
        <p:spPr>
          <a:xfrm>
            <a:off x="2930120" y="2897666"/>
            <a:ext cx="472611" cy="150441"/>
          </a:xfrm>
          <a:prstGeom prst="roundRect">
            <a:avLst>
              <a:gd name="adj" fmla="val 16667"/>
            </a:avLst>
          </a:prstGeom>
          <a:solidFill>
            <a:srgbClr val="FF7150"/>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27" name="Shape 14521"/>
          <p:cNvSpPr/>
          <p:nvPr/>
        </p:nvSpPr>
        <p:spPr>
          <a:xfrm>
            <a:off x="2396060" y="2897667"/>
            <a:ext cx="472611" cy="150443"/>
          </a:xfrm>
          <a:prstGeom prst="roundRect">
            <a:avLst>
              <a:gd name="adj" fmla="val 16667"/>
            </a:avLst>
          </a:prstGeom>
          <a:solidFill>
            <a:srgbClr val="FF7150"/>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28" name="Shape 14522"/>
          <p:cNvSpPr/>
          <p:nvPr/>
        </p:nvSpPr>
        <p:spPr>
          <a:xfrm>
            <a:off x="1862002" y="2897665"/>
            <a:ext cx="472611" cy="150443"/>
          </a:xfrm>
          <a:prstGeom prst="roundRect">
            <a:avLst>
              <a:gd name="adj" fmla="val 16667"/>
            </a:avLst>
          </a:prstGeom>
          <a:solidFill>
            <a:srgbClr val="FF7150"/>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29" name="Shape 14524"/>
          <p:cNvSpPr/>
          <p:nvPr/>
        </p:nvSpPr>
        <p:spPr>
          <a:xfrm>
            <a:off x="3998237" y="3223995"/>
            <a:ext cx="472611" cy="150441"/>
          </a:xfrm>
          <a:prstGeom prst="roundRect">
            <a:avLst>
              <a:gd name="adj" fmla="val 16667"/>
            </a:avLst>
          </a:prstGeom>
          <a:no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34" name="Shape 14525"/>
          <p:cNvSpPr/>
          <p:nvPr/>
        </p:nvSpPr>
        <p:spPr>
          <a:xfrm>
            <a:off x="3464178" y="3223995"/>
            <a:ext cx="472611" cy="150441"/>
          </a:xfrm>
          <a:prstGeom prst="roundRect">
            <a:avLst>
              <a:gd name="adj" fmla="val 16667"/>
            </a:avLst>
          </a:prstGeom>
          <a:no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35" name="Shape 14526"/>
          <p:cNvSpPr/>
          <p:nvPr/>
        </p:nvSpPr>
        <p:spPr>
          <a:xfrm>
            <a:off x="2930120" y="3223995"/>
            <a:ext cx="472611" cy="150441"/>
          </a:xfrm>
          <a:prstGeom prst="roundRect">
            <a:avLst>
              <a:gd name="adj" fmla="val 16667"/>
            </a:avLst>
          </a:prstGeom>
          <a:no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36" name="Shape 14527"/>
          <p:cNvSpPr/>
          <p:nvPr/>
        </p:nvSpPr>
        <p:spPr>
          <a:xfrm>
            <a:off x="2396060" y="3223996"/>
            <a:ext cx="472611" cy="150443"/>
          </a:xfrm>
          <a:prstGeom prst="roundRect">
            <a:avLst>
              <a:gd name="adj" fmla="val 16667"/>
            </a:avLst>
          </a:prstGeom>
          <a:no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37" name="Shape 14528"/>
          <p:cNvSpPr/>
          <p:nvPr/>
        </p:nvSpPr>
        <p:spPr>
          <a:xfrm>
            <a:off x="1862002" y="3223994"/>
            <a:ext cx="472611" cy="150443"/>
          </a:xfrm>
          <a:prstGeom prst="roundRect">
            <a:avLst>
              <a:gd name="adj" fmla="val 16667"/>
            </a:avLst>
          </a:prstGeom>
          <a:solidFill>
            <a:srgbClr val="F74C79"/>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38" name="Shape 14530"/>
          <p:cNvSpPr/>
          <p:nvPr/>
        </p:nvSpPr>
        <p:spPr>
          <a:xfrm>
            <a:off x="3998237" y="3550324"/>
            <a:ext cx="472611" cy="150441"/>
          </a:xfrm>
          <a:prstGeom prst="roundRect">
            <a:avLst>
              <a:gd name="adj" fmla="val 16667"/>
            </a:avLst>
          </a:prstGeom>
          <a:solidFill>
            <a:srgbClr val="AD1B13"/>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39" name="Shape 14531"/>
          <p:cNvSpPr/>
          <p:nvPr/>
        </p:nvSpPr>
        <p:spPr>
          <a:xfrm>
            <a:off x="3464178" y="3550324"/>
            <a:ext cx="472611" cy="150441"/>
          </a:xfrm>
          <a:prstGeom prst="roundRect">
            <a:avLst>
              <a:gd name="adj" fmla="val 16667"/>
            </a:avLst>
          </a:prstGeom>
          <a:solidFill>
            <a:srgbClr val="AD1B13"/>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40" name="Shape 14532"/>
          <p:cNvSpPr/>
          <p:nvPr/>
        </p:nvSpPr>
        <p:spPr>
          <a:xfrm>
            <a:off x="2930120" y="3550324"/>
            <a:ext cx="472611" cy="150441"/>
          </a:xfrm>
          <a:prstGeom prst="roundRect">
            <a:avLst>
              <a:gd name="adj" fmla="val 16667"/>
            </a:avLst>
          </a:prstGeom>
          <a:solidFill>
            <a:srgbClr val="AD1B13"/>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41" name="Shape 14533"/>
          <p:cNvSpPr/>
          <p:nvPr/>
        </p:nvSpPr>
        <p:spPr>
          <a:xfrm>
            <a:off x="2396060" y="3550325"/>
            <a:ext cx="472611" cy="150443"/>
          </a:xfrm>
          <a:prstGeom prst="roundRect">
            <a:avLst>
              <a:gd name="adj" fmla="val 16667"/>
            </a:avLst>
          </a:prstGeom>
          <a:solidFill>
            <a:srgbClr val="AD1B13"/>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42" name="Shape 14534"/>
          <p:cNvSpPr/>
          <p:nvPr/>
        </p:nvSpPr>
        <p:spPr>
          <a:xfrm>
            <a:off x="1862002" y="3550323"/>
            <a:ext cx="472611" cy="150443"/>
          </a:xfrm>
          <a:prstGeom prst="roundRect">
            <a:avLst>
              <a:gd name="adj" fmla="val 16667"/>
            </a:avLst>
          </a:prstGeom>
          <a:solidFill>
            <a:srgbClr val="AD1B13"/>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43" name="Shape 14536"/>
          <p:cNvSpPr/>
          <p:nvPr/>
        </p:nvSpPr>
        <p:spPr>
          <a:xfrm>
            <a:off x="3998237" y="3876654"/>
            <a:ext cx="472611" cy="150441"/>
          </a:xfrm>
          <a:prstGeom prst="roundRect">
            <a:avLst>
              <a:gd name="adj" fmla="val 16667"/>
            </a:avLst>
          </a:prstGeom>
          <a:no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44" name="Shape 14537"/>
          <p:cNvSpPr/>
          <p:nvPr/>
        </p:nvSpPr>
        <p:spPr>
          <a:xfrm>
            <a:off x="3464178" y="3876654"/>
            <a:ext cx="472611" cy="150441"/>
          </a:xfrm>
          <a:prstGeom prst="roundRect">
            <a:avLst>
              <a:gd name="adj" fmla="val 16667"/>
            </a:avLst>
          </a:prstGeom>
          <a:solidFill>
            <a:srgbClr val="005490"/>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45" name="Shape 14538"/>
          <p:cNvSpPr/>
          <p:nvPr/>
        </p:nvSpPr>
        <p:spPr>
          <a:xfrm>
            <a:off x="2930120" y="3876654"/>
            <a:ext cx="472611" cy="150441"/>
          </a:xfrm>
          <a:prstGeom prst="roundRect">
            <a:avLst>
              <a:gd name="adj" fmla="val 16667"/>
            </a:avLst>
          </a:prstGeom>
          <a:solidFill>
            <a:srgbClr val="005490"/>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46" name="Shape 14539"/>
          <p:cNvSpPr/>
          <p:nvPr/>
        </p:nvSpPr>
        <p:spPr>
          <a:xfrm>
            <a:off x="2396060" y="3876655"/>
            <a:ext cx="472611" cy="150443"/>
          </a:xfrm>
          <a:prstGeom prst="roundRect">
            <a:avLst>
              <a:gd name="adj" fmla="val 16667"/>
            </a:avLst>
          </a:prstGeom>
          <a:solidFill>
            <a:srgbClr val="005490"/>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47" name="Shape 14540"/>
          <p:cNvSpPr/>
          <p:nvPr/>
        </p:nvSpPr>
        <p:spPr>
          <a:xfrm>
            <a:off x="1862002" y="3876653"/>
            <a:ext cx="472611" cy="150443"/>
          </a:xfrm>
          <a:prstGeom prst="roundRect">
            <a:avLst>
              <a:gd name="adj" fmla="val 16667"/>
            </a:avLst>
          </a:prstGeom>
          <a:solidFill>
            <a:srgbClr val="005490"/>
          </a:solidFill>
          <a:ln w="6350" cap="flat">
            <a:solidFill>
              <a:schemeClr val="bg1">
                <a:lumMod val="75000"/>
              </a:schemeClr>
            </a:solidFill>
            <a:prstDash val="solid"/>
            <a:round/>
          </a:ln>
          <a:effectLst/>
        </p:spPr>
        <p:txBody>
          <a:bodyPr wrap="square" lIns="0" tIns="0" rIns="0" bIns="0" numCol="1" anchor="ctr">
            <a:noAutofit/>
          </a:bodyPr>
          <a:lstStyle/>
          <a:p>
            <a:pPr lvl="0" algn="ctr">
              <a:defRPr sz="1200">
                <a:solidFill>
                  <a:srgbClr val="F7AC12"/>
                </a:solidFill>
                <a:uFill>
                  <a:solidFill>
                    <a:srgbClr val="F7AC12"/>
                  </a:solidFill>
                </a:uFill>
                <a:latin typeface="Roboto condensed"/>
                <a:ea typeface="Roboto condensed"/>
                <a:cs typeface="Roboto condensed"/>
                <a:sym typeface="Roboto condensed"/>
              </a:defRPr>
            </a:pPr>
            <a:endParaRPr>
              <a:solidFill>
                <a:schemeClr val="bg1"/>
              </a:solidFill>
              <a:cs typeface="+mn-ea"/>
              <a:sym typeface="+mn-lt"/>
            </a:endParaRPr>
          </a:p>
        </p:txBody>
      </p:sp>
      <p:sp>
        <p:nvSpPr>
          <p:cNvPr id="48" name="Shape 14542"/>
          <p:cNvSpPr/>
          <p:nvPr/>
        </p:nvSpPr>
        <p:spPr>
          <a:xfrm flipH="1">
            <a:off x="928494" y="2016444"/>
            <a:ext cx="3632199" cy="2"/>
          </a:xfrm>
          <a:prstGeom prst="line">
            <a:avLst/>
          </a:prstGeom>
          <a:ln w="3175">
            <a:solidFill>
              <a:schemeClr val="bg1">
                <a:lumMod val="65000"/>
              </a:schemeClr>
            </a:solidFill>
            <a:round/>
          </a:ln>
        </p:spPr>
        <p:txBody>
          <a:bodyPr lIns="0" tIns="0" rIns="0" bIns="0"/>
          <a:lstStyle/>
          <a:p>
            <a:pPr lvl="0">
              <a:defRPr sz="1200">
                <a:uFillTx/>
                <a:latin typeface="+mj-lt"/>
                <a:ea typeface="+mj-ea"/>
                <a:cs typeface="+mj-cs"/>
                <a:sym typeface="Helvetica"/>
              </a:defRPr>
            </a:pPr>
            <a:endParaRPr>
              <a:solidFill>
                <a:schemeClr val="bg1"/>
              </a:solidFill>
              <a:cs typeface="+mn-ea"/>
              <a:sym typeface="+mn-lt"/>
            </a:endParaRPr>
          </a:p>
        </p:txBody>
      </p:sp>
      <p:sp>
        <p:nvSpPr>
          <p:cNvPr id="50" name="Shape 14544"/>
          <p:cNvSpPr/>
          <p:nvPr/>
        </p:nvSpPr>
        <p:spPr>
          <a:xfrm flipH="1">
            <a:off x="5273171" y="2216127"/>
            <a:ext cx="2521202" cy="1099501"/>
          </a:xfrm>
          <a:prstGeom prst="line">
            <a:avLst/>
          </a:prstGeom>
          <a:ln w="25400">
            <a:solidFill>
              <a:schemeClr val="bg1"/>
            </a:solidFill>
            <a:round/>
          </a:ln>
        </p:spPr>
        <p:txBody>
          <a:bodyPr lIns="0" tIns="0" rIns="0" bIns="0"/>
          <a:lstStyle/>
          <a:p>
            <a:pPr lvl="0">
              <a:defRPr sz="1200">
                <a:uFillTx/>
                <a:latin typeface="+mj-lt"/>
                <a:ea typeface="+mj-ea"/>
                <a:cs typeface="+mj-cs"/>
                <a:sym typeface="Helvetica"/>
              </a:defRPr>
            </a:pPr>
            <a:endParaRPr>
              <a:cs typeface="+mn-ea"/>
              <a:sym typeface="+mn-lt"/>
            </a:endParaRPr>
          </a:p>
        </p:txBody>
      </p:sp>
      <p:sp>
        <p:nvSpPr>
          <p:cNvPr id="51" name="Shape 14545"/>
          <p:cNvSpPr/>
          <p:nvPr/>
        </p:nvSpPr>
        <p:spPr>
          <a:xfrm>
            <a:off x="5273171" y="2216127"/>
            <a:ext cx="2521202" cy="1099501"/>
          </a:xfrm>
          <a:prstGeom prst="line">
            <a:avLst/>
          </a:prstGeom>
          <a:ln w="25400">
            <a:solidFill>
              <a:schemeClr val="bg1"/>
            </a:solidFill>
            <a:round/>
          </a:ln>
        </p:spPr>
        <p:txBody>
          <a:bodyPr lIns="0" tIns="0" rIns="0" bIns="0"/>
          <a:lstStyle/>
          <a:p>
            <a:pPr lvl="0">
              <a:defRPr sz="1200">
                <a:uFillTx/>
                <a:latin typeface="+mj-lt"/>
                <a:ea typeface="+mj-ea"/>
                <a:cs typeface="+mj-cs"/>
                <a:sym typeface="Helvetica"/>
              </a:defRPr>
            </a:pPr>
            <a:endParaRPr>
              <a:cs typeface="+mn-ea"/>
              <a:sym typeface="+mn-lt"/>
            </a:endParaRPr>
          </a:p>
        </p:txBody>
      </p:sp>
      <p:sp>
        <p:nvSpPr>
          <p:cNvPr id="63" name="Shape 14561"/>
          <p:cNvSpPr/>
          <p:nvPr/>
        </p:nvSpPr>
        <p:spPr>
          <a:xfrm>
            <a:off x="4893299" y="2959020"/>
            <a:ext cx="760416" cy="760416"/>
          </a:xfrm>
          <a:custGeom>
            <a:avLst/>
            <a:gdLst/>
            <a:ahLst/>
            <a:cxnLst>
              <a:cxn ang="0">
                <a:pos x="wd2" y="hd2"/>
              </a:cxn>
              <a:cxn ang="5400000">
                <a:pos x="wd2" y="hd2"/>
              </a:cxn>
              <a:cxn ang="10800000">
                <a:pos x="wd2" y="hd2"/>
              </a:cxn>
              <a:cxn ang="16200000">
                <a:pos x="wd2" y="hd2"/>
              </a:cxn>
            </a:cxnLst>
            <a:rect l="0" t="0" r="r" b="b"/>
            <a:pathLst>
              <a:path w="21600" h="21600" extrusionOk="0">
                <a:moveTo>
                  <a:pt x="0" y="10796"/>
                </a:moveTo>
                <a:cubicBezTo>
                  <a:pt x="0" y="4832"/>
                  <a:pt x="4832" y="0"/>
                  <a:pt x="10800" y="0"/>
                </a:cubicBezTo>
                <a:cubicBezTo>
                  <a:pt x="16764" y="0"/>
                  <a:pt x="21600" y="4832"/>
                  <a:pt x="21600" y="10796"/>
                </a:cubicBezTo>
                <a:cubicBezTo>
                  <a:pt x="21600" y="16764"/>
                  <a:pt x="16764" y="21600"/>
                  <a:pt x="10800" y="21600"/>
                </a:cubicBezTo>
                <a:cubicBezTo>
                  <a:pt x="4832" y="21600"/>
                  <a:pt x="0" y="16764"/>
                  <a:pt x="0" y="10796"/>
                </a:cubicBezTo>
                <a:close/>
              </a:path>
            </a:pathLst>
          </a:custGeom>
          <a:gradFill>
            <a:gsLst>
              <a:gs pos="0">
                <a:srgbClr val="F74C79"/>
              </a:gs>
              <a:gs pos="100000">
                <a:srgbClr val="FF7150"/>
              </a:gs>
            </a:gsLst>
            <a:lin ang="5400000" scaled="1"/>
          </a:gradFill>
          <a:ln w="12700" cap="flat">
            <a:noFill/>
            <a:miter lim="400000"/>
          </a:ln>
          <a:effectLst/>
        </p:spPr>
        <p:txBody>
          <a:bodyPr wrap="square" lIns="0" tIns="0" rIns="0" bIns="0" numCol="1" anchor="t">
            <a:noAutofit/>
          </a:bodyPr>
          <a:lstStyle/>
          <a:p>
            <a:pPr lvl="0">
              <a:defRPr>
                <a:solidFill>
                  <a:srgbClr val="FFFFFF"/>
                </a:solidFill>
                <a:uFill>
                  <a:solidFill>
                    <a:srgbClr val="FFFFFF"/>
                  </a:solidFill>
                </a:uFill>
                <a:latin typeface="Lato Light"/>
                <a:ea typeface="Lato Light"/>
                <a:cs typeface="Lato Light"/>
                <a:sym typeface="Lato Light"/>
              </a:defRPr>
            </a:pPr>
            <a:endParaRPr>
              <a:cs typeface="+mn-ea"/>
              <a:sym typeface="+mn-lt"/>
            </a:endParaRPr>
          </a:p>
        </p:txBody>
      </p:sp>
      <p:sp>
        <p:nvSpPr>
          <p:cNvPr id="49" name="Shape 14543"/>
          <p:cNvSpPr/>
          <p:nvPr/>
        </p:nvSpPr>
        <p:spPr>
          <a:xfrm>
            <a:off x="6520484" y="1989749"/>
            <a:ext cx="1" cy="1567306"/>
          </a:xfrm>
          <a:prstGeom prst="line">
            <a:avLst/>
          </a:prstGeom>
          <a:ln w="25400">
            <a:solidFill>
              <a:schemeClr val="bg1"/>
            </a:solidFill>
            <a:round/>
          </a:ln>
        </p:spPr>
        <p:txBody>
          <a:bodyPr lIns="0" tIns="0" rIns="0" bIns="0"/>
          <a:lstStyle/>
          <a:p>
            <a:pPr lvl="0">
              <a:defRPr sz="1200">
                <a:uFillTx/>
                <a:latin typeface="+mj-lt"/>
                <a:ea typeface="+mj-ea"/>
                <a:cs typeface="+mj-cs"/>
                <a:sym typeface="Helvetica"/>
              </a:defRPr>
            </a:pPr>
            <a:endParaRPr>
              <a:solidFill>
                <a:schemeClr val="bg1"/>
              </a:solidFill>
              <a:cs typeface="+mn-ea"/>
              <a:sym typeface="+mn-lt"/>
            </a:endParaRPr>
          </a:p>
        </p:txBody>
      </p:sp>
      <p:grpSp>
        <p:nvGrpSpPr>
          <p:cNvPr id="3" name="组合 2"/>
          <p:cNvGrpSpPr/>
          <p:nvPr/>
        </p:nvGrpSpPr>
        <p:grpSpPr>
          <a:xfrm>
            <a:off x="5970734" y="2223652"/>
            <a:ext cx="1099501" cy="1099501"/>
            <a:chOff x="5970734" y="2223652"/>
            <a:chExt cx="1099501" cy="1099501"/>
          </a:xfrm>
        </p:grpSpPr>
        <p:sp>
          <p:nvSpPr>
            <p:cNvPr id="56" name="Shape 14551"/>
            <p:cNvSpPr/>
            <p:nvPr/>
          </p:nvSpPr>
          <p:spPr>
            <a:xfrm>
              <a:off x="5970734" y="2223652"/>
              <a:ext cx="1099501" cy="1099501"/>
            </a:xfrm>
            <a:prstGeom prst="star8">
              <a:avLst/>
            </a:prstGeom>
            <a:gradFill>
              <a:gsLst>
                <a:gs pos="0">
                  <a:srgbClr val="52EEED"/>
                </a:gs>
                <a:gs pos="100000">
                  <a:srgbClr val="7577FE"/>
                </a:gs>
              </a:gsLst>
              <a:lin ang="5400000" scaled="1"/>
            </a:gradFill>
            <a:ln w="12700">
              <a:miter lim="400000"/>
            </a:ln>
          </p:spPr>
          <p:txBody>
            <a:bodyPr lIns="0" tIns="0" rIns="0" bIns="0"/>
            <a:lstStyle/>
            <a:p>
              <a:pPr lvl="0">
                <a:defRPr>
                  <a:solidFill>
                    <a:srgbClr val="FFFFFF"/>
                  </a:solidFill>
                  <a:uFill>
                    <a:solidFill>
                      <a:srgbClr val="FFFFFF"/>
                    </a:solidFill>
                  </a:uFill>
                  <a:latin typeface="Lato Light"/>
                  <a:ea typeface="Lato Light"/>
                  <a:cs typeface="Lato Light"/>
                  <a:sym typeface="Lato Light"/>
                </a:defRPr>
              </a:pPr>
              <a:endParaRPr>
                <a:solidFill>
                  <a:schemeClr val="bg1"/>
                </a:solidFill>
                <a:cs typeface="+mn-ea"/>
                <a:sym typeface="+mn-lt"/>
              </a:endParaRPr>
            </a:p>
          </p:txBody>
        </p:sp>
        <p:sp>
          <p:nvSpPr>
            <p:cNvPr id="65" name="Shape 14564"/>
            <p:cNvSpPr/>
            <p:nvPr/>
          </p:nvSpPr>
          <p:spPr>
            <a:xfrm>
              <a:off x="6015692" y="2532173"/>
              <a:ext cx="988358" cy="523220"/>
            </a:xfrm>
            <a:prstGeom prst="rect">
              <a:avLst/>
            </a:prstGeom>
            <a:ln w="12700">
              <a:miter lim="400000"/>
            </a:ln>
          </p:spPr>
          <p:txBody>
            <a:bodyPr lIns="45719" rIns="45719">
              <a:spAutoFit/>
            </a:bodyPr>
            <a:lstStyle/>
            <a:p>
              <a:pPr lvl="0" algn="ctr">
                <a:defRPr>
                  <a:uFillTx/>
                </a:defRPr>
              </a:pPr>
              <a:r>
                <a:rPr lang="zh-CN" altLang="en-US" sz="1400" dirty="0">
                  <a:solidFill>
                    <a:schemeClr val="bg1"/>
                  </a:solidFill>
                  <a:uFill>
                    <a:solidFill>
                      <a:srgbClr val="FFFFFF"/>
                    </a:solidFill>
                  </a:uFill>
                  <a:cs typeface="+mn-ea"/>
                  <a:sym typeface="+mn-lt"/>
                </a:rPr>
                <a:t>图表</a:t>
              </a:r>
              <a:endParaRPr lang="en-US" altLang="zh-CN" sz="1400" dirty="0">
                <a:solidFill>
                  <a:schemeClr val="bg1"/>
                </a:solidFill>
                <a:uFill>
                  <a:solidFill>
                    <a:srgbClr val="FFFFFF"/>
                  </a:solidFill>
                </a:uFill>
                <a:cs typeface="+mn-ea"/>
                <a:sym typeface="+mn-lt"/>
              </a:endParaRPr>
            </a:p>
            <a:p>
              <a:pPr lvl="0" algn="ctr">
                <a:defRPr>
                  <a:uFillTx/>
                </a:defRPr>
              </a:pPr>
              <a:r>
                <a:rPr lang="zh-CN" altLang="en-US" sz="1400" dirty="0">
                  <a:solidFill>
                    <a:schemeClr val="bg1"/>
                  </a:solidFill>
                  <a:uFill>
                    <a:solidFill>
                      <a:srgbClr val="FFFFFF"/>
                    </a:solidFill>
                  </a:uFill>
                  <a:cs typeface="+mn-ea"/>
                  <a:sym typeface="+mn-lt"/>
                </a:rPr>
                <a:t>标题</a:t>
              </a:r>
              <a:endParaRPr sz="1400" dirty="0">
                <a:solidFill>
                  <a:schemeClr val="bg1"/>
                </a:solidFill>
                <a:uFill>
                  <a:solidFill>
                    <a:srgbClr val="FFFFFF"/>
                  </a:solidFill>
                </a:uFill>
                <a:cs typeface="+mn-ea"/>
                <a:sym typeface="+mn-lt"/>
              </a:endParaRPr>
            </a:p>
          </p:txBody>
        </p:sp>
      </p:grpSp>
      <p:sp>
        <p:nvSpPr>
          <p:cNvPr id="66" name="矩形 1"/>
          <p:cNvSpPr>
            <a:spLocks noChangeArrowheads="1"/>
          </p:cNvSpPr>
          <p:nvPr/>
        </p:nvSpPr>
        <p:spPr bwMode="auto">
          <a:xfrm>
            <a:off x="0" y="4969708"/>
            <a:ext cx="9144000" cy="173791"/>
          </a:xfrm>
          <a:prstGeom prst="rect">
            <a:avLst/>
          </a:prstGeom>
          <a:solidFill>
            <a:schemeClr val="accent1"/>
          </a:solidFill>
          <a:ln>
            <a:noFill/>
          </a:ln>
        </p:spPr>
        <p:txBody>
          <a:bodyPr lIns="68571" tIns="34285" rIns="68571" bIns="34285" anchor="ctr"/>
          <a:lstStyle/>
          <a:p>
            <a:pPr algn="ctr"/>
            <a:endParaRPr lang="zh-CN" altLang="en-US">
              <a:solidFill>
                <a:srgbClr val="FFFFFF"/>
              </a:solidFill>
              <a:cs typeface="+mn-ea"/>
              <a:sym typeface="+mn-lt"/>
            </a:endParaRPr>
          </a:p>
        </p:txBody>
      </p:sp>
      <p:grpSp>
        <p:nvGrpSpPr>
          <p:cNvPr id="53" name="组合 52"/>
          <p:cNvGrpSpPr/>
          <p:nvPr/>
        </p:nvGrpSpPr>
        <p:grpSpPr>
          <a:xfrm>
            <a:off x="7388851" y="1828719"/>
            <a:ext cx="760415" cy="760415"/>
            <a:chOff x="7388851" y="1828719"/>
            <a:chExt cx="760415" cy="760415"/>
          </a:xfrm>
        </p:grpSpPr>
        <p:sp>
          <p:nvSpPr>
            <p:cNvPr id="59" name="Shape 14555"/>
            <p:cNvSpPr/>
            <p:nvPr/>
          </p:nvSpPr>
          <p:spPr>
            <a:xfrm>
              <a:off x="7388851" y="1828719"/>
              <a:ext cx="760415" cy="760415"/>
            </a:xfrm>
            <a:custGeom>
              <a:avLst/>
              <a:gdLst/>
              <a:ahLst/>
              <a:cxnLst>
                <a:cxn ang="0">
                  <a:pos x="wd2" y="hd2"/>
                </a:cxn>
                <a:cxn ang="5400000">
                  <a:pos x="wd2" y="hd2"/>
                </a:cxn>
                <a:cxn ang="10800000">
                  <a:pos x="wd2" y="hd2"/>
                </a:cxn>
                <a:cxn ang="16200000">
                  <a:pos x="wd2" y="hd2"/>
                </a:cxn>
              </a:cxnLst>
              <a:rect l="0" t="0" r="r" b="b"/>
              <a:pathLst>
                <a:path w="21600" h="21600" extrusionOk="0">
                  <a:moveTo>
                    <a:pt x="10798" y="0"/>
                  </a:moveTo>
                  <a:cubicBezTo>
                    <a:pt x="4833" y="0"/>
                    <a:pt x="0" y="4833"/>
                    <a:pt x="0" y="10798"/>
                  </a:cubicBezTo>
                  <a:cubicBezTo>
                    <a:pt x="0" y="16764"/>
                    <a:pt x="4833" y="21600"/>
                    <a:pt x="10798" y="21600"/>
                  </a:cubicBezTo>
                  <a:cubicBezTo>
                    <a:pt x="16764" y="21600"/>
                    <a:pt x="21600" y="16764"/>
                    <a:pt x="21600" y="10798"/>
                  </a:cubicBezTo>
                  <a:cubicBezTo>
                    <a:pt x="21600" y="4833"/>
                    <a:pt x="16764" y="0"/>
                    <a:pt x="10798" y="0"/>
                  </a:cubicBezTo>
                  <a:close/>
                </a:path>
              </a:pathLst>
            </a:custGeom>
            <a:gradFill>
              <a:gsLst>
                <a:gs pos="0">
                  <a:srgbClr val="FEDD7E"/>
                </a:gs>
                <a:gs pos="100000">
                  <a:srgbClr val="F74C79"/>
                </a:gs>
              </a:gsLst>
              <a:lin ang="5400000" scaled="1"/>
            </a:gradFill>
            <a:ln w="12700" cap="flat">
              <a:noFill/>
              <a:miter lim="400000"/>
            </a:ln>
            <a:effectLst/>
          </p:spPr>
          <p:txBody>
            <a:bodyPr wrap="square" lIns="0" tIns="0" rIns="0" bIns="0" numCol="1" anchor="t">
              <a:noAutofit/>
            </a:bodyPr>
            <a:lstStyle/>
            <a:p>
              <a:pPr lvl="0">
                <a:defRPr>
                  <a:solidFill>
                    <a:srgbClr val="FFFFFF"/>
                  </a:solidFill>
                  <a:uFill>
                    <a:solidFill>
                      <a:srgbClr val="FFFFFF"/>
                    </a:solidFill>
                  </a:uFill>
                  <a:latin typeface="Lato Light"/>
                  <a:ea typeface="Lato Light"/>
                  <a:cs typeface="Lato Light"/>
                  <a:sym typeface="Lato Light"/>
                </a:defRPr>
              </a:pPr>
              <a:endParaRPr>
                <a:cs typeface="+mn-ea"/>
                <a:sym typeface="+mn-lt"/>
              </a:endParaRPr>
            </a:p>
          </p:txBody>
        </p:sp>
        <p:sp>
          <p:nvSpPr>
            <p:cNvPr id="67" name="Freeform 9"/>
            <p:cNvSpPr/>
            <p:nvPr/>
          </p:nvSpPr>
          <p:spPr bwMode="auto">
            <a:xfrm>
              <a:off x="7553866" y="1973834"/>
              <a:ext cx="481013" cy="484585"/>
            </a:xfrm>
            <a:custGeom>
              <a:avLst/>
              <a:gdLst>
                <a:gd name="T0" fmla="*/ 61 w 171"/>
                <a:gd name="T1" fmla="*/ 118 h 172"/>
                <a:gd name="T2" fmla="*/ 51 w 171"/>
                <a:gd name="T3" fmla="*/ 99 h 172"/>
                <a:gd name="T4" fmla="*/ 65 w 171"/>
                <a:gd name="T5" fmla="*/ 78 h 172"/>
                <a:gd name="T6" fmla="*/ 71 w 171"/>
                <a:gd name="T7" fmla="*/ 49 h 172"/>
                <a:gd name="T8" fmla="*/ 99 w 171"/>
                <a:gd name="T9" fmla="*/ 61 h 172"/>
                <a:gd name="T10" fmla="*/ 120 w 171"/>
                <a:gd name="T11" fmla="*/ 70 h 172"/>
                <a:gd name="T12" fmla="*/ 106 w 171"/>
                <a:gd name="T13" fmla="*/ 107 h 172"/>
                <a:gd name="T14" fmla="*/ 114 w 171"/>
                <a:gd name="T15" fmla="*/ 91 h 172"/>
                <a:gd name="T16" fmla="*/ 105 w 171"/>
                <a:gd name="T17" fmla="*/ 77 h 172"/>
                <a:gd name="T18" fmla="*/ 81 w 171"/>
                <a:gd name="T19" fmla="*/ 58 h 172"/>
                <a:gd name="T20" fmla="*/ 74 w 171"/>
                <a:gd name="T21" fmla="*/ 69 h 172"/>
                <a:gd name="T22" fmla="*/ 63 w 171"/>
                <a:gd name="T23" fmla="*/ 98 h 172"/>
                <a:gd name="T24" fmla="*/ 60 w 171"/>
                <a:gd name="T25" fmla="*/ 106 h 172"/>
                <a:gd name="T26" fmla="*/ 78 w 171"/>
                <a:gd name="T27" fmla="*/ 109 h 172"/>
                <a:gd name="T28" fmla="*/ 98 w 171"/>
                <a:gd name="T29" fmla="*/ 125 h 172"/>
                <a:gd name="T30" fmla="*/ 126 w 171"/>
                <a:gd name="T31" fmla="*/ 131 h 172"/>
                <a:gd name="T32" fmla="*/ 153 w 171"/>
                <a:gd name="T33" fmla="*/ 115 h 172"/>
                <a:gd name="T34" fmla="*/ 150 w 171"/>
                <a:gd name="T35" fmla="*/ 92 h 172"/>
                <a:gd name="T36" fmla="*/ 140 w 171"/>
                <a:gd name="T37" fmla="*/ 73 h 172"/>
                <a:gd name="T38" fmla="*/ 143 w 171"/>
                <a:gd name="T39" fmla="*/ 28 h 172"/>
                <a:gd name="T40" fmla="*/ 101 w 171"/>
                <a:gd name="T41" fmla="*/ 38 h 172"/>
                <a:gd name="T42" fmla="*/ 80 w 171"/>
                <a:gd name="T43" fmla="*/ 23 h 172"/>
                <a:gd name="T44" fmla="*/ 51 w 171"/>
                <a:gd name="T45" fmla="*/ 51 h 172"/>
                <a:gd name="T46" fmla="*/ 35 w 171"/>
                <a:gd name="T47" fmla="*/ 70 h 172"/>
                <a:gd name="T48" fmla="*/ 16 w 171"/>
                <a:gd name="T49" fmla="*/ 94 h 172"/>
                <a:gd name="T50" fmla="*/ 35 w 171"/>
                <a:gd name="T51" fmla="*/ 131 h 172"/>
                <a:gd name="T52" fmla="*/ 42 w 171"/>
                <a:gd name="T53" fmla="*/ 154 h 172"/>
                <a:gd name="T54" fmla="*/ 76 w 171"/>
                <a:gd name="T55" fmla="*/ 148 h 172"/>
                <a:gd name="T56" fmla="*/ 91 w 171"/>
                <a:gd name="T57" fmla="*/ 171 h 172"/>
                <a:gd name="T58" fmla="*/ 75 w 171"/>
                <a:gd name="T59" fmla="*/ 158 h 172"/>
                <a:gd name="T60" fmla="*/ 43 w 171"/>
                <a:gd name="T61" fmla="*/ 164 h 172"/>
                <a:gd name="T62" fmla="*/ 26 w 171"/>
                <a:gd name="T63" fmla="*/ 125 h 172"/>
                <a:gd name="T64" fmla="*/ 0 w 171"/>
                <a:gd name="T65" fmla="*/ 85 h 172"/>
                <a:gd name="T66" fmla="*/ 37 w 171"/>
                <a:gd name="T67" fmla="*/ 59 h 172"/>
                <a:gd name="T68" fmla="*/ 50 w 171"/>
                <a:gd name="T69" fmla="*/ 3 h 172"/>
                <a:gd name="T70" fmla="*/ 91 w 171"/>
                <a:gd name="T71" fmla="*/ 20 h 172"/>
                <a:gd name="T72" fmla="*/ 108 w 171"/>
                <a:gd name="T73" fmla="*/ 26 h 172"/>
                <a:gd name="T74" fmla="*/ 158 w 171"/>
                <a:gd name="T75" fmla="*/ 35 h 172"/>
                <a:gd name="T76" fmla="*/ 150 w 171"/>
                <a:gd name="T77" fmla="*/ 79 h 172"/>
                <a:gd name="T78" fmla="*/ 169 w 171"/>
                <a:gd name="T79" fmla="*/ 102 h 172"/>
                <a:gd name="T80" fmla="*/ 142 w 171"/>
                <a:gd name="T81" fmla="*/ 127 h 172"/>
                <a:gd name="T82" fmla="*/ 127 w 171"/>
                <a:gd name="T83" fmla="*/ 145 h 172"/>
                <a:gd name="T84" fmla="*/ 87 w 171"/>
                <a:gd name="T85" fmla="*/ 124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1" h="172">
                  <a:moveTo>
                    <a:pt x="79" y="119"/>
                  </a:moveTo>
                  <a:cubicBezTo>
                    <a:pt x="76" y="119"/>
                    <a:pt x="74" y="119"/>
                    <a:pt x="72" y="120"/>
                  </a:cubicBezTo>
                  <a:cubicBezTo>
                    <a:pt x="68" y="120"/>
                    <a:pt x="64" y="119"/>
                    <a:pt x="61" y="118"/>
                  </a:cubicBezTo>
                  <a:cubicBezTo>
                    <a:pt x="57" y="117"/>
                    <a:pt x="53" y="115"/>
                    <a:pt x="51" y="111"/>
                  </a:cubicBezTo>
                  <a:cubicBezTo>
                    <a:pt x="50" y="109"/>
                    <a:pt x="50" y="108"/>
                    <a:pt x="49" y="105"/>
                  </a:cubicBezTo>
                  <a:cubicBezTo>
                    <a:pt x="49" y="103"/>
                    <a:pt x="50" y="101"/>
                    <a:pt x="51" y="99"/>
                  </a:cubicBezTo>
                  <a:cubicBezTo>
                    <a:pt x="52" y="97"/>
                    <a:pt x="53" y="94"/>
                    <a:pt x="56" y="91"/>
                  </a:cubicBezTo>
                  <a:cubicBezTo>
                    <a:pt x="58" y="89"/>
                    <a:pt x="61" y="86"/>
                    <a:pt x="64" y="83"/>
                  </a:cubicBezTo>
                  <a:cubicBezTo>
                    <a:pt x="65" y="82"/>
                    <a:pt x="65" y="80"/>
                    <a:pt x="65" y="78"/>
                  </a:cubicBezTo>
                  <a:cubicBezTo>
                    <a:pt x="65" y="75"/>
                    <a:pt x="64" y="73"/>
                    <a:pt x="64" y="70"/>
                  </a:cubicBezTo>
                  <a:cubicBezTo>
                    <a:pt x="63" y="66"/>
                    <a:pt x="63" y="63"/>
                    <a:pt x="64" y="59"/>
                  </a:cubicBezTo>
                  <a:cubicBezTo>
                    <a:pt x="65" y="55"/>
                    <a:pt x="67" y="51"/>
                    <a:pt x="71" y="49"/>
                  </a:cubicBezTo>
                  <a:cubicBezTo>
                    <a:pt x="76" y="46"/>
                    <a:pt x="81" y="47"/>
                    <a:pt x="86" y="49"/>
                  </a:cubicBezTo>
                  <a:cubicBezTo>
                    <a:pt x="89" y="51"/>
                    <a:pt x="93" y="54"/>
                    <a:pt x="96" y="57"/>
                  </a:cubicBezTo>
                  <a:cubicBezTo>
                    <a:pt x="97" y="58"/>
                    <a:pt x="98" y="60"/>
                    <a:pt x="99" y="61"/>
                  </a:cubicBezTo>
                  <a:cubicBezTo>
                    <a:pt x="102" y="64"/>
                    <a:pt x="104" y="67"/>
                    <a:pt x="105" y="67"/>
                  </a:cubicBezTo>
                  <a:cubicBezTo>
                    <a:pt x="106" y="67"/>
                    <a:pt x="108" y="67"/>
                    <a:pt x="109" y="67"/>
                  </a:cubicBezTo>
                  <a:cubicBezTo>
                    <a:pt x="114" y="68"/>
                    <a:pt x="117" y="69"/>
                    <a:pt x="120" y="70"/>
                  </a:cubicBezTo>
                  <a:cubicBezTo>
                    <a:pt x="127" y="74"/>
                    <a:pt x="130" y="81"/>
                    <a:pt x="128" y="88"/>
                  </a:cubicBezTo>
                  <a:cubicBezTo>
                    <a:pt x="127" y="91"/>
                    <a:pt x="124" y="95"/>
                    <a:pt x="121" y="98"/>
                  </a:cubicBezTo>
                  <a:cubicBezTo>
                    <a:pt x="118" y="101"/>
                    <a:pt x="112" y="105"/>
                    <a:pt x="106" y="107"/>
                  </a:cubicBezTo>
                  <a:cubicBezTo>
                    <a:pt x="103" y="108"/>
                    <a:pt x="100" y="106"/>
                    <a:pt x="100" y="104"/>
                  </a:cubicBezTo>
                  <a:cubicBezTo>
                    <a:pt x="99" y="101"/>
                    <a:pt x="100" y="98"/>
                    <a:pt x="103" y="97"/>
                  </a:cubicBezTo>
                  <a:cubicBezTo>
                    <a:pt x="108" y="96"/>
                    <a:pt x="112" y="93"/>
                    <a:pt x="114" y="91"/>
                  </a:cubicBezTo>
                  <a:cubicBezTo>
                    <a:pt x="119" y="86"/>
                    <a:pt x="121" y="81"/>
                    <a:pt x="114" y="78"/>
                  </a:cubicBezTo>
                  <a:cubicBezTo>
                    <a:pt x="112" y="78"/>
                    <a:pt x="110" y="77"/>
                    <a:pt x="108" y="77"/>
                  </a:cubicBezTo>
                  <a:cubicBezTo>
                    <a:pt x="107" y="77"/>
                    <a:pt x="106" y="77"/>
                    <a:pt x="105" y="77"/>
                  </a:cubicBezTo>
                  <a:cubicBezTo>
                    <a:pt x="100" y="77"/>
                    <a:pt x="96" y="73"/>
                    <a:pt x="92" y="68"/>
                  </a:cubicBezTo>
                  <a:cubicBezTo>
                    <a:pt x="91" y="66"/>
                    <a:pt x="89" y="65"/>
                    <a:pt x="88" y="63"/>
                  </a:cubicBezTo>
                  <a:cubicBezTo>
                    <a:pt x="86" y="61"/>
                    <a:pt x="84" y="59"/>
                    <a:pt x="81" y="58"/>
                  </a:cubicBezTo>
                  <a:cubicBezTo>
                    <a:pt x="80" y="57"/>
                    <a:pt x="78" y="57"/>
                    <a:pt x="76" y="58"/>
                  </a:cubicBezTo>
                  <a:cubicBezTo>
                    <a:pt x="74" y="58"/>
                    <a:pt x="74" y="60"/>
                    <a:pt x="74" y="61"/>
                  </a:cubicBezTo>
                  <a:cubicBezTo>
                    <a:pt x="73" y="63"/>
                    <a:pt x="73" y="66"/>
                    <a:pt x="74" y="69"/>
                  </a:cubicBezTo>
                  <a:cubicBezTo>
                    <a:pt x="74" y="72"/>
                    <a:pt x="75" y="75"/>
                    <a:pt x="75" y="78"/>
                  </a:cubicBezTo>
                  <a:cubicBezTo>
                    <a:pt x="75" y="83"/>
                    <a:pt x="74" y="87"/>
                    <a:pt x="71" y="90"/>
                  </a:cubicBezTo>
                  <a:cubicBezTo>
                    <a:pt x="68" y="93"/>
                    <a:pt x="65" y="96"/>
                    <a:pt x="63" y="98"/>
                  </a:cubicBezTo>
                  <a:cubicBezTo>
                    <a:pt x="62" y="100"/>
                    <a:pt x="61" y="101"/>
                    <a:pt x="60" y="103"/>
                  </a:cubicBezTo>
                  <a:cubicBezTo>
                    <a:pt x="60" y="104"/>
                    <a:pt x="59" y="104"/>
                    <a:pt x="59" y="105"/>
                  </a:cubicBezTo>
                  <a:cubicBezTo>
                    <a:pt x="59" y="105"/>
                    <a:pt x="60" y="106"/>
                    <a:pt x="60" y="106"/>
                  </a:cubicBezTo>
                  <a:cubicBezTo>
                    <a:pt x="61" y="107"/>
                    <a:pt x="62" y="108"/>
                    <a:pt x="64" y="109"/>
                  </a:cubicBezTo>
                  <a:cubicBezTo>
                    <a:pt x="66" y="109"/>
                    <a:pt x="69" y="110"/>
                    <a:pt x="72" y="110"/>
                  </a:cubicBezTo>
                  <a:cubicBezTo>
                    <a:pt x="74" y="110"/>
                    <a:pt x="76" y="109"/>
                    <a:pt x="78" y="109"/>
                  </a:cubicBezTo>
                  <a:cubicBezTo>
                    <a:pt x="83" y="109"/>
                    <a:pt x="87" y="109"/>
                    <a:pt x="90" y="110"/>
                  </a:cubicBezTo>
                  <a:cubicBezTo>
                    <a:pt x="92" y="111"/>
                    <a:pt x="93" y="112"/>
                    <a:pt x="94" y="114"/>
                  </a:cubicBezTo>
                  <a:cubicBezTo>
                    <a:pt x="96" y="116"/>
                    <a:pt x="97" y="123"/>
                    <a:pt x="98" y="125"/>
                  </a:cubicBezTo>
                  <a:cubicBezTo>
                    <a:pt x="99" y="130"/>
                    <a:pt x="101" y="133"/>
                    <a:pt x="103" y="135"/>
                  </a:cubicBezTo>
                  <a:cubicBezTo>
                    <a:pt x="107" y="142"/>
                    <a:pt x="114" y="143"/>
                    <a:pt x="121" y="138"/>
                  </a:cubicBezTo>
                  <a:cubicBezTo>
                    <a:pt x="123" y="136"/>
                    <a:pt x="124" y="133"/>
                    <a:pt x="126" y="131"/>
                  </a:cubicBezTo>
                  <a:cubicBezTo>
                    <a:pt x="126" y="130"/>
                    <a:pt x="127" y="130"/>
                    <a:pt x="127" y="129"/>
                  </a:cubicBezTo>
                  <a:cubicBezTo>
                    <a:pt x="131" y="123"/>
                    <a:pt x="134" y="118"/>
                    <a:pt x="141" y="118"/>
                  </a:cubicBezTo>
                  <a:cubicBezTo>
                    <a:pt x="145" y="117"/>
                    <a:pt x="149" y="116"/>
                    <a:pt x="153" y="115"/>
                  </a:cubicBezTo>
                  <a:cubicBezTo>
                    <a:pt x="155" y="114"/>
                    <a:pt x="157" y="113"/>
                    <a:pt x="159" y="111"/>
                  </a:cubicBezTo>
                  <a:cubicBezTo>
                    <a:pt x="160" y="110"/>
                    <a:pt x="160" y="108"/>
                    <a:pt x="159" y="105"/>
                  </a:cubicBezTo>
                  <a:cubicBezTo>
                    <a:pt x="158" y="101"/>
                    <a:pt x="155" y="97"/>
                    <a:pt x="150" y="92"/>
                  </a:cubicBezTo>
                  <a:cubicBezTo>
                    <a:pt x="150" y="92"/>
                    <a:pt x="149" y="91"/>
                    <a:pt x="148" y="90"/>
                  </a:cubicBezTo>
                  <a:cubicBezTo>
                    <a:pt x="145" y="88"/>
                    <a:pt x="143" y="86"/>
                    <a:pt x="141" y="83"/>
                  </a:cubicBezTo>
                  <a:cubicBezTo>
                    <a:pt x="140" y="80"/>
                    <a:pt x="140" y="77"/>
                    <a:pt x="140" y="73"/>
                  </a:cubicBezTo>
                  <a:cubicBezTo>
                    <a:pt x="140" y="70"/>
                    <a:pt x="142" y="65"/>
                    <a:pt x="143" y="60"/>
                  </a:cubicBezTo>
                  <a:cubicBezTo>
                    <a:pt x="147" y="49"/>
                    <a:pt x="148" y="42"/>
                    <a:pt x="148" y="36"/>
                  </a:cubicBezTo>
                  <a:cubicBezTo>
                    <a:pt x="147" y="31"/>
                    <a:pt x="146" y="29"/>
                    <a:pt x="143" y="28"/>
                  </a:cubicBezTo>
                  <a:cubicBezTo>
                    <a:pt x="140" y="27"/>
                    <a:pt x="136" y="27"/>
                    <a:pt x="132" y="28"/>
                  </a:cubicBezTo>
                  <a:cubicBezTo>
                    <a:pt x="126" y="29"/>
                    <a:pt x="119" y="32"/>
                    <a:pt x="112" y="35"/>
                  </a:cubicBezTo>
                  <a:cubicBezTo>
                    <a:pt x="108" y="37"/>
                    <a:pt x="105" y="38"/>
                    <a:pt x="101" y="38"/>
                  </a:cubicBezTo>
                  <a:cubicBezTo>
                    <a:pt x="98" y="38"/>
                    <a:pt x="95" y="37"/>
                    <a:pt x="93" y="35"/>
                  </a:cubicBezTo>
                  <a:cubicBezTo>
                    <a:pt x="88" y="33"/>
                    <a:pt x="87" y="30"/>
                    <a:pt x="84" y="27"/>
                  </a:cubicBezTo>
                  <a:cubicBezTo>
                    <a:pt x="82" y="26"/>
                    <a:pt x="81" y="24"/>
                    <a:pt x="80" y="23"/>
                  </a:cubicBezTo>
                  <a:cubicBezTo>
                    <a:pt x="72" y="16"/>
                    <a:pt x="66" y="13"/>
                    <a:pt x="61" y="11"/>
                  </a:cubicBezTo>
                  <a:cubicBezTo>
                    <a:pt x="52" y="9"/>
                    <a:pt x="50" y="19"/>
                    <a:pt x="50" y="26"/>
                  </a:cubicBezTo>
                  <a:cubicBezTo>
                    <a:pt x="49" y="33"/>
                    <a:pt x="50" y="41"/>
                    <a:pt x="51" y="51"/>
                  </a:cubicBezTo>
                  <a:cubicBezTo>
                    <a:pt x="52" y="57"/>
                    <a:pt x="52" y="63"/>
                    <a:pt x="46" y="66"/>
                  </a:cubicBezTo>
                  <a:cubicBezTo>
                    <a:pt x="44" y="68"/>
                    <a:pt x="42" y="68"/>
                    <a:pt x="40" y="69"/>
                  </a:cubicBezTo>
                  <a:cubicBezTo>
                    <a:pt x="38" y="69"/>
                    <a:pt x="36" y="70"/>
                    <a:pt x="35" y="70"/>
                  </a:cubicBezTo>
                  <a:cubicBezTo>
                    <a:pt x="25" y="71"/>
                    <a:pt x="18" y="73"/>
                    <a:pt x="15" y="76"/>
                  </a:cubicBezTo>
                  <a:cubicBezTo>
                    <a:pt x="11" y="78"/>
                    <a:pt x="10" y="81"/>
                    <a:pt x="10" y="84"/>
                  </a:cubicBezTo>
                  <a:cubicBezTo>
                    <a:pt x="11" y="87"/>
                    <a:pt x="13" y="90"/>
                    <a:pt x="16" y="94"/>
                  </a:cubicBezTo>
                  <a:cubicBezTo>
                    <a:pt x="20" y="98"/>
                    <a:pt x="25" y="102"/>
                    <a:pt x="31" y="106"/>
                  </a:cubicBezTo>
                  <a:cubicBezTo>
                    <a:pt x="33" y="107"/>
                    <a:pt x="35" y="109"/>
                    <a:pt x="36" y="111"/>
                  </a:cubicBezTo>
                  <a:cubicBezTo>
                    <a:pt x="39" y="117"/>
                    <a:pt x="38" y="125"/>
                    <a:pt x="35" y="131"/>
                  </a:cubicBezTo>
                  <a:cubicBezTo>
                    <a:pt x="33" y="133"/>
                    <a:pt x="32" y="135"/>
                    <a:pt x="31" y="138"/>
                  </a:cubicBezTo>
                  <a:cubicBezTo>
                    <a:pt x="30" y="140"/>
                    <a:pt x="30" y="142"/>
                    <a:pt x="29" y="143"/>
                  </a:cubicBezTo>
                  <a:cubicBezTo>
                    <a:pt x="28" y="152"/>
                    <a:pt x="35" y="155"/>
                    <a:pt x="42" y="154"/>
                  </a:cubicBezTo>
                  <a:cubicBezTo>
                    <a:pt x="43" y="154"/>
                    <a:pt x="45" y="154"/>
                    <a:pt x="46" y="153"/>
                  </a:cubicBezTo>
                  <a:cubicBezTo>
                    <a:pt x="52" y="151"/>
                    <a:pt x="57" y="150"/>
                    <a:pt x="62" y="149"/>
                  </a:cubicBezTo>
                  <a:cubicBezTo>
                    <a:pt x="67" y="148"/>
                    <a:pt x="72" y="148"/>
                    <a:pt x="76" y="148"/>
                  </a:cubicBezTo>
                  <a:cubicBezTo>
                    <a:pt x="80" y="149"/>
                    <a:pt x="84" y="150"/>
                    <a:pt x="87" y="153"/>
                  </a:cubicBezTo>
                  <a:cubicBezTo>
                    <a:pt x="90" y="156"/>
                    <a:pt x="93" y="160"/>
                    <a:pt x="94" y="165"/>
                  </a:cubicBezTo>
                  <a:cubicBezTo>
                    <a:pt x="95" y="167"/>
                    <a:pt x="94" y="170"/>
                    <a:pt x="91" y="171"/>
                  </a:cubicBezTo>
                  <a:cubicBezTo>
                    <a:pt x="89" y="172"/>
                    <a:pt x="86" y="171"/>
                    <a:pt x="85" y="168"/>
                  </a:cubicBezTo>
                  <a:cubicBezTo>
                    <a:pt x="84" y="165"/>
                    <a:pt x="82" y="162"/>
                    <a:pt x="81" y="161"/>
                  </a:cubicBezTo>
                  <a:cubicBezTo>
                    <a:pt x="79" y="159"/>
                    <a:pt x="77" y="158"/>
                    <a:pt x="75" y="158"/>
                  </a:cubicBezTo>
                  <a:cubicBezTo>
                    <a:pt x="72" y="158"/>
                    <a:pt x="68" y="158"/>
                    <a:pt x="64" y="159"/>
                  </a:cubicBezTo>
                  <a:cubicBezTo>
                    <a:pt x="59" y="160"/>
                    <a:pt x="54" y="161"/>
                    <a:pt x="49" y="163"/>
                  </a:cubicBezTo>
                  <a:cubicBezTo>
                    <a:pt x="47" y="163"/>
                    <a:pt x="45" y="164"/>
                    <a:pt x="43" y="164"/>
                  </a:cubicBezTo>
                  <a:cubicBezTo>
                    <a:pt x="29" y="165"/>
                    <a:pt x="18" y="157"/>
                    <a:pt x="19" y="142"/>
                  </a:cubicBezTo>
                  <a:cubicBezTo>
                    <a:pt x="20" y="140"/>
                    <a:pt x="21" y="137"/>
                    <a:pt x="22" y="134"/>
                  </a:cubicBezTo>
                  <a:cubicBezTo>
                    <a:pt x="23" y="131"/>
                    <a:pt x="24" y="128"/>
                    <a:pt x="26" y="125"/>
                  </a:cubicBezTo>
                  <a:cubicBezTo>
                    <a:pt x="28" y="123"/>
                    <a:pt x="29" y="117"/>
                    <a:pt x="26" y="114"/>
                  </a:cubicBezTo>
                  <a:cubicBezTo>
                    <a:pt x="19" y="110"/>
                    <a:pt x="13" y="106"/>
                    <a:pt x="9" y="101"/>
                  </a:cubicBezTo>
                  <a:cubicBezTo>
                    <a:pt x="4" y="96"/>
                    <a:pt x="1" y="90"/>
                    <a:pt x="0" y="85"/>
                  </a:cubicBezTo>
                  <a:cubicBezTo>
                    <a:pt x="0" y="79"/>
                    <a:pt x="2" y="73"/>
                    <a:pt x="9" y="68"/>
                  </a:cubicBezTo>
                  <a:cubicBezTo>
                    <a:pt x="14" y="64"/>
                    <a:pt x="22" y="62"/>
                    <a:pt x="33" y="60"/>
                  </a:cubicBezTo>
                  <a:cubicBezTo>
                    <a:pt x="35" y="60"/>
                    <a:pt x="36" y="60"/>
                    <a:pt x="37" y="59"/>
                  </a:cubicBezTo>
                  <a:cubicBezTo>
                    <a:pt x="42" y="58"/>
                    <a:pt x="42" y="56"/>
                    <a:pt x="41" y="51"/>
                  </a:cubicBezTo>
                  <a:cubicBezTo>
                    <a:pt x="40" y="42"/>
                    <a:pt x="39" y="33"/>
                    <a:pt x="40" y="25"/>
                  </a:cubicBezTo>
                  <a:cubicBezTo>
                    <a:pt x="40" y="17"/>
                    <a:pt x="43" y="7"/>
                    <a:pt x="50" y="3"/>
                  </a:cubicBezTo>
                  <a:cubicBezTo>
                    <a:pt x="54" y="1"/>
                    <a:pt x="58" y="0"/>
                    <a:pt x="64" y="2"/>
                  </a:cubicBezTo>
                  <a:cubicBezTo>
                    <a:pt x="70" y="4"/>
                    <a:pt x="77" y="8"/>
                    <a:pt x="86" y="16"/>
                  </a:cubicBezTo>
                  <a:cubicBezTo>
                    <a:pt x="88" y="17"/>
                    <a:pt x="89" y="18"/>
                    <a:pt x="91" y="20"/>
                  </a:cubicBezTo>
                  <a:cubicBezTo>
                    <a:pt x="93" y="22"/>
                    <a:pt x="95" y="25"/>
                    <a:pt x="98" y="27"/>
                  </a:cubicBezTo>
                  <a:cubicBezTo>
                    <a:pt x="99" y="28"/>
                    <a:pt x="100" y="28"/>
                    <a:pt x="102" y="28"/>
                  </a:cubicBezTo>
                  <a:cubicBezTo>
                    <a:pt x="103" y="28"/>
                    <a:pt x="105" y="28"/>
                    <a:pt x="108" y="26"/>
                  </a:cubicBezTo>
                  <a:cubicBezTo>
                    <a:pt x="115" y="22"/>
                    <a:pt x="123" y="19"/>
                    <a:pt x="130" y="18"/>
                  </a:cubicBezTo>
                  <a:cubicBezTo>
                    <a:pt x="136" y="17"/>
                    <a:pt x="142" y="17"/>
                    <a:pt x="147" y="19"/>
                  </a:cubicBezTo>
                  <a:cubicBezTo>
                    <a:pt x="153" y="21"/>
                    <a:pt x="157" y="26"/>
                    <a:pt x="158" y="35"/>
                  </a:cubicBezTo>
                  <a:cubicBezTo>
                    <a:pt x="158" y="42"/>
                    <a:pt x="157" y="51"/>
                    <a:pt x="153" y="63"/>
                  </a:cubicBezTo>
                  <a:cubicBezTo>
                    <a:pt x="151" y="68"/>
                    <a:pt x="150" y="71"/>
                    <a:pt x="150" y="74"/>
                  </a:cubicBezTo>
                  <a:cubicBezTo>
                    <a:pt x="150" y="76"/>
                    <a:pt x="150" y="78"/>
                    <a:pt x="150" y="79"/>
                  </a:cubicBezTo>
                  <a:cubicBezTo>
                    <a:pt x="151" y="80"/>
                    <a:pt x="152" y="81"/>
                    <a:pt x="154" y="82"/>
                  </a:cubicBezTo>
                  <a:cubicBezTo>
                    <a:pt x="155" y="83"/>
                    <a:pt x="157" y="84"/>
                    <a:pt x="158" y="86"/>
                  </a:cubicBezTo>
                  <a:cubicBezTo>
                    <a:pt x="164" y="92"/>
                    <a:pt x="167" y="97"/>
                    <a:pt x="169" y="102"/>
                  </a:cubicBezTo>
                  <a:cubicBezTo>
                    <a:pt x="171" y="108"/>
                    <a:pt x="170" y="113"/>
                    <a:pt x="167" y="117"/>
                  </a:cubicBezTo>
                  <a:cubicBezTo>
                    <a:pt x="164" y="120"/>
                    <a:pt x="160" y="123"/>
                    <a:pt x="156" y="124"/>
                  </a:cubicBezTo>
                  <a:cubicBezTo>
                    <a:pt x="152" y="126"/>
                    <a:pt x="147" y="127"/>
                    <a:pt x="142" y="127"/>
                  </a:cubicBezTo>
                  <a:cubicBezTo>
                    <a:pt x="140" y="128"/>
                    <a:pt x="138" y="131"/>
                    <a:pt x="136" y="134"/>
                  </a:cubicBezTo>
                  <a:cubicBezTo>
                    <a:pt x="134" y="136"/>
                    <a:pt x="134" y="136"/>
                    <a:pt x="134" y="136"/>
                  </a:cubicBezTo>
                  <a:cubicBezTo>
                    <a:pt x="132" y="139"/>
                    <a:pt x="130" y="142"/>
                    <a:pt x="127" y="145"/>
                  </a:cubicBezTo>
                  <a:cubicBezTo>
                    <a:pt x="116" y="155"/>
                    <a:pt x="102" y="152"/>
                    <a:pt x="94" y="141"/>
                  </a:cubicBezTo>
                  <a:cubicBezTo>
                    <a:pt x="92" y="138"/>
                    <a:pt x="90" y="134"/>
                    <a:pt x="89" y="129"/>
                  </a:cubicBezTo>
                  <a:cubicBezTo>
                    <a:pt x="88" y="127"/>
                    <a:pt x="87" y="125"/>
                    <a:pt x="87" y="124"/>
                  </a:cubicBezTo>
                  <a:cubicBezTo>
                    <a:pt x="86" y="118"/>
                    <a:pt x="87" y="119"/>
                    <a:pt x="79" y="11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grpSp>
        <p:nvGrpSpPr>
          <p:cNvPr id="4" name="组合 3"/>
          <p:cNvGrpSpPr/>
          <p:nvPr/>
        </p:nvGrpSpPr>
        <p:grpSpPr>
          <a:xfrm>
            <a:off x="4893693" y="1828680"/>
            <a:ext cx="758953" cy="758953"/>
            <a:chOff x="4893693" y="1828680"/>
            <a:chExt cx="758953" cy="758953"/>
          </a:xfrm>
        </p:grpSpPr>
        <p:sp>
          <p:nvSpPr>
            <p:cNvPr id="52" name="Shape 14546"/>
            <p:cNvSpPr/>
            <p:nvPr/>
          </p:nvSpPr>
          <p:spPr>
            <a:xfrm>
              <a:off x="4893693" y="1828680"/>
              <a:ext cx="758953" cy="7589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FEDD7E"/>
                </a:gs>
                <a:gs pos="100000">
                  <a:srgbClr val="FF7150"/>
                </a:gs>
              </a:gsLst>
              <a:lin ang="5400000" scaled="1"/>
            </a:gradFill>
            <a:ln w="12700">
              <a:miter lim="400000"/>
            </a:ln>
          </p:spPr>
          <p:txBody>
            <a:bodyPr lIns="0" tIns="0" rIns="0" bIns="0"/>
            <a:lstStyle/>
            <a:p>
              <a:pPr lvl="0">
                <a:defRPr>
                  <a:solidFill>
                    <a:srgbClr val="FFFFFF"/>
                  </a:solidFill>
                  <a:uFill>
                    <a:solidFill>
                      <a:srgbClr val="FFFFFF"/>
                    </a:solidFill>
                  </a:uFill>
                  <a:latin typeface="Lato Light"/>
                  <a:ea typeface="Lato Light"/>
                  <a:cs typeface="Lato Light"/>
                  <a:sym typeface="Lato Light"/>
                </a:defRPr>
              </a:pPr>
              <a:endParaRPr>
                <a:cs typeface="+mn-ea"/>
                <a:sym typeface="+mn-lt"/>
              </a:endParaRPr>
            </a:p>
          </p:txBody>
        </p:sp>
        <p:sp>
          <p:nvSpPr>
            <p:cNvPr id="71" name="Freeform 17"/>
            <p:cNvSpPr/>
            <p:nvPr/>
          </p:nvSpPr>
          <p:spPr bwMode="auto">
            <a:xfrm>
              <a:off x="5002044" y="2016506"/>
              <a:ext cx="509588" cy="284560"/>
            </a:xfrm>
            <a:custGeom>
              <a:avLst/>
              <a:gdLst>
                <a:gd name="T0" fmla="*/ 59 w 181"/>
                <a:gd name="T1" fmla="*/ 55 h 101"/>
                <a:gd name="T2" fmla="*/ 52 w 181"/>
                <a:gd name="T3" fmla="*/ 58 h 101"/>
                <a:gd name="T4" fmla="*/ 52 w 181"/>
                <a:gd name="T5" fmla="*/ 60 h 101"/>
                <a:gd name="T6" fmla="*/ 52 w 181"/>
                <a:gd name="T7" fmla="*/ 60 h 101"/>
                <a:gd name="T8" fmla="*/ 51 w 181"/>
                <a:gd name="T9" fmla="*/ 58 h 101"/>
                <a:gd name="T10" fmla="*/ 51 w 181"/>
                <a:gd name="T11" fmla="*/ 55 h 101"/>
                <a:gd name="T12" fmla="*/ 63 w 181"/>
                <a:gd name="T13" fmla="*/ 50 h 101"/>
                <a:gd name="T14" fmla="*/ 69 w 181"/>
                <a:gd name="T15" fmla="*/ 75 h 101"/>
                <a:gd name="T16" fmla="*/ 29 w 181"/>
                <a:gd name="T17" fmla="*/ 79 h 101"/>
                <a:gd name="T18" fmla="*/ 38 w 181"/>
                <a:gd name="T19" fmla="*/ 20 h 101"/>
                <a:gd name="T20" fmla="*/ 75 w 181"/>
                <a:gd name="T21" fmla="*/ 17 h 101"/>
                <a:gd name="T22" fmla="*/ 102 w 181"/>
                <a:gd name="T23" fmla="*/ 55 h 101"/>
                <a:gd name="T24" fmla="*/ 127 w 181"/>
                <a:gd name="T25" fmla="*/ 94 h 101"/>
                <a:gd name="T26" fmla="*/ 163 w 181"/>
                <a:gd name="T27" fmla="*/ 93 h 101"/>
                <a:gd name="T28" fmla="*/ 179 w 181"/>
                <a:gd name="T29" fmla="*/ 69 h 101"/>
                <a:gd name="T30" fmla="*/ 173 w 181"/>
                <a:gd name="T31" fmla="*/ 45 h 101"/>
                <a:gd name="T32" fmla="*/ 162 w 181"/>
                <a:gd name="T33" fmla="*/ 37 h 101"/>
                <a:gd name="T34" fmla="*/ 150 w 181"/>
                <a:gd name="T35" fmla="*/ 36 h 101"/>
                <a:gd name="T36" fmla="*/ 136 w 181"/>
                <a:gd name="T37" fmla="*/ 70 h 101"/>
                <a:gd name="T38" fmla="*/ 145 w 181"/>
                <a:gd name="T39" fmla="*/ 74 h 101"/>
                <a:gd name="T40" fmla="*/ 155 w 181"/>
                <a:gd name="T41" fmla="*/ 71 h 101"/>
                <a:gd name="T42" fmla="*/ 159 w 181"/>
                <a:gd name="T43" fmla="*/ 63 h 101"/>
                <a:gd name="T44" fmla="*/ 152 w 181"/>
                <a:gd name="T45" fmla="*/ 55 h 101"/>
                <a:gd name="T46" fmla="*/ 147 w 181"/>
                <a:gd name="T47" fmla="*/ 56 h 101"/>
                <a:gd name="T48" fmla="*/ 146 w 181"/>
                <a:gd name="T49" fmla="*/ 63 h 101"/>
                <a:gd name="T50" fmla="*/ 147 w 181"/>
                <a:gd name="T51" fmla="*/ 64 h 101"/>
                <a:gd name="T52" fmla="*/ 147 w 181"/>
                <a:gd name="T53" fmla="*/ 64 h 101"/>
                <a:gd name="T54" fmla="*/ 146 w 181"/>
                <a:gd name="T55" fmla="*/ 65 h 101"/>
                <a:gd name="T56" fmla="*/ 143 w 181"/>
                <a:gd name="T57" fmla="*/ 63 h 101"/>
                <a:gd name="T58" fmla="*/ 152 w 181"/>
                <a:gd name="T59" fmla="*/ 46 h 101"/>
                <a:gd name="T60" fmla="*/ 159 w 181"/>
                <a:gd name="T61" fmla="*/ 46 h 101"/>
                <a:gd name="T62" fmla="*/ 165 w 181"/>
                <a:gd name="T63" fmla="*/ 51 h 101"/>
                <a:gd name="T64" fmla="*/ 169 w 181"/>
                <a:gd name="T65" fmla="*/ 68 h 101"/>
                <a:gd name="T66" fmla="*/ 158 w 181"/>
                <a:gd name="T67" fmla="*/ 85 h 101"/>
                <a:gd name="T68" fmla="*/ 132 w 181"/>
                <a:gd name="T69" fmla="*/ 86 h 101"/>
                <a:gd name="T70" fmla="*/ 112 w 181"/>
                <a:gd name="T71" fmla="*/ 52 h 101"/>
                <a:gd name="T72" fmla="*/ 79 w 181"/>
                <a:gd name="T73" fmla="*/ 8 h 101"/>
                <a:gd name="T74" fmla="*/ 32 w 181"/>
                <a:gd name="T75" fmla="*/ 12 h 101"/>
                <a:gd name="T76" fmla="*/ 22 w 181"/>
                <a:gd name="T77" fmla="*/ 87 h 101"/>
                <a:gd name="T78" fmla="*/ 78 w 181"/>
                <a:gd name="T79" fmla="*/ 79 h 101"/>
                <a:gd name="T80" fmla="*/ 67 w 181"/>
                <a:gd name="T81" fmla="*/ 41 h 101"/>
                <a:gd name="T82" fmla="*/ 41 w 181"/>
                <a:gd name="T83" fmla="*/ 53 h 101"/>
                <a:gd name="T84" fmla="*/ 42 w 181"/>
                <a:gd name="T85" fmla="*/ 63 h 101"/>
                <a:gd name="T86" fmla="*/ 50 w 181"/>
                <a:gd name="T87" fmla="*/ 70 h 101"/>
                <a:gd name="T88" fmla="*/ 61 w 181"/>
                <a:gd name="T89" fmla="*/ 68 h 101"/>
                <a:gd name="T90" fmla="*/ 63 w 181"/>
                <a:gd name="T91" fmla="*/ 62 h 101"/>
                <a:gd name="T92" fmla="*/ 59 w 181"/>
                <a:gd name="T93"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1" h="101">
                  <a:moveTo>
                    <a:pt x="59" y="55"/>
                  </a:moveTo>
                  <a:cubicBezTo>
                    <a:pt x="56" y="54"/>
                    <a:pt x="53" y="56"/>
                    <a:pt x="52" y="58"/>
                  </a:cubicBezTo>
                  <a:cubicBezTo>
                    <a:pt x="52" y="59"/>
                    <a:pt x="52" y="59"/>
                    <a:pt x="52" y="60"/>
                  </a:cubicBezTo>
                  <a:cubicBezTo>
                    <a:pt x="52" y="60"/>
                    <a:pt x="52" y="60"/>
                    <a:pt x="52" y="60"/>
                  </a:cubicBezTo>
                  <a:cubicBezTo>
                    <a:pt x="52" y="59"/>
                    <a:pt x="51" y="59"/>
                    <a:pt x="51" y="58"/>
                  </a:cubicBezTo>
                  <a:cubicBezTo>
                    <a:pt x="51" y="57"/>
                    <a:pt x="50" y="56"/>
                    <a:pt x="51" y="55"/>
                  </a:cubicBezTo>
                  <a:cubicBezTo>
                    <a:pt x="52" y="49"/>
                    <a:pt x="58" y="48"/>
                    <a:pt x="63" y="50"/>
                  </a:cubicBezTo>
                  <a:cubicBezTo>
                    <a:pt x="72" y="54"/>
                    <a:pt x="73" y="67"/>
                    <a:pt x="69" y="75"/>
                  </a:cubicBezTo>
                  <a:cubicBezTo>
                    <a:pt x="62" y="91"/>
                    <a:pt x="40" y="89"/>
                    <a:pt x="29" y="79"/>
                  </a:cubicBezTo>
                  <a:cubicBezTo>
                    <a:pt x="11" y="63"/>
                    <a:pt x="19" y="32"/>
                    <a:pt x="38" y="20"/>
                  </a:cubicBezTo>
                  <a:cubicBezTo>
                    <a:pt x="49" y="13"/>
                    <a:pt x="63" y="11"/>
                    <a:pt x="75" y="17"/>
                  </a:cubicBezTo>
                  <a:cubicBezTo>
                    <a:pt x="87" y="22"/>
                    <a:pt x="97" y="34"/>
                    <a:pt x="102" y="55"/>
                  </a:cubicBezTo>
                  <a:cubicBezTo>
                    <a:pt x="107" y="76"/>
                    <a:pt x="117" y="88"/>
                    <a:pt x="127" y="94"/>
                  </a:cubicBezTo>
                  <a:cubicBezTo>
                    <a:pt x="139" y="101"/>
                    <a:pt x="152" y="100"/>
                    <a:pt x="163" y="93"/>
                  </a:cubicBezTo>
                  <a:cubicBezTo>
                    <a:pt x="172" y="88"/>
                    <a:pt x="178" y="79"/>
                    <a:pt x="179" y="69"/>
                  </a:cubicBezTo>
                  <a:cubicBezTo>
                    <a:pt x="181" y="59"/>
                    <a:pt x="178" y="50"/>
                    <a:pt x="173" y="45"/>
                  </a:cubicBezTo>
                  <a:cubicBezTo>
                    <a:pt x="170" y="41"/>
                    <a:pt x="166" y="38"/>
                    <a:pt x="162" y="37"/>
                  </a:cubicBezTo>
                  <a:cubicBezTo>
                    <a:pt x="158" y="36"/>
                    <a:pt x="154" y="35"/>
                    <a:pt x="150" y="36"/>
                  </a:cubicBezTo>
                  <a:cubicBezTo>
                    <a:pt x="134" y="40"/>
                    <a:pt x="124" y="58"/>
                    <a:pt x="136" y="70"/>
                  </a:cubicBezTo>
                  <a:cubicBezTo>
                    <a:pt x="138" y="73"/>
                    <a:pt x="142" y="74"/>
                    <a:pt x="145" y="74"/>
                  </a:cubicBezTo>
                  <a:cubicBezTo>
                    <a:pt x="149" y="75"/>
                    <a:pt x="152" y="74"/>
                    <a:pt x="155" y="71"/>
                  </a:cubicBezTo>
                  <a:cubicBezTo>
                    <a:pt x="158" y="69"/>
                    <a:pt x="159" y="66"/>
                    <a:pt x="159" y="63"/>
                  </a:cubicBezTo>
                  <a:cubicBezTo>
                    <a:pt x="159" y="59"/>
                    <a:pt x="156" y="56"/>
                    <a:pt x="152" y="55"/>
                  </a:cubicBezTo>
                  <a:cubicBezTo>
                    <a:pt x="150" y="55"/>
                    <a:pt x="148" y="55"/>
                    <a:pt x="147" y="56"/>
                  </a:cubicBezTo>
                  <a:cubicBezTo>
                    <a:pt x="145" y="58"/>
                    <a:pt x="144" y="61"/>
                    <a:pt x="146" y="63"/>
                  </a:cubicBezTo>
                  <a:cubicBezTo>
                    <a:pt x="147" y="64"/>
                    <a:pt x="147" y="64"/>
                    <a:pt x="147" y="64"/>
                  </a:cubicBezTo>
                  <a:cubicBezTo>
                    <a:pt x="147" y="64"/>
                    <a:pt x="147" y="64"/>
                    <a:pt x="147" y="64"/>
                  </a:cubicBezTo>
                  <a:cubicBezTo>
                    <a:pt x="147" y="65"/>
                    <a:pt x="146" y="65"/>
                    <a:pt x="146" y="65"/>
                  </a:cubicBezTo>
                  <a:cubicBezTo>
                    <a:pt x="145" y="65"/>
                    <a:pt x="144" y="64"/>
                    <a:pt x="143" y="63"/>
                  </a:cubicBezTo>
                  <a:cubicBezTo>
                    <a:pt x="136" y="57"/>
                    <a:pt x="145" y="47"/>
                    <a:pt x="152" y="46"/>
                  </a:cubicBezTo>
                  <a:cubicBezTo>
                    <a:pt x="154" y="45"/>
                    <a:pt x="157" y="46"/>
                    <a:pt x="159" y="46"/>
                  </a:cubicBezTo>
                  <a:cubicBezTo>
                    <a:pt x="161" y="47"/>
                    <a:pt x="164" y="49"/>
                    <a:pt x="165" y="51"/>
                  </a:cubicBezTo>
                  <a:cubicBezTo>
                    <a:pt x="168" y="55"/>
                    <a:pt x="170" y="60"/>
                    <a:pt x="169" y="68"/>
                  </a:cubicBezTo>
                  <a:cubicBezTo>
                    <a:pt x="169" y="75"/>
                    <a:pt x="164" y="81"/>
                    <a:pt x="158" y="85"/>
                  </a:cubicBezTo>
                  <a:cubicBezTo>
                    <a:pt x="150" y="90"/>
                    <a:pt x="140" y="90"/>
                    <a:pt x="132" y="86"/>
                  </a:cubicBezTo>
                  <a:cubicBezTo>
                    <a:pt x="124" y="81"/>
                    <a:pt x="116" y="70"/>
                    <a:pt x="112" y="52"/>
                  </a:cubicBezTo>
                  <a:cubicBezTo>
                    <a:pt x="106" y="28"/>
                    <a:pt x="93" y="14"/>
                    <a:pt x="79" y="8"/>
                  </a:cubicBezTo>
                  <a:cubicBezTo>
                    <a:pt x="64" y="0"/>
                    <a:pt x="46" y="2"/>
                    <a:pt x="32" y="12"/>
                  </a:cubicBezTo>
                  <a:cubicBezTo>
                    <a:pt x="8" y="28"/>
                    <a:pt x="0" y="66"/>
                    <a:pt x="22" y="87"/>
                  </a:cubicBezTo>
                  <a:cubicBezTo>
                    <a:pt x="39" y="101"/>
                    <a:pt x="68" y="101"/>
                    <a:pt x="78" y="79"/>
                  </a:cubicBezTo>
                  <a:cubicBezTo>
                    <a:pt x="84" y="66"/>
                    <a:pt x="81" y="47"/>
                    <a:pt x="67" y="41"/>
                  </a:cubicBezTo>
                  <a:cubicBezTo>
                    <a:pt x="56" y="36"/>
                    <a:pt x="43" y="41"/>
                    <a:pt x="41" y="53"/>
                  </a:cubicBezTo>
                  <a:cubicBezTo>
                    <a:pt x="40" y="56"/>
                    <a:pt x="41" y="60"/>
                    <a:pt x="42" y="63"/>
                  </a:cubicBezTo>
                  <a:cubicBezTo>
                    <a:pt x="44" y="66"/>
                    <a:pt x="47" y="69"/>
                    <a:pt x="50" y="70"/>
                  </a:cubicBezTo>
                  <a:cubicBezTo>
                    <a:pt x="55" y="72"/>
                    <a:pt x="59" y="70"/>
                    <a:pt x="61" y="68"/>
                  </a:cubicBezTo>
                  <a:cubicBezTo>
                    <a:pt x="63" y="67"/>
                    <a:pt x="63" y="64"/>
                    <a:pt x="63" y="62"/>
                  </a:cubicBezTo>
                  <a:cubicBezTo>
                    <a:pt x="63" y="59"/>
                    <a:pt x="61" y="56"/>
                    <a:pt x="59" y="5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grpSp>
        <p:nvGrpSpPr>
          <p:cNvPr id="5" name="组合 4"/>
          <p:cNvGrpSpPr/>
          <p:nvPr/>
        </p:nvGrpSpPr>
        <p:grpSpPr>
          <a:xfrm>
            <a:off x="6140277" y="1228644"/>
            <a:ext cx="760415" cy="760415"/>
            <a:chOff x="6140277" y="1228644"/>
            <a:chExt cx="760415" cy="760415"/>
          </a:xfrm>
        </p:grpSpPr>
        <p:sp>
          <p:nvSpPr>
            <p:cNvPr id="57" name="Shape 14552"/>
            <p:cNvSpPr/>
            <p:nvPr/>
          </p:nvSpPr>
          <p:spPr>
            <a:xfrm>
              <a:off x="6140277" y="1228644"/>
              <a:ext cx="760415" cy="760415"/>
            </a:xfrm>
            <a:custGeom>
              <a:avLst/>
              <a:gdLst/>
              <a:ahLst/>
              <a:cxnLst>
                <a:cxn ang="0">
                  <a:pos x="wd2" y="hd2"/>
                </a:cxn>
                <a:cxn ang="5400000">
                  <a:pos x="wd2" y="hd2"/>
                </a:cxn>
                <a:cxn ang="10800000">
                  <a:pos x="wd2" y="hd2"/>
                </a:cxn>
                <a:cxn ang="16200000">
                  <a:pos x="wd2" y="hd2"/>
                </a:cxn>
              </a:cxnLst>
              <a:rect l="0" t="0" r="r" b="b"/>
              <a:pathLst>
                <a:path w="21600" h="21600" extrusionOk="0">
                  <a:moveTo>
                    <a:pt x="0" y="10798"/>
                  </a:moveTo>
                  <a:cubicBezTo>
                    <a:pt x="0" y="4831"/>
                    <a:pt x="4835" y="0"/>
                    <a:pt x="10798" y="0"/>
                  </a:cubicBezTo>
                  <a:cubicBezTo>
                    <a:pt x="16765" y="0"/>
                    <a:pt x="21600" y="4831"/>
                    <a:pt x="21600" y="10798"/>
                  </a:cubicBezTo>
                  <a:cubicBezTo>
                    <a:pt x="21600" y="16762"/>
                    <a:pt x="16765" y="21600"/>
                    <a:pt x="10798" y="21600"/>
                  </a:cubicBezTo>
                  <a:cubicBezTo>
                    <a:pt x="4835" y="21600"/>
                    <a:pt x="0" y="16762"/>
                    <a:pt x="0" y="10798"/>
                  </a:cubicBezTo>
                  <a:close/>
                </a:path>
              </a:pathLst>
            </a:custGeom>
            <a:gradFill>
              <a:gsLst>
                <a:gs pos="0">
                  <a:srgbClr val="FF7150"/>
                </a:gs>
                <a:gs pos="100000">
                  <a:srgbClr val="F74C79"/>
                </a:gs>
              </a:gsLst>
              <a:lin ang="5400000" scaled="1"/>
            </a:gradFill>
            <a:ln w="12700" cap="flat">
              <a:noFill/>
              <a:miter lim="400000"/>
            </a:ln>
            <a:effectLst/>
          </p:spPr>
          <p:txBody>
            <a:bodyPr wrap="square" lIns="0" tIns="0" rIns="0" bIns="0" numCol="1" anchor="t">
              <a:noAutofit/>
            </a:bodyPr>
            <a:lstStyle/>
            <a:p>
              <a:pPr lvl="0">
                <a:defRPr>
                  <a:solidFill>
                    <a:srgbClr val="FFFFFF"/>
                  </a:solidFill>
                  <a:uFill>
                    <a:solidFill>
                      <a:srgbClr val="FFFFFF"/>
                    </a:solidFill>
                  </a:uFill>
                  <a:latin typeface="Lato Light"/>
                  <a:ea typeface="Lato Light"/>
                  <a:cs typeface="Lato Light"/>
                  <a:sym typeface="Lato Light"/>
                </a:defRPr>
              </a:pPr>
              <a:endParaRPr dirty="0">
                <a:cs typeface="+mn-ea"/>
                <a:sym typeface="+mn-lt"/>
              </a:endParaRPr>
            </a:p>
          </p:txBody>
        </p:sp>
        <p:sp>
          <p:nvSpPr>
            <p:cNvPr id="72" name="Freeform 23"/>
            <p:cNvSpPr>
              <a:spLocks noEditPoints="1"/>
            </p:cNvSpPr>
            <p:nvPr/>
          </p:nvSpPr>
          <p:spPr bwMode="auto">
            <a:xfrm>
              <a:off x="6268769" y="1393433"/>
              <a:ext cx="482204" cy="461963"/>
            </a:xfrm>
            <a:custGeom>
              <a:avLst/>
              <a:gdLst>
                <a:gd name="T0" fmla="*/ 88 w 171"/>
                <a:gd name="T1" fmla="*/ 60 h 164"/>
                <a:gd name="T2" fmla="*/ 86 w 171"/>
                <a:gd name="T3" fmla="*/ 67 h 164"/>
                <a:gd name="T4" fmla="*/ 93 w 171"/>
                <a:gd name="T5" fmla="*/ 69 h 164"/>
                <a:gd name="T6" fmla="*/ 96 w 171"/>
                <a:gd name="T7" fmla="*/ 67 h 164"/>
                <a:gd name="T8" fmla="*/ 123 w 171"/>
                <a:gd name="T9" fmla="*/ 32 h 164"/>
                <a:gd name="T10" fmla="*/ 123 w 171"/>
                <a:gd name="T11" fmla="*/ 7 h 164"/>
                <a:gd name="T12" fmla="*/ 113 w 171"/>
                <a:gd name="T13" fmla="*/ 2 h 164"/>
                <a:gd name="T14" fmla="*/ 72 w 171"/>
                <a:gd name="T15" fmla="*/ 32 h 164"/>
                <a:gd name="T16" fmla="*/ 69 w 171"/>
                <a:gd name="T17" fmla="*/ 48 h 164"/>
                <a:gd name="T18" fmla="*/ 60 w 171"/>
                <a:gd name="T19" fmla="*/ 44 h 164"/>
                <a:gd name="T20" fmla="*/ 39 w 171"/>
                <a:gd name="T21" fmla="*/ 40 h 164"/>
                <a:gd name="T22" fmla="*/ 3 w 171"/>
                <a:gd name="T23" fmla="*/ 57 h 164"/>
                <a:gd name="T24" fmla="*/ 3 w 171"/>
                <a:gd name="T25" fmla="*/ 65 h 164"/>
                <a:gd name="T26" fmla="*/ 48 w 171"/>
                <a:gd name="T27" fmla="*/ 87 h 164"/>
                <a:gd name="T28" fmla="*/ 70 w 171"/>
                <a:gd name="T29" fmla="*/ 84 h 164"/>
                <a:gd name="T30" fmla="*/ 87 w 171"/>
                <a:gd name="T31" fmla="*/ 93 h 164"/>
                <a:gd name="T32" fmla="*/ 96 w 171"/>
                <a:gd name="T33" fmla="*/ 102 h 164"/>
                <a:gd name="T34" fmla="*/ 93 w 171"/>
                <a:gd name="T35" fmla="*/ 106 h 164"/>
                <a:gd name="T36" fmla="*/ 87 w 171"/>
                <a:gd name="T37" fmla="*/ 121 h 164"/>
                <a:gd name="T38" fmla="*/ 86 w 171"/>
                <a:gd name="T39" fmla="*/ 153 h 164"/>
                <a:gd name="T40" fmla="*/ 110 w 171"/>
                <a:gd name="T41" fmla="*/ 155 h 164"/>
                <a:gd name="T42" fmla="*/ 116 w 171"/>
                <a:gd name="T43" fmla="*/ 141 h 164"/>
                <a:gd name="T44" fmla="*/ 116 w 171"/>
                <a:gd name="T45" fmla="*/ 120 h 164"/>
                <a:gd name="T46" fmla="*/ 109 w 171"/>
                <a:gd name="T47" fmla="*/ 102 h 164"/>
                <a:gd name="T48" fmla="*/ 111 w 171"/>
                <a:gd name="T49" fmla="*/ 98 h 164"/>
                <a:gd name="T50" fmla="*/ 121 w 171"/>
                <a:gd name="T51" fmla="*/ 90 h 164"/>
                <a:gd name="T52" fmla="*/ 143 w 171"/>
                <a:gd name="T53" fmla="*/ 90 h 164"/>
                <a:gd name="T54" fmla="*/ 166 w 171"/>
                <a:gd name="T55" fmla="*/ 90 h 164"/>
                <a:gd name="T56" fmla="*/ 171 w 171"/>
                <a:gd name="T57" fmla="*/ 85 h 164"/>
                <a:gd name="T58" fmla="*/ 166 w 171"/>
                <a:gd name="T59" fmla="*/ 80 h 164"/>
                <a:gd name="T60" fmla="*/ 143 w 171"/>
                <a:gd name="T61" fmla="*/ 80 h 164"/>
                <a:gd name="T62" fmla="*/ 121 w 171"/>
                <a:gd name="T63" fmla="*/ 80 h 164"/>
                <a:gd name="T64" fmla="*/ 118 w 171"/>
                <a:gd name="T65" fmla="*/ 80 h 164"/>
                <a:gd name="T66" fmla="*/ 116 w 171"/>
                <a:gd name="T67" fmla="*/ 81 h 164"/>
                <a:gd name="T68" fmla="*/ 104 w 171"/>
                <a:gd name="T69" fmla="*/ 92 h 164"/>
                <a:gd name="T70" fmla="*/ 102 w 171"/>
                <a:gd name="T71" fmla="*/ 93 h 164"/>
                <a:gd name="T72" fmla="*/ 93 w 171"/>
                <a:gd name="T73" fmla="*/ 85 h 164"/>
                <a:gd name="T74" fmla="*/ 75 w 171"/>
                <a:gd name="T75" fmla="*/ 76 h 164"/>
                <a:gd name="T76" fmla="*/ 68 w 171"/>
                <a:gd name="T77" fmla="*/ 74 h 164"/>
                <a:gd name="T78" fmla="*/ 48 w 171"/>
                <a:gd name="T79" fmla="*/ 77 h 164"/>
                <a:gd name="T80" fmla="*/ 13 w 171"/>
                <a:gd name="T81" fmla="*/ 61 h 164"/>
                <a:gd name="T82" fmla="*/ 40 w 171"/>
                <a:gd name="T83" fmla="*/ 50 h 164"/>
                <a:gd name="T84" fmla="*/ 57 w 171"/>
                <a:gd name="T85" fmla="*/ 53 h 164"/>
                <a:gd name="T86" fmla="*/ 71 w 171"/>
                <a:gd name="T87" fmla="*/ 63 h 164"/>
                <a:gd name="T88" fmla="*/ 75 w 171"/>
                <a:gd name="T89" fmla="*/ 65 h 164"/>
                <a:gd name="T90" fmla="*/ 78 w 171"/>
                <a:gd name="T91" fmla="*/ 63 h 164"/>
                <a:gd name="T92" fmla="*/ 79 w 171"/>
                <a:gd name="T93" fmla="*/ 57 h 164"/>
                <a:gd name="T94" fmla="*/ 81 w 171"/>
                <a:gd name="T95" fmla="*/ 35 h 164"/>
                <a:gd name="T96" fmla="*/ 113 w 171"/>
                <a:gd name="T97" fmla="*/ 12 h 164"/>
                <a:gd name="T98" fmla="*/ 113 w 171"/>
                <a:gd name="T99" fmla="*/ 31 h 164"/>
                <a:gd name="T100" fmla="*/ 91 w 171"/>
                <a:gd name="T101" fmla="*/ 58 h 164"/>
                <a:gd name="T102" fmla="*/ 88 w 171"/>
                <a:gd name="T103" fmla="*/ 60 h 164"/>
                <a:gd name="T104" fmla="*/ 102 w 171"/>
                <a:gd name="T105" fmla="*/ 111 h 164"/>
                <a:gd name="T106" fmla="*/ 106 w 171"/>
                <a:gd name="T107" fmla="*/ 122 h 164"/>
                <a:gd name="T108" fmla="*/ 106 w 171"/>
                <a:gd name="T109" fmla="*/ 139 h 164"/>
                <a:gd name="T110" fmla="*/ 102 w 171"/>
                <a:gd name="T111" fmla="*/ 149 h 164"/>
                <a:gd name="T112" fmla="*/ 95 w 171"/>
                <a:gd name="T113" fmla="*/ 149 h 164"/>
                <a:gd name="T114" fmla="*/ 96 w 171"/>
                <a:gd name="T115" fmla="*/ 124 h 164"/>
                <a:gd name="T116" fmla="*/ 102 w 171"/>
                <a:gd name="T117" fmla="*/ 111 h 164"/>
                <a:gd name="T118" fmla="*/ 102 w 171"/>
                <a:gd name="T119" fmla="*/ 11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1" h="164">
                  <a:moveTo>
                    <a:pt x="88" y="60"/>
                  </a:moveTo>
                  <a:cubicBezTo>
                    <a:pt x="85" y="62"/>
                    <a:pt x="85" y="65"/>
                    <a:pt x="86" y="67"/>
                  </a:cubicBezTo>
                  <a:cubicBezTo>
                    <a:pt x="88" y="70"/>
                    <a:pt x="91" y="70"/>
                    <a:pt x="93" y="69"/>
                  </a:cubicBezTo>
                  <a:cubicBezTo>
                    <a:pt x="94" y="68"/>
                    <a:pt x="95" y="67"/>
                    <a:pt x="96" y="67"/>
                  </a:cubicBezTo>
                  <a:cubicBezTo>
                    <a:pt x="111" y="58"/>
                    <a:pt x="120" y="50"/>
                    <a:pt x="123" y="32"/>
                  </a:cubicBezTo>
                  <a:cubicBezTo>
                    <a:pt x="124" y="25"/>
                    <a:pt x="124" y="17"/>
                    <a:pt x="123" y="7"/>
                  </a:cubicBezTo>
                  <a:cubicBezTo>
                    <a:pt x="122" y="0"/>
                    <a:pt x="118" y="1"/>
                    <a:pt x="113" y="2"/>
                  </a:cubicBezTo>
                  <a:cubicBezTo>
                    <a:pt x="95" y="7"/>
                    <a:pt x="79" y="13"/>
                    <a:pt x="72" y="32"/>
                  </a:cubicBezTo>
                  <a:cubicBezTo>
                    <a:pt x="70" y="37"/>
                    <a:pt x="69" y="42"/>
                    <a:pt x="69" y="48"/>
                  </a:cubicBezTo>
                  <a:cubicBezTo>
                    <a:pt x="66" y="46"/>
                    <a:pt x="63" y="45"/>
                    <a:pt x="60" y="44"/>
                  </a:cubicBezTo>
                  <a:cubicBezTo>
                    <a:pt x="54" y="41"/>
                    <a:pt x="46" y="40"/>
                    <a:pt x="39" y="40"/>
                  </a:cubicBezTo>
                  <a:cubicBezTo>
                    <a:pt x="26" y="41"/>
                    <a:pt x="13" y="48"/>
                    <a:pt x="3" y="57"/>
                  </a:cubicBezTo>
                  <a:cubicBezTo>
                    <a:pt x="0" y="59"/>
                    <a:pt x="0" y="62"/>
                    <a:pt x="3" y="65"/>
                  </a:cubicBezTo>
                  <a:cubicBezTo>
                    <a:pt x="15" y="77"/>
                    <a:pt x="30" y="86"/>
                    <a:pt x="48" y="87"/>
                  </a:cubicBezTo>
                  <a:cubicBezTo>
                    <a:pt x="54" y="87"/>
                    <a:pt x="66" y="84"/>
                    <a:pt x="70" y="84"/>
                  </a:cubicBezTo>
                  <a:cubicBezTo>
                    <a:pt x="76" y="86"/>
                    <a:pt x="82" y="89"/>
                    <a:pt x="87" y="93"/>
                  </a:cubicBezTo>
                  <a:cubicBezTo>
                    <a:pt x="90" y="95"/>
                    <a:pt x="94" y="98"/>
                    <a:pt x="96" y="102"/>
                  </a:cubicBezTo>
                  <a:cubicBezTo>
                    <a:pt x="95" y="103"/>
                    <a:pt x="94" y="105"/>
                    <a:pt x="93" y="106"/>
                  </a:cubicBezTo>
                  <a:cubicBezTo>
                    <a:pt x="91" y="111"/>
                    <a:pt x="89" y="116"/>
                    <a:pt x="87" y="121"/>
                  </a:cubicBezTo>
                  <a:cubicBezTo>
                    <a:pt x="84" y="130"/>
                    <a:pt x="81" y="144"/>
                    <a:pt x="86" y="153"/>
                  </a:cubicBezTo>
                  <a:cubicBezTo>
                    <a:pt x="92" y="164"/>
                    <a:pt x="103" y="163"/>
                    <a:pt x="110" y="155"/>
                  </a:cubicBezTo>
                  <a:cubicBezTo>
                    <a:pt x="113" y="151"/>
                    <a:pt x="115" y="147"/>
                    <a:pt x="116" y="141"/>
                  </a:cubicBezTo>
                  <a:cubicBezTo>
                    <a:pt x="117" y="133"/>
                    <a:pt x="117" y="126"/>
                    <a:pt x="116" y="120"/>
                  </a:cubicBezTo>
                  <a:cubicBezTo>
                    <a:pt x="115" y="113"/>
                    <a:pt x="112" y="107"/>
                    <a:pt x="109" y="102"/>
                  </a:cubicBezTo>
                  <a:cubicBezTo>
                    <a:pt x="109" y="100"/>
                    <a:pt x="110" y="99"/>
                    <a:pt x="111" y="98"/>
                  </a:cubicBezTo>
                  <a:cubicBezTo>
                    <a:pt x="114" y="95"/>
                    <a:pt x="117" y="92"/>
                    <a:pt x="121" y="90"/>
                  </a:cubicBezTo>
                  <a:cubicBezTo>
                    <a:pt x="143" y="90"/>
                    <a:pt x="143" y="90"/>
                    <a:pt x="143" y="90"/>
                  </a:cubicBezTo>
                  <a:cubicBezTo>
                    <a:pt x="166" y="90"/>
                    <a:pt x="166" y="90"/>
                    <a:pt x="166" y="90"/>
                  </a:cubicBezTo>
                  <a:cubicBezTo>
                    <a:pt x="169" y="90"/>
                    <a:pt x="171" y="88"/>
                    <a:pt x="171" y="85"/>
                  </a:cubicBezTo>
                  <a:cubicBezTo>
                    <a:pt x="171" y="82"/>
                    <a:pt x="169" y="80"/>
                    <a:pt x="166" y="80"/>
                  </a:cubicBezTo>
                  <a:cubicBezTo>
                    <a:pt x="143" y="80"/>
                    <a:pt x="143" y="80"/>
                    <a:pt x="143" y="80"/>
                  </a:cubicBezTo>
                  <a:cubicBezTo>
                    <a:pt x="121" y="80"/>
                    <a:pt x="121" y="80"/>
                    <a:pt x="121" y="80"/>
                  </a:cubicBezTo>
                  <a:cubicBezTo>
                    <a:pt x="120" y="80"/>
                    <a:pt x="119" y="80"/>
                    <a:pt x="118" y="80"/>
                  </a:cubicBezTo>
                  <a:cubicBezTo>
                    <a:pt x="117" y="80"/>
                    <a:pt x="117" y="81"/>
                    <a:pt x="116" y="81"/>
                  </a:cubicBezTo>
                  <a:cubicBezTo>
                    <a:pt x="112" y="84"/>
                    <a:pt x="108" y="88"/>
                    <a:pt x="104" y="92"/>
                  </a:cubicBezTo>
                  <a:cubicBezTo>
                    <a:pt x="103" y="92"/>
                    <a:pt x="103" y="93"/>
                    <a:pt x="102" y="93"/>
                  </a:cubicBezTo>
                  <a:cubicBezTo>
                    <a:pt x="99" y="90"/>
                    <a:pt x="96" y="87"/>
                    <a:pt x="93" y="85"/>
                  </a:cubicBezTo>
                  <a:cubicBezTo>
                    <a:pt x="87" y="81"/>
                    <a:pt x="82" y="78"/>
                    <a:pt x="75" y="76"/>
                  </a:cubicBezTo>
                  <a:cubicBezTo>
                    <a:pt x="72" y="74"/>
                    <a:pt x="71" y="74"/>
                    <a:pt x="68" y="74"/>
                  </a:cubicBezTo>
                  <a:cubicBezTo>
                    <a:pt x="61" y="75"/>
                    <a:pt x="56" y="77"/>
                    <a:pt x="48" y="77"/>
                  </a:cubicBezTo>
                  <a:cubicBezTo>
                    <a:pt x="35" y="76"/>
                    <a:pt x="23" y="70"/>
                    <a:pt x="13" y="61"/>
                  </a:cubicBezTo>
                  <a:cubicBezTo>
                    <a:pt x="21" y="55"/>
                    <a:pt x="30" y="51"/>
                    <a:pt x="40" y="50"/>
                  </a:cubicBezTo>
                  <a:cubicBezTo>
                    <a:pt x="46" y="50"/>
                    <a:pt x="51" y="50"/>
                    <a:pt x="57" y="53"/>
                  </a:cubicBezTo>
                  <a:cubicBezTo>
                    <a:pt x="61" y="55"/>
                    <a:pt x="66" y="58"/>
                    <a:pt x="71" y="63"/>
                  </a:cubicBezTo>
                  <a:cubicBezTo>
                    <a:pt x="72" y="64"/>
                    <a:pt x="73" y="65"/>
                    <a:pt x="75" y="65"/>
                  </a:cubicBezTo>
                  <a:cubicBezTo>
                    <a:pt x="76" y="65"/>
                    <a:pt x="78" y="64"/>
                    <a:pt x="78" y="63"/>
                  </a:cubicBezTo>
                  <a:cubicBezTo>
                    <a:pt x="80" y="61"/>
                    <a:pt x="79" y="59"/>
                    <a:pt x="79" y="57"/>
                  </a:cubicBezTo>
                  <a:cubicBezTo>
                    <a:pt x="78" y="48"/>
                    <a:pt x="79" y="41"/>
                    <a:pt x="81" y="35"/>
                  </a:cubicBezTo>
                  <a:cubicBezTo>
                    <a:pt x="86" y="21"/>
                    <a:pt x="100" y="16"/>
                    <a:pt x="113" y="12"/>
                  </a:cubicBezTo>
                  <a:cubicBezTo>
                    <a:pt x="114" y="20"/>
                    <a:pt x="114" y="26"/>
                    <a:pt x="113" y="31"/>
                  </a:cubicBezTo>
                  <a:cubicBezTo>
                    <a:pt x="111" y="45"/>
                    <a:pt x="103" y="51"/>
                    <a:pt x="91" y="58"/>
                  </a:cubicBezTo>
                  <a:cubicBezTo>
                    <a:pt x="90" y="59"/>
                    <a:pt x="88" y="60"/>
                    <a:pt x="88" y="60"/>
                  </a:cubicBezTo>
                  <a:close/>
                  <a:moveTo>
                    <a:pt x="102" y="111"/>
                  </a:moveTo>
                  <a:cubicBezTo>
                    <a:pt x="104" y="114"/>
                    <a:pt x="105" y="118"/>
                    <a:pt x="106" y="122"/>
                  </a:cubicBezTo>
                  <a:cubicBezTo>
                    <a:pt x="107" y="127"/>
                    <a:pt x="107" y="133"/>
                    <a:pt x="106" y="139"/>
                  </a:cubicBezTo>
                  <a:cubicBezTo>
                    <a:pt x="105" y="143"/>
                    <a:pt x="104" y="146"/>
                    <a:pt x="102" y="149"/>
                  </a:cubicBezTo>
                  <a:cubicBezTo>
                    <a:pt x="100" y="152"/>
                    <a:pt x="97" y="153"/>
                    <a:pt x="95" y="149"/>
                  </a:cubicBezTo>
                  <a:cubicBezTo>
                    <a:pt x="92" y="142"/>
                    <a:pt x="94" y="131"/>
                    <a:pt x="96" y="124"/>
                  </a:cubicBezTo>
                  <a:cubicBezTo>
                    <a:pt x="98" y="120"/>
                    <a:pt x="100" y="116"/>
                    <a:pt x="102" y="111"/>
                  </a:cubicBezTo>
                  <a:cubicBezTo>
                    <a:pt x="102" y="111"/>
                    <a:pt x="102" y="111"/>
                    <a:pt x="102" y="1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grpSp>
        <p:nvGrpSpPr>
          <p:cNvPr id="55" name="组合 54"/>
          <p:cNvGrpSpPr/>
          <p:nvPr/>
        </p:nvGrpSpPr>
        <p:grpSpPr>
          <a:xfrm>
            <a:off x="7388321" y="2959169"/>
            <a:ext cx="758955" cy="758955"/>
            <a:chOff x="7388321" y="2959169"/>
            <a:chExt cx="758955" cy="758955"/>
          </a:xfrm>
        </p:grpSpPr>
        <p:sp>
          <p:nvSpPr>
            <p:cNvPr id="54" name="Shape 14548"/>
            <p:cNvSpPr/>
            <p:nvPr/>
          </p:nvSpPr>
          <p:spPr>
            <a:xfrm>
              <a:off x="7388321" y="2959169"/>
              <a:ext cx="758955" cy="7589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AD1B13"/>
                </a:gs>
                <a:gs pos="100000">
                  <a:srgbClr val="FF7150"/>
                </a:gs>
              </a:gsLst>
              <a:lin ang="5400000" scaled="1"/>
            </a:gradFill>
            <a:ln w="12700" cap="flat">
              <a:noFill/>
              <a:miter lim="400000"/>
            </a:ln>
            <a:effectLst/>
          </p:spPr>
          <p:txBody>
            <a:bodyPr wrap="square" lIns="0" tIns="0" rIns="0" bIns="0" numCol="1" anchor="t">
              <a:noAutofit/>
            </a:bodyPr>
            <a:lstStyle/>
            <a:p>
              <a:pPr lvl="0">
                <a:defRPr>
                  <a:solidFill>
                    <a:srgbClr val="FFFFFF"/>
                  </a:solidFill>
                  <a:uFill>
                    <a:solidFill>
                      <a:srgbClr val="FFFFFF"/>
                    </a:solidFill>
                  </a:uFill>
                  <a:latin typeface="Lato Light"/>
                  <a:ea typeface="Lato Light"/>
                  <a:cs typeface="Lato Light"/>
                  <a:sym typeface="Lato Light"/>
                </a:defRPr>
              </a:pPr>
              <a:endParaRPr>
                <a:solidFill>
                  <a:schemeClr val="bg1"/>
                </a:solidFill>
                <a:cs typeface="+mn-ea"/>
                <a:sym typeface="+mn-lt"/>
              </a:endParaRPr>
            </a:p>
          </p:txBody>
        </p:sp>
        <p:sp>
          <p:nvSpPr>
            <p:cNvPr id="73" name="Freeform 24"/>
            <p:cNvSpPr>
              <a:spLocks noEditPoints="1"/>
            </p:cNvSpPr>
            <p:nvPr/>
          </p:nvSpPr>
          <p:spPr bwMode="auto">
            <a:xfrm>
              <a:off x="7591371" y="3088601"/>
              <a:ext cx="406004" cy="501254"/>
            </a:xfrm>
            <a:custGeom>
              <a:avLst/>
              <a:gdLst>
                <a:gd name="T0" fmla="*/ 32 w 144"/>
                <a:gd name="T1" fmla="*/ 168 h 178"/>
                <a:gd name="T2" fmla="*/ 29 w 144"/>
                <a:gd name="T3" fmla="*/ 174 h 178"/>
                <a:gd name="T4" fmla="*/ 34 w 144"/>
                <a:gd name="T5" fmla="*/ 178 h 178"/>
                <a:gd name="T6" fmla="*/ 38 w 144"/>
                <a:gd name="T7" fmla="*/ 177 h 178"/>
                <a:gd name="T8" fmla="*/ 70 w 144"/>
                <a:gd name="T9" fmla="*/ 145 h 178"/>
                <a:gd name="T10" fmla="*/ 79 w 144"/>
                <a:gd name="T11" fmla="*/ 78 h 178"/>
                <a:gd name="T12" fmla="*/ 78 w 144"/>
                <a:gd name="T13" fmla="*/ 74 h 178"/>
                <a:gd name="T14" fmla="*/ 72 w 144"/>
                <a:gd name="T15" fmla="*/ 70 h 178"/>
                <a:gd name="T16" fmla="*/ 69 w 144"/>
                <a:gd name="T17" fmla="*/ 76 h 178"/>
                <a:gd name="T18" fmla="*/ 70 w 144"/>
                <a:gd name="T19" fmla="*/ 80 h 178"/>
                <a:gd name="T20" fmla="*/ 61 w 144"/>
                <a:gd name="T21" fmla="*/ 140 h 178"/>
                <a:gd name="T22" fmla="*/ 34 w 144"/>
                <a:gd name="T23" fmla="*/ 167 h 178"/>
                <a:gd name="T24" fmla="*/ 32 w 144"/>
                <a:gd name="T25" fmla="*/ 168 h 178"/>
                <a:gd name="T26" fmla="*/ 39 w 144"/>
                <a:gd name="T27" fmla="*/ 134 h 178"/>
                <a:gd name="T28" fmla="*/ 46 w 144"/>
                <a:gd name="T29" fmla="*/ 132 h 178"/>
                <a:gd name="T30" fmla="*/ 44 w 144"/>
                <a:gd name="T31" fmla="*/ 126 h 178"/>
                <a:gd name="T32" fmla="*/ 20 w 144"/>
                <a:gd name="T33" fmla="*/ 97 h 178"/>
                <a:gd name="T34" fmla="*/ 32 w 144"/>
                <a:gd name="T35" fmla="*/ 34 h 178"/>
                <a:gd name="T36" fmla="*/ 115 w 144"/>
                <a:gd name="T37" fmla="*/ 34 h 178"/>
                <a:gd name="T38" fmla="*/ 130 w 144"/>
                <a:gd name="T39" fmla="*/ 88 h 178"/>
                <a:gd name="T40" fmla="*/ 98 w 144"/>
                <a:gd name="T41" fmla="*/ 129 h 178"/>
                <a:gd name="T42" fmla="*/ 95 w 144"/>
                <a:gd name="T43" fmla="*/ 135 h 178"/>
                <a:gd name="T44" fmla="*/ 102 w 144"/>
                <a:gd name="T45" fmla="*/ 138 h 178"/>
                <a:gd name="T46" fmla="*/ 140 w 144"/>
                <a:gd name="T47" fmla="*/ 90 h 178"/>
                <a:gd name="T48" fmla="*/ 122 w 144"/>
                <a:gd name="T49" fmla="*/ 28 h 178"/>
                <a:gd name="T50" fmla="*/ 25 w 144"/>
                <a:gd name="T51" fmla="*/ 27 h 178"/>
                <a:gd name="T52" fmla="*/ 10 w 144"/>
                <a:gd name="T53" fmla="*/ 101 h 178"/>
                <a:gd name="T54" fmla="*/ 39 w 144"/>
                <a:gd name="T55" fmla="*/ 13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4" h="178">
                  <a:moveTo>
                    <a:pt x="32" y="168"/>
                  </a:moveTo>
                  <a:cubicBezTo>
                    <a:pt x="30" y="169"/>
                    <a:pt x="29" y="171"/>
                    <a:pt x="29" y="174"/>
                  </a:cubicBezTo>
                  <a:cubicBezTo>
                    <a:pt x="30" y="176"/>
                    <a:pt x="31" y="177"/>
                    <a:pt x="34" y="178"/>
                  </a:cubicBezTo>
                  <a:cubicBezTo>
                    <a:pt x="35" y="178"/>
                    <a:pt x="37" y="177"/>
                    <a:pt x="38" y="177"/>
                  </a:cubicBezTo>
                  <a:cubicBezTo>
                    <a:pt x="48" y="173"/>
                    <a:pt x="61" y="162"/>
                    <a:pt x="70" y="145"/>
                  </a:cubicBezTo>
                  <a:cubicBezTo>
                    <a:pt x="79" y="127"/>
                    <a:pt x="85" y="104"/>
                    <a:pt x="79" y="78"/>
                  </a:cubicBezTo>
                  <a:cubicBezTo>
                    <a:pt x="79" y="77"/>
                    <a:pt x="79" y="75"/>
                    <a:pt x="78" y="74"/>
                  </a:cubicBezTo>
                  <a:cubicBezTo>
                    <a:pt x="78" y="71"/>
                    <a:pt x="75" y="69"/>
                    <a:pt x="72" y="70"/>
                  </a:cubicBezTo>
                  <a:cubicBezTo>
                    <a:pt x="70" y="71"/>
                    <a:pt x="68" y="73"/>
                    <a:pt x="69" y="76"/>
                  </a:cubicBezTo>
                  <a:cubicBezTo>
                    <a:pt x="69" y="77"/>
                    <a:pt x="69" y="79"/>
                    <a:pt x="70" y="80"/>
                  </a:cubicBezTo>
                  <a:cubicBezTo>
                    <a:pt x="74" y="104"/>
                    <a:pt x="69" y="125"/>
                    <a:pt x="61" y="140"/>
                  </a:cubicBezTo>
                  <a:cubicBezTo>
                    <a:pt x="53" y="155"/>
                    <a:pt x="43" y="165"/>
                    <a:pt x="34" y="167"/>
                  </a:cubicBezTo>
                  <a:cubicBezTo>
                    <a:pt x="34" y="168"/>
                    <a:pt x="32" y="168"/>
                    <a:pt x="32" y="168"/>
                  </a:cubicBezTo>
                  <a:close/>
                  <a:moveTo>
                    <a:pt x="39" y="134"/>
                  </a:moveTo>
                  <a:cubicBezTo>
                    <a:pt x="41" y="136"/>
                    <a:pt x="44" y="135"/>
                    <a:pt x="46" y="132"/>
                  </a:cubicBezTo>
                  <a:cubicBezTo>
                    <a:pt x="47" y="130"/>
                    <a:pt x="46" y="127"/>
                    <a:pt x="44" y="126"/>
                  </a:cubicBezTo>
                  <a:cubicBezTo>
                    <a:pt x="32" y="118"/>
                    <a:pt x="24" y="108"/>
                    <a:pt x="20" y="97"/>
                  </a:cubicBezTo>
                  <a:cubicBezTo>
                    <a:pt x="11" y="76"/>
                    <a:pt x="16" y="51"/>
                    <a:pt x="32" y="34"/>
                  </a:cubicBezTo>
                  <a:cubicBezTo>
                    <a:pt x="54" y="12"/>
                    <a:pt x="93" y="11"/>
                    <a:pt x="115" y="34"/>
                  </a:cubicBezTo>
                  <a:cubicBezTo>
                    <a:pt x="128" y="49"/>
                    <a:pt x="134" y="69"/>
                    <a:pt x="130" y="88"/>
                  </a:cubicBezTo>
                  <a:cubicBezTo>
                    <a:pt x="127" y="105"/>
                    <a:pt x="117" y="120"/>
                    <a:pt x="98" y="129"/>
                  </a:cubicBezTo>
                  <a:cubicBezTo>
                    <a:pt x="95" y="130"/>
                    <a:pt x="94" y="133"/>
                    <a:pt x="95" y="135"/>
                  </a:cubicBezTo>
                  <a:cubicBezTo>
                    <a:pt x="96" y="138"/>
                    <a:pt x="99" y="139"/>
                    <a:pt x="102" y="138"/>
                  </a:cubicBezTo>
                  <a:cubicBezTo>
                    <a:pt x="124" y="127"/>
                    <a:pt x="137" y="109"/>
                    <a:pt x="140" y="90"/>
                  </a:cubicBezTo>
                  <a:cubicBezTo>
                    <a:pt x="144" y="68"/>
                    <a:pt x="138" y="44"/>
                    <a:pt x="122" y="28"/>
                  </a:cubicBezTo>
                  <a:cubicBezTo>
                    <a:pt x="97" y="0"/>
                    <a:pt x="51" y="1"/>
                    <a:pt x="25" y="27"/>
                  </a:cubicBezTo>
                  <a:cubicBezTo>
                    <a:pt x="6" y="46"/>
                    <a:pt x="0" y="76"/>
                    <a:pt x="10" y="101"/>
                  </a:cubicBezTo>
                  <a:cubicBezTo>
                    <a:pt x="15" y="114"/>
                    <a:pt x="25" y="126"/>
                    <a:pt x="39" y="13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sp>
        <p:nvSpPr>
          <p:cNvPr id="74" name="Freeform 30"/>
          <p:cNvSpPr/>
          <p:nvPr/>
        </p:nvSpPr>
        <p:spPr bwMode="auto">
          <a:xfrm>
            <a:off x="5035382" y="3088601"/>
            <a:ext cx="476250" cy="486966"/>
          </a:xfrm>
          <a:custGeom>
            <a:avLst/>
            <a:gdLst>
              <a:gd name="T0" fmla="*/ 5 w 169"/>
              <a:gd name="T1" fmla="*/ 161 h 173"/>
              <a:gd name="T2" fmla="*/ 0 w 169"/>
              <a:gd name="T3" fmla="*/ 167 h 173"/>
              <a:gd name="T4" fmla="*/ 6 w 169"/>
              <a:gd name="T5" fmla="*/ 172 h 173"/>
              <a:gd name="T6" fmla="*/ 81 w 169"/>
              <a:gd name="T7" fmla="*/ 141 h 173"/>
              <a:gd name="T8" fmla="*/ 123 w 169"/>
              <a:gd name="T9" fmla="*/ 72 h 173"/>
              <a:gd name="T10" fmla="*/ 123 w 169"/>
              <a:gd name="T11" fmla="*/ 65 h 173"/>
              <a:gd name="T12" fmla="*/ 116 w 169"/>
              <a:gd name="T13" fmla="*/ 63 h 173"/>
              <a:gd name="T14" fmla="*/ 105 w 169"/>
              <a:gd name="T15" fmla="*/ 65 h 173"/>
              <a:gd name="T16" fmla="*/ 82 w 169"/>
              <a:gd name="T17" fmla="*/ 68 h 173"/>
              <a:gd name="T18" fmla="*/ 79 w 169"/>
              <a:gd name="T19" fmla="*/ 67 h 173"/>
              <a:gd name="T20" fmla="*/ 78 w 169"/>
              <a:gd name="T21" fmla="*/ 65 h 173"/>
              <a:gd name="T22" fmla="*/ 84 w 169"/>
              <a:gd name="T23" fmla="*/ 58 h 173"/>
              <a:gd name="T24" fmla="*/ 108 w 169"/>
              <a:gd name="T25" fmla="*/ 39 h 173"/>
              <a:gd name="T26" fmla="*/ 145 w 169"/>
              <a:gd name="T27" fmla="*/ 17 h 173"/>
              <a:gd name="T28" fmla="*/ 154 w 169"/>
              <a:gd name="T29" fmla="*/ 13 h 173"/>
              <a:gd name="T30" fmla="*/ 157 w 169"/>
              <a:gd name="T31" fmla="*/ 27 h 173"/>
              <a:gd name="T32" fmla="*/ 156 w 169"/>
              <a:gd name="T33" fmla="*/ 53 h 173"/>
              <a:gd name="T34" fmla="*/ 152 w 169"/>
              <a:gd name="T35" fmla="*/ 84 h 173"/>
              <a:gd name="T36" fmla="*/ 148 w 169"/>
              <a:gd name="T37" fmla="*/ 104 h 173"/>
              <a:gd name="T38" fmla="*/ 136 w 169"/>
              <a:gd name="T39" fmla="*/ 85 h 173"/>
              <a:gd name="T40" fmla="*/ 128 w 169"/>
              <a:gd name="T41" fmla="*/ 83 h 173"/>
              <a:gd name="T42" fmla="*/ 126 w 169"/>
              <a:gd name="T43" fmla="*/ 90 h 173"/>
              <a:gd name="T44" fmla="*/ 146 w 169"/>
              <a:gd name="T45" fmla="*/ 115 h 173"/>
              <a:gd name="T46" fmla="*/ 163 w 169"/>
              <a:gd name="T47" fmla="*/ 86 h 173"/>
              <a:gd name="T48" fmla="*/ 168 w 169"/>
              <a:gd name="T49" fmla="*/ 53 h 173"/>
              <a:gd name="T50" fmla="*/ 168 w 169"/>
              <a:gd name="T51" fmla="*/ 26 h 173"/>
              <a:gd name="T52" fmla="*/ 162 w 169"/>
              <a:gd name="T53" fmla="*/ 4 h 173"/>
              <a:gd name="T54" fmla="*/ 140 w 169"/>
              <a:gd name="T55" fmla="*/ 7 h 173"/>
              <a:gd name="T56" fmla="*/ 101 w 169"/>
              <a:gd name="T57" fmla="*/ 30 h 173"/>
              <a:gd name="T58" fmla="*/ 76 w 169"/>
              <a:gd name="T59" fmla="*/ 50 h 173"/>
              <a:gd name="T60" fmla="*/ 68 w 169"/>
              <a:gd name="T61" fmla="*/ 61 h 173"/>
              <a:gd name="T62" fmla="*/ 67 w 169"/>
              <a:gd name="T63" fmla="*/ 69 h 173"/>
              <a:gd name="T64" fmla="*/ 72 w 169"/>
              <a:gd name="T65" fmla="*/ 76 h 173"/>
              <a:gd name="T66" fmla="*/ 80 w 169"/>
              <a:gd name="T67" fmla="*/ 79 h 173"/>
              <a:gd name="T68" fmla="*/ 110 w 169"/>
              <a:gd name="T69" fmla="*/ 75 h 173"/>
              <a:gd name="T70" fmla="*/ 74 w 169"/>
              <a:gd name="T71" fmla="*/ 133 h 173"/>
              <a:gd name="T72" fmla="*/ 5 w 169"/>
              <a:gd name="T73" fmla="*/ 16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9" h="173">
                <a:moveTo>
                  <a:pt x="5" y="161"/>
                </a:moveTo>
                <a:cubicBezTo>
                  <a:pt x="2" y="161"/>
                  <a:pt x="0" y="164"/>
                  <a:pt x="0" y="167"/>
                </a:cubicBezTo>
                <a:cubicBezTo>
                  <a:pt x="0" y="170"/>
                  <a:pt x="3" y="173"/>
                  <a:pt x="6" y="172"/>
                </a:cubicBezTo>
                <a:cubicBezTo>
                  <a:pt x="37" y="169"/>
                  <a:pt x="62" y="159"/>
                  <a:pt x="81" y="141"/>
                </a:cubicBezTo>
                <a:cubicBezTo>
                  <a:pt x="100" y="124"/>
                  <a:pt x="114" y="101"/>
                  <a:pt x="123" y="72"/>
                </a:cubicBezTo>
                <a:cubicBezTo>
                  <a:pt x="124" y="69"/>
                  <a:pt x="125" y="67"/>
                  <a:pt x="123" y="65"/>
                </a:cubicBezTo>
                <a:cubicBezTo>
                  <a:pt x="121" y="62"/>
                  <a:pt x="118" y="62"/>
                  <a:pt x="116" y="63"/>
                </a:cubicBezTo>
                <a:cubicBezTo>
                  <a:pt x="112" y="63"/>
                  <a:pt x="108" y="64"/>
                  <a:pt x="105" y="65"/>
                </a:cubicBezTo>
                <a:cubicBezTo>
                  <a:pt x="97" y="67"/>
                  <a:pt x="88" y="68"/>
                  <a:pt x="82" y="68"/>
                </a:cubicBezTo>
                <a:cubicBezTo>
                  <a:pt x="81" y="67"/>
                  <a:pt x="80" y="67"/>
                  <a:pt x="79" y="67"/>
                </a:cubicBezTo>
                <a:cubicBezTo>
                  <a:pt x="78" y="67"/>
                  <a:pt x="78" y="67"/>
                  <a:pt x="78" y="65"/>
                </a:cubicBezTo>
                <a:cubicBezTo>
                  <a:pt x="79" y="64"/>
                  <a:pt x="81" y="61"/>
                  <a:pt x="84" y="58"/>
                </a:cubicBezTo>
                <a:cubicBezTo>
                  <a:pt x="90" y="52"/>
                  <a:pt x="98" y="46"/>
                  <a:pt x="108" y="39"/>
                </a:cubicBezTo>
                <a:cubicBezTo>
                  <a:pt x="121" y="31"/>
                  <a:pt x="135" y="22"/>
                  <a:pt x="145" y="17"/>
                </a:cubicBezTo>
                <a:cubicBezTo>
                  <a:pt x="151" y="14"/>
                  <a:pt x="154" y="13"/>
                  <a:pt x="154" y="13"/>
                </a:cubicBezTo>
                <a:cubicBezTo>
                  <a:pt x="155" y="14"/>
                  <a:pt x="156" y="19"/>
                  <a:pt x="157" y="27"/>
                </a:cubicBezTo>
                <a:cubicBezTo>
                  <a:pt x="157" y="35"/>
                  <a:pt x="157" y="44"/>
                  <a:pt x="156" y="53"/>
                </a:cubicBezTo>
                <a:cubicBezTo>
                  <a:pt x="155" y="65"/>
                  <a:pt x="154" y="77"/>
                  <a:pt x="152" y="84"/>
                </a:cubicBezTo>
                <a:cubicBezTo>
                  <a:pt x="150" y="98"/>
                  <a:pt x="148" y="104"/>
                  <a:pt x="148" y="104"/>
                </a:cubicBezTo>
                <a:cubicBezTo>
                  <a:pt x="147" y="103"/>
                  <a:pt x="143" y="96"/>
                  <a:pt x="136" y="85"/>
                </a:cubicBezTo>
                <a:cubicBezTo>
                  <a:pt x="135" y="82"/>
                  <a:pt x="131" y="81"/>
                  <a:pt x="128" y="83"/>
                </a:cubicBezTo>
                <a:cubicBezTo>
                  <a:pt x="126" y="84"/>
                  <a:pt x="125" y="88"/>
                  <a:pt x="126" y="90"/>
                </a:cubicBezTo>
                <a:cubicBezTo>
                  <a:pt x="134" y="104"/>
                  <a:pt x="140" y="114"/>
                  <a:pt x="146" y="115"/>
                </a:cubicBezTo>
                <a:cubicBezTo>
                  <a:pt x="154" y="116"/>
                  <a:pt x="159" y="108"/>
                  <a:pt x="163" y="86"/>
                </a:cubicBezTo>
                <a:cubicBezTo>
                  <a:pt x="165" y="79"/>
                  <a:pt x="167" y="66"/>
                  <a:pt x="168" y="53"/>
                </a:cubicBezTo>
                <a:cubicBezTo>
                  <a:pt x="168" y="44"/>
                  <a:pt x="169" y="34"/>
                  <a:pt x="168" y="26"/>
                </a:cubicBezTo>
                <a:cubicBezTo>
                  <a:pt x="167" y="15"/>
                  <a:pt x="166" y="8"/>
                  <a:pt x="162" y="4"/>
                </a:cubicBezTo>
                <a:cubicBezTo>
                  <a:pt x="157" y="0"/>
                  <a:pt x="150" y="1"/>
                  <a:pt x="140" y="7"/>
                </a:cubicBezTo>
                <a:cubicBezTo>
                  <a:pt x="129" y="13"/>
                  <a:pt x="115" y="21"/>
                  <a:pt x="101" y="30"/>
                </a:cubicBezTo>
                <a:cubicBezTo>
                  <a:pt x="92" y="37"/>
                  <a:pt x="82" y="44"/>
                  <a:pt x="76" y="50"/>
                </a:cubicBezTo>
                <a:cubicBezTo>
                  <a:pt x="72" y="54"/>
                  <a:pt x="69" y="58"/>
                  <a:pt x="68" y="61"/>
                </a:cubicBezTo>
                <a:cubicBezTo>
                  <a:pt x="67" y="64"/>
                  <a:pt x="66" y="67"/>
                  <a:pt x="67" y="69"/>
                </a:cubicBezTo>
                <a:cubicBezTo>
                  <a:pt x="68" y="72"/>
                  <a:pt x="69" y="75"/>
                  <a:pt x="72" y="76"/>
                </a:cubicBezTo>
                <a:cubicBezTo>
                  <a:pt x="74" y="77"/>
                  <a:pt x="77" y="78"/>
                  <a:pt x="80" y="79"/>
                </a:cubicBezTo>
                <a:cubicBezTo>
                  <a:pt x="89" y="80"/>
                  <a:pt x="100" y="77"/>
                  <a:pt x="110" y="75"/>
                </a:cubicBezTo>
                <a:cubicBezTo>
                  <a:pt x="101" y="100"/>
                  <a:pt x="90" y="119"/>
                  <a:pt x="74" y="133"/>
                </a:cubicBezTo>
                <a:cubicBezTo>
                  <a:pt x="56" y="149"/>
                  <a:pt x="33" y="158"/>
                  <a:pt x="5" y="16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nvGrpSpPr>
          <p:cNvPr id="58" name="组合 57"/>
          <p:cNvGrpSpPr/>
          <p:nvPr/>
        </p:nvGrpSpPr>
        <p:grpSpPr>
          <a:xfrm>
            <a:off x="6141071" y="3557505"/>
            <a:ext cx="762002" cy="762002"/>
            <a:chOff x="6141071" y="3557505"/>
            <a:chExt cx="762002" cy="762002"/>
          </a:xfrm>
        </p:grpSpPr>
        <p:sp>
          <p:nvSpPr>
            <p:cNvPr id="61" name="Shape 14558"/>
            <p:cNvSpPr/>
            <p:nvPr/>
          </p:nvSpPr>
          <p:spPr>
            <a:xfrm>
              <a:off x="6141071" y="3557505"/>
              <a:ext cx="762002" cy="762002"/>
            </a:xfrm>
            <a:custGeom>
              <a:avLst/>
              <a:gdLst/>
              <a:ahLst/>
              <a:cxnLst>
                <a:cxn ang="0">
                  <a:pos x="wd2" y="hd2"/>
                </a:cxn>
                <a:cxn ang="5400000">
                  <a:pos x="wd2" y="hd2"/>
                </a:cxn>
                <a:cxn ang="10800000">
                  <a:pos x="wd2" y="hd2"/>
                </a:cxn>
                <a:cxn ang="16200000">
                  <a:pos x="wd2" y="hd2"/>
                </a:cxn>
              </a:cxnLst>
              <a:rect l="0" t="0" r="r" b="b"/>
              <a:pathLst>
                <a:path w="21600" h="21600" extrusionOk="0">
                  <a:moveTo>
                    <a:pt x="0" y="10797"/>
                  </a:moveTo>
                  <a:cubicBezTo>
                    <a:pt x="0" y="4829"/>
                    <a:pt x="4829" y="0"/>
                    <a:pt x="10797" y="0"/>
                  </a:cubicBezTo>
                  <a:cubicBezTo>
                    <a:pt x="16764" y="0"/>
                    <a:pt x="21600" y="4829"/>
                    <a:pt x="21600" y="10797"/>
                  </a:cubicBezTo>
                  <a:cubicBezTo>
                    <a:pt x="21600" y="16757"/>
                    <a:pt x="16764" y="21600"/>
                    <a:pt x="10797" y="21600"/>
                  </a:cubicBezTo>
                  <a:cubicBezTo>
                    <a:pt x="4829" y="21600"/>
                    <a:pt x="0" y="16757"/>
                    <a:pt x="0" y="10797"/>
                  </a:cubicBezTo>
                  <a:close/>
                </a:path>
              </a:pathLst>
            </a:custGeom>
            <a:gradFill>
              <a:gsLst>
                <a:gs pos="0">
                  <a:srgbClr val="F74C79"/>
                </a:gs>
                <a:gs pos="100000">
                  <a:srgbClr val="7577FE"/>
                </a:gs>
              </a:gsLst>
              <a:lin ang="5400000" scaled="1"/>
            </a:gradFill>
            <a:ln w="12700" cap="flat">
              <a:noFill/>
              <a:miter lim="400000"/>
            </a:ln>
            <a:effectLst/>
          </p:spPr>
          <p:txBody>
            <a:bodyPr wrap="square" lIns="0" tIns="0" rIns="0" bIns="0" numCol="1" anchor="t">
              <a:noAutofit/>
            </a:bodyPr>
            <a:lstStyle/>
            <a:p>
              <a:pPr lvl="0">
                <a:defRPr>
                  <a:solidFill>
                    <a:srgbClr val="FFFFFF"/>
                  </a:solidFill>
                  <a:uFill>
                    <a:solidFill>
                      <a:srgbClr val="FFFFFF"/>
                    </a:solidFill>
                  </a:uFill>
                  <a:latin typeface="Lato Light"/>
                  <a:ea typeface="Lato Light"/>
                  <a:cs typeface="Lato Light"/>
                  <a:sym typeface="Lato Light"/>
                </a:defRPr>
              </a:pPr>
              <a:endParaRPr>
                <a:cs typeface="+mn-ea"/>
                <a:sym typeface="+mn-lt"/>
              </a:endParaRPr>
            </a:p>
          </p:txBody>
        </p:sp>
        <p:sp>
          <p:nvSpPr>
            <p:cNvPr id="76" name="Freeform 37"/>
            <p:cNvSpPr>
              <a:spLocks noEditPoints="1"/>
            </p:cNvSpPr>
            <p:nvPr/>
          </p:nvSpPr>
          <p:spPr bwMode="auto">
            <a:xfrm>
              <a:off x="6279977" y="3786113"/>
              <a:ext cx="481013" cy="382191"/>
            </a:xfrm>
            <a:custGeom>
              <a:avLst/>
              <a:gdLst>
                <a:gd name="T0" fmla="*/ 90 w 171"/>
                <a:gd name="T1" fmla="*/ 61 h 136"/>
                <a:gd name="T2" fmla="*/ 95 w 171"/>
                <a:gd name="T3" fmla="*/ 57 h 136"/>
                <a:gd name="T4" fmla="*/ 91 w 171"/>
                <a:gd name="T5" fmla="*/ 52 h 136"/>
                <a:gd name="T6" fmla="*/ 88 w 171"/>
                <a:gd name="T7" fmla="*/ 51 h 136"/>
                <a:gd name="T8" fmla="*/ 46 w 171"/>
                <a:gd name="T9" fmla="*/ 11 h 136"/>
                <a:gd name="T10" fmla="*/ 80 w 171"/>
                <a:gd name="T11" fmla="*/ 18 h 136"/>
                <a:gd name="T12" fmla="*/ 98 w 171"/>
                <a:gd name="T13" fmla="*/ 45 h 136"/>
                <a:gd name="T14" fmla="*/ 104 w 171"/>
                <a:gd name="T15" fmla="*/ 50 h 136"/>
                <a:gd name="T16" fmla="*/ 108 w 171"/>
                <a:gd name="T17" fmla="*/ 44 h 136"/>
                <a:gd name="T18" fmla="*/ 125 w 171"/>
                <a:gd name="T19" fmla="*/ 18 h 136"/>
                <a:gd name="T20" fmla="*/ 159 w 171"/>
                <a:gd name="T21" fmla="*/ 11 h 136"/>
                <a:gd name="T22" fmla="*/ 118 w 171"/>
                <a:gd name="T23" fmla="*/ 51 h 136"/>
                <a:gd name="T24" fmla="*/ 114 w 171"/>
                <a:gd name="T25" fmla="*/ 52 h 136"/>
                <a:gd name="T26" fmla="*/ 110 w 171"/>
                <a:gd name="T27" fmla="*/ 57 h 136"/>
                <a:gd name="T28" fmla="*/ 116 w 171"/>
                <a:gd name="T29" fmla="*/ 61 h 136"/>
                <a:gd name="T30" fmla="*/ 119 w 171"/>
                <a:gd name="T31" fmla="*/ 61 h 136"/>
                <a:gd name="T32" fmla="*/ 170 w 171"/>
                <a:gd name="T33" fmla="*/ 9 h 136"/>
                <a:gd name="T34" fmla="*/ 170 w 171"/>
                <a:gd name="T35" fmla="*/ 4 h 136"/>
                <a:gd name="T36" fmla="*/ 165 w 171"/>
                <a:gd name="T37" fmla="*/ 2 h 136"/>
                <a:gd name="T38" fmla="*/ 120 w 171"/>
                <a:gd name="T39" fmla="*/ 10 h 136"/>
                <a:gd name="T40" fmla="*/ 103 w 171"/>
                <a:gd name="T41" fmla="*/ 29 h 136"/>
                <a:gd name="T42" fmla="*/ 85 w 171"/>
                <a:gd name="T43" fmla="*/ 10 h 136"/>
                <a:gd name="T44" fmla="*/ 41 w 171"/>
                <a:gd name="T45" fmla="*/ 2 h 136"/>
                <a:gd name="T46" fmla="*/ 36 w 171"/>
                <a:gd name="T47" fmla="*/ 4 h 136"/>
                <a:gd name="T48" fmla="*/ 35 w 171"/>
                <a:gd name="T49" fmla="*/ 9 h 136"/>
                <a:gd name="T50" fmla="*/ 86 w 171"/>
                <a:gd name="T51" fmla="*/ 61 h 136"/>
                <a:gd name="T52" fmla="*/ 90 w 171"/>
                <a:gd name="T53" fmla="*/ 61 h 136"/>
                <a:gd name="T54" fmla="*/ 103 w 171"/>
                <a:gd name="T55" fmla="*/ 61 h 136"/>
                <a:gd name="T56" fmla="*/ 99 w 171"/>
                <a:gd name="T57" fmla="*/ 69 h 136"/>
                <a:gd name="T58" fmla="*/ 88 w 171"/>
                <a:gd name="T59" fmla="*/ 93 h 136"/>
                <a:gd name="T60" fmla="*/ 57 w 171"/>
                <a:gd name="T61" fmla="*/ 94 h 136"/>
                <a:gd name="T62" fmla="*/ 25 w 171"/>
                <a:gd name="T63" fmla="*/ 95 h 136"/>
                <a:gd name="T64" fmla="*/ 4 w 171"/>
                <a:gd name="T65" fmla="*/ 111 h 136"/>
                <a:gd name="T66" fmla="*/ 0 w 171"/>
                <a:gd name="T67" fmla="*/ 131 h 136"/>
                <a:gd name="T68" fmla="*/ 5 w 171"/>
                <a:gd name="T69" fmla="*/ 136 h 136"/>
                <a:gd name="T70" fmla="*/ 10 w 171"/>
                <a:gd name="T71" fmla="*/ 131 h 136"/>
                <a:gd name="T72" fmla="*/ 13 w 171"/>
                <a:gd name="T73" fmla="*/ 115 h 136"/>
                <a:gd name="T74" fmla="*/ 28 w 171"/>
                <a:gd name="T75" fmla="*/ 104 h 136"/>
                <a:gd name="T76" fmla="*/ 38 w 171"/>
                <a:gd name="T77" fmla="*/ 103 h 136"/>
                <a:gd name="T78" fmla="*/ 32 w 171"/>
                <a:gd name="T79" fmla="*/ 111 h 136"/>
                <a:gd name="T80" fmla="*/ 28 w 171"/>
                <a:gd name="T81" fmla="*/ 131 h 136"/>
                <a:gd name="T82" fmla="*/ 32 w 171"/>
                <a:gd name="T83" fmla="*/ 136 h 136"/>
                <a:gd name="T84" fmla="*/ 38 w 171"/>
                <a:gd name="T85" fmla="*/ 131 h 136"/>
                <a:gd name="T86" fmla="*/ 41 w 171"/>
                <a:gd name="T87" fmla="*/ 115 h 136"/>
                <a:gd name="T88" fmla="*/ 55 w 171"/>
                <a:gd name="T89" fmla="*/ 104 h 136"/>
                <a:gd name="T90" fmla="*/ 56 w 171"/>
                <a:gd name="T91" fmla="*/ 104 h 136"/>
                <a:gd name="T92" fmla="*/ 56 w 171"/>
                <a:gd name="T93" fmla="*/ 104 h 136"/>
                <a:gd name="T94" fmla="*/ 64 w 171"/>
                <a:gd name="T95" fmla="*/ 105 h 136"/>
                <a:gd name="T96" fmla="*/ 55 w 171"/>
                <a:gd name="T97" fmla="*/ 131 h 136"/>
                <a:gd name="T98" fmla="*/ 60 w 171"/>
                <a:gd name="T99" fmla="*/ 136 h 136"/>
                <a:gd name="T100" fmla="*/ 65 w 171"/>
                <a:gd name="T101" fmla="*/ 131 h 136"/>
                <a:gd name="T102" fmla="*/ 83 w 171"/>
                <a:gd name="T103" fmla="*/ 106 h 136"/>
                <a:gd name="T104" fmla="*/ 84 w 171"/>
                <a:gd name="T105" fmla="*/ 105 h 136"/>
                <a:gd name="T106" fmla="*/ 92 w 171"/>
                <a:gd name="T107" fmla="*/ 102 h 136"/>
                <a:gd name="T108" fmla="*/ 108 w 171"/>
                <a:gd name="T109" fmla="*/ 68 h 136"/>
                <a:gd name="T110" fmla="*/ 103 w 171"/>
                <a:gd name="T111" fmla="*/ 6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1" h="136">
                  <a:moveTo>
                    <a:pt x="90" y="61"/>
                  </a:moveTo>
                  <a:cubicBezTo>
                    <a:pt x="92" y="62"/>
                    <a:pt x="95" y="60"/>
                    <a:pt x="95" y="57"/>
                  </a:cubicBezTo>
                  <a:cubicBezTo>
                    <a:pt x="96" y="55"/>
                    <a:pt x="94" y="52"/>
                    <a:pt x="91" y="52"/>
                  </a:cubicBezTo>
                  <a:cubicBezTo>
                    <a:pt x="90" y="51"/>
                    <a:pt x="89" y="51"/>
                    <a:pt x="88" y="51"/>
                  </a:cubicBezTo>
                  <a:cubicBezTo>
                    <a:pt x="74" y="48"/>
                    <a:pt x="57" y="45"/>
                    <a:pt x="46" y="11"/>
                  </a:cubicBezTo>
                  <a:cubicBezTo>
                    <a:pt x="56" y="11"/>
                    <a:pt x="69" y="12"/>
                    <a:pt x="80" y="18"/>
                  </a:cubicBezTo>
                  <a:cubicBezTo>
                    <a:pt x="88" y="23"/>
                    <a:pt x="95" y="31"/>
                    <a:pt x="98" y="45"/>
                  </a:cubicBezTo>
                  <a:cubicBezTo>
                    <a:pt x="98" y="48"/>
                    <a:pt x="100" y="50"/>
                    <a:pt x="104" y="50"/>
                  </a:cubicBezTo>
                  <a:cubicBezTo>
                    <a:pt x="107" y="49"/>
                    <a:pt x="107" y="47"/>
                    <a:pt x="108" y="44"/>
                  </a:cubicBezTo>
                  <a:cubicBezTo>
                    <a:pt x="111" y="31"/>
                    <a:pt x="117" y="23"/>
                    <a:pt x="125" y="18"/>
                  </a:cubicBezTo>
                  <a:cubicBezTo>
                    <a:pt x="136" y="12"/>
                    <a:pt x="149" y="11"/>
                    <a:pt x="159" y="11"/>
                  </a:cubicBezTo>
                  <a:cubicBezTo>
                    <a:pt x="148" y="45"/>
                    <a:pt x="131" y="48"/>
                    <a:pt x="118" y="51"/>
                  </a:cubicBezTo>
                  <a:cubicBezTo>
                    <a:pt x="116" y="51"/>
                    <a:pt x="115" y="51"/>
                    <a:pt x="114" y="52"/>
                  </a:cubicBezTo>
                  <a:cubicBezTo>
                    <a:pt x="111" y="52"/>
                    <a:pt x="109" y="55"/>
                    <a:pt x="110" y="57"/>
                  </a:cubicBezTo>
                  <a:cubicBezTo>
                    <a:pt x="111" y="60"/>
                    <a:pt x="113" y="62"/>
                    <a:pt x="116" y="61"/>
                  </a:cubicBezTo>
                  <a:cubicBezTo>
                    <a:pt x="117" y="61"/>
                    <a:pt x="118" y="61"/>
                    <a:pt x="119" y="61"/>
                  </a:cubicBezTo>
                  <a:cubicBezTo>
                    <a:pt x="136" y="58"/>
                    <a:pt x="158" y="54"/>
                    <a:pt x="170" y="9"/>
                  </a:cubicBezTo>
                  <a:cubicBezTo>
                    <a:pt x="171" y="7"/>
                    <a:pt x="171" y="6"/>
                    <a:pt x="170" y="4"/>
                  </a:cubicBezTo>
                  <a:cubicBezTo>
                    <a:pt x="168" y="2"/>
                    <a:pt x="167" y="2"/>
                    <a:pt x="165" y="2"/>
                  </a:cubicBezTo>
                  <a:cubicBezTo>
                    <a:pt x="153" y="0"/>
                    <a:pt x="135" y="1"/>
                    <a:pt x="120" y="10"/>
                  </a:cubicBezTo>
                  <a:cubicBezTo>
                    <a:pt x="113" y="14"/>
                    <a:pt x="107" y="20"/>
                    <a:pt x="103" y="29"/>
                  </a:cubicBezTo>
                  <a:cubicBezTo>
                    <a:pt x="98" y="20"/>
                    <a:pt x="92" y="14"/>
                    <a:pt x="85" y="10"/>
                  </a:cubicBezTo>
                  <a:cubicBezTo>
                    <a:pt x="71" y="1"/>
                    <a:pt x="53" y="0"/>
                    <a:pt x="41" y="2"/>
                  </a:cubicBezTo>
                  <a:cubicBezTo>
                    <a:pt x="39" y="2"/>
                    <a:pt x="37" y="2"/>
                    <a:pt x="36" y="4"/>
                  </a:cubicBezTo>
                  <a:cubicBezTo>
                    <a:pt x="34" y="6"/>
                    <a:pt x="35" y="7"/>
                    <a:pt x="35" y="9"/>
                  </a:cubicBezTo>
                  <a:cubicBezTo>
                    <a:pt x="48" y="54"/>
                    <a:pt x="69" y="58"/>
                    <a:pt x="86" y="61"/>
                  </a:cubicBezTo>
                  <a:cubicBezTo>
                    <a:pt x="87" y="61"/>
                    <a:pt x="89" y="61"/>
                    <a:pt x="90" y="61"/>
                  </a:cubicBezTo>
                  <a:close/>
                  <a:moveTo>
                    <a:pt x="103" y="61"/>
                  </a:moveTo>
                  <a:cubicBezTo>
                    <a:pt x="98" y="62"/>
                    <a:pt x="98" y="66"/>
                    <a:pt x="99" y="69"/>
                  </a:cubicBezTo>
                  <a:cubicBezTo>
                    <a:pt x="99" y="78"/>
                    <a:pt x="99" y="88"/>
                    <a:pt x="88" y="93"/>
                  </a:cubicBezTo>
                  <a:cubicBezTo>
                    <a:pt x="80" y="97"/>
                    <a:pt x="68" y="96"/>
                    <a:pt x="57" y="94"/>
                  </a:cubicBezTo>
                  <a:cubicBezTo>
                    <a:pt x="46" y="93"/>
                    <a:pt x="35" y="92"/>
                    <a:pt x="25" y="95"/>
                  </a:cubicBezTo>
                  <a:cubicBezTo>
                    <a:pt x="14" y="99"/>
                    <a:pt x="8" y="104"/>
                    <a:pt x="4" y="111"/>
                  </a:cubicBezTo>
                  <a:cubicBezTo>
                    <a:pt x="1" y="117"/>
                    <a:pt x="0" y="124"/>
                    <a:pt x="0" y="131"/>
                  </a:cubicBezTo>
                  <a:cubicBezTo>
                    <a:pt x="0" y="133"/>
                    <a:pt x="2" y="136"/>
                    <a:pt x="5" y="136"/>
                  </a:cubicBezTo>
                  <a:cubicBezTo>
                    <a:pt x="8" y="136"/>
                    <a:pt x="10" y="134"/>
                    <a:pt x="10" y="131"/>
                  </a:cubicBezTo>
                  <a:cubicBezTo>
                    <a:pt x="10" y="125"/>
                    <a:pt x="11" y="120"/>
                    <a:pt x="13" y="115"/>
                  </a:cubicBezTo>
                  <a:cubicBezTo>
                    <a:pt x="15" y="111"/>
                    <a:pt x="20" y="107"/>
                    <a:pt x="28" y="104"/>
                  </a:cubicBezTo>
                  <a:cubicBezTo>
                    <a:pt x="31" y="103"/>
                    <a:pt x="34" y="103"/>
                    <a:pt x="38" y="103"/>
                  </a:cubicBezTo>
                  <a:cubicBezTo>
                    <a:pt x="35" y="105"/>
                    <a:pt x="33" y="108"/>
                    <a:pt x="32" y="111"/>
                  </a:cubicBezTo>
                  <a:cubicBezTo>
                    <a:pt x="28" y="117"/>
                    <a:pt x="28" y="124"/>
                    <a:pt x="28" y="131"/>
                  </a:cubicBezTo>
                  <a:cubicBezTo>
                    <a:pt x="28" y="133"/>
                    <a:pt x="30" y="136"/>
                    <a:pt x="32" y="136"/>
                  </a:cubicBezTo>
                  <a:cubicBezTo>
                    <a:pt x="35" y="136"/>
                    <a:pt x="38" y="134"/>
                    <a:pt x="38" y="131"/>
                  </a:cubicBezTo>
                  <a:cubicBezTo>
                    <a:pt x="38" y="125"/>
                    <a:pt x="38" y="120"/>
                    <a:pt x="41" y="115"/>
                  </a:cubicBezTo>
                  <a:cubicBezTo>
                    <a:pt x="43" y="111"/>
                    <a:pt x="47" y="107"/>
                    <a:pt x="55" y="104"/>
                  </a:cubicBezTo>
                  <a:cubicBezTo>
                    <a:pt x="56" y="104"/>
                    <a:pt x="56" y="104"/>
                    <a:pt x="56" y="104"/>
                  </a:cubicBezTo>
                  <a:cubicBezTo>
                    <a:pt x="56" y="104"/>
                    <a:pt x="56" y="104"/>
                    <a:pt x="56" y="104"/>
                  </a:cubicBezTo>
                  <a:cubicBezTo>
                    <a:pt x="59" y="105"/>
                    <a:pt x="61" y="105"/>
                    <a:pt x="64" y="105"/>
                  </a:cubicBezTo>
                  <a:cubicBezTo>
                    <a:pt x="58" y="111"/>
                    <a:pt x="56" y="120"/>
                    <a:pt x="55" y="131"/>
                  </a:cubicBezTo>
                  <a:cubicBezTo>
                    <a:pt x="55" y="133"/>
                    <a:pt x="57" y="136"/>
                    <a:pt x="60" y="136"/>
                  </a:cubicBezTo>
                  <a:cubicBezTo>
                    <a:pt x="63" y="136"/>
                    <a:pt x="65" y="134"/>
                    <a:pt x="65" y="131"/>
                  </a:cubicBezTo>
                  <a:cubicBezTo>
                    <a:pt x="66" y="117"/>
                    <a:pt x="69" y="110"/>
                    <a:pt x="83" y="106"/>
                  </a:cubicBezTo>
                  <a:cubicBezTo>
                    <a:pt x="83" y="105"/>
                    <a:pt x="84" y="105"/>
                    <a:pt x="84" y="105"/>
                  </a:cubicBezTo>
                  <a:cubicBezTo>
                    <a:pt x="87" y="105"/>
                    <a:pt x="90" y="104"/>
                    <a:pt x="92" y="102"/>
                  </a:cubicBezTo>
                  <a:cubicBezTo>
                    <a:pt x="110" y="94"/>
                    <a:pt x="109" y="81"/>
                    <a:pt x="108" y="68"/>
                  </a:cubicBezTo>
                  <a:cubicBezTo>
                    <a:pt x="108" y="65"/>
                    <a:pt x="108" y="61"/>
                    <a:pt x="103" y="6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sp>
        <p:nvSpPr>
          <p:cNvPr id="79" name="TextBox 91"/>
          <p:cNvSpPr txBox="1">
            <a:spLocks noChangeArrowheads="1"/>
          </p:cNvSpPr>
          <p:nvPr/>
        </p:nvSpPr>
        <p:spPr bwMode="auto">
          <a:xfrm>
            <a:off x="3599892" y="373226"/>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活动整体预期</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1000" fill="hold"/>
                                        <p:tgtEl>
                                          <p:spTgt spid="49"/>
                                        </p:tgtEl>
                                        <p:attrNameLst>
                                          <p:attrName>ppt_w</p:attrName>
                                        </p:attrNameLst>
                                      </p:cBhvr>
                                      <p:tavLst>
                                        <p:tav tm="0">
                                          <p:val>
                                            <p:strVal val="#ppt_w*0.70"/>
                                          </p:val>
                                        </p:tav>
                                        <p:tav tm="100000">
                                          <p:val>
                                            <p:strVal val="#ppt_w"/>
                                          </p:val>
                                        </p:tav>
                                      </p:tavLst>
                                    </p:anim>
                                    <p:anim calcmode="lin" valueType="num">
                                      <p:cBhvr>
                                        <p:cTn id="14" dur="1000" fill="hold"/>
                                        <p:tgtEl>
                                          <p:spTgt spid="49"/>
                                        </p:tgtEl>
                                        <p:attrNameLst>
                                          <p:attrName>ppt_h</p:attrName>
                                        </p:attrNameLst>
                                      </p:cBhvr>
                                      <p:tavLst>
                                        <p:tav tm="0">
                                          <p:val>
                                            <p:strVal val="#ppt_h"/>
                                          </p:val>
                                        </p:tav>
                                        <p:tav tm="100000">
                                          <p:val>
                                            <p:strVal val="#ppt_h"/>
                                          </p:val>
                                        </p:tav>
                                      </p:tavLst>
                                    </p:anim>
                                    <p:animEffect transition="in" filter="fade">
                                      <p:cBhvr>
                                        <p:cTn id="15" dur="1000"/>
                                        <p:tgtEl>
                                          <p:spTgt spid="49"/>
                                        </p:tgtEl>
                                      </p:cBhvr>
                                    </p:animEffect>
                                  </p:childTnLst>
                                </p:cTn>
                              </p:par>
                              <p:par>
                                <p:cTn id="16" presetID="55" presetClass="entr" presetSubtype="0" fill="hold" grpId="0" nodeType="withEffect">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cBhvr>
                                        <p:cTn id="18" dur="1000" fill="hold"/>
                                        <p:tgtEl>
                                          <p:spTgt spid="50"/>
                                        </p:tgtEl>
                                        <p:attrNameLst>
                                          <p:attrName>ppt_w</p:attrName>
                                        </p:attrNameLst>
                                      </p:cBhvr>
                                      <p:tavLst>
                                        <p:tav tm="0">
                                          <p:val>
                                            <p:strVal val="#ppt_w*0.70"/>
                                          </p:val>
                                        </p:tav>
                                        <p:tav tm="100000">
                                          <p:val>
                                            <p:strVal val="#ppt_w"/>
                                          </p:val>
                                        </p:tav>
                                      </p:tavLst>
                                    </p:anim>
                                    <p:anim calcmode="lin" valueType="num">
                                      <p:cBhvr>
                                        <p:cTn id="19" dur="1000" fill="hold"/>
                                        <p:tgtEl>
                                          <p:spTgt spid="50"/>
                                        </p:tgtEl>
                                        <p:attrNameLst>
                                          <p:attrName>ppt_h</p:attrName>
                                        </p:attrNameLst>
                                      </p:cBhvr>
                                      <p:tavLst>
                                        <p:tav tm="0">
                                          <p:val>
                                            <p:strVal val="#ppt_h"/>
                                          </p:val>
                                        </p:tav>
                                        <p:tav tm="100000">
                                          <p:val>
                                            <p:strVal val="#ppt_h"/>
                                          </p:val>
                                        </p:tav>
                                      </p:tavLst>
                                    </p:anim>
                                    <p:animEffect transition="in" filter="fade">
                                      <p:cBhvr>
                                        <p:cTn id="20" dur="1000"/>
                                        <p:tgtEl>
                                          <p:spTgt spid="50"/>
                                        </p:tgtEl>
                                      </p:cBhvr>
                                    </p:animEffect>
                                  </p:childTnLst>
                                </p:cTn>
                              </p:par>
                              <p:par>
                                <p:cTn id="21" presetID="55" presetClass="entr" presetSubtype="0"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1000" fill="hold"/>
                                        <p:tgtEl>
                                          <p:spTgt spid="51"/>
                                        </p:tgtEl>
                                        <p:attrNameLst>
                                          <p:attrName>ppt_w</p:attrName>
                                        </p:attrNameLst>
                                      </p:cBhvr>
                                      <p:tavLst>
                                        <p:tav tm="0">
                                          <p:val>
                                            <p:strVal val="#ppt_w*0.70"/>
                                          </p:val>
                                        </p:tav>
                                        <p:tav tm="100000">
                                          <p:val>
                                            <p:strVal val="#ppt_w"/>
                                          </p:val>
                                        </p:tav>
                                      </p:tavLst>
                                    </p:anim>
                                    <p:anim calcmode="lin" valueType="num">
                                      <p:cBhvr>
                                        <p:cTn id="24" dur="1000" fill="hold"/>
                                        <p:tgtEl>
                                          <p:spTgt spid="51"/>
                                        </p:tgtEl>
                                        <p:attrNameLst>
                                          <p:attrName>ppt_h</p:attrName>
                                        </p:attrNameLst>
                                      </p:cBhvr>
                                      <p:tavLst>
                                        <p:tav tm="0">
                                          <p:val>
                                            <p:strVal val="#ppt_h"/>
                                          </p:val>
                                        </p:tav>
                                        <p:tav tm="100000">
                                          <p:val>
                                            <p:strVal val="#ppt_h"/>
                                          </p:val>
                                        </p:tav>
                                      </p:tavLst>
                                    </p:anim>
                                    <p:animEffect transition="in" filter="fade">
                                      <p:cBhvr>
                                        <p:cTn id="25" dur="1000"/>
                                        <p:tgtEl>
                                          <p:spTgt spid="51"/>
                                        </p:tgtEl>
                                      </p:cBhvr>
                                    </p:animEffect>
                                  </p:childTnLst>
                                </p:cTn>
                              </p:par>
                            </p:childTnLst>
                          </p:cTn>
                        </p:par>
                        <p:par>
                          <p:cTn id="26" fill="hold">
                            <p:stCondLst>
                              <p:cond delay="1500"/>
                            </p:stCondLst>
                            <p:childTnLst>
                              <p:par>
                                <p:cTn id="27" presetID="25" presetClass="entr" presetSubtype="0" fill="hold" nodeType="afterEffect">
                                  <p:stCondLst>
                                    <p:cond delay="0"/>
                                  </p:stCondLst>
                                  <p:childTnLst>
                                    <p:set>
                                      <p:cBhvr>
                                        <p:cTn id="28" dur="1" fill="hold">
                                          <p:stCondLst>
                                            <p:cond delay="0"/>
                                          </p:stCondLst>
                                        </p:cTn>
                                        <p:tgtEl>
                                          <p:spTgt spid="58"/>
                                        </p:tgtEl>
                                        <p:attrNameLst>
                                          <p:attrName>style.visibility</p:attrName>
                                        </p:attrNameLst>
                                      </p:cBhvr>
                                      <p:to>
                                        <p:strVal val="visible"/>
                                      </p:to>
                                    </p:set>
                                    <p:anim calcmode="lin" valueType="num">
                                      <p:cBhvr>
                                        <p:cTn id="29" dur="500" decel="50000" fill="hold">
                                          <p:stCondLst>
                                            <p:cond delay="0"/>
                                          </p:stCondLst>
                                        </p:cTn>
                                        <p:tgtEl>
                                          <p:spTgt spid="58"/>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58"/>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58"/>
                                        </p:tgtEl>
                                        <p:attrNameLst>
                                          <p:attrName>ppt_w</p:attrName>
                                        </p:attrNameLst>
                                      </p:cBhvr>
                                      <p:tavLst>
                                        <p:tav tm="0">
                                          <p:val>
                                            <p:strVal val="#ppt_w*.05"/>
                                          </p:val>
                                        </p:tav>
                                        <p:tav tm="100000">
                                          <p:val>
                                            <p:strVal val="#ppt_w"/>
                                          </p:val>
                                        </p:tav>
                                      </p:tavLst>
                                    </p:anim>
                                    <p:anim calcmode="lin" valueType="num">
                                      <p:cBhvr>
                                        <p:cTn id="32" dur="1000" fill="hold"/>
                                        <p:tgtEl>
                                          <p:spTgt spid="58"/>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58"/>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58"/>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58"/>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58"/>
                                        </p:tgtEl>
                                      </p:cBhvr>
                                    </p:animEffect>
                                  </p:childTnLst>
                                </p:cTn>
                              </p:par>
                              <p:par>
                                <p:cTn id="37" presetID="25"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42" dur="1000" fill="hold"/>
                                        <p:tgtEl>
                                          <p:spTgt spid="4"/>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4"/>
                                        </p:tgtEl>
                                      </p:cBhvr>
                                    </p:animEffect>
                                  </p:childTnLst>
                                </p:cTn>
                              </p:par>
                              <p:par>
                                <p:cTn id="47" presetID="25"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52" dur="1000" fill="hold"/>
                                        <p:tgtEl>
                                          <p:spTgt spid="5"/>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5"/>
                                        </p:tgtEl>
                                      </p:cBhvr>
                                    </p:animEffect>
                                  </p:childTnLst>
                                </p:cTn>
                              </p:par>
                              <p:par>
                                <p:cTn id="57" presetID="25" presetClass="entr" presetSubtype="0" fill="hold" grpId="0" nodeType="with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decel="50000" fill="hold">
                                          <p:stCondLst>
                                            <p:cond delay="0"/>
                                          </p:stCondLst>
                                        </p:cTn>
                                        <p:tgtEl>
                                          <p:spTgt spid="74"/>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74"/>
                                        </p:tgtEl>
                                        <p:attrNameLst>
                                          <p:attrName>ppt_w</p:attrName>
                                        </p:attrNameLst>
                                      </p:cBhvr>
                                      <p:tavLst>
                                        <p:tav tm="0">
                                          <p:val>
                                            <p:strVal val="#ppt_w*.05"/>
                                          </p:val>
                                        </p:tav>
                                        <p:tav tm="100000">
                                          <p:val>
                                            <p:strVal val="#ppt_w"/>
                                          </p:val>
                                        </p:tav>
                                      </p:tavLst>
                                    </p:anim>
                                    <p:anim calcmode="lin" valueType="num">
                                      <p:cBhvr>
                                        <p:cTn id="62" dur="1000" fill="hold"/>
                                        <p:tgtEl>
                                          <p:spTgt spid="74"/>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74"/>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74"/>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74"/>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74"/>
                                        </p:tgtEl>
                                      </p:cBhvr>
                                    </p:animEffect>
                                  </p:childTnLst>
                                </p:cTn>
                              </p:par>
                              <p:par>
                                <p:cTn id="67" presetID="25" presetClass="entr" presetSubtype="0" fill="hold" nodeType="withEffect">
                                  <p:stCondLst>
                                    <p:cond delay="0"/>
                                  </p:stCondLst>
                                  <p:childTnLst>
                                    <p:set>
                                      <p:cBhvr>
                                        <p:cTn id="68" dur="1" fill="hold">
                                          <p:stCondLst>
                                            <p:cond delay="0"/>
                                          </p:stCondLst>
                                        </p:cTn>
                                        <p:tgtEl>
                                          <p:spTgt spid="53"/>
                                        </p:tgtEl>
                                        <p:attrNameLst>
                                          <p:attrName>style.visibility</p:attrName>
                                        </p:attrNameLst>
                                      </p:cBhvr>
                                      <p:to>
                                        <p:strVal val="visible"/>
                                      </p:to>
                                    </p:set>
                                    <p:anim calcmode="lin" valueType="num">
                                      <p:cBhvr>
                                        <p:cTn id="69" dur="500" decel="50000" fill="hold">
                                          <p:stCondLst>
                                            <p:cond delay="0"/>
                                          </p:stCondLst>
                                        </p:cTn>
                                        <p:tgtEl>
                                          <p:spTgt spid="53"/>
                                        </p:tgtEl>
                                        <p:attrNameLst>
                                          <p:attrName>style.rotation</p:attrName>
                                        </p:attrNameLst>
                                      </p:cBhvr>
                                      <p:tavLst>
                                        <p:tav tm="0">
                                          <p:val>
                                            <p:fltVal val="-90"/>
                                          </p:val>
                                        </p:tav>
                                        <p:tav tm="100000">
                                          <p:val>
                                            <p:fltVal val="0"/>
                                          </p:val>
                                        </p:tav>
                                      </p:tavLst>
                                    </p:anim>
                                    <p:anim calcmode="lin" valueType="num">
                                      <p:cBhvr>
                                        <p:cTn id="70" dur="500" decel="50000" fill="hold">
                                          <p:stCondLst>
                                            <p:cond delay="0"/>
                                          </p:stCondLst>
                                        </p:cTn>
                                        <p:tgtEl>
                                          <p:spTgt spid="53"/>
                                        </p:tgtEl>
                                        <p:attrNameLst>
                                          <p:attrName>ppt_w</p:attrName>
                                        </p:attrNameLst>
                                      </p:cBhvr>
                                      <p:tavLst>
                                        <p:tav tm="0">
                                          <p:val>
                                            <p:strVal val="#ppt_w"/>
                                          </p:val>
                                        </p:tav>
                                        <p:tav tm="100000">
                                          <p:val>
                                            <p:strVal val="#ppt_w*.05"/>
                                          </p:val>
                                        </p:tav>
                                      </p:tavLst>
                                    </p:anim>
                                    <p:anim calcmode="lin" valueType="num">
                                      <p:cBhvr>
                                        <p:cTn id="71" dur="500" accel="50000" fill="hold">
                                          <p:stCondLst>
                                            <p:cond delay="500"/>
                                          </p:stCondLst>
                                        </p:cTn>
                                        <p:tgtEl>
                                          <p:spTgt spid="53"/>
                                        </p:tgtEl>
                                        <p:attrNameLst>
                                          <p:attrName>ppt_w</p:attrName>
                                        </p:attrNameLst>
                                      </p:cBhvr>
                                      <p:tavLst>
                                        <p:tav tm="0">
                                          <p:val>
                                            <p:strVal val="#ppt_w*.05"/>
                                          </p:val>
                                        </p:tav>
                                        <p:tav tm="100000">
                                          <p:val>
                                            <p:strVal val="#ppt_w"/>
                                          </p:val>
                                        </p:tav>
                                      </p:tavLst>
                                    </p:anim>
                                    <p:anim calcmode="lin" valueType="num">
                                      <p:cBhvr>
                                        <p:cTn id="72" dur="1000" fill="hold"/>
                                        <p:tgtEl>
                                          <p:spTgt spid="53"/>
                                        </p:tgtEl>
                                        <p:attrNameLst>
                                          <p:attrName>ppt_h</p:attrName>
                                        </p:attrNameLst>
                                      </p:cBhvr>
                                      <p:tavLst>
                                        <p:tav tm="0">
                                          <p:val>
                                            <p:strVal val="#ppt_h"/>
                                          </p:val>
                                        </p:tav>
                                        <p:tav tm="100000">
                                          <p:val>
                                            <p:strVal val="#ppt_h"/>
                                          </p:val>
                                        </p:tav>
                                      </p:tavLst>
                                    </p:anim>
                                    <p:anim calcmode="lin" valueType="num">
                                      <p:cBhvr>
                                        <p:cTn id="73" dur="500" decel="50000" fill="hold">
                                          <p:stCondLst>
                                            <p:cond delay="0"/>
                                          </p:stCondLst>
                                        </p:cTn>
                                        <p:tgtEl>
                                          <p:spTgt spid="53"/>
                                        </p:tgtEl>
                                        <p:attrNameLst>
                                          <p:attrName>ppt_x</p:attrName>
                                        </p:attrNameLst>
                                      </p:cBhvr>
                                      <p:tavLst>
                                        <p:tav tm="0">
                                          <p:val>
                                            <p:strVal val="#ppt_x+.4"/>
                                          </p:val>
                                        </p:tav>
                                        <p:tav tm="100000">
                                          <p:val>
                                            <p:strVal val="#ppt_x"/>
                                          </p:val>
                                        </p:tav>
                                      </p:tavLst>
                                    </p:anim>
                                    <p:anim calcmode="lin" valueType="num">
                                      <p:cBhvr>
                                        <p:cTn id="74" dur="500" decel="50000" fill="hold">
                                          <p:stCondLst>
                                            <p:cond delay="0"/>
                                          </p:stCondLst>
                                        </p:cTn>
                                        <p:tgtEl>
                                          <p:spTgt spid="53"/>
                                        </p:tgtEl>
                                        <p:attrNameLst>
                                          <p:attrName>ppt_y</p:attrName>
                                        </p:attrNameLst>
                                      </p:cBhvr>
                                      <p:tavLst>
                                        <p:tav tm="0">
                                          <p:val>
                                            <p:strVal val="#ppt_y-.2"/>
                                          </p:val>
                                        </p:tav>
                                        <p:tav tm="100000">
                                          <p:val>
                                            <p:strVal val="#ppt_y+.1"/>
                                          </p:val>
                                        </p:tav>
                                      </p:tavLst>
                                    </p:anim>
                                    <p:anim calcmode="lin" valueType="num">
                                      <p:cBhvr>
                                        <p:cTn id="75" dur="500" accel="50000" fill="hold">
                                          <p:stCondLst>
                                            <p:cond delay="500"/>
                                          </p:stCondLst>
                                        </p:cTn>
                                        <p:tgtEl>
                                          <p:spTgt spid="53"/>
                                        </p:tgtEl>
                                        <p:attrNameLst>
                                          <p:attrName>ppt_y</p:attrName>
                                        </p:attrNameLst>
                                      </p:cBhvr>
                                      <p:tavLst>
                                        <p:tav tm="0">
                                          <p:val>
                                            <p:strVal val="#ppt_y+.1"/>
                                          </p:val>
                                        </p:tav>
                                        <p:tav tm="100000">
                                          <p:val>
                                            <p:strVal val="#ppt_y"/>
                                          </p:val>
                                        </p:tav>
                                      </p:tavLst>
                                    </p:anim>
                                    <p:animEffect transition="in" filter="fade">
                                      <p:cBhvr>
                                        <p:cTn id="76" dur="1000" decel="50000">
                                          <p:stCondLst>
                                            <p:cond delay="0"/>
                                          </p:stCondLst>
                                        </p:cTn>
                                        <p:tgtEl>
                                          <p:spTgt spid="53"/>
                                        </p:tgtEl>
                                      </p:cBhvr>
                                    </p:animEffect>
                                  </p:childTnLst>
                                </p:cTn>
                              </p:par>
                              <p:par>
                                <p:cTn id="77" presetID="25" presetClass="entr" presetSubtype="0" fill="hold" nodeType="withEffect">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cBhvr>
                                        <p:cTn id="79" dur="500" decel="50000" fill="hold">
                                          <p:stCondLst>
                                            <p:cond delay="0"/>
                                          </p:stCondLst>
                                        </p:cTn>
                                        <p:tgtEl>
                                          <p:spTgt spid="55"/>
                                        </p:tgtEl>
                                        <p:attrNameLst>
                                          <p:attrName>style.rotation</p:attrName>
                                        </p:attrNameLst>
                                      </p:cBhvr>
                                      <p:tavLst>
                                        <p:tav tm="0">
                                          <p:val>
                                            <p:fltVal val="-90"/>
                                          </p:val>
                                        </p:tav>
                                        <p:tav tm="100000">
                                          <p:val>
                                            <p:fltVal val="0"/>
                                          </p:val>
                                        </p:tav>
                                      </p:tavLst>
                                    </p:anim>
                                    <p:anim calcmode="lin" valueType="num">
                                      <p:cBhvr>
                                        <p:cTn id="80" dur="500" decel="50000" fill="hold">
                                          <p:stCondLst>
                                            <p:cond delay="0"/>
                                          </p:stCondLst>
                                        </p:cTn>
                                        <p:tgtEl>
                                          <p:spTgt spid="55"/>
                                        </p:tgtEl>
                                        <p:attrNameLst>
                                          <p:attrName>ppt_w</p:attrName>
                                        </p:attrNameLst>
                                      </p:cBhvr>
                                      <p:tavLst>
                                        <p:tav tm="0">
                                          <p:val>
                                            <p:strVal val="#ppt_w"/>
                                          </p:val>
                                        </p:tav>
                                        <p:tav tm="100000">
                                          <p:val>
                                            <p:strVal val="#ppt_w*.05"/>
                                          </p:val>
                                        </p:tav>
                                      </p:tavLst>
                                    </p:anim>
                                    <p:anim calcmode="lin" valueType="num">
                                      <p:cBhvr>
                                        <p:cTn id="81" dur="500" accel="50000" fill="hold">
                                          <p:stCondLst>
                                            <p:cond delay="500"/>
                                          </p:stCondLst>
                                        </p:cTn>
                                        <p:tgtEl>
                                          <p:spTgt spid="55"/>
                                        </p:tgtEl>
                                        <p:attrNameLst>
                                          <p:attrName>ppt_w</p:attrName>
                                        </p:attrNameLst>
                                      </p:cBhvr>
                                      <p:tavLst>
                                        <p:tav tm="0">
                                          <p:val>
                                            <p:strVal val="#ppt_w*.05"/>
                                          </p:val>
                                        </p:tav>
                                        <p:tav tm="100000">
                                          <p:val>
                                            <p:strVal val="#ppt_w"/>
                                          </p:val>
                                        </p:tav>
                                      </p:tavLst>
                                    </p:anim>
                                    <p:anim calcmode="lin" valueType="num">
                                      <p:cBhvr>
                                        <p:cTn id="82" dur="1000" fill="hold"/>
                                        <p:tgtEl>
                                          <p:spTgt spid="55"/>
                                        </p:tgtEl>
                                        <p:attrNameLst>
                                          <p:attrName>ppt_h</p:attrName>
                                        </p:attrNameLst>
                                      </p:cBhvr>
                                      <p:tavLst>
                                        <p:tav tm="0">
                                          <p:val>
                                            <p:strVal val="#ppt_h"/>
                                          </p:val>
                                        </p:tav>
                                        <p:tav tm="100000">
                                          <p:val>
                                            <p:strVal val="#ppt_h"/>
                                          </p:val>
                                        </p:tav>
                                      </p:tavLst>
                                    </p:anim>
                                    <p:anim calcmode="lin" valueType="num">
                                      <p:cBhvr>
                                        <p:cTn id="83" dur="500" decel="50000" fill="hold">
                                          <p:stCondLst>
                                            <p:cond delay="0"/>
                                          </p:stCondLst>
                                        </p:cTn>
                                        <p:tgtEl>
                                          <p:spTgt spid="55"/>
                                        </p:tgtEl>
                                        <p:attrNameLst>
                                          <p:attrName>ppt_x</p:attrName>
                                        </p:attrNameLst>
                                      </p:cBhvr>
                                      <p:tavLst>
                                        <p:tav tm="0">
                                          <p:val>
                                            <p:strVal val="#ppt_x+.4"/>
                                          </p:val>
                                        </p:tav>
                                        <p:tav tm="100000">
                                          <p:val>
                                            <p:strVal val="#ppt_x"/>
                                          </p:val>
                                        </p:tav>
                                      </p:tavLst>
                                    </p:anim>
                                    <p:anim calcmode="lin" valueType="num">
                                      <p:cBhvr>
                                        <p:cTn id="84" dur="500" decel="50000" fill="hold">
                                          <p:stCondLst>
                                            <p:cond delay="0"/>
                                          </p:stCondLst>
                                        </p:cTn>
                                        <p:tgtEl>
                                          <p:spTgt spid="55"/>
                                        </p:tgtEl>
                                        <p:attrNameLst>
                                          <p:attrName>ppt_y</p:attrName>
                                        </p:attrNameLst>
                                      </p:cBhvr>
                                      <p:tavLst>
                                        <p:tav tm="0">
                                          <p:val>
                                            <p:strVal val="#ppt_y-.2"/>
                                          </p:val>
                                        </p:tav>
                                        <p:tav tm="100000">
                                          <p:val>
                                            <p:strVal val="#ppt_y+.1"/>
                                          </p:val>
                                        </p:tav>
                                      </p:tavLst>
                                    </p:anim>
                                    <p:anim calcmode="lin" valueType="num">
                                      <p:cBhvr>
                                        <p:cTn id="85" dur="500" accel="50000" fill="hold">
                                          <p:stCondLst>
                                            <p:cond delay="500"/>
                                          </p:stCondLst>
                                        </p:cTn>
                                        <p:tgtEl>
                                          <p:spTgt spid="55"/>
                                        </p:tgtEl>
                                        <p:attrNameLst>
                                          <p:attrName>ppt_y</p:attrName>
                                        </p:attrNameLst>
                                      </p:cBhvr>
                                      <p:tavLst>
                                        <p:tav tm="0">
                                          <p:val>
                                            <p:strVal val="#ppt_y+.1"/>
                                          </p:val>
                                        </p:tav>
                                        <p:tav tm="100000">
                                          <p:val>
                                            <p:strVal val="#ppt_y"/>
                                          </p:val>
                                        </p:tav>
                                      </p:tavLst>
                                    </p:anim>
                                    <p:animEffect transition="in" filter="fade">
                                      <p:cBhvr>
                                        <p:cTn id="86" dur="1000" decel="50000">
                                          <p:stCondLst>
                                            <p:cond delay="0"/>
                                          </p:stCondLst>
                                        </p:cTn>
                                        <p:tgtEl>
                                          <p:spTgt spid="55"/>
                                        </p:tgtEl>
                                      </p:cBhvr>
                                    </p:animEffect>
                                  </p:childTnLst>
                                </p:cTn>
                              </p:par>
                            </p:childTnLst>
                          </p:cTn>
                        </p:par>
                        <p:par>
                          <p:cTn id="87" fill="hold">
                            <p:stCondLst>
                              <p:cond delay="2500"/>
                            </p:stCondLst>
                            <p:childTnLst>
                              <p:par>
                                <p:cTn id="88" presetID="10" presetClass="entr" presetSubtype="0" fill="hold" grpId="0" nodeType="afterEffect">
                                  <p:stCondLst>
                                    <p:cond delay="0"/>
                                  </p:stCondLst>
                                  <p:childTnLst>
                                    <p:set>
                                      <p:cBhvr>
                                        <p:cTn id="89" dur="1" fill="hold">
                                          <p:stCondLst>
                                            <p:cond delay="0"/>
                                          </p:stCondLst>
                                        </p:cTn>
                                        <p:tgtEl>
                                          <p:spTgt spid="16"/>
                                        </p:tgtEl>
                                        <p:attrNameLst>
                                          <p:attrName>style.visibility</p:attrName>
                                        </p:attrNameLst>
                                      </p:cBhvr>
                                      <p:to>
                                        <p:strVal val="visible"/>
                                      </p:to>
                                    </p:set>
                                    <p:animEffect transition="in" filter="fade">
                                      <p:cBhvr>
                                        <p:cTn id="90" dur="500"/>
                                        <p:tgtEl>
                                          <p:spTgt spid="16"/>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fade">
                                      <p:cBhvr>
                                        <p:cTn id="93" dur="500"/>
                                        <p:tgtEl>
                                          <p:spTgt spid="17"/>
                                        </p:tgtEl>
                                      </p:cBhvr>
                                    </p:animEffect>
                                  </p:childTnLst>
                                </p:cTn>
                              </p:par>
                            </p:childTnLst>
                          </p:cTn>
                        </p:par>
                        <p:par>
                          <p:cTn id="94" fill="hold">
                            <p:stCondLst>
                              <p:cond delay="3000"/>
                            </p:stCondLst>
                            <p:childTnLst>
                              <p:par>
                                <p:cTn id="95" presetID="22" presetClass="entr" presetSubtype="8" fill="hold" grpId="0" nodeType="afterEffect">
                                  <p:stCondLst>
                                    <p:cond delay="0"/>
                                  </p:stCondLst>
                                  <p:childTnLst>
                                    <p:set>
                                      <p:cBhvr>
                                        <p:cTn id="96" dur="1" fill="hold">
                                          <p:stCondLst>
                                            <p:cond delay="0"/>
                                          </p:stCondLst>
                                        </p:cTn>
                                        <p:tgtEl>
                                          <p:spTgt spid="48"/>
                                        </p:tgtEl>
                                        <p:attrNameLst>
                                          <p:attrName>style.visibility</p:attrName>
                                        </p:attrNameLst>
                                      </p:cBhvr>
                                      <p:to>
                                        <p:strVal val="visible"/>
                                      </p:to>
                                    </p:set>
                                    <p:animEffect transition="in" filter="wipe(left)">
                                      <p:cBhvr>
                                        <p:cTn id="97" dur="500"/>
                                        <p:tgtEl>
                                          <p:spTgt spid="48"/>
                                        </p:tgtEl>
                                      </p:cBhvr>
                                    </p:animEffect>
                                  </p:childTnLst>
                                </p:cTn>
                              </p:par>
                            </p:childTnLst>
                          </p:cTn>
                        </p:par>
                        <p:par>
                          <p:cTn id="98" fill="hold">
                            <p:stCondLst>
                              <p:cond delay="3500"/>
                            </p:stCondLst>
                            <p:childTnLst>
                              <p:par>
                                <p:cTn id="99" presetID="42" presetClass="entr" presetSubtype="0" fill="hold" grpId="0" nodeType="afterEffect">
                                  <p:stCondLst>
                                    <p:cond delay="0"/>
                                  </p:stCondLst>
                                  <p:childTnLst>
                                    <p:set>
                                      <p:cBhvr>
                                        <p:cTn id="100" dur="1" fill="hold">
                                          <p:stCondLst>
                                            <p:cond delay="0"/>
                                          </p:stCondLst>
                                        </p:cTn>
                                        <p:tgtEl>
                                          <p:spTgt spid="6"/>
                                        </p:tgtEl>
                                        <p:attrNameLst>
                                          <p:attrName>style.visibility</p:attrName>
                                        </p:attrNameLst>
                                      </p:cBhvr>
                                      <p:to>
                                        <p:strVal val="visible"/>
                                      </p:to>
                                    </p:set>
                                    <p:animEffect transition="in" filter="fade">
                                      <p:cBhvr>
                                        <p:cTn id="101" dur="1000"/>
                                        <p:tgtEl>
                                          <p:spTgt spid="6"/>
                                        </p:tgtEl>
                                      </p:cBhvr>
                                    </p:animEffect>
                                    <p:anim calcmode="lin" valueType="num">
                                      <p:cBhvr>
                                        <p:cTn id="102" dur="1000" fill="hold"/>
                                        <p:tgtEl>
                                          <p:spTgt spid="6"/>
                                        </p:tgtEl>
                                        <p:attrNameLst>
                                          <p:attrName>ppt_x</p:attrName>
                                        </p:attrNameLst>
                                      </p:cBhvr>
                                      <p:tavLst>
                                        <p:tav tm="0">
                                          <p:val>
                                            <p:strVal val="#ppt_x"/>
                                          </p:val>
                                        </p:tav>
                                        <p:tav tm="100000">
                                          <p:val>
                                            <p:strVal val="#ppt_x"/>
                                          </p:val>
                                        </p:tav>
                                      </p:tavLst>
                                    </p:anim>
                                    <p:anim calcmode="lin" valueType="num">
                                      <p:cBhvr>
                                        <p:cTn id="103" dur="1000" fill="hold"/>
                                        <p:tgtEl>
                                          <p:spTgt spid="6"/>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7"/>
                                        </p:tgtEl>
                                        <p:attrNameLst>
                                          <p:attrName>style.visibility</p:attrName>
                                        </p:attrNameLst>
                                      </p:cBhvr>
                                      <p:to>
                                        <p:strVal val="visible"/>
                                      </p:to>
                                    </p:set>
                                    <p:animEffect transition="in" filter="fade">
                                      <p:cBhvr>
                                        <p:cTn id="106" dur="1000"/>
                                        <p:tgtEl>
                                          <p:spTgt spid="7"/>
                                        </p:tgtEl>
                                      </p:cBhvr>
                                    </p:animEffect>
                                    <p:anim calcmode="lin" valueType="num">
                                      <p:cBhvr>
                                        <p:cTn id="107" dur="1000" fill="hold"/>
                                        <p:tgtEl>
                                          <p:spTgt spid="7"/>
                                        </p:tgtEl>
                                        <p:attrNameLst>
                                          <p:attrName>ppt_x</p:attrName>
                                        </p:attrNameLst>
                                      </p:cBhvr>
                                      <p:tavLst>
                                        <p:tav tm="0">
                                          <p:val>
                                            <p:strVal val="#ppt_x"/>
                                          </p:val>
                                        </p:tav>
                                        <p:tav tm="100000">
                                          <p:val>
                                            <p:strVal val="#ppt_x"/>
                                          </p:val>
                                        </p:tav>
                                      </p:tavLst>
                                    </p:anim>
                                    <p:anim calcmode="lin" valueType="num">
                                      <p:cBhvr>
                                        <p:cTn id="108" dur="1000" fill="hold"/>
                                        <p:tgtEl>
                                          <p:spTgt spid="7"/>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8"/>
                                        </p:tgtEl>
                                        <p:attrNameLst>
                                          <p:attrName>style.visibility</p:attrName>
                                        </p:attrNameLst>
                                      </p:cBhvr>
                                      <p:to>
                                        <p:strVal val="visible"/>
                                      </p:to>
                                    </p:set>
                                    <p:animEffect transition="in" filter="fade">
                                      <p:cBhvr>
                                        <p:cTn id="111" dur="1000"/>
                                        <p:tgtEl>
                                          <p:spTgt spid="8"/>
                                        </p:tgtEl>
                                      </p:cBhvr>
                                    </p:animEffect>
                                    <p:anim calcmode="lin" valueType="num">
                                      <p:cBhvr>
                                        <p:cTn id="112" dur="1000" fill="hold"/>
                                        <p:tgtEl>
                                          <p:spTgt spid="8"/>
                                        </p:tgtEl>
                                        <p:attrNameLst>
                                          <p:attrName>ppt_x</p:attrName>
                                        </p:attrNameLst>
                                      </p:cBhvr>
                                      <p:tavLst>
                                        <p:tav tm="0">
                                          <p:val>
                                            <p:strVal val="#ppt_x"/>
                                          </p:val>
                                        </p:tav>
                                        <p:tav tm="100000">
                                          <p:val>
                                            <p:strVal val="#ppt_x"/>
                                          </p:val>
                                        </p:tav>
                                      </p:tavLst>
                                    </p:anim>
                                    <p:anim calcmode="lin" valueType="num">
                                      <p:cBhvr>
                                        <p:cTn id="113" dur="1000" fill="hold"/>
                                        <p:tgtEl>
                                          <p:spTgt spid="8"/>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9"/>
                                        </p:tgtEl>
                                        <p:attrNameLst>
                                          <p:attrName>style.visibility</p:attrName>
                                        </p:attrNameLst>
                                      </p:cBhvr>
                                      <p:to>
                                        <p:strVal val="visible"/>
                                      </p:to>
                                    </p:set>
                                    <p:animEffect transition="in" filter="fade">
                                      <p:cBhvr>
                                        <p:cTn id="116" dur="1000"/>
                                        <p:tgtEl>
                                          <p:spTgt spid="9"/>
                                        </p:tgtEl>
                                      </p:cBhvr>
                                    </p:animEffect>
                                    <p:anim calcmode="lin" valueType="num">
                                      <p:cBhvr>
                                        <p:cTn id="117" dur="1000" fill="hold"/>
                                        <p:tgtEl>
                                          <p:spTgt spid="9"/>
                                        </p:tgtEl>
                                        <p:attrNameLst>
                                          <p:attrName>ppt_x</p:attrName>
                                        </p:attrNameLst>
                                      </p:cBhvr>
                                      <p:tavLst>
                                        <p:tav tm="0">
                                          <p:val>
                                            <p:strVal val="#ppt_x"/>
                                          </p:val>
                                        </p:tav>
                                        <p:tav tm="100000">
                                          <p:val>
                                            <p:strVal val="#ppt_x"/>
                                          </p:val>
                                        </p:tav>
                                      </p:tavLst>
                                    </p:anim>
                                    <p:anim calcmode="lin" valueType="num">
                                      <p:cBhvr>
                                        <p:cTn id="118" dur="1000" fill="hold"/>
                                        <p:tgtEl>
                                          <p:spTgt spid="9"/>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10"/>
                                        </p:tgtEl>
                                        <p:attrNameLst>
                                          <p:attrName>style.visibility</p:attrName>
                                        </p:attrNameLst>
                                      </p:cBhvr>
                                      <p:to>
                                        <p:strVal val="visible"/>
                                      </p:to>
                                    </p:set>
                                    <p:animEffect transition="in" filter="fade">
                                      <p:cBhvr>
                                        <p:cTn id="121" dur="1000"/>
                                        <p:tgtEl>
                                          <p:spTgt spid="10"/>
                                        </p:tgtEl>
                                      </p:cBhvr>
                                    </p:animEffect>
                                    <p:anim calcmode="lin" valueType="num">
                                      <p:cBhvr>
                                        <p:cTn id="122" dur="1000" fill="hold"/>
                                        <p:tgtEl>
                                          <p:spTgt spid="10"/>
                                        </p:tgtEl>
                                        <p:attrNameLst>
                                          <p:attrName>ppt_x</p:attrName>
                                        </p:attrNameLst>
                                      </p:cBhvr>
                                      <p:tavLst>
                                        <p:tav tm="0">
                                          <p:val>
                                            <p:strVal val="#ppt_x"/>
                                          </p:val>
                                        </p:tav>
                                        <p:tav tm="100000">
                                          <p:val>
                                            <p:strVal val="#ppt_x"/>
                                          </p:val>
                                        </p:tav>
                                      </p:tavLst>
                                    </p:anim>
                                    <p:anim calcmode="lin" valueType="num">
                                      <p:cBhvr>
                                        <p:cTn id="123" dur="1000" fill="hold"/>
                                        <p:tgtEl>
                                          <p:spTgt spid="10"/>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11"/>
                                        </p:tgtEl>
                                        <p:attrNameLst>
                                          <p:attrName>style.visibility</p:attrName>
                                        </p:attrNameLst>
                                      </p:cBhvr>
                                      <p:to>
                                        <p:strVal val="visible"/>
                                      </p:to>
                                    </p:set>
                                    <p:animEffect transition="in" filter="fade">
                                      <p:cBhvr>
                                        <p:cTn id="126" dur="1000"/>
                                        <p:tgtEl>
                                          <p:spTgt spid="11"/>
                                        </p:tgtEl>
                                      </p:cBhvr>
                                    </p:animEffect>
                                    <p:anim calcmode="lin" valueType="num">
                                      <p:cBhvr>
                                        <p:cTn id="127" dur="1000" fill="hold"/>
                                        <p:tgtEl>
                                          <p:spTgt spid="11"/>
                                        </p:tgtEl>
                                        <p:attrNameLst>
                                          <p:attrName>ppt_x</p:attrName>
                                        </p:attrNameLst>
                                      </p:cBhvr>
                                      <p:tavLst>
                                        <p:tav tm="0">
                                          <p:val>
                                            <p:strVal val="#ppt_x"/>
                                          </p:val>
                                        </p:tav>
                                        <p:tav tm="100000">
                                          <p:val>
                                            <p:strVal val="#ppt_x"/>
                                          </p:val>
                                        </p:tav>
                                      </p:tavLst>
                                    </p:anim>
                                    <p:anim calcmode="lin" valueType="num">
                                      <p:cBhvr>
                                        <p:cTn id="128" dur="1000" fill="hold"/>
                                        <p:tgtEl>
                                          <p:spTgt spid="11"/>
                                        </p:tgtEl>
                                        <p:attrNameLst>
                                          <p:attrName>ppt_y</p:attrName>
                                        </p:attrNameLst>
                                      </p:cBhvr>
                                      <p:tavLst>
                                        <p:tav tm="0">
                                          <p:val>
                                            <p:strVal val="#ppt_y+.1"/>
                                          </p:val>
                                        </p:tav>
                                        <p:tav tm="100000">
                                          <p:val>
                                            <p:strVal val="#ppt_y"/>
                                          </p:val>
                                        </p:tav>
                                      </p:tavLst>
                                    </p:anim>
                                  </p:childTnLst>
                                </p:cTn>
                              </p:par>
                            </p:childTnLst>
                          </p:cTn>
                        </p:par>
                        <p:par>
                          <p:cTn id="129" fill="hold">
                            <p:stCondLst>
                              <p:cond delay="4500"/>
                            </p:stCondLst>
                            <p:childTnLst>
                              <p:par>
                                <p:cTn id="130" presetID="42" presetClass="entr" presetSubtype="0" fill="hold" grpId="0" nodeType="afterEffect">
                                  <p:stCondLst>
                                    <p:cond delay="0"/>
                                  </p:stCondLst>
                                  <p:childTnLst>
                                    <p:set>
                                      <p:cBhvr>
                                        <p:cTn id="131" dur="1" fill="hold">
                                          <p:stCondLst>
                                            <p:cond delay="0"/>
                                          </p:stCondLst>
                                        </p:cTn>
                                        <p:tgtEl>
                                          <p:spTgt spid="12"/>
                                        </p:tgtEl>
                                        <p:attrNameLst>
                                          <p:attrName>style.visibility</p:attrName>
                                        </p:attrNameLst>
                                      </p:cBhvr>
                                      <p:to>
                                        <p:strVal val="visible"/>
                                      </p:to>
                                    </p:set>
                                    <p:animEffect transition="in" filter="fade">
                                      <p:cBhvr>
                                        <p:cTn id="132" dur="1000"/>
                                        <p:tgtEl>
                                          <p:spTgt spid="12"/>
                                        </p:tgtEl>
                                      </p:cBhvr>
                                    </p:animEffect>
                                    <p:anim calcmode="lin" valueType="num">
                                      <p:cBhvr>
                                        <p:cTn id="133" dur="1000" fill="hold"/>
                                        <p:tgtEl>
                                          <p:spTgt spid="12"/>
                                        </p:tgtEl>
                                        <p:attrNameLst>
                                          <p:attrName>ppt_x</p:attrName>
                                        </p:attrNameLst>
                                      </p:cBhvr>
                                      <p:tavLst>
                                        <p:tav tm="0">
                                          <p:val>
                                            <p:strVal val="#ppt_x"/>
                                          </p:val>
                                        </p:tav>
                                        <p:tav tm="100000">
                                          <p:val>
                                            <p:strVal val="#ppt_x"/>
                                          </p:val>
                                        </p:tav>
                                      </p:tavLst>
                                    </p:anim>
                                    <p:anim calcmode="lin" valueType="num">
                                      <p:cBhvr>
                                        <p:cTn id="134" dur="1000" fill="hold"/>
                                        <p:tgtEl>
                                          <p:spTgt spid="12"/>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19"/>
                                        </p:tgtEl>
                                        <p:attrNameLst>
                                          <p:attrName>style.visibility</p:attrName>
                                        </p:attrNameLst>
                                      </p:cBhvr>
                                      <p:to>
                                        <p:strVal val="visible"/>
                                      </p:to>
                                    </p:set>
                                    <p:animEffect transition="in" filter="fade">
                                      <p:cBhvr>
                                        <p:cTn id="137" dur="1000"/>
                                        <p:tgtEl>
                                          <p:spTgt spid="19"/>
                                        </p:tgtEl>
                                      </p:cBhvr>
                                    </p:animEffect>
                                    <p:anim calcmode="lin" valueType="num">
                                      <p:cBhvr>
                                        <p:cTn id="138" dur="1000" fill="hold"/>
                                        <p:tgtEl>
                                          <p:spTgt spid="19"/>
                                        </p:tgtEl>
                                        <p:attrNameLst>
                                          <p:attrName>ppt_x</p:attrName>
                                        </p:attrNameLst>
                                      </p:cBhvr>
                                      <p:tavLst>
                                        <p:tav tm="0">
                                          <p:val>
                                            <p:strVal val="#ppt_x"/>
                                          </p:val>
                                        </p:tav>
                                        <p:tav tm="100000">
                                          <p:val>
                                            <p:strVal val="#ppt_x"/>
                                          </p:val>
                                        </p:tav>
                                      </p:tavLst>
                                    </p:anim>
                                    <p:anim calcmode="lin" valueType="num">
                                      <p:cBhvr>
                                        <p:cTn id="139" dur="1000" fill="hold"/>
                                        <p:tgtEl>
                                          <p:spTgt spid="19"/>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20"/>
                                        </p:tgtEl>
                                        <p:attrNameLst>
                                          <p:attrName>style.visibility</p:attrName>
                                        </p:attrNameLst>
                                      </p:cBhvr>
                                      <p:to>
                                        <p:strVal val="visible"/>
                                      </p:to>
                                    </p:set>
                                    <p:animEffect transition="in" filter="fade">
                                      <p:cBhvr>
                                        <p:cTn id="142" dur="1000"/>
                                        <p:tgtEl>
                                          <p:spTgt spid="20"/>
                                        </p:tgtEl>
                                      </p:cBhvr>
                                    </p:animEffect>
                                    <p:anim calcmode="lin" valueType="num">
                                      <p:cBhvr>
                                        <p:cTn id="143" dur="1000" fill="hold"/>
                                        <p:tgtEl>
                                          <p:spTgt spid="20"/>
                                        </p:tgtEl>
                                        <p:attrNameLst>
                                          <p:attrName>ppt_x</p:attrName>
                                        </p:attrNameLst>
                                      </p:cBhvr>
                                      <p:tavLst>
                                        <p:tav tm="0">
                                          <p:val>
                                            <p:strVal val="#ppt_x"/>
                                          </p:val>
                                        </p:tav>
                                        <p:tav tm="100000">
                                          <p:val>
                                            <p:strVal val="#ppt_x"/>
                                          </p:val>
                                        </p:tav>
                                      </p:tavLst>
                                    </p:anim>
                                    <p:anim calcmode="lin" valueType="num">
                                      <p:cBhvr>
                                        <p:cTn id="144" dur="1000" fill="hold"/>
                                        <p:tgtEl>
                                          <p:spTgt spid="20"/>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21"/>
                                        </p:tgtEl>
                                        <p:attrNameLst>
                                          <p:attrName>style.visibility</p:attrName>
                                        </p:attrNameLst>
                                      </p:cBhvr>
                                      <p:to>
                                        <p:strVal val="visible"/>
                                      </p:to>
                                    </p:set>
                                    <p:animEffect transition="in" filter="fade">
                                      <p:cBhvr>
                                        <p:cTn id="147" dur="1000"/>
                                        <p:tgtEl>
                                          <p:spTgt spid="21"/>
                                        </p:tgtEl>
                                      </p:cBhvr>
                                    </p:animEffect>
                                    <p:anim calcmode="lin" valueType="num">
                                      <p:cBhvr>
                                        <p:cTn id="148" dur="1000" fill="hold"/>
                                        <p:tgtEl>
                                          <p:spTgt spid="21"/>
                                        </p:tgtEl>
                                        <p:attrNameLst>
                                          <p:attrName>ppt_x</p:attrName>
                                        </p:attrNameLst>
                                      </p:cBhvr>
                                      <p:tavLst>
                                        <p:tav tm="0">
                                          <p:val>
                                            <p:strVal val="#ppt_x"/>
                                          </p:val>
                                        </p:tav>
                                        <p:tav tm="100000">
                                          <p:val>
                                            <p:strVal val="#ppt_x"/>
                                          </p:val>
                                        </p:tav>
                                      </p:tavLst>
                                    </p:anim>
                                    <p:anim calcmode="lin" valueType="num">
                                      <p:cBhvr>
                                        <p:cTn id="149" dur="1000" fill="hold"/>
                                        <p:tgtEl>
                                          <p:spTgt spid="21"/>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22"/>
                                        </p:tgtEl>
                                        <p:attrNameLst>
                                          <p:attrName>style.visibility</p:attrName>
                                        </p:attrNameLst>
                                      </p:cBhvr>
                                      <p:to>
                                        <p:strVal val="visible"/>
                                      </p:to>
                                    </p:set>
                                    <p:animEffect transition="in" filter="fade">
                                      <p:cBhvr>
                                        <p:cTn id="152" dur="1000"/>
                                        <p:tgtEl>
                                          <p:spTgt spid="22"/>
                                        </p:tgtEl>
                                      </p:cBhvr>
                                    </p:animEffect>
                                    <p:anim calcmode="lin" valueType="num">
                                      <p:cBhvr>
                                        <p:cTn id="153" dur="1000" fill="hold"/>
                                        <p:tgtEl>
                                          <p:spTgt spid="22"/>
                                        </p:tgtEl>
                                        <p:attrNameLst>
                                          <p:attrName>ppt_x</p:attrName>
                                        </p:attrNameLst>
                                      </p:cBhvr>
                                      <p:tavLst>
                                        <p:tav tm="0">
                                          <p:val>
                                            <p:strVal val="#ppt_x"/>
                                          </p:val>
                                        </p:tav>
                                        <p:tav tm="100000">
                                          <p:val>
                                            <p:strVal val="#ppt_x"/>
                                          </p:val>
                                        </p:tav>
                                      </p:tavLst>
                                    </p:anim>
                                    <p:anim calcmode="lin" valueType="num">
                                      <p:cBhvr>
                                        <p:cTn id="154" dur="1000" fill="hold"/>
                                        <p:tgtEl>
                                          <p:spTgt spid="22"/>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23"/>
                                        </p:tgtEl>
                                        <p:attrNameLst>
                                          <p:attrName>style.visibility</p:attrName>
                                        </p:attrNameLst>
                                      </p:cBhvr>
                                      <p:to>
                                        <p:strVal val="visible"/>
                                      </p:to>
                                    </p:set>
                                    <p:animEffect transition="in" filter="fade">
                                      <p:cBhvr>
                                        <p:cTn id="157" dur="1000"/>
                                        <p:tgtEl>
                                          <p:spTgt spid="23"/>
                                        </p:tgtEl>
                                      </p:cBhvr>
                                    </p:animEffect>
                                    <p:anim calcmode="lin" valueType="num">
                                      <p:cBhvr>
                                        <p:cTn id="158" dur="1000" fill="hold"/>
                                        <p:tgtEl>
                                          <p:spTgt spid="23"/>
                                        </p:tgtEl>
                                        <p:attrNameLst>
                                          <p:attrName>ppt_x</p:attrName>
                                        </p:attrNameLst>
                                      </p:cBhvr>
                                      <p:tavLst>
                                        <p:tav tm="0">
                                          <p:val>
                                            <p:strVal val="#ppt_x"/>
                                          </p:val>
                                        </p:tav>
                                        <p:tav tm="100000">
                                          <p:val>
                                            <p:strVal val="#ppt_x"/>
                                          </p:val>
                                        </p:tav>
                                      </p:tavLst>
                                    </p:anim>
                                    <p:anim calcmode="lin" valueType="num">
                                      <p:cBhvr>
                                        <p:cTn id="159" dur="1000" fill="hold"/>
                                        <p:tgtEl>
                                          <p:spTgt spid="23"/>
                                        </p:tgtEl>
                                        <p:attrNameLst>
                                          <p:attrName>ppt_y</p:attrName>
                                        </p:attrNameLst>
                                      </p:cBhvr>
                                      <p:tavLst>
                                        <p:tav tm="0">
                                          <p:val>
                                            <p:strVal val="#ppt_y+.1"/>
                                          </p:val>
                                        </p:tav>
                                        <p:tav tm="100000">
                                          <p:val>
                                            <p:strVal val="#ppt_y"/>
                                          </p:val>
                                        </p:tav>
                                      </p:tavLst>
                                    </p:anim>
                                  </p:childTnLst>
                                </p:cTn>
                              </p:par>
                            </p:childTnLst>
                          </p:cTn>
                        </p:par>
                        <p:par>
                          <p:cTn id="160" fill="hold">
                            <p:stCondLst>
                              <p:cond delay="5500"/>
                            </p:stCondLst>
                            <p:childTnLst>
                              <p:par>
                                <p:cTn id="161" presetID="42" presetClass="entr" presetSubtype="0" fill="hold" grpId="0" nodeType="afterEffect">
                                  <p:stCondLst>
                                    <p:cond delay="0"/>
                                  </p:stCondLst>
                                  <p:childTnLst>
                                    <p:set>
                                      <p:cBhvr>
                                        <p:cTn id="162" dur="1" fill="hold">
                                          <p:stCondLst>
                                            <p:cond delay="0"/>
                                          </p:stCondLst>
                                        </p:cTn>
                                        <p:tgtEl>
                                          <p:spTgt spid="13"/>
                                        </p:tgtEl>
                                        <p:attrNameLst>
                                          <p:attrName>style.visibility</p:attrName>
                                        </p:attrNameLst>
                                      </p:cBhvr>
                                      <p:to>
                                        <p:strVal val="visible"/>
                                      </p:to>
                                    </p:set>
                                    <p:animEffect transition="in" filter="fade">
                                      <p:cBhvr>
                                        <p:cTn id="163" dur="1000"/>
                                        <p:tgtEl>
                                          <p:spTgt spid="13"/>
                                        </p:tgtEl>
                                      </p:cBhvr>
                                    </p:animEffect>
                                    <p:anim calcmode="lin" valueType="num">
                                      <p:cBhvr>
                                        <p:cTn id="164" dur="1000" fill="hold"/>
                                        <p:tgtEl>
                                          <p:spTgt spid="13"/>
                                        </p:tgtEl>
                                        <p:attrNameLst>
                                          <p:attrName>ppt_x</p:attrName>
                                        </p:attrNameLst>
                                      </p:cBhvr>
                                      <p:tavLst>
                                        <p:tav tm="0">
                                          <p:val>
                                            <p:strVal val="#ppt_x"/>
                                          </p:val>
                                        </p:tav>
                                        <p:tav tm="100000">
                                          <p:val>
                                            <p:strVal val="#ppt_x"/>
                                          </p:val>
                                        </p:tav>
                                      </p:tavLst>
                                    </p:anim>
                                    <p:anim calcmode="lin" valueType="num">
                                      <p:cBhvr>
                                        <p:cTn id="165" dur="1000" fill="hold"/>
                                        <p:tgtEl>
                                          <p:spTgt spid="13"/>
                                        </p:tgtEl>
                                        <p:attrNameLst>
                                          <p:attrName>ppt_y</p:attrName>
                                        </p:attrNameLst>
                                      </p:cBhvr>
                                      <p:tavLst>
                                        <p:tav tm="0">
                                          <p:val>
                                            <p:strVal val="#ppt_y+.1"/>
                                          </p:val>
                                        </p:tav>
                                        <p:tav tm="100000">
                                          <p:val>
                                            <p:strVal val="#ppt_y"/>
                                          </p:val>
                                        </p:tav>
                                      </p:tavLst>
                                    </p:anim>
                                  </p:childTnLst>
                                </p:cTn>
                              </p:par>
                              <p:par>
                                <p:cTn id="166" presetID="42" presetClass="entr" presetSubtype="0" fill="hold" grpId="0" nodeType="withEffect">
                                  <p:stCondLst>
                                    <p:cond delay="0"/>
                                  </p:stCondLst>
                                  <p:childTnLst>
                                    <p:set>
                                      <p:cBhvr>
                                        <p:cTn id="167" dur="1" fill="hold">
                                          <p:stCondLst>
                                            <p:cond delay="0"/>
                                          </p:stCondLst>
                                        </p:cTn>
                                        <p:tgtEl>
                                          <p:spTgt spid="24"/>
                                        </p:tgtEl>
                                        <p:attrNameLst>
                                          <p:attrName>style.visibility</p:attrName>
                                        </p:attrNameLst>
                                      </p:cBhvr>
                                      <p:to>
                                        <p:strVal val="visible"/>
                                      </p:to>
                                    </p:set>
                                    <p:animEffect transition="in" filter="fade">
                                      <p:cBhvr>
                                        <p:cTn id="168" dur="1000"/>
                                        <p:tgtEl>
                                          <p:spTgt spid="24"/>
                                        </p:tgtEl>
                                      </p:cBhvr>
                                    </p:animEffect>
                                    <p:anim calcmode="lin" valueType="num">
                                      <p:cBhvr>
                                        <p:cTn id="169" dur="1000" fill="hold"/>
                                        <p:tgtEl>
                                          <p:spTgt spid="24"/>
                                        </p:tgtEl>
                                        <p:attrNameLst>
                                          <p:attrName>ppt_x</p:attrName>
                                        </p:attrNameLst>
                                      </p:cBhvr>
                                      <p:tavLst>
                                        <p:tav tm="0">
                                          <p:val>
                                            <p:strVal val="#ppt_x"/>
                                          </p:val>
                                        </p:tav>
                                        <p:tav tm="100000">
                                          <p:val>
                                            <p:strVal val="#ppt_x"/>
                                          </p:val>
                                        </p:tav>
                                      </p:tavLst>
                                    </p:anim>
                                    <p:anim calcmode="lin" valueType="num">
                                      <p:cBhvr>
                                        <p:cTn id="170" dur="1000" fill="hold"/>
                                        <p:tgtEl>
                                          <p:spTgt spid="24"/>
                                        </p:tgtEl>
                                        <p:attrNameLst>
                                          <p:attrName>ppt_y</p:attrName>
                                        </p:attrNameLst>
                                      </p:cBhvr>
                                      <p:tavLst>
                                        <p:tav tm="0">
                                          <p:val>
                                            <p:strVal val="#ppt_y+.1"/>
                                          </p:val>
                                        </p:tav>
                                        <p:tav tm="100000">
                                          <p:val>
                                            <p:strVal val="#ppt_y"/>
                                          </p:val>
                                        </p:tav>
                                      </p:tavLst>
                                    </p:anim>
                                  </p:childTnLst>
                                </p:cTn>
                              </p:par>
                              <p:par>
                                <p:cTn id="171" presetID="42" presetClass="entr" presetSubtype="0" fill="hold" grpId="0" nodeType="withEffect">
                                  <p:stCondLst>
                                    <p:cond delay="0"/>
                                  </p:stCondLst>
                                  <p:childTnLst>
                                    <p:set>
                                      <p:cBhvr>
                                        <p:cTn id="172" dur="1" fill="hold">
                                          <p:stCondLst>
                                            <p:cond delay="0"/>
                                          </p:stCondLst>
                                        </p:cTn>
                                        <p:tgtEl>
                                          <p:spTgt spid="25"/>
                                        </p:tgtEl>
                                        <p:attrNameLst>
                                          <p:attrName>style.visibility</p:attrName>
                                        </p:attrNameLst>
                                      </p:cBhvr>
                                      <p:to>
                                        <p:strVal val="visible"/>
                                      </p:to>
                                    </p:set>
                                    <p:animEffect transition="in" filter="fade">
                                      <p:cBhvr>
                                        <p:cTn id="173" dur="1000"/>
                                        <p:tgtEl>
                                          <p:spTgt spid="25"/>
                                        </p:tgtEl>
                                      </p:cBhvr>
                                    </p:animEffect>
                                    <p:anim calcmode="lin" valueType="num">
                                      <p:cBhvr>
                                        <p:cTn id="174" dur="1000" fill="hold"/>
                                        <p:tgtEl>
                                          <p:spTgt spid="25"/>
                                        </p:tgtEl>
                                        <p:attrNameLst>
                                          <p:attrName>ppt_x</p:attrName>
                                        </p:attrNameLst>
                                      </p:cBhvr>
                                      <p:tavLst>
                                        <p:tav tm="0">
                                          <p:val>
                                            <p:strVal val="#ppt_x"/>
                                          </p:val>
                                        </p:tav>
                                        <p:tav tm="100000">
                                          <p:val>
                                            <p:strVal val="#ppt_x"/>
                                          </p:val>
                                        </p:tav>
                                      </p:tavLst>
                                    </p:anim>
                                    <p:anim calcmode="lin" valueType="num">
                                      <p:cBhvr>
                                        <p:cTn id="175" dur="1000" fill="hold"/>
                                        <p:tgtEl>
                                          <p:spTgt spid="25"/>
                                        </p:tgtEl>
                                        <p:attrNameLst>
                                          <p:attrName>ppt_y</p:attrName>
                                        </p:attrNameLst>
                                      </p:cBhvr>
                                      <p:tavLst>
                                        <p:tav tm="0">
                                          <p:val>
                                            <p:strVal val="#ppt_y+.1"/>
                                          </p:val>
                                        </p:tav>
                                        <p:tav tm="100000">
                                          <p:val>
                                            <p:strVal val="#ppt_y"/>
                                          </p:val>
                                        </p:tav>
                                      </p:tavLst>
                                    </p:anim>
                                  </p:childTnLst>
                                </p:cTn>
                              </p:par>
                              <p:par>
                                <p:cTn id="176" presetID="42" presetClass="entr" presetSubtype="0" fill="hold" grpId="0" nodeType="withEffect">
                                  <p:stCondLst>
                                    <p:cond delay="0"/>
                                  </p:stCondLst>
                                  <p:childTnLst>
                                    <p:set>
                                      <p:cBhvr>
                                        <p:cTn id="177" dur="1" fill="hold">
                                          <p:stCondLst>
                                            <p:cond delay="0"/>
                                          </p:stCondLst>
                                        </p:cTn>
                                        <p:tgtEl>
                                          <p:spTgt spid="26"/>
                                        </p:tgtEl>
                                        <p:attrNameLst>
                                          <p:attrName>style.visibility</p:attrName>
                                        </p:attrNameLst>
                                      </p:cBhvr>
                                      <p:to>
                                        <p:strVal val="visible"/>
                                      </p:to>
                                    </p:set>
                                    <p:animEffect transition="in" filter="fade">
                                      <p:cBhvr>
                                        <p:cTn id="178" dur="1000"/>
                                        <p:tgtEl>
                                          <p:spTgt spid="26"/>
                                        </p:tgtEl>
                                      </p:cBhvr>
                                    </p:animEffect>
                                    <p:anim calcmode="lin" valueType="num">
                                      <p:cBhvr>
                                        <p:cTn id="179" dur="1000" fill="hold"/>
                                        <p:tgtEl>
                                          <p:spTgt spid="26"/>
                                        </p:tgtEl>
                                        <p:attrNameLst>
                                          <p:attrName>ppt_x</p:attrName>
                                        </p:attrNameLst>
                                      </p:cBhvr>
                                      <p:tavLst>
                                        <p:tav tm="0">
                                          <p:val>
                                            <p:strVal val="#ppt_x"/>
                                          </p:val>
                                        </p:tav>
                                        <p:tav tm="100000">
                                          <p:val>
                                            <p:strVal val="#ppt_x"/>
                                          </p:val>
                                        </p:tav>
                                      </p:tavLst>
                                    </p:anim>
                                    <p:anim calcmode="lin" valueType="num">
                                      <p:cBhvr>
                                        <p:cTn id="180" dur="1000" fill="hold"/>
                                        <p:tgtEl>
                                          <p:spTgt spid="26"/>
                                        </p:tgtEl>
                                        <p:attrNameLst>
                                          <p:attrName>ppt_y</p:attrName>
                                        </p:attrNameLst>
                                      </p:cBhvr>
                                      <p:tavLst>
                                        <p:tav tm="0">
                                          <p:val>
                                            <p:strVal val="#ppt_y+.1"/>
                                          </p:val>
                                        </p:tav>
                                        <p:tav tm="100000">
                                          <p:val>
                                            <p:strVal val="#ppt_y"/>
                                          </p:val>
                                        </p:tav>
                                      </p:tavLst>
                                    </p:anim>
                                  </p:childTnLst>
                                </p:cTn>
                              </p:par>
                              <p:par>
                                <p:cTn id="181" presetID="42" presetClass="entr" presetSubtype="0" fill="hold" grpId="0" nodeType="withEffect">
                                  <p:stCondLst>
                                    <p:cond delay="0"/>
                                  </p:stCondLst>
                                  <p:childTnLst>
                                    <p:set>
                                      <p:cBhvr>
                                        <p:cTn id="182" dur="1" fill="hold">
                                          <p:stCondLst>
                                            <p:cond delay="0"/>
                                          </p:stCondLst>
                                        </p:cTn>
                                        <p:tgtEl>
                                          <p:spTgt spid="27"/>
                                        </p:tgtEl>
                                        <p:attrNameLst>
                                          <p:attrName>style.visibility</p:attrName>
                                        </p:attrNameLst>
                                      </p:cBhvr>
                                      <p:to>
                                        <p:strVal val="visible"/>
                                      </p:to>
                                    </p:set>
                                    <p:animEffect transition="in" filter="fade">
                                      <p:cBhvr>
                                        <p:cTn id="183" dur="1000"/>
                                        <p:tgtEl>
                                          <p:spTgt spid="27"/>
                                        </p:tgtEl>
                                      </p:cBhvr>
                                    </p:animEffect>
                                    <p:anim calcmode="lin" valueType="num">
                                      <p:cBhvr>
                                        <p:cTn id="184" dur="1000" fill="hold"/>
                                        <p:tgtEl>
                                          <p:spTgt spid="27"/>
                                        </p:tgtEl>
                                        <p:attrNameLst>
                                          <p:attrName>ppt_x</p:attrName>
                                        </p:attrNameLst>
                                      </p:cBhvr>
                                      <p:tavLst>
                                        <p:tav tm="0">
                                          <p:val>
                                            <p:strVal val="#ppt_x"/>
                                          </p:val>
                                        </p:tav>
                                        <p:tav tm="100000">
                                          <p:val>
                                            <p:strVal val="#ppt_x"/>
                                          </p:val>
                                        </p:tav>
                                      </p:tavLst>
                                    </p:anim>
                                    <p:anim calcmode="lin" valueType="num">
                                      <p:cBhvr>
                                        <p:cTn id="185" dur="1000" fill="hold"/>
                                        <p:tgtEl>
                                          <p:spTgt spid="27"/>
                                        </p:tgtEl>
                                        <p:attrNameLst>
                                          <p:attrName>ppt_y</p:attrName>
                                        </p:attrNameLst>
                                      </p:cBhvr>
                                      <p:tavLst>
                                        <p:tav tm="0">
                                          <p:val>
                                            <p:strVal val="#ppt_y+.1"/>
                                          </p:val>
                                        </p:tav>
                                        <p:tav tm="100000">
                                          <p:val>
                                            <p:strVal val="#ppt_y"/>
                                          </p:val>
                                        </p:tav>
                                      </p:tavLst>
                                    </p:anim>
                                  </p:childTnLst>
                                </p:cTn>
                              </p:par>
                              <p:par>
                                <p:cTn id="186" presetID="42" presetClass="entr" presetSubtype="0" fill="hold" grpId="0" nodeType="withEffect">
                                  <p:stCondLst>
                                    <p:cond delay="0"/>
                                  </p:stCondLst>
                                  <p:childTnLst>
                                    <p:set>
                                      <p:cBhvr>
                                        <p:cTn id="187" dur="1" fill="hold">
                                          <p:stCondLst>
                                            <p:cond delay="0"/>
                                          </p:stCondLst>
                                        </p:cTn>
                                        <p:tgtEl>
                                          <p:spTgt spid="28"/>
                                        </p:tgtEl>
                                        <p:attrNameLst>
                                          <p:attrName>style.visibility</p:attrName>
                                        </p:attrNameLst>
                                      </p:cBhvr>
                                      <p:to>
                                        <p:strVal val="visible"/>
                                      </p:to>
                                    </p:set>
                                    <p:animEffect transition="in" filter="fade">
                                      <p:cBhvr>
                                        <p:cTn id="188" dur="1000"/>
                                        <p:tgtEl>
                                          <p:spTgt spid="28"/>
                                        </p:tgtEl>
                                      </p:cBhvr>
                                    </p:animEffect>
                                    <p:anim calcmode="lin" valueType="num">
                                      <p:cBhvr>
                                        <p:cTn id="189" dur="1000" fill="hold"/>
                                        <p:tgtEl>
                                          <p:spTgt spid="28"/>
                                        </p:tgtEl>
                                        <p:attrNameLst>
                                          <p:attrName>ppt_x</p:attrName>
                                        </p:attrNameLst>
                                      </p:cBhvr>
                                      <p:tavLst>
                                        <p:tav tm="0">
                                          <p:val>
                                            <p:strVal val="#ppt_x"/>
                                          </p:val>
                                        </p:tav>
                                        <p:tav tm="100000">
                                          <p:val>
                                            <p:strVal val="#ppt_x"/>
                                          </p:val>
                                        </p:tav>
                                      </p:tavLst>
                                    </p:anim>
                                    <p:anim calcmode="lin" valueType="num">
                                      <p:cBhvr>
                                        <p:cTn id="190" dur="1000" fill="hold"/>
                                        <p:tgtEl>
                                          <p:spTgt spid="28"/>
                                        </p:tgtEl>
                                        <p:attrNameLst>
                                          <p:attrName>ppt_y</p:attrName>
                                        </p:attrNameLst>
                                      </p:cBhvr>
                                      <p:tavLst>
                                        <p:tav tm="0">
                                          <p:val>
                                            <p:strVal val="#ppt_y+.1"/>
                                          </p:val>
                                        </p:tav>
                                        <p:tav tm="100000">
                                          <p:val>
                                            <p:strVal val="#ppt_y"/>
                                          </p:val>
                                        </p:tav>
                                      </p:tavLst>
                                    </p:anim>
                                  </p:childTnLst>
                                </p:cTn>
                              </p:par>
                            </p:childTnLst>
                          </p:cTn>
                        </p:par>
                        <p:par>
                          <p:cTn id="191" fill="hold">
                            <p:stCondLst>
                              <p:cond delay="6500"/>
                            </p:stCondLst>
                            <p:childTnLst>
                              <p:par>
                                <p:cTn id="192" presetID="42" presetClass="entr" presetSubtype="0" fill="hold" grpId="0" nodeType="afterEffect">
                                  <p:stCondLst>
                                    <p:cond delay="0"/>
                                  </p:stCondLst>
                                  <p:childTnLst>
                                    <p:set>
                                      <p:cBhvr>
                                        <p:cTn id="193" dur="1" fill="hold">
                                          <p:stCondLst>
                                            <p:cond delay="0"/>
                                          </p:stCondLst>
                                        </p:cTn>
                                        <p:tgtEl>
                                          <p:spTgt spid="14"/>
                                        </p:tgtEl>
                                        <p:attrNameLst>
                                          <p:attrName>style.visibility</p:attrName>
                                        </p:attrNameLst>
                                      </p:cBhvr>
                                      <p:to>
                                        <p:strVal val="visible"/>
                                      </p:to>
                                    </p:set>
                                    <p:animEffect transition="in" filter="fade">
                                      <p:cBhvr>
                                        <p:cTn id="194" dur="1000"/>
                                        <p:tgtEl>
                                          <p:spTgt spid="14"/>
                                        </p:tgtEl>
                                      </p:cBhvr>
                                    </p:animEffect>
                                    <p:anim calcmode="lin" valueType="num">
                                      <p:cBhvr>
                                        <p:cTn id="195" dur="1000" fill="hold"/>
                                        <p:tgtEl>
                                          <p:spTgt spid="14"/>
                                        </p:tgtEl>
                                        <p:attrNameLst>
                                          <p:attrName>ppt_x</p:attrName>
                                        </p:attrNameLst>
                                      </p:cBhvr>
                                      <p:tavLst>
                                        <p:tav tm="0">
                                          <p:val>
                                            <p:strVal val="#ppt_x"/>
                                          </p:val>
                                        </p:tav>
                                        <p:tav tm="100000">
                                          <p:val>
                                            <p:strVal val="#ppt_x"/>
                                          </p:val>
                                        </p:tav>
                                      </p:tavLst>
                                    </p:anim>
                                    <p:anim calcmode="lin" valueType="num">
                                      <p:cBhvr>
                                        <p:cTn id="196" dur="1000" fill="hold"/>
                                        <p:tgtEl>
                                          <p:spTgt spid="14"/>
                                        </p:tgtEl>
                                        <p:attrNameLst>
                                          <p:attrName>ppt_y</p:attrName>
                                        </p:attrNameLst>
                                      </p:cBhvr>
                                      <p:tavLst>
                                        <p:tav tm="0">
                                          <p:val>
                                            <p:strVal val="#ppt_y+.1"/>
                                          </p:val>
                                        </p:tav>
                                        <p:tav tm="100000">
                                          <p:val>
                                            <p:strVal val="#ppt_y"/>
                                          </p:val>
                                        </p:tav>
                                      </p:tavLst>
                                    </p:anim>
                                  </p:childTnLst>
                                </p:cTn>
                              </p:par>
                              <p:par>
                                <p:cTn id="197" presetID="42" presetClass="entr" presetSubtype="0" fill="hold" grpId="0" nodeType="withEffect">
                                  <p:stCondLst>
                                    <p:cond delay="0"/>
                                  </p:stCondLst>
                                  <p:childTnLst>
                                    <p:set>
                                      <p:cBhvr>
                                        <p:cTn id="198" dur="1" fill="hold">
                                          <p:stCondLst>
                                            <p:cond delay="0"/>
                                          </p:stCondLst>
                                        </p:cTn>
                                        <p:tgtEl>
                                          <p:spTgt spid="29"/>
                                        </p:tgtEl>
                                        <p:attrNameLst>
                                          <p:attrName>style.visibility</p:attrName>
                                        </p:attrNameLst>
                                      </p:cBhvr>
                                      <p:to>
                                        <p:strVal val="visible"/>
                                      </p:to>
                                    </p:set>
                                    <p:animEffect transition="in" filter="fade">
                                      <p:cBhvr>
                                        <p:cTn id="199" dur="1000"/>
                                        <p:tgtEl>
                                          <p:spTgt spid="29"/>
                                        </p:tgtEl>
                                      </p:cBhvr>
                                    </p:animEffect>
                                    <p:anim calcmode="lin" valueType="num">
                                      <p:cBhvr>
                                        <p:cTn id="200" dur="1000" fill="hold"/>
                                        <p:tgtEl>
                                          <p:spTgt spid="29"/>
                                        </p:tgtEl>
                                        <p:attrNameLst>
                                          <p:attrName>ppt_x</p:attrName>
                                        </p:attrNameLst>
                                      </p:cBhvr>
                                      <p:tavLst>
                                        <p:tav tm="0">
                                          <p:val>
                                            <p:strVal val="#ppt_x"/>
                                          </p:val>
                                        </p:tav>
                                        <p:tav tm="100000">
                                          <p:val>
                                            <p:strVal val="#ppt_x"/>
                                          </p:val>
                                        </p:tav>
                                      </p:tavLst>
                                    </p:anim>
                                    <p:anim calcmode="lin" valueType="num">
                                      <p:cBhvr>
                                        <p:cTn id="201" dur="1000" fill="hold"/>
                                        <p:tgtEl>
                                          <p:spTgt spid="29"/>
                                        </p:tgtEl>
                                        <p:attrNameLst>
                                          <p:attrName>ppt_y</p:attrName>
                                        </p:attrNameLst>
                                      </p:cBhvr>
                                      <p:tavLst>
                                        <p:tav tm="0">
                                          <p:val>
                                            <p:strVal val="#ppt_y+.1"/>
                                          </p:val>
                                        </p:tav>
                                        <p:tav tm="100000">
                                          <p:val>
                                            <p:strVal val="#ppt_y"/>
                                          </p:val>
                                        </p:tav>
                                      </p:tavLst>
                                    </p:anim>
                                  </p:childTnLst>
                                </p:cTn>
                              </p:par>
                              <p:par>
                                <p:cTn id="202" presetID="42" presetClass="entr" presetSubtype="0" fill="hold" grpId="0" nodeType="withEffect">
                                  <p:stCondLst>
                                    <p:cond delay="0"/>
                                  </p:stCondLst>
                                  <p:childTnLst>
                                    <p:set>
                                      <p:cBhvr>
                                        <p:cTn id="203" dur="1" fill="hold">
                                          <p:stCondLst>
                                            <p:cond delay="0"/>
                                          </p:stCondLst>
                                        </p:cTn>
                                        <p:tgtEl>
                                          <p:spTgt spid="34"/>
                                        </p:tgtEl>
                                        <p:attrNameLst>
                                          <p:attrName>style.visibility</p:attrName>
                                        </p:attrNameLst>
                                      </p:cBhvr>
                                      <p:to>
                                        <p:strVal val="visible"/>
                                      </p:to>
                                    </p:set>
                                    <p:animEffect transition="in" filter="fade">
                                      <p:cBhvr>
                                        <p:cTn id="204" dur="1000"/>
                                        <p:tgtEl>
                                          <p:spTgt spid="34"/>
                                        </p:tgtEl>
                                      </p:cBhvr>
                                    </p:animEffect>
                                    <p:anim calcmode="lin" valueType="num">
                                      <p:cBhvr>
                                        <p:cTn id="205" dur="1000" fill="hold"/>
                                        <p:tgtEl>
                                          <p:spTgt spid="34"/>
                                        </p:tgtEl>
                                        <p:attrNameLst>
                                          <p:attrName>ppt_x</p:attrName>
                                        </p:attrNameLst>
                                      </p:cBhvr>
                                      <p:tavLst>
                                        <p:tav tm="0">
                                          <p:val>
                                            <p:strVal val="#ppt_x"/>
                                          </p:val>
                                        </p:tav>
                                        <p:tav tm="100000">
                                          <p:val>
                                            <p:strVal val="#ppt_x"/>
                                          </p:val>
                                        </p:tav>
                                      </p:tavLst>
                                    </p:anim>
                                    <p:anim calcmode="lin" valueType="num">
                                      <p:cBhvr>
                                        <p:cTn id="206" dur="1000" fill="hold"/>
                                        <p:tgtEl>
                                          <p:spTgt spid="34"/>
                                        </p:tgtEl>
                                        <p:attrNameLst>
                                          <p:attrName>ppt_y</p:attrName>
                                        </p:attrNameLst>
                                      </p:cBhvr>
                                      <p:tavLst>
                                        <p:tav tm="0">
                                          <p:val>
                                            <p:strVal val="#ppt_y+.1"/>
                                          </p:val>
                                        </p:tav>
                                        <p:tav tm="100000">
                                          <p:val>
                                            <p:strVal val="#ppt_y"/>
                                          </p:val>
                                        </p:tav>
                                      </p:tavLst>
                                    </p:anim>
                                  </p:childTnLst>
                                </p:cTn>
                              </p:par>
                              <p:par>
                                <p:cTn id="207" presetID="42" presetClass="entr" presetSubtype="0" fill="hold" grpId="0" nodeType="withEffect">
                                  <p:stCondLst>
                                    <p:cond delay="0"/>
                                  </p:stCondLst>
                                  <p:childTnLst>
                                    <p:set>
                                      <p:cBhvr>
                                        <p:cTn id="208" dur="1" fill="hold">
                                          <p:stCondLst>
                                            <p:cond delay="0"/>
                                          </p:stCondLst>
                                        </p:cTn>
                                        <p:tgtEl>
                                          <p:spTgt spid="35"/>
                                        </p:tgtEl>
                                        <p:attrNameLst>
                                          <p:attrName>style.visibility</p:attrName>
                                        </p:attrNameLst>
                                      </p:cBhvr>
                                      <p:to>
                                        <p:strVal val="visible"/>
                                      </p:to>
                                    </p:set>
                                    <p:animEffect transition="in" filter="fade">
                                      <p:cBhvr>
                                        <p:cTn id="209" dur="1000"/>
                                        <p:tgtEl>
                                          <p:spTgt spid="35"/>
                                        </p:tgtEl>
                                      </p:cBhvr>
                                    </p:animEffect>
                                    <p:anim calcmode="lin" valueType="num">
                                      <p:cBhvr>
                                        <p:cTn id="210" dur="1000" fill="hold"/>
                                        <p:tgtEl>
                                          <p:spTgt spid="35"/>
                                        </p:tgtEl>
                                        <p:attrNameLst>
                                          <p:attrName>ppt_x</p:attrName>
                                        </p:attrNameLst>
                                      </p:cBhvr>
                                      <p:tavLst>
                                        <p:tav tm="0">
                                          <p:val>
                                            <p:strVal val="#ppt_x"/>
                                          </p:val>
                                        </p:tav>
                                        <p:tav tm="100000">
                                          <p:val>
                                            <p:strVal val="#ppt_x"/>
                                          </p:val>
                                        </p:tav>
                                      </p:tavLst>
                                    </p:anim>
                                    <p:anim calcmode="lin" valueType="num">
                                      <p:cBhvr>
                                        <p:cTn id="211" dur="1000" fill="hold"/>
                                        <p:tgtEl>
                                          <p:spTgt spid="35"/>
                                        </p:tgtEl>
                                        <p:attrNameLst>
                                          <p:attrName>ppt_y</p:attrName>
                                        </p:attrNameLst>
                                      </p:cBhvr>
                                      <p:tavLst>
                                        <p:tav tm="0">
                                          <p:val>
                                            <p:strVal val="#ppt_y+.1"/>
                                          </p:val>
                                        </p:tav>
                                        <p:tav tm="100000">
                                          <p:val>
                                            <p:strVal val="#ppt_y"/>
                                          </p:val>
                                        </p:tav>
                                      </p:tavLst>
                                    </p:anim>
                                  </p:childTnLst>
                                </p:cTn>
                              </p:par>
                              <p:par>
                                <p:cTn id="212" presetID="42" presetClass="entr" presetSubtype="0" fill="hold" grpId="0" nodeType="withEffect">
                                  <p:stCondLst>
                                    <p:cond delay="0"/>
                                  </p:stCondLst>
                                  <p:childTnLst>
                                    <p:set>
                                      <p:cBhvr>
                                        <p:cTn id="213" dur="1" fill="hold">
                                          <p:stCondLst>
                                            <p:cond delay="0"/>
                                          </p:stCondLst>
                                        </p:cTn>
                                        <p:tgtEl>
                                          <p:spTgt spid="36"/>
                                        </p:tgtEl>
                                        <p:attrNameLst>
                                          <p:attrName>style.visibility</p:attrName>
                                        </p:attrNameLst>
                                      </p:cBhvr>
                                      <p:to>
                                        <p:strVal val="visible"/>
                                      </p:to>
                                    </p:set>
                                    <p:animEffect transition="in" filter="fade">
                                      <p:cBhvr>
                                        <p:cTn id="214" dur="1000"/>
                                        <p:tgtEl>
                                          <p:spTgt spid="36"/>
                                        </p:tgtEl>
                                      </p:cBhvr>
                                    </p:animEffect>
                                    <p:anim calcmode="lin" valueType="num">
                                      <p:cBhvr>
                                        <p:cTn id="215" dur="1000" fill="hold"/>
                                        <p:tgtEl>
                                          <p:spTgt spid="36"/>
                                        </p:tgtEl>
                                        <p:attrNameLst>
                                          <p:attrName>ppt_x</p:attrName>
                                        </p:attrNameLst>
                                      </p:cBhvr>
                                      <p:tavLst>
                                        <p:tav tm="0">
                                          <p:val>
                                            <p:strVal val="#ppt_x"/>
                                          </p:val>
                                        </p:tav>
                                        <p:tav tm="100000">
                                          <p:val>
                                            <p:strVal val="#ppt_x"/>
                                          </p:val>
                                        </p:tav>
                                      </p:tavLst>
                                    </p:anim>
                                    <p:anim calcmode="lin" valueType="num">
                                      <p:cBhvr>
                                        <p:cTn id="216" dur="1000" fill="hold"/>
                                        <p:tgtEl>
                                          <p:spTgt spid="36"/>
                                        </p:tgtEl>
                                        <p:attrNameLst>
                                          <p:attrName>ppt_y</p:attrName>
                                        </p:attrNameLst>
                                      </p:cBhvr>
                                      <p:tavLst>
                                        <p:tav tm="0">
                                          <p:val>
                                            <p:strVal val="#ppt_y+.1"/>
                                          </p:val>
                                        </p:tav>
                                        <p:tav tm="100000">
                                          <p:val>
                                            <p:strVal val="#ppt_y"/>
                                          </p:val>
                                        </p:tav>
                                      </p:tavLst>
                                    </p:anim>
                                  </p:childTnLst>
                                </p:cTn>
                              </p:par>
                              <p:par>
                                <p:cTn id="217" presetID="42" presetClass="entr" presetSubtype="0" fill="hold" grpId="0" nodeType="withEffect">
                                  <p:stCondLst>
                                    <p:cond delay="0"/>
                                  </p:stCondLst>
                                  <p:childTnLst>
                                    <p:set>
                                      <p:cBhvr>
                                        <p:cTn id="218" dur="1" fill="hold">
                                          <p:stCondLst>
                                            <p:cond delay="0"/>
                                          </p:stCondLst>
                                        </p:cTn>
                                        <p:tgtEl>
                                          <p:spTgt spid="37"/>
                                        </p:tgtEl>
                                        <p:attrNameLst>
                                          <p:attrName>style.visibility</p:attrName>
                                        </p:attrNameLst>
                                      </p:cBhvr>
                                      <p:to>
                                        <p:strVal val="visible"/>
                                      </p:to>
                                    </p:set>
                                    <p:animEffect transition="in" filter="fade">
                                      <p:cBhvr>
                                        <p:cTn id="219" dur="1000"/>
                                        <p:tgtEl>
                                          <p:spTgt spid="37"/>
                                        </p:tgtEl>
                                      </p:cBhvr>
                                    </p:animEffect>
                                    <p:anim calcmode="lin" valueType="num">
                                      <p:cBhvr>
                                        <p:cTn id="220" dur="1000" fill="hold"/>
                                        <p:tgtEl>
                                          <p:spTgt spid="37"/>
                                        </p:tgtEl>
                                        <p:attrNameLst>
                                          <p:attrName>ppt_x</p:attrName>
                                        </p:attrNameLst>
                                      </p:cBhvr>
                                      <p:tavLst>
                                        <p:tav tm="0">
                                          <p:val>
                                            <p:strVal val="#ppt_x"/>
                                          </p:val>
                                        </p:tav>
                                        <p:tav tm="100000">
                                          <p:val>
                                            <p:strVal val="#ppt_x"/>
                                          </p:val>
                                        </p:tav>
                                      </p:tavLst>
                                    </p:anim>
                                    <p:anim calcmode="lin" valueType="num">
                                      <p:cBhvr>
                                        <p:cTn id="221" dur="1000" fill="hold"/>
                                        <p:tgtEl>
                                          <p:spTgt spid="37"/>
                                        </p:tgtEl>
                                        <p:attrNameLst>
                                          <p:attrName>ppt_y</p:attrName>
                                        </p:attrNameLst>
                                      </p:cBhvr>
                                      <p:tavLst>
                                        <p:tav tm="0">
                                          <p:val>
                                            <p:strVal val="#ppt_y+.1"/>
                                          </p:val>
                                        </p:tav>
                                        <p:tav tm="100000">
                                          <p:val>
                                            <p:strVal val="#ppt_y"/>
                                          </p:val>
                                        </p:tav>
                                      </p:tavLst>
                                    </p:anim>
                                  </p:childTnLst>
                                </p:cTn>
                              </p:par>
                            </p:childTnLst>
                          </p:cTn>
                        </p:par>
                        <p:par>
                          <p:cTn id="222" fill="hold">
                            <p:stCondLst>
                              <p:cond delay="7500"/>
                            </p:stCondLst>
                            <p:childTnLst>
                              <p:par>
                                <p:cTn id="223" presetID="42" presetClass="entr" presetSubtype="0" fill="hold" grpId="0" nodeType="afterEffect">
                                  <p:stCondLst>
                                    <p:cond delay="0"/>
                                  </p:stCondLst>
                                  <p:childTnLst>
                                    <p:set>
                                      <p:cBhvr>
                                        <p:cTn id="224" dur="1" fill="hold">
                                          <p:stCondLst>
                                            <p:cond delay="0"/>
                                          </p:stCondLst>
                                        </p:cTn>
                                        <p:tgtEl>
                                          <p:spTgt spid="15"/>
                                        </p:tgtEl>
                                        <p:attrNameLst>
                                          <p:attrName>style.visibility</p:attrName>
                                        </p:attrNameLst>
                                      </p:cBhvr>
                                      <p:to>
                                        <p:strVal val="visible"/>
                                      </p:to>
                                    </p:set>
                                    <p:animEffect transition="in" filter="fade">
                                      <p:cBhvr>
                                        <p:cTn id="225" dur="1000"/>
                                        <p:tgtEl>
                                          <p:spTgt spid="15"/>
                                        </p:tgtEl>
                                      </p:cBhvr>
                                    </p:animEffect>
                                    <p:anim calcmode="lin" valueType="num">
                                      <p:cBhvr>
                                        <p:cTn id="226" dur="1000" fill="hold"/>
                                        <p:tgtEl>
                                          <p:spTgt spid="15"/>
                                        </p:tgtEl>
                                        <p:attrNameLst>
                                          <p:attrName>ppt_x</p:attrName>
                                        </p:attrNameLst>
                                      </p:cBhvr>
                                      <p:tavLst>
                                        <p:tav tm="0">
                                          <p:val>
                                            <p:strVal val="#ppt_x"/>
                                          </p:val>
                                        </p:tav>
                                        <p:tav tm="100000">
                                          <p:val>
                                            <p:strVal val="#ppt_x"/>
                                          </p:val>
                                        </p:tav>
                                      </p:tavLst>
                                    </p:anim>
                                    <p:anim calcmode="lin" valueType="num">
                                      <p:cBhvr>
                                        <p:cTn id="227" dur="1000" fill="hold"/>
                                        <p:tgtEl>
                                          <p:spTgt spid="15"/>
                                        </p:tgtEl>
                                        <p:attrNameLst>
                                          <p:attrName>ppt_y</p:attrName>
                                        </p:attrNameLst>
                                      </p:cBhvr>
                                      <p:tavLst>
                                        <p:tav tm="0">
                                          <p:val>
                                            <p:strVal val="#ppt_y+.1"/>
                                          </p:val>
                                        </p:tav>
                                        <p:tav tm="100000">
                                          <p:val>
                                            <p:strVal val="#ppt_y"/>
                                          </p:val>
                                        </p:tav>
                                      </p:tavLst>
                                    </p:anim>
                                  </p:childTnLst>
                                </p:cTn>
                              </p:par>
                              <p:par>
                                <p:cTn id="228" presetID="42" presetClass="entr" presetSubtype="0" fill="hold" grpId="0" nodeType="withEffect">
                                  <p:stCondLst>
                                    <p:cond delay="0"/>
                                  </p:stCondLst>
                                  <p:childTnLst>
                                    <p:set>
                                      <p:cBhvr>
                                        <p:cTn id="229" dur="1" fill="hold">
                                          <p:stCondLst>
                                            <p:cond delay="0"/>
                                          </p:stCondLst>
                                        </p:cTn>
                                        <p:tgtEl>
                                          <p:spTgt spid="38"/>
                                        </p:tgtEl>
                                        <p:attrNameLst>
                                          <p:attrName>style.visibility</p:attrName>
                                        </p:attrNameLst>
                                      </p:cBhvr>
                                      <p:to>
                                        <p:strVal val="visible"/>
                                      </p:to>
                                    </p:set>
                                    <p:animEffect transition="in" filter="fade">
                                      <p:cBhvr>
                                        <p:cTn id="230" dur="1000"/>
                                        <p:tgtEl>
                                          <p:spTgt spid="38"/>
                                        </p:tgtEl>
                                      </p:cBhvr>
                                    </p:animEffect>
                                    <p:anim calcmode="lin" valueType="num">
                                      <p:cBhvr>
                                        <p:cTn id="231" dur="1000" fill="hold"/>
                                        <p:tgtEl>
                                          <p:spTgt spid="38"/>
                                        </p:tgtEl>
                                        <p:attrNameLst>
                                          <p:attrName>ppt_x</p:attrName>
                                        </p:attrNameLst>
                                      </p:cBhvr>
                                      <p:tavLst>
                                        <p:tav tm="0">
                                          <p:val>
                                            <p:strVal val="#ppt_x"/>
                                          </p:val>
                                        </p:tav>
                                        <p:tav tm="100000">
                                          <p:val>
                                            <p:strVal val="#ppt_x"/>
                                          </p:val>
                                        </p:tav>
                                      </p:tavLst>
                                    </p:anim>
                                    <p:anim calcmode="lin" valueType="num">
                                      <p:cBhvr>
                                        <p:cTn id="232" dur="1000" fill="hold"/>
                                        <p:tgtEl>
                                          <p:spTgt spid="38"/>
                                        </p:tgtEl>
                                        <p:attrNameLst>
                                          <p:attrName>ppt_y</p:attrName>
                                        </p:attrNameLst>
                                      </p:cBhvr>
                                      <p:tavLst>
                                        <p:tav tm="0">
                                          <p:val>
                                            <p:strVal val="#ppt_y+.1"/>
                                          </p:val>
                                        </p:tav>
                                        <p:tav tm="100000">
                                          <p:val>
                                            <p:strVal val="#ppt_y"/>
                                          </p:val>
                                        </p:tav>
                                      </p:tavLst>
                                    </p:anim>
                                  </p:childTnLst>
                                </p:cTn>
                              </p:par>
                              <p:par>
                                <p:cTn id="233" presetID="42" presetClass="entr" presetSubtype="0" fill="hold" grpId="0" nodeType="withEffect">
                                  <p:stCondLst>
                                    <p:cond delay="0"/>
                                  </p:stCondLst>
                                  <p:childTnLst>
                                    <p:set>
                                      <p:cBhvr>
                                        <p:cTn id="234" dur="1" fill="hold">
                                          <p:stCondLst>
                                            <p:cond delay="0"/>
                                          </p:stCondLst>
                                        </p:cTn>
                                        <p:tgtEl>
                                          <p:spTgt spid="39"/>
                                        </p:tgtEl>
                                        <p:attrNameLst>
                                          <p:attrName>style.visibility</p:attrName>
                                        </p:attrNameLst>
                                      </p:cBhvr>
                                      <p:to>
                                        <p:strVal val="visible"/>
                                      </p:to>
                                    </p:set>
                                    <p:animEffect transition="in" filter="fade">
                                      <p:cBhvr>
                                        <p:cTn id="235" dur="1000"/>
                                        <p:tgtEl>
                                          <p:spTgt spid="39"/>
                                        </p:tgtEl>
                                      </p:cBhvr>
                                    </p:animEffect>
                                    <p:anim calcmode="lin" valueType="num">
                                      <p:cBhvr>
                                        <p:cTn id="236" dur="1000" fill="hold"/>
                                        <p:tgtEl>
                                          <p:spTgt spid="39"/>
                                        </p:tgtEl>
                                        <p:attrNameLst>
                                          <p:attrName>ppt_x</p:attrName>
                                        </p:attrNameLst>
                                      </p:cBhvr>
                                      <p:tavLst>
                                        <p:tav tm="0">
                                          <p:val>
                                            <p:strVal val="#ppt_x"/>
                                          </p:val>
                                        </p:tav>
                                        <p:tav tm="100000">
                                          <p:val>
                                            <p:strVal val="#ppt_x"/>
                                          </p:val>
                                        </p:tav>
                                      </p:tavLst>
                                    </p:anim>
                                    <p:anim calcmode="lin" valueType="num">
                                      <p:cBhvr>
                                        <p:cTn id="237" dur="1000" fill="hold"/>
                                        <p:tgtEl>
                                          <p:spTgt spid="39"/>
                                        </p:tgtEl>
                                        <p:attrNameLst>
                                          <p:attrName>ppt_y</p:attrName>
                                        </p:attrNameLst>
                                      </p:cBhvr>
                                      <p:tavLst>
                                        <p:tav tm="0">
                                          <p:val>
                                            <p:strVal val="#ppt_y+.1"/>
                                          </p:val>
                                        </p:tav>
                                        <p:tav tm="100000">
                                          <p:val>
                                            <p:strVal val="#ppt_y"/>
                                          </p:val>
                                        </p:tav>
                                      </p:tavLst>
                                    </p:anim>
                                  </p:childTnLst>
                                </p:cTn>
                              </p:par>
                              <p:par>
                                <p:cTn id="238" presetID="42" presetClass="entr" presetSubtype="0" fill="hold" grpId="0" nodeType="withEffect">
                                  <p:stCondLst>
                                    <p:cond delay="0"/>
                                  </p:stCondLst>
                                  <p:childTnLst>
                                    <p:set>
                                      <p:cBhvr>
                                        <p:cTn id="239" dur="1" fill="hold">
                                          <p:stCondLst>
                                            <p:cond delay="0"/>
                                          </p:stCondLst>
                                        </p:cTn>
                                        <p:tgtEl>
                                          <p:spTgt spid="40"/>
                                        </p:tgtEl>
                                        <p:attrNameLst>
                                          <p:attrName>style.visibility</p:attrName>
                                        </p:attrNameLst>
                                      </p:cBhvr>
                                      <p:to>
                                        <p:strVal val="visible"/>
                                      </p:to>
                                    </p:set>
                                    <p:animEffect transition="in" filter="fade">
                                      <p:cBhvr>
                                        <p:cTn id="240" dur="1000"/>
                                        <p:tgtEl>
                                          <p:spTgt spid="40"/>
                                        </p:tgtEl>
                                      </p:cBhvr>
                                    </p:animEffect>
                                    <p:anim calcmode="lin" valueType="num">
                                      <p:cBhvr>
                                        <p:cTn id="241" dur="1000" fill="hold"/>
                                        <p:tgtEl>
                                          <p:spTgt spid="40"/>
                                        </p:tgtEl>
                                        <p:attrNameLst>
                                          <p:attrName>ppt_x</p:attrName>
                                        </p:attrNameLst>
                                      </p:cBhvr>
                                      <p:tavLst>
                                        <p:tav tm="0">
                                          <p:val>
                                            <p:strVal val="#ppt_x"/>
                                          </p:val>
                                        </p:tav>
                                        <p:tav tm="100000">
                                          <p:val>
                                            <p:strVal val="#ppt_x"/>
                                          </p:val>
                                        </p:tav>
                                      </p:tavLst>
                                    </p:anim>
                                    <p:anim calcmode="lin" valueType="num">
                                      <p:cBhvr>
                                        <p:cTn id="242" dur="1000" fill="hold"/>
                                        <p:tgtEl>
                                          <p:spTgt spid="40"/>
                                        </p:tgtEl>
                                        <p:attrNameLst>
                                          <p:attrName>ppt_y</p:attrName>
                                        </p:attrNameLst>
                                      </p:cBhvr>
                                      <p:tavLst>
                                        <p:tav tm="0">
                                          <p:val>
                                            <p:strVal val="#ppt_y+.1"/>
                                          </p:val>
                                        </p:tav>
                                        <p:tav tm="100000">
                                          <p:val>
                                            <p:strVal val="#ppt_y"/>
                                          </p:val>
                                        </p:tav>
                                      </p:tavLst>
                                    </p:anim>
                                  </p:childTnLst>
                                </p:cTn>
                              </p:par>
                              <p:par>
                                <p:cTn id="243" presetID="42" presetClass="entr" presetSubtype="0" fill="hold" grpId="0" nodeType="withEffect">
                                  <p:stCondLst>
                                    <p:cond delay="0"/>
                                  </p:stCondLst>
                                  <p:childTnLst>
                                    <p:set>
                                      <p:cBhvr>
                                        <p:cTn id="244" dur="1" fill="hold">
                                          <p:stCondLst>
                                            <p:cond delay="0"/>
                                          </p:stCondLst>
                                        </p:cTn>
                                        <p:tgtEl>
                                          <p:spTgt spid="41"/>
                                        </p:tgtEl>
                                        <p:attrNameLst>
                                          <p:attrName>style.visibility</p:attrName>
                                        </p:attrNameLst>
                                      </p:cBhvr>
                                      <p:to>
                                        <p:strVal val="visible"/>
                                      </p:to>
                                    </p:set>
                                    <p:animEffect transition="in" filter="fade">
                                      <p:cBhvr>
                                        <p:cTn id="245" dur="1000"/>
                                        <p:tgtEl>
                                          <p:spTgt spid="41"/>
                                        </p:tgtEl>
                                      </p:cBhvr>
                                    </p:animEffect>
                                    <p:anim calcmode="lin" valueType="num">
                                      <p:cBhvr>
                                        <p:cTn id="246" dur="1000" fill="hold"/>
                                        <p:tgtEl>
                                          <p:spTgt spid="41"/>
                                        </p:tgtEl>
                                        <p:attrNameLst>
                                          <p:attrName>ppt_x</p:attrName>
                                        </p:attrNameLst>
                                      </p:cBhvr>
                                      <p:tavLst>
                                        <p:tav tm="0">
                                          <p:val>
                                            <p:strVal val="#ppt_x"/>
                                          </p:val>
                                        </p:tav>
                                        <p:tav tm="100000">
                                          <p:val>
                                            <p:strVal val="#ppt_x"/>
                                          </p:val>
                                        </p:tav>
                                      </p:tavLst>
                                    </p:anim>
                                    <p:anim calcmode="lin" valueType="num">
                                      <p:cBhvr>
                                        <p:cTn id="247" dur="1000" fill="hold"/>
                                        <p:tgtEl>
                                          <p:spTgt spid="41"/>
                                        </p:tgtEl>
                                        <p:attrNameLst>
                                          <p:attrName>ppt_y</p:attrName>
                                        </p:attrNameLst>
                                      </p:cBhvr>
                                      <p:tavLst>
                                        <p:tav tm="0">
                                          <p:val>
                                            <p:strVal val="#ppt_y+.1"/>
                                          </p:val>
                                        </p:tav>
                                        <p:tav tm="100000">
                                          <p:val>
                                            <p:strVal val="#ppt_y"/>
                                          </p:val>
                                        </p:tav>
                                      </p:tavLst>
                                    </p:anim>
                                  </p:childTnLst>
                                </p:cTn>
                              </p:par>
                              <p:par>
                                <p:cTn id="248" presetID="42" presetClass="entr" presetSubtype="0" fill="hold" grpId="0" nodeType="withEffect">
                                  <p:stCondLst>
                                    <p:cond delay="0"/>
                                  </p:stCondLst>
                                  <p:childTnLst>
                                    <p:set>
                                      <p:cBhvr>
                                        <p:cTn id="249" dur="1" fill="hold">
                                          <p:stCondLst>
                                            <p:cond delay="0"/>
                                          </p:stCondLst>
                                        </p:cTn>
                                        <p:tgtEl>
                                          <p:spTgt spid="42"/>
                                        </p:tgtEl>
                                        <p:attrNameLst>
                                          <p:attrName>style.visibility</p:attrName>
                                        </p:attrNameLst>
                                      </p:cBhvr>
                                      <p:to>
                                        <p:strVal val="visible"/>
                                      </p:to>
                                    </p:set>
                                    <p:animEffect transition="in" filter="fade">
                                      <p:cBhvr>
                                        <p:cTn id="250" dur="1000"/>
                                        <p:tgtEl>
                                          <p:spTgt spid="42"/>
                                        </p:tgtEl>
                                      </p:cBhvr>
                                    </p:animEffect>
                                    <p:anim calcmode="lin" valueType="num">
                                      <p:cBhvr>
                                        <p:cTn id="251" dur="1000" fill="hold"/>
                                        <p:tgtEl>
                                          <p:spTgt spid="42"/>
                                        </p:tgtEl>
                                        <p:attrNameLst>
                                          <p:attrName>ppt_x</p:attrName>
                                        </p:attrNameLst>
                                      </p:cBhvr>
                                      <p:tavLst>
                                        <p:tav tm="0">
                                          <p:val>
                                            <p:strVal val="#ppt_x"/>
                                          </p:val>
                                        </p:tav>
                                        <p:tav tm="100000">
                                          <p:val>
                                            <p:strVal val="#ppt_x"/>
                                          </p:val>
                                        </p:tav>
                                      </p:tavLst>
                                    </p:anim>
                                    <p:anim calcmode="lin" valueType="num">
                                      <p:cBhvr>
                                        <p:cTn id="252" dur="1000" fill="hold"/>
                                        <p:tgtEl>
                                          <p:spTgt spid="42"/>
                                        </p:tgtEl>
                                        <p:attrNameLst>
                                          <p:attrName>ppt_y</p:attrName>
                                        </p:attrNameLst>
                                      </p:cBhvr>
                                      <p:tavLst>
                                        <p:tav tm="0">
                                          <p:val>
                                            <p:strVal val="#ppt_y+.1"/>
                                          </p:val>
                                        </p:tav>
                                        <p:tav tm="100000">
                                          <p:val>
                                            <p:strVal val="#ppt_y"/>
                                          </p:val>
                                        </p:tav>
                                      </p:tavLst>
                                    </p:anim>
                                  </p:childTnLst>
                                </p:cTn>
                              </p:par>
                            </p:childTnLst>
                          </p:cTn>
                        </p:par>
                        <p:par>
                          <p:cTn id="253" fill="hold">
                            <p:stCondLst>
                              <p:cond delay="8500"/>
                            </p:stCondLst>
                            <p:childTnLst>
                              <p:par>
                                <p:cTn id="254" presetID="42" presetClass="entr" presetSubtype="0" fill="hold" grpId="0" nodeType="afterEffect">
                                  <p:stCondLst>
                                    <p:cond delay="0"/>
                                  </p:stCondLst>
                                  <p:childTnLst>
                                    <p:set>
                                      <p:cBhvr>
                                        <p:cTn id="255" dur="1" fill="hold">
                                          <p:stCondLst>
                                            <p:cond delay="0"/>
                                          </p:stCondLst>
                                        </p:cTn>
                                        <p:tgtEl>
                                          <p:spTgt spid="18"/>
                                        </p:tgtEl>
                                        <p:attrNameLst>
                                          <p:attrName>style.visibility</p:attrName>
                                        </p:attrNameLst>
                                      </p:cBhvr>
                                      <p:to>
                                        <p:strVal val="visible"/>
                                      </p:to>
                                    </p:set>
                                    <p:animEffect transition="in" filter="fade">
                                      <p:cBhvr>
                                        <p:cTn id="256" dur="1000"/>
                                        <p:tgtEl>
                                          <p:spTgt spid="18"/>
                                        </p:tgtEl>
                                      </p:cBhvr>
                                    </p:animEffect>
                                    <p:anim calcmode="lin" valueType="num">
                                      <p:cBhvr>
                                        <p:cTn id="257" dur="1000" fill="hold"/>
                                        <p:tgtEl>
                                          <p:spTgt spid="18"/>
                                        </p:tgtEl>
                                        <p:attrNameLst>
                                          <p:attrName>ppt_x</p:attrName>
                                        </p:attrNameLst>
                                      </p:cBhvr>
                                      <p:tavLst>
                                        <p:tav tm="0">
                                          <p:val>
                                            <p:strVal val="#ppt_x"/>
                                          </p:val>
                                        </p:tav>
                                        <p:tav tm="100000">
                                          <p:val>
                                            <p:strVal val="#ppt_x"/>
                                          </p:val>
                                        </p:tav>
                                      </p:tavLst>
                                    </p:anim>
                                    <p:anim calcmode="lin" valueType="num">
                                      <p:cBhvr>
                                        <p:cTn id="258" dur="1000" fill="hold"/>
                                        <p:tgtEl>
                                          <p:spTgt spid="18"/>
                                        </p:tgtEl>
                                        <p:attrNameLst>
                                          <p:attrName>ppt_y</p:attrName>
                                        </p:attrNameLst>
                                      </p:cBhvr>
                                      <p:tavLst>
                                        <p:tav tm="0">
                                          <p:val>
                                            <p:strVal val="#ppt_y+.1"/>
                                          </p:val>
                                        </p:tav>
                                        <p:tav tm="100000">
                                          <p:val>
                                            <p:strVal val="#ppt_y"/>
                                          </p:val>
                                        </p:tav>
                                      </p:tavLst>
                                    </p:anim>
                                  </p:childTnLst>
                                </p:cTn>
                              </p:par>
                              <p:par>
                                <p:cTn id="259" presetID="42" presetClass="entr" presetSubtype="0" fill="hold" grpId="0" nodeType="withEffect">
                                  <p:stCondLst>
                                    <p:cond delay="0"/>
                                  </p:stCondLst>
                                  <p:childTnLst>
                                    <p:set>
                                      <p:cBhvr>
                                        <p:cTn id="260" dur="1" fill="hold">
                                          <p:stCondLst>
                                            <p:cond delay="0"/>
                                          </p:stCondLst>
                                        </p:cTn>
                                        <p:tgtEl>
                                          <p:spTgt spid="43"/>
                                        </p:tgtEl>
                                        <p:attrNameLst>
                                          <p:attrName>style.visibility</p:attrName>
                                        </p:attrNameLst>
                                      </p:cBhvr>
                                      <p:to>
                                        <p:strVal val="visible"/>
                                      </p:to>
                                    </p:set>
                                    <p:animEffect transition="in" filter="fade">
                                      <p:cBhvr>
                                        <p:cTn id="261" dur="1000"/>
                                        <p:tgtEl>
                                          <p:spTgt spid="43"/>
                                        </p:tgtEl>
                                      </p:cBhvr>
                                    </p:animEffect>
                                    <p:anim calcmode="lin" valueType="num">
                                      <p:cBhvr>
                                        <p:cTn id="262" dur="1000" fill="hold"/>
                                        <p:tgtEl>
                                          <p:spTgt spid="43"/>
                                        </p:tgtEl>
                                        <p:attrNameLst>
                                          <p:attrName>ppt_x</p:attrName>
                                        </p:attrNameLst>
                                      </p:cBhvr>
                                      <p:tavLst>
                                        <p:tav tm="0">
                                          <p:val>
                                            <p:strVal val="#ppt_x"/>
                                          </p:val>
                                        </p:tav>
                                        <p:tav tm="100000">
                                          <p:val>
                                            <p:strVal val="#ppt_x"/>
                                          </p:val>
                                        </p:tav>
                                      </p:tavLst>
                                    </p:anim>
                                    <p:anim calcmode="lin" valueType="num">
                                      <p:cBhvr>
                                        <p:cTn id="263" dur="1000" fill="hold"/>
                                        <p:tgtEl>
                                          <p:spTgt spid="43"/>
                                        </p:tgtEl>
                                        <p:attrNameLst>
                                          <p:attrName>ppt_y</p:attrName>
                                        </p:attrNameLst>
                                      </p:cBhvr>
                                      <p:tavLst>
                                        <p:tav tm="0">
                                          <p:val>
                                            <p:strVal val="#ppt_y+.1"/>
                                          </p:val>
                                        </p:tav>
                                        <p:tav tm="100000">
                                          <p:val>
                                            <p:strVal val="#ppt_y"/>
                                          </p:val>
                                        </p:tav>
                                      </p:tavLst>
                                    </p:anim>
                                  </p:childTnLst>
                                </p:cTn>
                              </p:par>
                              <p:par>
                                <p:cTn id="264" presetID="42" presetClass="entr" presetSubtype="0" fill="hold" grpId="0" nodeType="withEffect">
                                  <p:stCondLst>
                                    <p:cond delay="0"/>
                                  </p:stCondLst>
                                  <p:childTnLst>
                                    <p:set>
                                      <p:cBhvr>
                                        <p:cTn id="265" dur="1" fill="hold">
                                          <p:stCondLst>
                                            <p:cond delay="0"/>
                                          </p:stCondLst>
                                        </p:cTn>
                                        <p:tgtEl>
                                          <p:spTgt spid="44"/>
                                        </p:tgtEl>
                                        <p:attrNameLst>
                                          <p:attrName>style.visibility</p:attrName>
                                        </p:attrNameLst>
                                      </p:cBhvr>
                                      <p:to>
                                        <p:strVal val="visible"/>
                                      </p:to>
                                    </p:set>
                                    <p:animEffect transition="in" filter="fade">
                                      <p:cBhvr>
                                        <p:cTn id="266" dur="1000"/>
                                        <p:tgtEl>
                                          <p:spTgt spid="44"/>
                                        </p:tgtEl>
                                      </p:cBhvr>
                                    </p:animEffect>
                                    <p:anim calcmode="lin" valueType="num">
                                      <p:cBhvr>
                                        <p:cTn id="267" dur="1000" fill="hold"/>
                                        <p:tgtEl>
                                          <p:spTgt spid="44"/>
                                        </p:tgtEl>
                                        <p:attrNameLst>
                                          <p:attrName>ppt_x</p:attrName>
                                        </p:attrNameLst>
                                      </p:cBhvr>
                                      <p:tavLst>
                                        <p:tav tm="0">
                                          <p:val>
                                            <p:strVal val="#ppt_x"/>
                                          </p:val>
                                        </p:tav>
                                        <p:tav tm="100000">
                                          <p:val>
                                            <p:strVal val="#ppt_x"/>
                                          </p:val>
                                        </p:tav>
                                      </p:tavLst>
                                    </p:anim>
                                    <p:anim calcmode="lin" valueType="num">
                                      <p:cBhvr>
                                        <p:cTn id="268" dur="1000" fill="hold"/>
                                        <p:tgtEl>
                                          <p:spTgt spid="44"/>
                                        </p:tgtEl>
                                        <p:attrNameLst>
                                          <p:attrName>ppt_y</p:attrName>
                                        </p:attrNameLst>
                                      </p:cBhvr>
                                      <p:tavLst>
                                        <p:tav tm="0">
                                          <p:val>
                                            <p:strVal val="#ppt_y+.1"/>
                                          </p:val>
                                        </p:tav>
                                        <p:tav tm="100000">
                                          <p:val>
                                            <p:strVal val="#ppt_y"/>
                                          </p:val>
                                        </p:tav>
                                      </p:tavLst>
                                    </p:anim>
                                  </p:childTnLst>
                                </p:cTn>
                              </p:par>
                              <p:par>
                                <p:cTn id="269" presetID="42" presetClass="entr" presetSubtype="0" fill="hold" grpId="0" nodeType="withEffect">
                                  <p:stCondLst>
                                    <p:cond delay="0"/>
                                  </p:stCondLst>
                                  <p:childTnLst>
                                    <p:set>
                                      <p:cBhvr>
                                        <p:cTn id="270" dur="1" fill="hold">
                                          <p:stCondLst>
                                            <p:cond delay="0"/>
                                          </p:stCondLst>
                                        </p:cTn>
                                        <p:tgtEl>
                                          <p:spTgt spid="45"/>
                                        </p:tgtEl>
                                        <p:attrNameLst>
                                          <p:attrName>style.visibility</p:attrName>
                                        </p:attrNameLst>
                                      </p:cBhvr>
                                      <p:to>
                                        <p:strVal val="visible"/>
                                      </p:to>
                                    </p:set>
                                    <p:animEffect transition="in" filter="fade">
                                      <p:cBhvr>
                                        <p:cTn id="271" dur="1000"/>
                                        <p:tgtEl>
                                          <p:spTgt spid="45"/>
                                        </p:tgtEl>
                                      </p:cBhvr>
                                    </p:animEffect>
                                    <p:anim calcmode="lin" valueType="num">
                                      <p:cBhvr>
                                        <p:cTn id="272" dur="1000" fill="hold"/>
                                        <p:tgtEl>
                                          <p:spTgt spid="45"/>
                                        </p:tgtEl>
                                        <p:attrNameLst>
                                          <p:attrName>ppt_x</p:attrName>
                                        </p:attrNameLst>
                                      </p:cBhvr>
                                      <p:tavLst>
                                        <p:tav tm="0">
                                          <p:val>
                                            <p:strVal val="#ppt_x"/>
                                          </p:val>
                                        </p:tav>
                                        <p:tav tm="100000">
                                          <p:val>
                                            <p:strVal val="#ppt_x"/>
                                          </p:val>
                                        </p:tav>
                                      </p:tavLst>
                                    </p:anim>
                                    <p:anim calcmode="lin" valueType="num">
                                      <p:cBhvr>
                                        <p:cTn id="273" dur="1000" fill="hold"/>
                                        <p:tgtEl>
                                          <p:spTgt spid="45"/>
                                        </p:tgtEl>
                                        <p:attrNameLst>
                                          <p:attrName>ppt_y</p:attrName>
                                        </p:attrNameLst>
                                      </p:cBhvr>
                                      <p:tavLst>
                                        <p:tav tm="0">
                                          <p:val>
                                            <p:strVal val="#ppt_y+.1"/>
                                          </p:val>
                                        </p:tav>
                                        <p:tav tm="100000">
                                          <p:val>
                                            <p:strVal val="#ppt_y"/>
                                          </p:val>
                                        </p:tav>
                                      </p:tavLst>
                                    </p:anim>
                                  </p:childTnLst>
                                </p:cTn>
                              </p:par>
                              <p:par>
                                <p:cTn id="274" presetID="42" presetClass="entr" presetSubtype="0" fill="hold" grpId="0" nodeType="withEffect">
                                  <p:stCondLst>
                                    <p:cond delay="0"/>
                                  </p:stCondLst>
                                  <p:childTnLst>
                                    <p:set>
                                      <p:cBhvr>
                                        <p:cTn id="275" dur="1" fill="hold">
                                          <p:stCondLst>
                                            <p:cond delay="0"/>
                                          </p:stCondLst>
                                        </p:cTn>
                                        <p:tgtEl>
                                          <p:spTgt spid="46"/>
                                        </p:tgtEl>
                                        <p:attrNameLst>
                                          <p:attrName>style.visibility</p:attrName>
                                        </p:attrNameLst>
                                      </p:cBhvr>
                                      <p:to>
                                        <p:strVal val="visible"/>
                                      </p:to>
                                    </p:set>
                                    <p:animEffect transition="in" filter="fade">
                                      <p:cBhvr>
                                        <p:cTn id="276" dur="1000"/>
                                        <p:tgtEl>
                                          <p:spTgt spid="46"/>
                                        </p:tgtEl>
                                      </p:cBhvr>
                                    </p:animEffect>
                                    <p:anim calcmode="lin" valueType="num">
                                      <p:cBhvr>
                                        <p:cTn id="277" dur="1000" fill="hold"/>
                                        <p:tgtEl>
                                          <p:spTgt spid="46"/>
                                        </p:tgtEl>
                                        <p:attrNameLst>
                                          <p:attrName>ppt_x</p:attrName>
                                        </p:attrNameLst>
                                      </p:cBhvr>
                                      <p:tavLst>
                                        <p:tav tm="0">
                                          <p:val>
                                            <p:strVal val="#ppt_x"/>
                                          </p:val>
                                        </p:tav>
                                        <p:tav tm="100000">
                                          <p:val>
                                            <p:strVal val="#ppt_x"/>
                                          </p:val>
                                        </p:tav>
                                      </p:tavLst>
                                    </p:anim>
                                    <p:anim calcmode="lin" valueType="num">
                                      <p:cBhvr>
                                        <p:cTn id="278" dur="1000" fill="hold"/>
                                        <p:tgtEl>
                                          <p:spTgt spid="46"/>
                                        </p:tgtEl>
                                        <p:attrNameLst>
                                          <p:attrName>ppt_y</p:attrName>
                                        </p:attrNameLst>
                                      </p:cBhvr>
                                      <p:tavLst>
                                        <p:tav tm="0">
                                          <p:val>
                                            <p:strVal val="#ppt_y+.1"/>
                                          </p:val>
                                        </p:tav>
                                        <p:tav tm="100000">
                                          <p:val>
                                            <p:strVal val="#ppt_y"/>
                                          </p:val>
                                        </p:tav>
                                      </p:tavLst>
                                    </p:anim>
                                  </p:childTnLst>
                                </p:cTn>
                              </p:par>
                              <p:par>
                                <p:cTn id="279" presetID="42" presetClass="entr" presetSubtype="0" fill="hold" grpId="0" nodeType="withEffect">
                                  <p:stCondLst>
                                    <p:cond delay="0"/>
                                  </p:stCondLst>
                                  <p:childTnLst>
                                    <p:set>
                                      <p:cBhvr>
                                        <p:cTn id="280" dur="1" fill="hold">
                                          <p:stCondLst>
                                            <p:cond delay="0"/>
                                          </p:stCondLst>
                                        </p:cTn>
                                        <p:tgtEl>
                                          <p:spTgt spid="47"/>
                                        </p:tgtEl>
                                        <p:attrNameLst>
                                          <p:attrName>style.visibility</p:attrName>
                                        </p:attrNameLst>
                                      </p:cBhvr>
                                      <p:to>
                                        <p:strVal val="visible"/>
                                      </p:to>
                                    </p:set>
                                    <p:animEffect transition="in" filter="fade">
                                      <p:cBhvr>
                                        <p:cTn id="281" dur="1000"/>
                                        <p:tgtEl>
                                          <p:spTgt spid="47"/>
                                        </p:tgtEl>
                                      </p:cBhvr>
                                    </p:animEffect>
                                    <p:anim calcmode="lin" valueType="num">
                                      <p:cBhvr>
                                        <p:cTn id="282" dur="1000" fill="hold"/>
                                        <p:tgtEl>
                                          <p:spTgt spid="47"/>
                                        </p:tgtEl>
                                        <p:attrNameLst>
                                          <p:attrName>ppt_x</p:attrName>
                                        </p:attrNameLst>
                                      </p:cBhvr>
                                      <p:tavLst>
                                        <p:tav tm="0">
                                          <p:val>
                                            <p:strVal val="#ppt_x"/>
                                          </p:val>
                                        </p:tav>
                                        <p:tav tm="100000">
                                          <p:val>
                                            <p:strVal val="#ppt_x"/>
                                          </p:val>
                                        </p:tav>
                                      </p:tavLst>
                                    </p:anim>
                                    <p:anim calcmode="lin" valueType="num">
                                      <p:cBhvr>
                                        <p:cTn id="283"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50" grpId="0" animBg="1"/>
      <p:bldP spid="51" grpId="0" animBg="1"/>
      <p:bldP spid="49" grpId="0" animBg="1"/>
      <p:bldP spid="7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431540" y="339502"/>
            <a:ext cx="8820981" cy="5061004"/>
            <a:chOff x="431540" y="339502"/>
            <a:chExt cx="8820981" cy="5061004"/>
          </a:xfrm>
          <a:solidFill>
            <a:srgbClr val="00013A"/>
          </a:solidFill>
        </p:grpSpPr>
        <p:sp>
          <p:nvSpPr>
            <p:cNvPr id="61" name="矩形: 圆角 60"/>
            <p:cNvSpPr/>
            <p:nvPr/>
          </p:nvSpPr>
          <p:spPr>
            <a:xfrm>
              <a:off x="431540" y="339502"/>
              <a:ext cx="8280920" cy="4464496"/>
            </a:xfrm>
            <a:prstGeom prst="roundRect">
              <a:avLst>
                <a:gd name="adj" fmla="val 5695"/>
              </a:avLst>
            </a:prstGeom>
            <a:gr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3" name="图片 62"/>
            <p:cNvPicPr>
              <a:picLocks noChangeAspect="1"/>
            </p:cNvPicPr>
            <p:nvPr/>
          </p:nvPicPr>
          <p:blipFill rotWithShape="1">
            <a:blip r:embed="rId1">
              <a:extLst>
                <a:ext uri="{28A0092B-C50C-407E-A947-70E740481C1C}">
                  <a14:useLocalDpi xmlns:a14="http://schemas.microsoft.com/office/drawing/2010/main" val="0"/>
                </a:ext>
              </a:extLst>
            </a:blip>
            <a:srcRect l="60275" t="36852" r="23919" b="33642"/>
            <a:stretch>
              <a:fillRect/>
            </a:stretch>
          </p:blipFill>
          <p:spPr>
            <a:xfrm>
              <a:off x="7812360" y="3888338"/>
              <a:ext cx="1440161" cy="1512168"/>
            </a:xfrm>
            <a:prstGeom prst="rect">
              <a:avLst/>
            </a:prstGeom>
            <a:grpFill/>
          </p:spPr>
        </p:pic>
      </p:grpSp>
      <p:grpSp>
        <p:nvGrpSpPr>
          <p:cNvPr id="2" name="组合 1"/>
          <p:cNvGrpSpPr/>
          <p:nvPr/>
        </p:nvGrpSpPr>
        <p:grpSpPr>
          <a:xfrm>
            <a:off x="1045372" y="3470392"/>
            <a:ext cx="2001086" cy="877810"/>
            <a:chOff x="1045372" y="3470392"/>
            <a:chExt cx="2001086" cy="877810"/>
          </a:xfrm>
        </p:grpSpPr>
        <p:sp>
          <p:nvSpPr>
            <p:cNvPr id="26" name="文本框 35"/>
            <p:cNvSpPr txBox="1"/>
            <p:nvPr/>
          </p:nvSpPr>
          <p:spPr>
            <a:xfrm>
              <a:off x="2090748" y="3470392"/>
              <a:ext cx="955710" cy="461665"/>
            </a:xfrm>
            <a:prstGeom prst="rect">
              <a:avLst/>
            </a:prstGeom>
            <a:noFill/>
          </p:spPr>
          <p:txBody>
            <a:bodyPr wrap="none" rtlCol="0">
              <a:spAutoFit/>
            </a:bodyPr>
            <a:lstStyle>
              <a:defPPr>
                <a:defRPr lang="zh-CN"/>
              </a:defPPr>
              <a:lvl1pPr algn="r">
                <a:defRPr sz="2400" b="1">
                  <a:solidFill>
                    <a:schemeClr val="accent1"/>
                  </a:solidFill>
                </a:defRPr>
              </a:lvl1pPr>
            </a:lstStyle>
            <a:p>
              <a:r>
                <a:rPr lang="en-US" altLang="zh-CN" dirty="0">
                  <a:solidFill>
                    <a:schemeClr val="bg1"/>
                  </a:solidFill>
                  <a:cs typeface="+mn-ea"/>
                  <a:sym typeface="+mn-lt"/>
                </a:rPr>
                <a:t>10,00</a:t>
              </a:r>
              <a:endParaRPr lang="zh-CN" altLang="en-US" dirty="0">
                <a:solidFill>
                  <a:schemeClr val="bg1"/>
                </a:solidFill>
                <a:cs typeface="+mn-ea"/>
                <a:sym typeface="+mn-lt"/>
              </a:endParaRPr>
            </a:p>
          </p:txBody>
        </p:sp>
        <p:sp>
          <p:nvSpPr>
            <p:cNvPr id="27" name="文本框 36"/>
            <p:cNvSpPr txBox="1"/>
            <p:nvPr/>
          </p:nvSpPr>
          <p:spPr>
            <a:xfrm>
              <a:off x="1045372" y="3865121"/>
              <a:ext cx="2001085" cy="483081"/>
            </a:xfrm>
            <a:prstGeom prst="rect">
              <a:avLst/>
            </a:prstGeom>
            <a:noFill/>
          </p:spPr>
          <p:txBody>
            <a:bodyPr wrap="square" rtlCol="0">
              <a:spAutoFit/>
            </a:bodyPr>
            <a:lstStyle>
              <a:defPPr>
                <a:defRPr lang="zh-CN"/>
              </a:defPPr>
              <a:lvl1pPr>
                <a:defRPr>
                  <a:solidFill>
                    <a:schemeClr val="bg1">
                      <a:lumMod val="50000"/>
                    </a:schemeClr>
                  </a:solidFill>
                </a:defRPr>
              </a:lvl1pPr>
            </a:lstStyle>
            <a:p>
              <a:pPr algn="r">
                <a:lnSpc>
                  <a:spcPct val="150000"/>
                </a:lnSpc>
              </a:pPr>
              <a:r>
                <a:rPr lang="zh-CN" altLang="en-US" sz="900" dirty="0">
                  <a:solidFill>
                    <a:schemeClr val="bg1"/>
                  </a:solidFill>
                  <a:cs typeface="+mn-ea"/>
                  <a:sym typeface="+mn-lt"/>
                </a:rPr>
                <a:t>单击此处添加文本单击此处添加文本单击此处添加文本</a:t>
              </a:r>
              <a:endParaRPr lang="en-US" altLang="zh-CN" sz="900" dirty="0">
                <a:solidFill>
                  <a:schemeClr val="bg1"/>
                </a:solidFill>
                <a:cs typeface="+mn-ea"/>
                <a:sym typeface="+mn-lt"/>
              </a:endParaRPr>
            </a:p>
          </p:txBody>
        </p:sp>
      </p:grpSp>
      <p:grpSp>
        <p:nvGrpSpPr>
          <p:cNvPr id="3" name="组合 2"/>
          <p:cNvGrpSpPr/>
          <p:nvPr/>
        </p:nvGrpSpPr>
        <p:grpSpPr>
          <a:xfrm>
            <a:off x="6087511" y="3470392"/>
            <a:ext cx="1978047" cy="877810"/>
            <a:chOff x="6087511" y="3470392"/>
            <a:chExt cx="1978047" cy="877810"/>
          </a:xfrm>
        </p:grpSpPr>
        <p:sp>
          <p:nvSpPr>
            <p:cNvPr id="28" name="文本框 37"/>
            <p:cNvSpPr txBox="1"/>
            <p:nvPr/>
          </p:nvSpPr>
          <p:spPr>
            <a:xfrm>
              <a:off x="6087588" y="3470392"/>
              <a:ext cx="955710" cy="461665"/>
            </a:xfrm>
            <a:prstGeom prst="rect">
              <a:avLst/>
            </a:prstGeom>
            <a:noFill/>
          </p:spPr>
          <p:txBody>
            <a:bodyPr wrap="none" rtlCol="0">
              <a:spAutoFit/>
            </a:bodyPr>
            <a:lstStyle>
              <a:defPPr>
                <a:defRPr lang="zh-CN"/>
              </a:defPPr>
              <a:lvl1pPr algn="r">
                <a:defRPr sz="2400" b="1">
                  <a:solidFill>
                    <a:schemeClr val="accent1"/>
                  </a:solidFill>
                </a:defRPr>
              </a:lvl1pPr>
            </a:lstStyle>
            <a:p>
              <a:r>
                <a:rPr lang="en-US" altLang="zh-CN" dirty="0">
                  <a:solidFill>
                    <a:schemeClr val="bg1"/>
                  </a:solidFill>
                  <a:cs typeface="+mn-ea"/>
                  <a:sym typeface="+mn-lt"/>
                </a:rPr>
                <a:t>50,00</a:t>
              </a:r>
              <a:endParaRPr lang="zh-CN" altLang="en-US" dirty="0">
                <a:solidFill>
                  <a:schemeClr val="bg1"/>
                </a:solidFill>
                <a:cs typeface="+mn-ea"/>
                <a:sym typeface="+mn-lt"/>
              </a:endParaRPr>
            </a:p>
          </p:txBody>
        </p:sp>
        <p:sp>
          <p:nvSpPr>
            <p:cNvPr id="29" name="文本框 38"/>
            <p:cNvSpPr txBox="1"/>
            <p:nvPr/>
          </p:nvSpPr>
          <p:spPr>
            <a:xfrm>
              <a:off x="6087511" y="3865121"/>
              <a:ext cx="1978047" cy="483081"/>
            </a:xfrm>
            <a:prstGeom prst="rect">
              <a:avLst/>
            </a:prstGeom>
            <a:noFill/>
          </p:spPr>
          <p:txBody>
            <a:bodyPr wrap="square" rtlCol="0">
              <a:spAutoFit/>
            </a:bodyPr>
            <a:lstStyle>
              <a:defPPr>
                <a:defRPr lang="zh-CN"/>
              </a:defPPr>
              <a:lvl1pPr>
                <a:defRPr>
                  <a:solidFill>
                    <a:schemeClr val="bg1">
                      <a:lumMod val="50000"/>
                    </a:schemeClr>
                  </a:solidFill>
                </a:defRPr>
              </a:lvl1pPr>
            </a:lstStyle>
            <a:p>
              <a:pPr>
                <a:lnSpc>
                  <a:spcPct val="150000"/>
                </a:lnSpc>
              </a:pPr>
              <a:r>
                <a:rPr lang="zh-CN" altLang="en-US" sz="900" dirty="0">
                  <a:solidFill>
                    <a:schemeClr val="bg1"/>
                  </a:solidFill>
                  <a:cs typeface="+mn-ea"/>
                  <a:sym typeface="+mn-lt"/>
                </a:rPr>
                <a:t>单击此处添加文本单击此处添加文本单击此处添加文本</a:t>
              </a:r>
              <a:endParaRPr lang="en-US" altLang="zh-CN" sz="900" dirty="0">
                <a:solidFill>
                  <a:schemeClr val="bg1"/>
                </a:solidFill>
                <a:cs typeface="+mn-ea"/>
                <a:sym typeface="+mn-lt"/>
              </a:endParaRPr>
            </a:p>
          </p:txBody>
        </p:sp>
      </p:grpSp>
      <p:grpSp>
        <p:nvGrpSpPr>
          <p:cNvPr id="30" name="Group 9"/>
          <p:cNvGrpSpPr>
            <a:grpSpLocks noChangeAspect="1"/>
          </p:cNvGrpSpPr>
          <p:nvPr/>
        </p:nvGrpSpPr>
        <p:grpSpPr bwMode="auto">
          <a:xfrm>
            <a:off x="5156172" y="3263936"/>
            <a:ext cx="637529" cy="1510750"/>
            <a:chOff x="4334" y="2901"/>
            <a:chExt cx="330" cy="782"/>
          </a:xfrm>
          <a:solidFill>
            <a:schemeClr val="accent2"/>
          </a:solidFill>
        </p:grpSpPr>
        <p:sp>
          <p:nvSpPr>
            <p:cNvPr id="31" name="Freeform 10"/>
            <p:cNvSpPr/>
            <p:nvPr/>
          </p:nvSpPr>
          <p:spPr bwMode="auto">
            <a:xfrm>
              <a:off x="4432" y="2901"/>
              <a:ext cx="132" cy="131"/>
            </a:xfrm>
            <a:custGeom>
              <a:avLst/>
              <a:gdLst>
                <a:gd name="T0" fmla="*/ 130 w 262"/>
                <a:gd name="T1" fmla="*/ 0 h 263"/>
                <a:gd name="T2" fmla="*/ 157 w 262"/>
                <a:gd name="T3" fmla="*/ 3 h 263"/>
                <a:gd name="T4" fmla="*/ 182 w 262"/>
                <a:gd name="T5" fmla="*/ 10 h 263"/>
                <a:gd name="T6" fmla="*/ 205 w 262"/>
                <a:gd name="T7" fmla="*/ 23 h 263"/>
                <a:gd name="T8" fmla="*/ 223 w 262"/>
                <a:gd name="T9" fmla="*/ 39 h 263"/>
                <a:gd name="T10" fmla="*/ 239 w 262"/>
                <a:gd name="T11" fmla="*/ 57 h 263"/>
                <a:gd name="T12" fmla="*/ 252 w 262"/>
                <a:gd name="T13" fmla="*/ 80 h 263"/>
                <a:gd name="T14" fmla="*/ 259 w 262"/>
                <a:gd name="T15" fmla="*/ 105 h 263"/>
                <a:gd name="T16" fmla="*/ 262 w 262"/>
                <a:gd name="T17" fmla="*/ 132 h 263"/>
                <a:gd name="T18" fmla="*/ 262 w 262"/>
                <a:gd name="T19" fmla="*/ 145 h 263"/>
                <a:gd name="T20" fmla="*/ 256 w 262"/>
                <a:gd name="T21" fmla="*/ 171 h 263"/>
                <a:gd name="T22" fmla="*/ 246 w 262"/>
                <a:gd name="T23" fmla="*/ 194 h 263"/>
                <a:gd name="T24" fmla="*/ 232 w 262"/>
                <a:gd name="T25" fmla="*/ 215 h 263"/>
                <a:gd name="T26" fmla="*/ 215 w 262"/>
                <a:gd name="T27" fmla="*/ 232 h 263"/>
                <a:gd name="T28" fmla="*/ 193 w 262"/>
                <a:gd name="T29" fmla="*/ 247 h 263"/>
                <a:gd name="T30" fmla="*/ 170 w 262"/>
                <a:gd name="T31" fmla="*/ 257 h 263"/>
                <a:gd name="T32" fmla="*/ 144 w 262"/>
                <a:gd name="T33" fmla="*/ 263 h 263"/>
                <a:gd name="T34" fmla="*/ 130 w 262"/>
                <a:gd name="T35" fmla="*/ 263 h 263"/>
                <a:gd name="T36" fmla="*/ 104 w 262"/>
                <a:gd name="T37" fmla="*/ 261 h 263"/>
                <a:gd name="T38" fmla="*/ 80 w 262"/>
                <a:gd name="T39" fmla="*/ 253 h 263"/>
                <a:gd name="T40" fmla="*/ 57 w 262"/>
                <a:gd name="T41" fmla="*/ 241 h 263"/>
                <a:gd name="T42" fmla="*/ 37 w 262"/>
                <a:gd name="T43" fmla="*/ 225 h 263"/>
                <a:gd name="T44" fmla="*/ 21 w 262"/>
                <a:gd name="T45" fmla="*/ 205 h 263"/>
                <a:gd name="T46" fmla="*/ 10 w 262"/>
                <a:gd name="T47" fmla="*/ 182 h 263"/>
                <a:gd name="T48" fmla="*/ 1 w 262"/>
                <a:gd name="T49" fmla="*/ 158 h 263"/>
                <a:gd name="T50" fmla="*/ 0 w 262"/>
                <a:gd name="T51" fmla="*/ 132 h 263"/>
                <a:gd name="T52" fmla="*/ 0 w 262"/>
                <a:gd name="T53" fmla="*/ 118 h 263"/>
                <a:gd name="T54" fmla="*/ 5 w 262"/>
                <a:gd name="T55" fmla="*/ 92 h 263"/>
                <a:gd name="T56" fmla="*/ 15 w 262"/>
                <a:gd name="T57" fmla="*/ 69 h 263"/>
                <a:gd name="T58" fmla="*/ 30 w 262"/>
                <a:gd name="T59" fmla="*/ 47 h 263"/>
                <a:gd name="T60" fmla="*/ 47 w 262"/>
                <a:gd name="T61" fmla="*/ 30 h 263"/>
                <a:gd name="T62" fmla="*/ 68 w 262"/>
                <a:gd name="T63" fmla="*/ 16 h 263"/>
                <a:gd name="T64" fmla="*/ 91 w 262"/>
                <a:gd name="T65" fmla="*/ 6 h 263"/>
                <a:gd name="T66" fmla="*/ 117 w 262"/>
                <a:gd name="T67" fmla="*/ 0 h 263"/>
                <a:gd name="T68" fmla="*/ 130 w 262"/>
                <a:gd name="T6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2" h="263">
                  <a:moveTo>
                    <a:pt x="130" y="0"/>
                  </a:moveTo>
                  <a:lnTo>
                    <a:pt x="130" y="0"/>
                  </a:lnTo>
                  <a:lnTo>
                    <a:pt x="144" y="0"/>
                  </a:lnTo>
                  <a:lnTo>
                    <a:pt x="157" y="3"/>
                  </a:lnTo>
                  <a:lnTo>
                    <a:pt x="170" y="6"/>
                  </a:lnTo>
                  <a:lnTo>
                    <a:pt x="182" y="10"/>
                  </a:lnTo>
                  <a:lnTo>
                    <a:pt x="193" y="16"/>
                  </a:lnTo>
                  <a:lnTo>
                    <a:pt x="205" y="23"/>
                  </a:lnTo>
                  <a:lnTo>
                    <a:pt x="215" y="30"/>
                  </a:lnTo>
                  <a:lnTo>
                    <a:pt x="223" y="39"/>
                  </a:lnTo>
                  <a:lnTo>
                    <a:pt x="232" y="47"/>
                  </a:lnTo>
                  <a:lnTo>
                    <a:pt x="239" y="57"/>
                  </a:lnTo>
                  <a:lnTo>
                    <a:pt x="246" y="69"/>
                  </a:lnTo>
                  <a:lnTo>
                    <a:pt x="252" y="80"/>
                  </a:lnTo>
                  <a:lnTo>
                    <a:pt x="256" y="92"/>
                  </a:lnTo>
                  <a:lnTo>
                    <a:pt x="259" y="105"/>
                  </a:lnTo>
                  <a:lnTo>
                    <a:pt x="262" y="118"/>
                  </a:lnTo>
                  <a:lnTo>
                    <a:pt x="262" y="132"/>
                  </a:lnTo>
                  <a:lnTo>
                    <a:pt x="262" y="132"/>
                  </a:lnTo>
                  <a:lnTo>
                    <a:pt x="262" y="145"/>
                  </a:lnTo>
                  <a:lnTo>
                    <a:pt x="259" y="158"/>
                  </a:lnTo>
                  <a:lnTo>
                    <a:pt x="256" y="171"/>
                  </a:lnTo>
                  <a:lnTo>
                    <a:pt x="252" y="182"/>
                  </a:lnTo>
                  <a:lnTo>
                    <a:pt x="246" y="194"/>
                  </a:lnTo>
                  <a:lnTo>
                    <a:pt x="239" y="205"/>
                  </a:lnTo>
                  <a:lnTo>
                    <a:pt x="232" y="215"/>
                  </a:lnTo>
                  <a:lnTo>
                    <a:pt x="223" y="225"/>
                  </a:lnTo>
                  <a:lnTo>
                    <a:pt x="215" y="232"/>
                  </a:lnTo>
                  <a:lnTo>
                    <a:pt x="205" y="241"/>
                  </a:lnTo>
                  <a:lnTo>
                    <a:pt x="193" y="247"/>
                  </a:lnTo>
                  <a:lnTo>
                    <a:pt x="182" y="253"/>
                  </a:lnTo>
                  <a:lnTo>
                    <a:pt x="170" y="257"/>
                  </a:lnTo>
                  <a:lnTo>
                    <a:pt x="157" y="261"/>
                  </a:lnTo>
                  <a:lnTo>
                    <a:pt x="144" y="263"/>
                  </a:lnTo>
                  <a:lnTo>
                    <a:pt x="130" y="263"/>
                  </a:lnTo>
                  <a:lnTo>
                    <a:pt x="130" y="263"/>
                  </a:lnTo>
                  <a:lnTo>
                    <a:pt x="117" y="263"/>
                  </a:lnTo>
                  <a:lnTo>
                    <a:pt x="104" y="261"/>
                  </a:lnTo>
                  <a:lnTo>
                    <a:pt x="91" y="257"/>
                  </a:lnTo>
                  <a:lnTo>
                    <a:pt x="80" y="253"/>
                  </a:lnTo>
                  <a:lnTo>
                    <a:pt x="68" y="247"/>
                  </a:lnTo>
                  <a:lnTo>
                    <a:pt x="57" y="241"/>
                  </a:lnTo>
                  <a:lnTo>
                    <a:pt x="47" y="232"/>
                  </a:lnTo>
                  <a:lnTo>
                    <a:pt x="37" y="225"/>
                  </a:lnTo>
                  <a:lnTo>
                    <a:pt x="30" y="215"/>
                  </a:lnTo>
                  <a:lnTo>
                    <a:pt x="21" y="205"/>
                  </a:lnTo>
                  <a:lnTo>
                    <a:pt x="15" y="194"/>
                  </a:lnTo>
                  <a:lnTo>
                    <a:pt x="10" y="182"/>
                  </a:lnTo>
                  <a:lnTo>
                    <a:pt x="5" y="171"/>
                  </a:lnTo>
                  <a:lnTo>
                    <a:pt x="1" y="158"/>
                  </a:lnTo>
                  <a:lnTo>
                    <a:pt x="0" y="145"/>
                  </a:lnTo>
                  <a:lnTo>
                    <a:pt x="0" y="132"/>
                  </a:lnTo>
                  <a:lnTo>
                    <a:pt x="0" y="132"/>
                  </a:lnTo>
                  <a:lnTo>
                    <a:pt x="0" y="118"/>
                  </a:lnTo>
                  <a:lnTo>
                    <a:pt x="1" y="105"/>
                  </a:lnTo>
                  <a:lnTo>
                    <a:pt x="5" y="92"/>
                  </a:lnTo>
                  <a:lnTo>
                    <a:pt x="10" y="80"/>
                  </a:lnTo>
                  <a:lnTo>
                    <a:pt x="15" y="69"/>
                  </a:lnTo>
                  <a:lnTo>
                    <a:pt x="21" y="57"/>
                  </a:lnTo>
                  <a:lnTo>
                    <a:pt x="30" y="47"/>
                  </a:lnTo>
                  <a:lnTo>
                    <a:pt x="37" y="39"/>
                  </a:lnTo>
                  <a:lnTo>
                    <a:pt x="47" y="30"/>
                  </a:lnTo>
                  <a:lnTo>
                    <a:pt x="57" y="23"/>
                  </a:lnTo>
                  <a:lnTo>
                    <a:pt x="68" y="16"/>
                  </a:lnTo>
                  <a:lnTo>
                    <a:pt x="80" y="10"/>
                  </a:lnTo>
                  <a:lnTo>
                    <a:pt x="91" y="6"/>
                  </a:lnTo>
                  <a:lnTo>
                    <a:pt x="104" y="3"/>
                  </a:lnTo>
                  <a:lnTo>
                    <a:pt x="117" y="0"/>
                  </a:lnTo>
                  <a:lnTo>
                    <a:pt x="130" y="0"/>
                  </a:lnTo>
                  <a:lnTo>
                    <a:pt x="1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11"/>
            <p:cNvSpPr/>
            <p:nvPr/>
          </p:nvSpPr>
          <p:spPr bwMode="auto">
            <a:xfrm>
              <a:off x="4334" y="3062"/>
              <a:ext cx="330" cy="621"/>
            </a:xfrm>
            <a:custGeom>
              <a:avLst/>
              <a:gdLst>
                <a:gd name="T0" fmla="*/ 349 w 660"/>
                <a:gd name="T1" fmla="*/ 2 h 1243"/>
                <a:gd name="T2" fmla="*/ 273 w 660"/>
                <a:gd name="T3" fmla="*/ 6 h 1243"/>
                <a:gd name="T4" fmla="*/ 234 w 660"/>
                <a:gd name="T5" fmla="*/ 13 h 1243"/>
                <a:gd name="T6" fmla="*/ 181 w 660"/>
                <a:gd name="T7" fmla="*/ 33 h 1243"/>
                <a:gd name="T8" fmla="*/ 135 w 660"/>
                <a:gd name="T9" fmla="*/ 64 h 1243"/>
                <a:gd name="T10" fmla="*/ 98 w 660"/>
                <a:gd name="T11" fmla="*/ 102 h 1243"/>
                <a:gd name="T12" fmla="*/ 66 w 660"/>
                <a:gd name="T13" fmla="*/ 147 h 1243"/>
                <a:gd name="T14" fmla="*/ 33 w 660"/>
                <a:gd name="T15" fmla="*/ 214 h 1243"/>
                <a:gd name="T16" fmla="*/ 6 w 660"/>
                <a:gd name="T17" fmla="*/ 326 h 1243"/>
                <a:gd name="T18" fmla="*/ 0 w 660"/>
                <a:gd name="T19" fmla="*/ 441 h 1243"/>
                <a:gd name="T20" fmla="*/ 6 w 660"/>
                <a:gd name="T21" fmla="*/ 493 h 1243"/>
                <a:gd name="T22" fmla="*/ 29 w 660"/>
                <a:gd name="T23" fmla="*/ 526 h 1243"/>
                <a:gd name="T24" fmla="*/ 63 w 660"/>
                <a:gd name="T25" fmla="*/ 540 h 1243"/>
                <a:gd name="T26" fmla="*/ 99 w 660"/>
                <a:gd name="T27" fmla="*/ 537 h 1243"/>
                <a:gd name="T28" fmla="*/ 126 w 660"/>
                <a:gd name="T29" fmla="*/ 517 h 1243"/>
                <a:gd name="T30" fmla="*/ 135 w 660"/>
                <a:gd name="T31" fmla="*/ 478 h 1243"/>
                <a:gd name="T32" fmla="*/ 132 w 660"/>
                <a:gd name="T33" fmla="*/ 419 h 1243"/>
                <a:gd name="T34" fmla="*/ 139 w 660"/>
                <a:gd name="T35" fmla="*/ 320 h 1243"/>
                <a:gd name="T36" fmla="*/ 161 w 660"/>
                <a:gd name="T37" fmla="*/ 241 h 1243"/>
                <a:gd name="T38" fmla="*/ 168 w 660"/>
                <a:gd name="T39" fmla="*/ 501 h 1243"/>
                <a:gd name="T40" fmla="*/ 168 w 660"/>
                <a:gd name="T41" fmla="*/ 511 h 1243"/>
                <a:gd name="T42" fmla="*/ 168 w 660"/>
                <a:gd name="T43" fmla="*/ 679 h 1243"/>
                <a:gd name="T44" fmla="*/ 158 w 660"/>
                <a:gd name="T45" fmla="*/ 1170 h 1243"/>
                <a:gd name="T46" fmla="*/ 159 w 660"/>
                <a:gd name="T47" fmla="*/ 1187 h 1243"/>
                <a:gd name="T48" fmla="*/ 171 w 660"/>
                <a:gd name="T49" fmla="*/ 1214 h 1243"/>
                <a:gd name="T50" fmla="*/ 204 w 660"/>
                <a:gd name="T51" fmla="*/ 1239 h 1243"/>
                <a:gd name="T52" fmla="*/ 244 w 660"/>
                <a:gd name="T53" fmla="*/ 1242 h 1243"/>
                <a:gd name="T54" fmla="*/ 283 w 660"/>
                <a:gd name="T55" fmla="*/ 1224 h 1243"/>
                <a:gd name="T56" fmla="*/ 304 w 660"/>
                <a:gd name="T57" fmla="*/ 1196 h 1243"/>
                <a:gd name="T58" fmla="*/ 308 w 660"/>
                <a:gd name="T59" fmla="*/ 1170 h 1243"/>
                <a:gd name="T60" fmla="*/ 316 w 660"/>
                <a:gd name="T61" fmla="*/ 914 h 1243"/>
                <a:gd name="T62" fmla="*/ 319 w 660"/>
                <a:gd name="T63" fmla="*/ 658 h 1243"/>
                <a:gd name="T64" fmla="*/ 340 w 660"/>
                <a:gd name="T65" fmla="*/ 785 h 1243"/>
                <a:gd name="T66" fmla="*/ 349 w 660"/>
                <a:gd name="T67" fmla="*/ 1170 h 1243"/>
                <a:gd name="T68" fmla="*/ 352 w 660"/>
                <a:gd name="T69" fmla="*/ 1187 h 1243"/>
                <a:gd name="T70" fmla="*/ 364 w 660"/>
                <a:gd name="T71" fmla="*/ 1214 h 1243"/>
                <a:gd name="T72" fmla="*/ 399 w 660"/>
                <a:gd name="T73" fmla="*/ 1239 h 1243"/>
                <a:gd name="T74" fmla="*/ 440 w 660"/>
                <a:gd name="T75" fmla="*/ 1242 h 1243"/>
                <a:gd name="T76" fmla="*/ 478 w 660"/>
                <a:gd name="T77" fmla="*/ 1224 h 1243"/>
                <a:gd name="T78" fmla="*/ 496 w 660"/>
                <a:gd name="T79" fmla="*/ 1196 h 1243"/>
                <a:gd name="T80" fmla="*/ 499 w 660"/>
                <a:gd name="T81" fmla="*/ 1170 h 1243"/>
                <a:gd name="T82" fmla="*/ 491 w 660"/>
                <a:gd name="T83" fmla="*/ 843 h 1243"/>
                <a:gd name="T84" fmla="*/ 489 w 660"/>
                <a:gd name="T85" fmla="*/ 516 h 1243"/>
                <a:gd name="T86" fmla="*/ 488 w 660"/>
                <a:gd name="T87" fmla="*/ 497 h 1243"/>
                <a:gd name="T88" fmla="*/ 485 w 660"/>
                <a:gd name="T89" fmla="*/ 211 h 1243"/>
                <a:gd name="T90" fmla="*/ 499 w 660"/>
                <a:gd name="T91" fmla="*/ 241 h 1243"/>
                <a:gd name="T92" fmla="*/ 519 w 660"/>
                <a:gd name="T93" fmla="*/ 310 h 1243"/>
                <a:gd name="T94" fmla="*/ 529 w 660"/>
                <a:gd name="T95" fmla="*/ 415 h 1243"/>
                <a:gd name="T96" fmla="*/ 525 w 660"/>
                <a:gd name="T97" fmla="*/ 478 h 1243"/>
                <a:gd name="T98" fmla="*/ 534 w 660"/>
                <a:gd name="T99" fmla="*/ 517 h 1243"/>
                <a:gd name="T100" fmla="*/ 561 w 660"/>
                <a:gd name="T101" fmla="*/ 537 h 1243"/>
                <a:gd name="T102" fmla="*/ 597 w 660"/>
                <a:gd name="T103" fmla="*/ 540 h 1243"/>
                <a:gd name="T104" fmla="*/ 631 w 660"/>
                <a:gd name="T105" fmla="*/ 526 h 1243"/>
                <a:gd name="T106" fmla="*/ 654 w 660"/>
                <a:gd name="T107" fmla="*/ 493 h 1243"/>
                <a:gd name="T108" fmla="*/ 660 w 660"/>
                <a:gd name="T109" fmla="*/ 441 h 1243"/>
                <a:gd name="T110" fmla="*/ 654 w 660"/>
                <a:gd name="T111" fmla="*/ 323 h 1243"/>
                <a:gd name="T112" fmla="*/ 624 w 660"/>
                <a:gd name="T113" fmla="*/ 208 h 1243"/>
                <a:gd name="T114" fmla="*/ 601 w 660"/>
                <a:gd name="T115" fmla="*/ 157 h 1243"/>
                <a:gd name="T116" fmla="*/ 570 w 660"/>
                <a:gd name="T117" fmla="*/ 109 h 1243"/>
                <a:gd name="T118" fmla="*/ 532 w 660"/>
                <a:gd name="T119" fmla="*/ 69 h 1243"/>
                <a:gd name="T120" fmla="*/ 486 w 660"/>
                <a:gd name="T121" fmla="*/ 38 h 1243"/>
                <a:gd name="T122" fmla="*/ 435 w 660"/>
                <a:gd name="T123" fmla="*/ 16 h 1243"/>
                <a:gd name="T124" fmla="*/ 373 w 660"/>
                <a:gd name="T125" fmla="*/ 5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60" h="1243">
                  <a:moveTo>
                    <a:pt x="373" y="5"/>
                  </a:moveTo>
                  <a:lnTo>
                    <a:pt x="373" y="5"/>
                  </a:lnTo>
                  <a:lnTo>
                    <a:pt x="349" y="2"/>
                  </a:lnTo>
                  <a:lnTo>
                    <a:pt x="323" y="0"/>
                  </a:lnTo>
                  <a:lnTo>
                    <a:pt x="297" y="2"/>
                  </a:lnTo>
                  <a:lnTo>
                    <a:pt x="273" y="6"/>
                  </a:lnTo>
                  <a:lnTo>
                    <a:pt x="273" y="6"/>
                  </a:lnTo>
                  <a:lnTo>
                    <a:pt x="253" y="9"/>
                  </a:lnTo>
                  <a:lnTo>
                    <a:pt x="234" y="13"/>
                  </a:lnTo>
                  <a:lnTo>
                    <a:pt x="215" y="19"/>
                  </a:lnTo>
                  <a:lnTo>
                    <a:pt x="198" y="26"/>
                  </a:lnTo>
                  <a:lnTo>
                    <a:pt x="181" y="33"/>
                  </a:lnTo>
                  <a:lnTo>
                    <a:pt x="165" y="43"/>
                  </a:lnTo>
                  <a:lnTo>
                    <a:pt x="149" y="52"/>
                  </a:lnTo>
                  <a:lnTo>
                    <a:pt x="135" y="64"/>
                  </a:lnTo>
                  <a:lnTo>
                    <a:pt x="122" y="75"/>
                  </a:lnTo>
                  <a:lnTo>
                    <a:pt x="109" y="88"/>
                  </a:lnTo>
                  <a:lnTo>
                    <a:pt x="98" y="102"/>
                  </a:lnTo>
                  <a:lnTo>
                    <a:pt x="86" y="117"/>
                  </a:lnTo>
                  <a:lnTo>
                    <a:pt x="76" y="131"/>
                  </a:lnTo>
                  <a:lnTo>
                    <a:pt x="66" y="147"/>
                  </a:lnTo>
                  <a:lnTo>
                    <a:pt x="56" y="163"/>
                  </a:lnTo>
                  <a:lnTo>
                    <a:pt x="49" y="180"/>
                  </a:lnTo>
                  <a:lnTo>
                    <a:pt x="33" y="214"/>
                  </a:lnTo>
                  <a:lnTo>
                    <a:pt x="22" y="252"/>
                  </a:lnTo>
                  <a:lnTo>
                    <a:pt x="13" y="289"/>
                  </a:lnTo>
                  <a:lnTo>
                    <a:pt x="6" y="326"/>
                  </a:lnTo>
                  <a:lnTo>
                    <a:pt x="1" y="365"/>
                  </a:lnTo>
                  <a:lnTo>
                    <a:pt x="0" y="404"/>
                  </a:lnTo>
                  <a:lnTo>
                    <a:pt x="0" y="441"/>
                  </a:lnTo>
                  <a:lnTo>
                    <a:pt x="3" y="478"/>
                  </a:lnTo>
                  <a:lnTo>
                    <a:pt x="3" y="478"/>
                  </a:lnTo>
                  <a:lnTo>
                    <a:pt x="6" y="493"/>
                  </a:lnTo>
                  <a:lnTo>
                    <a:pt x="11" y="505"/>
                  </a:lnTo>
                  <a:lnTo>
                    <a:pt x="19" y="517"/>
                  </a:lnTo>
                  <a:lnTo>
                    <a:pt x="29" y="526"/>
                  </a:lnTo>
                  <a:lnTo>
                    <a:pt x="39" y="533"/>
                  </a:lnTo>
                  <a:lnTo>
                    <a:pt x="50" y="537"/>
                  </a:lnTo>
                  <a:lnTo>
                    <a:pt x="63" y="540"/>
                  </a:lnTo>
                  <a:lnTo>
                    <a:pt x="75" y="541"/>
                  </a:lnTo>
                  <a:lnTo>
                    <a:pt x="88" y="540"/>
                  </a:lnTo>
                  <a:lnTo>
                    <a:pt x="99" y="537"/>
                  </a:lnTo>
                  <a:lnTo>
                    <a:pt x="109" y="533"/>
                  </a:lnTo>
                  <a:lnTo>
                    <a:pt x="119" y="526"/>
                  </a:lnTo>
                  <a:lnTo>
                    <a:pt x="126" y="517"/>
                  </a:lnTo>
                  <a:lnTo>
                    <a:pt x="132" y="505"/>
                  </a:lnTo>
                  <a:lnTo>
                    <a:pt x="135" y="493"/>
                  </a:lnTo>
                  <a:lnTo>
                    <a:pt x="135" y="478"/>
                  </a:lnTo>
                  <a:lnTo>
                    <a:pt x="135" y="478"/>
                  </a:lnTo>
                  <a:lnTo>
                    <a:pt x="132" y="451"/>
                  </a:lnTo>
                  <a:lnTo>
                    <a:pt x="132" y="419"/>
                  </a:lnTo>
                  <a:lnTo>
                    <a:pt x="132" y="388"/>
                  </a:lnTo>
                  <a:lnTo>
                    <a:pt x="135" y="355"/>
                  </a:lnTo>
                  <a:lnTo>
                    <a:pt x="139" y="320"/>
                  </a:lnTo>
                  <a:lnTo>
                    <a:pt x="146" y="287"/>
                  </a:lnTo>
                  <a:lnTo>
                    <a:pt x="155" y="256"/>
                  </a:lnTo>
                  <a:lnTo>
                    <a:pt x="161" y="241"/>
                  </a:lnTo>
                  <a:lnTo>
                    <a:pt x="168" y="226"/>
                  </a:lnTo>
                  <a:lnTo>
                    <a:pt x="168" y="226"/>
                  </a:lnTo>
                  <a:lnTo>
                    <a:pt x="168" y="501"/>
                  </a:lnTo>
                  <a:lnTo>
                    <a:pt x="168" y="501"/>
                  </a:lnTo>
                  <a:lnTo>
                    <a:pt x="168" y="511"/>
                  </a:lnTo>
                  <a:lnTo>
                    <a:pt x="168" y="511"/>
                  </a:lnTo>
                  <a:lnTo>
                    <a:pt x="168" y="516"/>
                  </a:lnTo>
                  <a:lnTo>
                    <a:pt x="168" y="516"/>
                  </a:lnTo>
                  <a:lnTo>
                    <a:pt x="168" y="679"/>
                  </a:lnTo>
                  <a:lnTo>
                    <a:pt x="166" y="843"/>
                  </a:lnTo>
                  <a:lnTo>
                    <a:pt x="164" y="1006"/>
                  </a:lnTo>
                  <a:lnTo>
                    <a:pt x="158" y="1170"/>
                  </a:lnTo>
                  <a:lnTo>
                    <a:pt x="158" y="1170"/>
                  </a:lnTo>
                  <a:lnTo>
                    <a:pt x="158" y="1180"/>
                  </a:lnTo>
                  <a:lnTo>
                    <a:pt x="159" y="1187"/>
                  </a:lnTo>
                  <a:lnTo>
                    <a:pt x="161" y="1196"/>
                  </a:lnTo>
                  <a:lnTo>
                    <a:pt x="164" y="1203"/>
                  </a:lnTo>
                  <a:lnTo>
                    <a:pt x="171" y="1214"/>
                  </a:lnTo>
                  <a:lnTo>
                    <a:pt x="179" y="1224"/>
                  </a:lnTo>
                  <a:lnTo>
                    <a:pt x="191" y="1233"/>
                  </a:lnTo>
                  <a:lnTo>
                    <a:pt x="204" y="1239"/>
                  </a:lnTo>
                  <a:lnTo>
                    <a:pt x="217" y="1242"/>
                  </a:lnTo>
                  <a:lnTo>
                    <a:pt x="231" y="1243"/>
                  </a:lnTo>
                  <a:lnTo>
                    <a:pt x="244" y="1242"/>
                  </a:lnTo>
                  <a:lnTo>
                    <a:pt x="258" y="1239"/>
                  </a:lnTo>
                  <a:lnTo>
                    <a:pt x="271" y="1233"/>
                  </a:lnTo>
                  <a:lnTo>
                    <a:pt x="283" y="1224"/>
                  </a:lnTo>
                  <a:lnTo>
                    <a:pt x="293" y="1214"/>
                  </a:lnTo>
                  <a:lnTo>
                    <a:pt x="301" y="1203"/>
                  </a:lnTo>
                  <a:lnTo>
                    <a:pt x="304" y="1196"/>
                  </a:lnTo>
                  <a:lnTo>
                    <a:pt x="307" y="1187"/>
                  </a:lnTo>
                  <a:lnTo>
                    <a:pt x="308" y="1180"/>
                  </a:lnTo>
                  <a:lnTo>
                    <a:pt x="308" y="1170"/>
                  </a:lnTo>
                  <a:lnTo>
                    <a:pt x="308" y="1170"/>
                  </a:lnTo>
                  <a:lnTo>
                    <a:pt x="313" y="1042"/>
                  </a:lnTo>
                  <a:lnTo>
                    <a:pt x="316" y="914"/>
                  </a:lnTo>
                  <a:lnTo>
                    <a:pt x="317" y="785"/>
                  </a:lnTo>
                  <a:lnTo>
                    <a:pt x="319" y="658"/>
                  </a:lnTo>
                  <a:lnTo>
                    <a:pt x="319" y="658"/>
                  </a:lnTo>
                  <a:lnTo>
                    <a:pt x="340" y="658"/>
                  </a:lnTo>
                  <a:lnTo>
                    <a:pt x="340" y="658"/>
                  </a:lnTo>
                  <a:lnTo>
                    <a:pt x="340" y="785"/>
                  </a:lnTo>
                  <a:lnTo>
                    <a:pt x="341" y="914"/>
                  </a:lnTo>
                  <a:lnTo>
                    <a:pt x="344" y="1042"/>
                  </a:lnTo>
                  <a:lnTo>
                    <a:pt x="349" y="1170"/>
                  </a:lnTo>
                  <a:lnTo>
                    <a:pt x="349" y="1170"/>
                  </a:lnTo>
                  <a:lnTo>
                    <a:pt x="350" y="1180"/>
                  </a:lnTo>
                  <a:lnTo>
                    <a:pt x="352" y="1187"/>
                  </a:lnTo>
                  <a:lnTo>
                    <a:pt x="353" y="1196"/>
                  </a:lnTo>
                  <a:lnTo>
                    <a:pt x="356" y="1203"/>
                  </a:lnTo>
                  <a:lnTo>
                    <a:pt x="364" y="1214"/>
                  </a:lnTo>
                  <a:lnTo>
                    <a:pt x="374" y="1224"/>
                  </a:lnTo>
                  <a:lnTo>
                    <a:pt x="386" y="1233"/>
                  </a:lnTo>
                  <a:lnTo>
                    <a:pt x="399" y="1239"/>
                  </a:lnTo>
                  <a:lnTo>
                    <a:pt x="413" y="1242"/>
                  </a:lnTo>
                  <a:lnTo>
                    <a:pt x="426" y="1243"/>
                  </a:lnTo>
                  <a:lnTo>
                    <a:pt x="440" y="1242"/>
                  </a:lnTo>
                  <a:lnTo>
                    <a:pt x="455" y="1239"/>
                  </a:lnTo>
                  <a:lnTo>
                    <a:pt x="466" y="1233"/>
                  </a:lnTo>
                  <a:lnTo>
                    <a:pt x="478" y="1224"/>
                  </a:lnTo>
                  <a:lnTo>
                    <a:pt x="486" y="1214"/>
                  </a:lnTo>
                  <a:lnTo>
                    <a:pt x="494" y="1203"/>
                  </a:lnTo>
                  <a:lnTo>
                    <a:pt x="496" y="1196"/>
                  </a:lnTo>
                  <a:lnTo>
                    <a:pt x="498" y="1187"/>
                  </a:lnTo>
                  <a:lnTo>
                    <a:pt x="499" y="1180"/>
                  </a:lnTo>
                  <a:lnTo>
                    <a:pt x="499" y="1170"/>
                  </a:lnTo>
                  <a:lnTo>
                    <a:pt x="499" y="1170"/>
                  </a:lnTo>
                  <a:lnTo>
                    <a:pt x="494" y="1006"/>
                  </a:lnTo>
                  <a:lnTo>
                    <a:pt x="491" y="843"/>
                  </a:lnTo>
                  <a:lnTo>
                    <a:pt x="489" y="679"/>
                  </a:lnTo>
                  <a:lnTo>
                    <a:pt x="489" y="516"/>
                  </a:lnTo>
                  <a:lnTo>
                    <a:pt x="489" y="516"/>
                  </a:lnTo>
                  <a:lnTo>
                    <a:pt x="489" y="505"/>
                  </a:lnTo>
                  <a:lnTo>
                    <a:pt x="488" y="497"/>
                  </a:lnTo>
                  <a:lnTo>
                    <a:pt x="488" y="497"/>
                  </a:lnTo>
                  <a:lnTo>
                    <a:pt x="485" y="353"/>
                  </a:lnTo>
                  <a:lnTo>
                    <a:pt x="485" y="283"/>
                  </a:lnTo>
                  <a:lnTo>
                    <a:pt x="485" y="211"/>
                  </a:lnTo>
                  <a:lnTo>
                    <a:pt x="485" y="211"/>
                  </a:lnTo>
                  <a:lnTo>
                    <a:pt x="492" y="227"/>
                  </a:lnTo>
                  <a:lnTo>
                    <a:pt x="499" y="241"/>
                  </a:lnTo>
                  <a:lnTo>
                    <a:pt x="506" y="259"/>
                  </a:lnTo>
                  <a:lnTo>
                    <a:pt x="511" y="274"/>
                  </a:lnTo>
                  <a:lnTo>
                    <a:pt x="519" y="310"/>
                  </a:lnTo>
                  <a:lnTo>
                    <a:pt x="525" y="345"/>
                  </a:lnTo>
                  <a:lnTo>
                    <a:pt x="528" y="381"/>
                  </a:lnTo>
                  <a:lnTo>
                    <a:pt x="529" y="415"/>
                  </a:lnTo>
                  <a:lnTo>
                    <a:pt x="528" y="448"/>
                  </a:lnTo>
                  <a:lnTo>
                    <a:pt x="525" y="478"/>
                  </a:lnTo>
                  <a:lnTo>
                    <a:pt x="525" y="478"/>
                  </a:lnTo>
                  <a:lnTo>
                    <a:pt x="525" y="493"/>
                  </a:lnTo>
                  <a:lnTo>
                    <a:pt x="528" y="505"/>
                  </a:lnTo>
                  <a:lnTo>
                    <a:pt x="534" y="517"/>
                  </a:lnTo>
                  <a:lnTo>
                    <a:pt x="541" y="526"/>
                  </a:lnTo>
                  <a:lnTo>
                    <a:pt x="551" y="533"/>
                  </a:lnTo>
                  <a:lnTo>
                    <a:pt x="561" y="537"/>
                  </a:lnTo>
                  <a:lnTo>
                    <a:pt x="572" y="540"/>
                  </a:lnTo>
                  <a:lnTo>
                    <a:pt x="585" y="541"/>
                  </a:lnTo>
                  <a:lnTo>
                    <a:pt x="597" y="540"/>
                  </a:lnTo>
                  <a:lnTo>
                    <a:pt x="610" y="537"/>
                  </a:lnTo>
                  <a:lnTo>
                    <a:pt x="621" y="533"/>
                  </a:lnTo>
                  <a:lnTo>
                    <a:pt x="631" y="526"/>
                  </a:lnTo>
                  <a:lnTo>
                    <a:pt x="641" y="517"/>
                  </a:lnTo>
                  <a:lnTo>
                    <a:pt x="649" y="505"/>
                  </a:lnTo>
                  <a:lnTo>
                    <a:pt x="654" y="493"/>
                  </a:lnTo>
                  <a:lnTo>
                    <a:pt x="657" y="478"/>
                  </a:lnTo>
                  <a:lnTo>
                    <a:pt x="657" y="478"/>
                  </a:lnTo>
                  <a:lnTo>
                    <a:pt x="660" y="441"/>
                  </a:lnTo>
                  <a:lnTo>
                    <a:pt x="660" y="402"/>
                  </a:lnTo>
                  <a:lnTo>
                    <a:pt x="659" y="363"/>
                  </a:lnTo>
                  <a:lnTo>
                    <a:pt x="654" y="323"/>
                  </a:lnTo>
                  <a:lnTo>
                    <a:pt x="647" y="285"/>
                  </a:lnTo>
                  <a:lnTo>
                    <a:pt x="637" y="246"/>
                  </a:lnTo>
                  <a:lnTo>
                    <a:pt x="624" y="208"/>
                  </a:lnTo>
                  <a:lnTo>
                    <a:pt x="617" y="191"/>
                  </a:lnTo>
                  <a:lnTo>
                    <a:pt x="610" y="174"/>
                  </a:lnTo>
                  <a:lnTo>
                    <a:pt x="601" y="157"/>
                  </a:lnTo>
                  <a:lnTo>
                    <a:pt x="591" y="141"/>
                  </a:lnTo>
                  <a:lnTo>
                    <a:pt x="581" y="125"/>
                  </a:lnTo>
                  <a:lnTo>
                    <a:pt x="570" y="109"/>
                  </a:lnTo>
                  <a:lnTo>
                    <a:pt x="558" y="95"/>
                  </a:lnTo>
                  <a:lnTo>
                    <a:pt x="545" y="82"/>
                  </a:lnTo>
                  <a:lnTo>
                    <a:pt x="532" y="69"/>
                  </a:lnTo>
                  <a:lnTo>
                    <a:pt x="518" y="58"/>
                  </a:lnTo>
                  <a:lnTo>
                    <a:pt x="502" y="48"/>
                  </a:lnTo>
                  <a:lnTo>
                    <a:pt x="486" y="38"/>
                  </a:lnTo>
                  <a:lnTo>
                    <a:pt x="471" y="29"/>
                  </a:lnTo>
                  <a:lnTo>
                    <a:pt x="452" y="22"/>
                  </a:lnTo>
                  <a:lnTo>
                    <a:pt x="435" y="16"/>
                  </a:lnTo>
                  <a:lnTo>
                    <a:pt x="415" y="10"/>
                  </a:lnTo>
                  <a:lnTo>
                    <a:pt x="395" y="8"/>
                  </a:lnTo>
                  <a:lnTo>
                    <a:pt x="373" y="5"/>
                  </a:lnTo>
                  <a:lnTo>
                    <a:pt x="37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3" name="Group 9"/>
          <p:cNvGrpSpPr>
            <a:grpSpLocks noChangeAspect="1"/>
          </p:cNvGrpSpPr>
          <p:nvPr/>
        </p:nvGrpSpPr>
        <p:grpSpPr bwMode="auto">
          <a:xfrm>
            <a:off x="3310858" y="3263936"/>
            <a:ext cx="637529" cy="1510750"/>
            <a:chOff x="4334" y="2901"/>
            <a:chExt cx="330" cy="782"/>
          </a:xfrm>
          <a:solidFill>
            <a:srgbClr val="F74C79"/>
          </a:solidFill>
        </p:grpSpPr>
        <p:sp>
          <p:nvSpPr>
            <p:cNvPr id="34" name="Freeform 10"/>
            <p:cNvSpPr/>
            <p:nvPr/>
          </p:nvSpPr>
          <p:spPr bwMode="auto">
            <a:xfrm>
              <a:off x="4432" y="2901"/>
              <a:ext cx="132" cy="131"/>
            </a:xfrm>
            <a:custGeom>
              <a:avLst/>
              <a:gdLst>
                <a:gd name="T0" fmla="*/ 130 w 262"/>
                <a:gd name="T1" fmla="*/ 0 h 263"/>
                <a:gd name="T2" fmla="*/ 157 w 262"/>
                <a:gd name="T3" fmla="*/ 3 h 263"/>
                <a:gd name="T4" fmla="*/ 182 w 262"/>
                <a:gd name="T5" fmla="*/ 10 h 263"/>
                <a:gd name="T6" fmla="*/ 205 w 262"/>
                <a:gd name="T7" fmla="*/ 23 h 263"/>
                <a:gd name="T8" fmla="*/ 223 w 262"/>
                <a:gd name="T9" fmla="*/ 39 h 263"/>
                <a:gd name="T10" fmla="*/ 239 w 262"/>
                <a:gd name="T11" fmla="*/ 57 h 263"/>
                <a:gd name="T12" fmla="*/ 252 w 262"/>
                <a:gd name="T13" fmla="*/ 80 h 263"/>
                <a:gd name="T14" fmla="*/ 259 w 262"/>
                <a:gd name="T15" fmla="*/ 105 h 263"/>
                <a:gd name="T16" fmla="*/ 262 w 262"/>
                <a:gd name="T17" fmla="*/ 132 h 263"/>
                <a:gd name="T18" fmla="*/ 262 w 262"/>
                <a:gd name="T19" fmla="*/ 145 h 263"/>
                <a:gd name="T20" fmla="*/ 256 w 262"/>
                <a:gd name="T21" fmla="*/ 171 h 263"/>
                <a:gd name="T22" fmla="*/ 246 w 262"/>
                <a:gd name="T23" fmla="*/ 194 h 263"/>
                <a:gd name="T24" fmla="*/ 232 w 262"/>
                <a:gd name="T25" fmla="*/ 215 h 263"/>
                <a:gd name="T26" fmla="*/ 215 w 262"/>
                <a:gd name="T27" fmla="*/ 232 h 263"/>
                <a:gd name="T28" fmla="*/ 193 w 262"/>
                <a:gd name="T29" fmla="*/ 247 h 263"/>
                <a:gd name="T30" fmla="*/ 170 w 262"/>
                <a:gd name="T31" fmla="*/ 257 h 263"/>
                <a:gd name="T32" fmla="*/ 144 w 262"/>
                <a:gd name="T33" fmla="*/ 263 h 263"/>
                <a:gd name="T34" fmla="*/ 130 w 262"/>
                <a:gd name="T35" fmla="*/ 263 h 263"/>
                <a:gd name="T36" fmla="*/ 104 w 262"/>
                <a:gd name="T37" fmla="*/ 261 h 263"/>
                <a:gd name="T38" fmla="*/ 80 w 262"/>
                <a:gd name="T39" fmla="*/ 253 h 263"/>
                <a:gd name="T40" fmla="*/ 57 w 262"/>
                <a:gd name="T41" fmla="*/ 241 h 263"/>
                <a:gd name="T42" fmla="*/ 37 w 262"/>
                <a:gd name="T43" fmla="*/ 225 h 263"/>
                <a:gd name="T44" fmla="*/ 21 w 262"/>
                <a:gd name="T45" fmla="*/ 205 h 263"/>
                <a:gd name="T46" fmla="*/ 10 w 262"/>
                <a:gd name="T47" fmla="*/ 182 h 263"/>
                <a:gd name="T48" fmla="*/ 1 w 262"/>
                <a:gd name="T49" fmla="*/ 158 h 263"/>
                <a:gd name="T50" fmla="*/ 0 w 262"/>
                <a:gd name="T51" fmla="*/ 132 h 263"/>
                <a:gd name="T52" fmla="*/ 0 w 262"/>
                <a:gd name="T53" fmla="*/ 118 h 263"/>
                <a:gd name="T54" fmla="*/ 5 w 262"/>
                <a:gd name="T55" fmla="*/ 92 h 263"/>
                <a:gd name="T56" fmla="*/ 15 w 262"/>
                <a:gd name="T57" fmla="*/ 69 h 263"/>
                <a:gd name="T58" fmla="*/ 30 w 262"/>
                <a:gd name="T59" fmla="*/ 47 h 263"/>
                <a:gd name="T60" fmla="*/ 47 w 262"/>
                <a:gd name="T61" fmla="*/ 30 h 263"/>
                <a:gd name="T62" fmla="*/ 68 w 262"/>
                <a:gd name="T63" fmla="*/ 16 h 263"/>
                <a:gd name="T64" fmla="*/ 91 w 262"/>
                <a:gd name="T65" fmla="*/ 6 h 263"/>
                <a:gd name="T66" fmla="*/ 117 w 262"/>
                <a:gd name="T67" fmla="*/ 0 h 263"/>
                <a:gd name="T68" fmla="*/ 130 w 262"/>
                <a:gd name="T6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2" h="263">
                  <a:moveTo>
                    <a:pt x="130" y="0"/>
                  </a:moveTo>
                  <a:lnTo>
                    <a:pt x="130" y="0"/>
                  </a:lnTo>
                  <a:lnTo>
                    <a:pt x="144" y="0"/>
                  </a:lnTo>
                  <a:lnTo>
                    <a:pt x="157" y="3"/>
                  </a:lnTo>
                  <a:lnTo>
                    <a:pt x="170" y="6"/>
                  </a:lnTo>
                  <a:lnTo>
                    <a:pt x="182" y="10"/>
                  </a:lnTo>
                  <a:lnTo>
                    <a:pt x="193" y="16"/>
                  </a:lnTo>
                  <a:lnTo>
                    <a:pt x="205" y="23"/>
                  </a:lnTo>
                  <a:lnTo>
                    <a:pt x="215" y="30"/>
                  </a:lnTo>
                  <a:lnTo>
                    <a:pt x="223" y="39"/>
                  </a:lnTo>
                  <a:lnTo>
                    <a:pt x="232" y="47"/>
                  </a:lnTo>
                  <a:lnTo>
                    <a:pt x="239" y="57"/>
                  </a:lnTo>
                  <a:lnTo>
                    <a:pt x="246" y="69"/>
                  </a:lnTo>
                  <a:lnTo>
                    <a:pt x="252" y="80"/>
                  </a:lnTo>
                  <a:lnTo>
                    <a:pt x="256" y="92"/>
                  </a:lnTo>
                  <a:lnTo>
                    <a:pt x="259" y="105"/>
                  </a:lnTo>
                  <a:lnTo>
                    <a:pt x="262" y="118"/>
                  </a:lnTo>
                  <a:lnTo>
                    <a:pt x="262" y="132"/>
                  </a:lnTo>
                  <a:lnTo>
                    <a:pt x="262" y="132"/>
                  </a:lnTo>
                  <a:lnTo>
                    <a:pt x="262" y="145"/>
                  </a:lnTo>
                  <a:lnTo>
                    <a:pt x="259" y="158"/>
                  </a:lnTo>
                  <a:lnTo>
                    <a:pt x="256" y="171"/>
                  </a:lnTo>
                  <a:lnTo>
                    <a:pt x="252" y="182"/>
                  </a:lnTo>
                  <a:lnTo>
                    <a:pt x="246" y="194"/>
                  </a:lnTo>
                  <a:lnTo>
                    <a:pt x="239" y="205"/>
                  </a:lnTo>
                  <a:lnTo>
                    <a:pt x="232" y="215"/>
                  </a:lnTo>
                  <a:lnTo>
                    <a:pt x="223" y="225"/>
                  </a:lnTo>
                  <a:lnTo>
                    <a:pt x="215" y="232"/>
                  </a:lnTo>
                  <a:lnTo>
                    <a:pt x="205" y="241"/>
                  </a:lnTo>
                  <a:lnTo>
                    <a:pt x="193" y="247"/>
                  </a:lnTo>
                  <a:lnTo>
                    <a:pt x="182" y="253"/>
                  </a:lnTo>
                  <a:lnTo>
                    <a:pt x="170" y="257"/>
                  </a:lnTo>
                  <a:lnTo>
                    <a:pt x="157" y="261"/>
                  </a:lnTo>
                  <a:lnTo>
                    <a:pt x="144" y="263"/>
                  </a:lnTo>
                  <a:lnTo>
                    <a:pt x="130" y="263"/>
                  </a:lnTo>
                  <a:lnTo>
                    <a:pt x="130" y="263"/>
                  </a:lnTo>
                  <a:lnTo>
                    <a:pt x="117" y="263"/>
                  </a:lnTo>
                  <a:lnTo>
                    <a:pt x="104" y="261"/>
                  </a:lnTo>
                  <a:lnTo>
                    <a:pt x="91" y="257"/>
                  </a:lnTo>
                  <a:lnTo>
                    <a:pt x="80" y="253"/>
                  </a:lnTo>
                  <a:lnTo>
                    <a:pt x="68" y="247"/>
                  </a:lnTo>
                  <a:lnTo>
                    <a:pt x="57" y="241"/>
                  </a:lnTo>
                  <a:lnTo>
                    <a:pt x="47" y="232"/>
                  </a:lnTo>
                  <a:lnTo>
                    <a:pt x="37" y="225"/>
                  </a:lnTo>
                  <a:lnTo>
                    <a:pt x="30" y="215"/>
                  </a:lnTo>
                  <a:lnTo>
                    <a:pt x="21" y="205"/>
                  </a:lnTo>
                  <a:lnTo>
                    <a:pt x="15" y="194"/>
                  </a:lnTo>
                  <a:lnTo>
                    <a:pt x="10" y="182"/>
                  </a:lnTo>
                  <a:lnTo>
                    <a:pt x="5" y="171"/>
                  </a:lnTo>
                  <a:lnTo>
                    <a:pt x="1" y="158"/>
                  </a:lnTo>
                  <a:lnTo>
                    <a:pt x="0" y="145"/>
                  </a:lnTo>
                  <a:lnTo>
                    <a:pt x="0" y="132"/>
                  </a:lnTo>
                  <a:lnTo>
                    <a:pt x="0" y="132"/>
                  </a:lnTo>
                  <a:lnTo>
                    <a:pt x="0" y="118"/>
                  </a:lnTo>
                  <a:lnTo>
                    <a:pt x="1" y="105"/>
                  </a:lnTo>
                  <a:lnTo>
                    <a:pt x="5" y="92"/>
                  </a:lnTo>
                  <a:lnTo>
                    <a:pt x="10" y="80"/>
                  </a:lnTo>
                  <a:lnTo>
                    <a:pt x="15" y="69"/>
                  </a:lnTo>
                  <a:lnTo>
                    <a:pt x="21" y="57"/>
                  </a:lnTo>
                  <a:lnTo>
                    <a:pt x="30" y="47"/>
                  </a:lnTo>
                  <a:lnTo>
                    <a:pt x="37" y="39"/>
                  </a:lnTo>
                  <a:lnTo>
                    <a:pt x="47" y="30"/>
                  </a:lnTo>
                  <a:lnTo>
                    <a:pt x="57" y="23"/>
                  </a:lnTo>
                  <a:lnTo>
                    <a:pt x="68" y="16"/>
                  </a:lnTo>
                  <a:lnTo>
                    <a:pt x="80" y="10"/>
                  </a:lnTo>
                  <a:lnTo>
                    <a:pt x="91" y="6"/>
                  </a:lnTo>
                  <a:lnTo>
                    <a:pt x="104" y="3"/>
                  </a:lnTo>
                  <a:lnTo>
                    <a:pt x="117" y="0"/>
                  </a:lnTo>
                  <a:lnTo>
                    <a:pt x="130" y="0"/>
                  </a:lnTo>
                  <a:lnTo>
                    <a:pt x="1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11"/>
            <p:cNvSpPr/>
            <p:nvPr/>
          </p:nvSpPr>
          <p:spPr bwMode="auto">
            <a:xfrm>
              <a:off x="4334" y="3062"/>
              <a:ext cx="330" cy="621"/>
            </a:xfrm>
            <a:custGeom>
              <a:avLst/>
              <a:gdLst>
                <a:gd name="T0" fmla="*/ 349 w 660"/>
                <a:gd name="T1" fmla="*/ 2 h 1243"/>
                <a:gd name="T2" fmla="*/ 273 w 660"/>
                <a:gd name="T3" fmla="*/ 6 h 1243"/>
                <a:gd name="T4" fmla="*/ 234 w 660"/>
                <a:gd name="T5" fmla="*/ 13 h 1243"/>
                <a:gd name="T6" fmla="*/ 181 w 660"/>
                <a:gd name="T7" fmla="*/ 33 h 1243"/>
                <a:gd name="T8" fmla="*/ 135 w 660"/>
                <a:gd name="T9" fmla="*/ 64 h 1243"/>
                <a:gd name="T10" fmla="*/ 98 w 660"/>
                <a:gd name="T11" fmla="*/ 102 h 1243"/>
                <a:gd name="T12" fmla="*/ 66 w 660"/>
                <a:gd name="T13" fmla="*/ 147 h 1243"/>
                <a:gd name="T14" fmla="*/ 33 w 660"/>
                <a:gd name="T15" fmla="*/ 214 h 1243"/>
                <a:gd name="T16" fmla="*/ 6 w 660"/>
                <a:gd name="T17" fmla="*/ 326 h 1243"/>
                <a:gd name="T18" fmla="*/ 0 w 660"/>
                <a:gd name="T19" fmla="*/ 441 h 1243"/>
                <a:gd name="T20" fmla="*/ 6 w 660"/>
                <a:gd name="T21" fmla="*/ 493 h 1243"/>
                <a:gd name="T22" fmla="*/ 29 w 660"/>
                <a:gd name="T23" fmla="*/ 526 h 1243"/>
                <a:gd name="T24" fmla="*/ 63 w 660"/>
                <a:gd name="T25" fmla="*/ 540 h 1243"/>
                <a:gd name="T26" fmla="*/ 99 w 660"/>
                <a:gd name="T27" fmla="*/ 537 h 1243"/>
                <a:gd name="T28" fmla="*/ 126 w 660"/>
                <a:gd name="T29" fmla="*/ 517 h 1243"/>
                <a:gd name="T30" fmla="*/ 135 w 660"/>
                <a:gd name="T31" fmla="*/ 478 h 1243"/>
                <a:gd name="T32" fmla="*/ 132 w 660"/>
                <a:gd name="T33" fmla="*/ 419 h 1243"/>
                <a:gd name="T34" fmla="*/ 139 w 660"/>
                <a:gd name="T35" fmla="*/ 320 h 1243"/>
                <a:gd name="T36" fmla="*/ 161 w 660"/>
                <a:gd name="T37" fmla="*/ 241 h 1243"/>
                <a:gd name="T38" fmla="*/ 168 w 660"/>
                <a:gd name="T39" fmla="*/ 501 h 1243"/>
                <a:gd name="T40" fmla="*/ 168 w 660"/>
                <a:gd name="T41" fmla="*/ 511 h 1243"/>
                <a:gd name="T42" fmla="*/ 168 w 660"/>
                <a:gd name="T43" fmla="*/ 679 h 1243"/>
                <a:gd name="T44" fmla="*/ 158 w 660"/>
                <a:gd name="T45" fmla="*/ 1170 h 1243"/>
                <a:gd name="T46" fmla="*/ 159 w 660"/>
                <a:gd name="T47" fmla="*/ 1187 h 1243"/>
                <a:gd name="T48" fmla="*/ 171 w 660"/>
                <a:gd name="T49" fmla="*/ 1214 h 1243"/>
                <a:gd name="T50" fmla="*/ 204 w 660"/>
                <a:gd name="T51" fmla="*/ 1239 h 1243"/>
                <a:gd name="T52" fmla="*/ 244 w 660"/>
                <a:gd name="T53" fmla="*/ 1242 h 1243"/>
                <a:gd name="T54" fmla="*/ 283 w 660"/>
                <a:gd name="T55" fmla="*/ 1224 h 1243"/>
                <a:gd name="T56" fmla="*/ 304 w 660"/>
                <a:gd name="T57" fmla="*/ 1196 h 1243"/>
                <a:gd name="T58" fmla="*/ 308 w 660"/>
                <a:gd name="T59" fmla="*/ 1170 h 1243"/>
                <a:gd name="T60" fmla="*/ 316 w 660"/>
                <a:gd name="T61" fmla="*/ 914 h 1243"/>
                <a:gd name="T62" fmla="*/ 319 w 660"/>
                <a:gd name="T63" fmla="*/ 658 h 1243"/>
                <a:gd name="T64" fmla="*/ 340 w 660"/>
                <a:gd name="T65" fmla="*/ 785 h 1243"/>
                <a:gd name="T66" fmla="*/ 349 w 660"/>
                <a:gd name="T67" fmla="*/ 1170 h 1243"/>
                <a:gd name="T68" fmla="*/ 352 w 660"/>
                <a:gd name="T69" fmla="*/ 1187 h 1243"/>
                <a:gd name="T70" fmla="*/ 364 w 660"/>
                <a:gd name="T71" fmla="*/ 1214 h 1243"/>
                <a:gd name="T72" fmla="*/ 399 w 660"/>
                <a:gd name="T73" fmla="*/ 1239 h 1243"/>
                <a:gd name="T74" fmla="*/ 440 w 660"/>
                <a:gd name="T75" fmla="*/ 1242 h 1243"/>
                <a:gd name="T76" fmla="*/ 478 w 660"/>
                <a:gd name="T77" fmla="*/ 1224 h 1243"/>
                <a:gd name="T78" fmla="*/ 496 w 660"/>
                <a:gd name="T79" fmla="*/ 1196 h 1243"/>
                <a:gd name="T80" fmla="*/ 499 w 660"/>
                <a:gd name="T81" fmla="*/ 1170 h 1243"/>
                <a:gd name="T82" fmla="*/ 491 w 660"/>
                <a:gd name="T83" fmla="*/ 843 h 1243"/>
                <a:gd name="T84" fmla="*/ 489 w 660"/>
                <a:gd name="T85" fmla="*/ 516 h 1243"/>
                <a:gd name="T86" fmla="*/ 488 w 660"/>
                <a:gd name="T87" fmla="*/ 497 h 1243"/>
                <a:gd name="T88" fmla="*/ 485 w 660"/>
                <a:gd name="T89" fmla="*/ 211 h 1243"/>
                <a:gd name="T90" fmla="*/ 499 w 660"/>
                <a:gd name="T91" fmla="*/ 241 h 1243"/>
                <a:gd name="T92" fmla="*/ 519 w 660"/>
                <a:gd name="T93" fmla="*/ 310 h 1243"/>
                <a:gd name="T94" fmla="*/ 529 w 660"/>
                <a:gd name="T95" fmla="*/ 415 h 1243"/>
                <a:gd name="T96" fmla="*/ 525 w 660"/>
                <a:gd name="T97" fmla="*/ 478 h 1243"/>
                <a:gd name="T98" fmla="*/ 534 w 660"/>
                <a:gd name="T99" fmla="*/ 517 h 1243"/>
                <a:gd name="T100" fmla="*/ 561 w 660"/>
                <a:gd name="T101" fmla="*/ 537 h 1243"/>
                <a:gd name="T102" fmla="*/ 597 w 660"/>
                <a:gd name="T103" fmla="*/ 540 h 1243"/>
                <a:gd name="T104" fmla="*/ 631 w 660"/>
                <a:gd name="T105" fmla="*/ 526 h 1243"/>
                <a:gd name="T106" fmla="*/ 654 w 660"/>
                <a:gd name="T107" fmla="*/ 493 h 1243"/>
                <a:gd name="T108" fmla="*/ 660 w 660"/>
                <a:gd name="T109" fmla="*/ 441 h 1243"/>
                <a:gd name="T110" fmla="*/ 654 w 660"/>
                <a:gd name="T111" fmla="*/ 323 h 1243"/>
                <a:gd name="T112" fmla="*/ 624 w 660"/>
                <a:gd name="T113" fmla="*/ 208 h 1243"/>
                <a:gd name="T114" fmla="*/ 601 w 660"/>
                <a:gd name="T115" fmla="*/ 157 h 1243"/>
                <a:gd name="T116" fmla="*/ 570 w 660"/>
                <a:gd name="T117" fmla="*/ 109 h 1243"/>
                <a:gd name="T118" fmla="*/ 532 w 660"/>
                <a:gd name="T119" fmla="*/ 69 h 1243"/>
                <a:gd name="T120" fmla="*/ 486 w 660"/>
                <a:gd name="T121" fmla="*/ 38 h 1243"/>
                <a:gd name="T122" fmla="*/ 435 w 660"/>
                <a:gd name="T123" fmla="*/ 16 h 1243"/>
                <a:gd name="T124" fmla="*/ 373 w 660"/>
                <a:gd name="T125" fmla="*/ 5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60" h="1243">
                  <a:moveTo>
                    <a:pt x="373" y="5"/>
                  </a:moveTo>
                  <a:lnTo>
                    <a:pt x="373" y="5"/>
                  </a:lnTo>
                  <a:lnTo>
                    <a:pt x="349" y="2"/>
                  </a:lnTo>
                  <a:lnTo>
                    <a:pt x="323" y="0"/>
                  </a:lnTo>
                  <a:lnTo>
                    <a:pt x="297" y="2"/>
                  </a:lnTo>
                  <a:lnTo>
                    <a:pt x="273" y="6"/>
                  </a:lnTo>
                  <a:lnTo>
                    <a:pt x="273" y="6"/>
                  </a:lnTo>
                  <a:lnTo>
                    <a:pt x="253" y="9"/>
                  </a:lnTo>
                  <a:lnTo>
                    <a:pt x="234" y="13"/>
                  </a:lnTo>
                  <a:lnTo>
                    <a:pt x="215" y="19"/>
                  </a:lnTo>
                  <a:lnTo>
                    <a:pt x="198" y="26"/>
                  </a:lnTo>
                  <a:lnTo>
                    <a:pt x="181" y="33"/>
                  </a:lnTo>
                  <a:lnTo>
                    <a:pt x="165" y="43"/>
                  </a:lnTo>
                  <a:lnTo>
                    <a:pt x="149" y="52"/>
                  </a:lnTo>
                  <a:lnTo>
                    <a:pt x="135" y="64"/>
                  </a:lnTo>
                  <a:lnTo>
                    <a:pt x="122" y="75"/>
                  </a:lnTo>
                  <a:lnTo>
                    <a:pt x="109" y="88"/>
                  </a:lnTo>
                  <a:lnTo>
                    <a:pt x="98" y="102"/>
                  </a:lnTo>
                  <a:lnTo>
                    <a:pt x="86" y="117"/>
                  </a:lnTo>
                  <a:lnTo>
                    <a:pt x="76" y="131"/>
                  </a:lnTo>
                  <a:lnTo>
                    <a:pt x="66" y="147"/>
                  </a:lnTo>
                  <a:lnTo>
                    <a:pt x="56" y="163"/>
                  </a:lnTo>
                  <a:lnTo>
                    <a:pt x="49" y="180"/>
                  </a:lnTo>
                  <a:lnTo>
                    <a:pt x="33" y="214"/>
                  </a:lnTo>
                  <a:lnTo>
                    <a:pt x="22" y="252"/>
                  </a:lnTo>
                  <a:lnTo>
                    <a:pt x="13" y="289"/>
                  </a:lnTo>
                  <a:lnTo>
                    <a:pt x="6" y="326"/>
                  </a:lnTo>
                  <a:lnTo>
                    <a:pt x="1" y="365"/>
                  </a:lnTo>
                  <a:lnTo>
                    <a:pt x="0" y="404"/>
                  </a:lnTo>
                  <a:lnTo>
                    <a:pt x="0" y="441"/>
                  </a:lnTo>
                  <a:lnTo>
                    <a:pt x="3" y="478"/>
                  </a:lnTo>
                  <a:lnTo>
                    <a:pt x="3" y="478"/>
                  </a:lnTo>
                  <a:lnTo>
                    <a:pt x="6" y="493"/>
                  </a:lnTo>
                  <a:lnTo>
                    <a:pt x="11" y="505"/>
                  </a:lnTo>
                  <a:lnTo>
                    <a:pt x="19" y="517"/>
                  </a:lnTo>
                  <a:lnTo>
                    <a:pt x="29" y="526"/>
                  </a:lnTo>
                  <a:lnTo>
                    <a:pt x="39" y="533"/>
                  </a:lnTo>
                  <a:lnTo>
                    <a:pt x="50" y="537"/>
                  </a:lnTo>
                  <a:lnTo>
                    <a:pt x="63" y="540"/>
                  </a:lnTo>
                  <a:lnTo>
                    <a:pt x="75" y="541"/>
                  </a:lnTo>
                  <a:lnTo>
                    <a:pt x="88" y="540"/>
                  </a:lnTo>
                  <a:lnTo>
                    <a:pt x="99" y="537"/>
                  </a:lnTo>
                  <a:lnTo>
                    <a:pt x="109" y="533"/>
                  </a:lnTo>
                  <a:lnTo>
                    <a:pt x="119" y="526"/>
                  </a:lnTo>
                  <a:lnTo>
                    <a:pt x="126" y="517"/>
                  </a:lnTo>
                  <a:lnTo>
                    <a:pt x="132" y="505"/>
                  </a:lnTo>
                  <a:lnTo>
                    <a:pt x="135" y="493"/>
                  </a:lnTo>
                  <a:lnTo>
                    <a:pt x="135" y="478"/>
                  </a:lnTo>
                  <a:lnTo>
                    <a:pt x="135" y="478"/>
                  </a:lnTo>
                  <a:lnTo>
                    <a:pt x="132" y="451"/>
                  </a:lnTo>
                  <a:lnTo>
                    <a:pt x="132" y="419"/>
                  </a:lnTo>
                  <a:lnTo>
                    <a:pt x="132" y="388"/>
                  </a:lnTo>
                  <a:lnTo>
                    <a:pt x="135" y="355"/>
                  </a:lnTo>
                  <a:lnTo>
                    <a:pt x="139" y="320"/>
                  </a:lnTo>
                  <a:lnTo>
                    <a:pt x="146" y="287"/>
                  </a:lnTo>
                  <a:lnTo>
                    <a:pt x="155" y="256"/>
                  </a:lnTo>
                  <a:lnTo>
                    <a:pt x="161" y="241"/>
                  </a:lnTo>
                  <a:lnTo>
                    <a:pt x="168" y="226"/>
                  </a:lnTo>
                  <a:lnTo>
                    <a:pt x="168" y="226"/>
                  </a:lnTo>
                  <a:lnTo>
                    <a:pt x="168" y="501"/>
                  </a:lnTo>
                  <a:lnTo>
                    <a:pt x="168" y="501"/>
                  </a:lnTo>
                  <a:lnTo>
                    <a:pt x="168" y="511"/>
                  </a:lnTo>
                  <a:lnTo>
                    <a:pt x="168" y="511"/>
                  </a:lnTo>
                  <a:lnTo>
                    <a:pt x="168" y="516"/>
                  </a:lnTo>
                  <a:lnTo>
                    <a:pt x="168" y="516"/>
                  </a:lnTo>
                  <a:lnTo>
                    <a:pt x="168" y="679"/>
                  </a:lnTo>
                  <a:lnTo>
                    <a:pt x="166" y="843"/>
                  </a:lnTo>
                  <a:lnTo>
                    <a:pt x="164" y="1006"/>
                  </a:lnTo>
                  <a:lnTo>
                    <a:pt x="158" y="1170"/>
                  </a:lnTo>
                  <a:lnTo>
                    <a:pt x="158" y="1170"/>
                  </a:lnTo>
                  <a:lnTo>
                    <a:pt x="158" y="1180"/>
                  </a:lnTo>
                  <a:lnTo>
                    <a:pt x="159" y="1187"/>
                  </a:lnTo>
                  <a:lnTo>
                    <a:pt x="161" y="1196"/>
                  </a:lnTo>
                  <a:lnTo>
                    <a:pt x="164" y="1203"/>
                  </a:lnTo>
                  <a:lnTo>
                    <a:pt x="171" y="1214"/>
                  </a:lnTo>
                  <a:lnTo>
                    <a:pt x="179" y="1224"/>
                  </a:lnTo>
                  <a:lnTo>
                    <a:pt x="191" y="1233"/>
                  </a:lnTo>
                  <a:lnTo>
                    <a:pt x="204" y="1239"/>
                  </a:lnTo>
                  <a:lnTo>
                    <a:pt x="217" y="1242"/>
                  </a:lnTo>
                  <a:lnTo>
                    <a:pt x="231" y="1243"/>
                  </a:lnTo>
                  <a:lnTo>
                    <a:pt x="244" y="1242"/>
                  </a:lnTo>
                  <a:lnTo>
                    <a:pt x="258" y="1239"/>
                  </a:lnTo>
                  <a:lnTo>
                    <a:pt x="271" y="1233"/>
                  </a:lnTo>
                  <a:lnTo>
                    <a:pt x="283" y="1224"/>
                  </a:lnTo>
                  <a:lnTo>
                    <a:pt x="293" y="1214"/>
                  </a:lnTo>
                  <a:lnTo>
                    <a:pt x="301" y="1203"/>
                  </a:lnTo>
                  <a:lnTo>
                    <a:pt x="304" y="1196"/>
                  </a:lnTo>
                  <a:lnTo>
                    <a:pt x="307" y="1187"/>
                  </a:lnTo>
                  <a:lnTo>
                    <a:pt x="308" y="1180"/>
                  </a:lnTo>
                  <a:lnTo>
                    <a:pt x="308" y="1170"/>
                  </a:lnTo>
                  <a:lnTo>
                    <a:pt x="308" y="1170"/>
                  </a:lnTo>
                  <a:lnTo>
                    <a:pt x="313" y="1042"/>
                  </a:lnTo>
                  <a:lnTo>
                    <a:pt x="316" y="914"/>
                  </a:lnTo>
                  <a:lnTo>
                    <a:pt x="317" y="785"/>
                  </a:lnTo>
                  <a:lnTo>
                    <a:pt x="319" y="658"/>
                  </a:lnTo>
                  <a:lnTo>
                    <a:pt x="319" y="658"/>
                  </a:lnTo>
                  <a:lnTo>
                    <a:pt x="340" y="658"/>
                  </a:lnTo>
                  <a:lnTo>
                    <a:pt x="340" y="658"/>
                  </a:lnTo>
                  <a:lnTo>
                    <a:pt x="340" y="785"/>
                  </a:lnTo>
                  <a:lnTo>
                    <a:pt x="341" y="914"/>
                  </a:lnTo>
                  <a:lnTo>
                    <a:pt x="344" y="1042"/>
                  </a:lnTo>
                  <a:lnTo>
                    <a:pt x="349" y="1170"/>
                  </a:lnTo>
                  <a:lnTo>
                    <a:pt x="349" y="1170"/>
                  </a:lnTo>
                  <a:lnTo>
                    <a:pt x="350" y="1180"/>
                  </a:lnTo>
                  <a:lnTo>
                    <a:pt x="352" y="1187"/>
                  </a:lnTo>
                  <a:lnTo>
                    <a:pt x="353" y="1196"/>
                  </a:lnTo>
                  <a:lnTo>
                    <a:pt x="356" y="1203"/>
                  </a:lnTo>
                  <a:lnTo>
                    <a:pt x="364" y="1214"/>
                  </a:lnTo>
                  <a:lnTo>
                    <a:pt x="374" y="1224"/>
                  </a:lnTo>
                  <a:lnTo>
                    <a:pt x="386" y="1233"/>
                  </a:lnTo>
                  <a:lnTo>
                    <a:pt x="399" y="1239"/>
                  </a:lnTo>
                  <a:lnTo>
                    <a:pt x="413" y="1242"/>
                  </a:lnTo>
                  <a:lnTo>
                    <a:pt x="426" y="1243"/>
                  </a:lnTo>
                  <a:lnTo>
                    <a:pt x="440" y="1242"/>
                  </a:lnTo>
                  <a:lnTo>
                    <a:pt x="455" y="1239"/>
                  </a:lnTo>
                  <a:lnTo>
                    <a:pt x="466" y="1233"/>
                  </a:lnTo>
                  <a:lnTo>
                    <a:pt x="478" y="1224"/>
                  </a:lnTo>
                  <a:lnTo>
                    <a:pt x="486" y="1214"/>
                  </a:lnTo>
                  <a:lnTo>
                    <a:pt x="494" y="1203"/>
                  </a:lnTo>
                  <a:lnTo>
                    <a:pt x="496" y="1196"/>
                  </a:lnTo>
                  <a:lnTo>
                    <a:pt x="498" y="1187"/>
                  </a:lnTo>
                  <a:lnTo>
                    <a:pt x="499" y="1180"/>
                  </a:lnTo>
                  <a:lnTo>
                    <a:pt x="499" y="1170"/>
                  </a:lnTo>
                  <a:lnTo>
                    <a:pt x="499" y="1170"/>
                  </a:lnTo>
                  <a:lnTo>
                    <a:pt x="494" y="1006"/>
                  </a:lnTo>
                  <a:lnTo>
                    <a:pt x="491" y="843"/>
                  </a:lnTo>
                  <a:lnTo>
                    <a:pt x="489" y="679"/>
                  </a:lnTo>
                  <a:lnTo>
                    <a:pt x="489" y="516"/>
                  </a:lnTo>
                  <a:lnTo>
                    <a:pt x="489" y="516"/>
                  </a:lnTo>
                  <a:lnTo>
                    <a:pt x="489" y="505"/>
                  </a:lnTo>
                  <a:lnTo>
                    <a:pt x="488" y="497"/>
                  </a:lnTo>
                  <a:lnTo>
                    <a:pt x="488" y="497"/>
                  </a:lnTo>
                  <a:lnTo>
                    <a:pt x="485" y="353"/>
                  </a:lnTo>
                  <a:lnTo>
                    <a:pt x="485" y="283"/>
                  </a:lnTo>
                  <a:lnTo>
                    <a:pt x="485" y="211"/>
                  </a:lnTo>
                  <a:lnTo>
                    <a:pt x="485" y="211"/>
                  </a:lnTo>
                  <a:lnTo>
                    <a:pt x="492" y="227"/>
                  </a:lnTo>
                  <a:lnTo>
                    <a:pt x="499" y="241"/>
                  </a:lnTo>
                  <a:lnTo>
                    <a:pt x="506" y="259"/>
                  </a:lnTo>
                  <a:lnTo>
                    <a:pt x="511" y="274"/>
                  </a:lnTo>
                  <a:lnTo>
                    <a:pt x="519" y="310"/>
                  </a:lnTo>
                  <a:lnTo>
                    <a:pt x="525" y="345"/>
                  </a:lnTo>
                  <a:lnTo>
                    <a:pt x="528" y="381"/>
                  </a:lnTo>
                  <a:lnTo>
                    <a:pt x="529" y="415"/>
                  </a:lnTo>
                  <a:lnTo>
                    <a:pt x="528" y="448"/>
                  </a:lnTo>
                  <a:lnTo>
                    <a:pt x="525" y="478"/>
                  </a:lnTo>
                  <a:lnTo>
                    <a:pt x="525" y="478"/>
                  </a:lnTo>
                  <a:lnTo>
                    <a:pt x="525" y="493"/>
                  </a:lnTo>
                  <a:lnTo>
                    <a:pt x="528" y="505"/>
                  </a:lnTo>
                  <a:lnTo>
                    <a:pt x="534" y="517"/>
                  </a:lnTo>
                  <a:lnTo>
                    <a:pt x="541" y="526"/>
                  </a:lnTo>
                  <a:lnTo>
                    <a:pt x="551" y="533"/>
                  </a:lnTo>
                  <a:lnTo>
                    <a:pt x="561" y="537"/>
                  </a:lnTo>
                  <a:lnTo>
                    <a:pt x="572" y="540"/>
                  </a:lnTo>
                  <a:lnTo>
                    <a:pt x="585" y="541"/>
                  </a:lnTo>
                  <a:lnTo>
                    <a:pt x="597" y="540"/>
                  </a:lnTo>
                  <a:lnTo>
                    <a:pt x="610" y="537"/>
                  </a:lnTo>
                  <a:lnTo>
                    <a:pt x="621" y="533"/>
                  </a:lnTo>
                  <a:lnTo>
                    <a:pt x="631" y="526"/>
                  </a:lnTo>
                  <a:lnTo>
                    <a:pt x="641" y="517"/>
                  </a:lnTo>
                  <a:lnTo>
                    <a:pt x="649" y="505"/>
                  </a:lnTo>
                  <a:lnTo>
                    <a:pt x="654" y="493"/>
                  </a:lnTo>
                  <a:lnTo>
                    <a:pt x="657" y="478"/>
                  </a:lnTo>
                  <a:lnTo>
                    <a:pt x="657" y="478"/>
                  </a:lnTo>
                  <a:lnTo>
                    <a:pt x="660" y="441"/>
                  </a:lnTo>
                  <a:lnTo>
                    <a:pt x="660" y="402"/>
                  </a:lnTo>
                  <a:lnTo>
                    <a:pt x="659" y="363"/>
                  </a:lnTo>
                  <a:lnTo>
                    <a:pt x="654" y="323"/>
                  </a:lnTo>
                  <a:lnTo>
                    <a:pt x="647" y="285"/>
                  </a:lnTo>
                  <a:lnTo>
                    <a:pt x="637" y="246"/>
                  </a:lnTo>
                  <a:lnTo>
                    <a:pt x="624" y="208"/>
                  </a:lnTo>
                  <a:lnTo>
                    <a:pt x="617" y="191"/>
                  </a:lnTo>
                  <a:lnTo>
                    <a:pt x="610" y="174"/>
                  </a:lnTo>
                  <a:lnTo>
                    <a:pt x="601" y="157"/>
                  </a:lnTo>
                  <a:lnTo>
                    <a:pt x="591" y="141"/>
                  </a:lnTo>
                  <a:lnTo>
                    <a:pt x="581" y="125"/>
                  </a:lnTo>
                  <a:lnTo>
                    <a:pt x="570" y="109"/>
                  </a:lnTo>
                  <a:lnTo>
                    <a:pt x="558" y="95"/>
                  </a:lnTo>
                  <a:lnTo>
                    <a:pt x="545" y="82"/>
                  </a:lnTo>
                  <a:lnTo>
                    <a:pt x="532" y="69"/>
                  </a:lnTo>
                  <a:lnTo>
                    <a:pt x="518" y="58"/>
                  </a:lnTo>
                  <a:lnTo>
                    <a:pt x="502" y="48"/>
                  </a:lnTo>
                  <a:lnTo>
                    <a:pt x="486" y="38"/>
                  </a:lnTo>
                  <a:lnTo>
                    <a:pt x="471" y="29"/>
                  </a:lnTo>
                  <a:lnTo>
                    <a:pt x="452" y="22"/>
                  </a:lnTo>
                  <a:lnTo>
                    <a:pt x="435" y="16"/>
                  </a:lnTo>
                  <a:lnTo>
                    <a:pt x="415" y="10"/>
                  </a:lnTo>
                  <a:lnTo>
                    <a:pt x="395" y="8"/>
                  </a:lnTo>
                  <a:lnTo>
                    <a:pt x="373" y="5"/>
                  </a:lnTo>
                  <a:lnTo>
                    <a:pt x="37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4" name="组合 3"/>
          <p:cNvGrpSpPr/>
          <p:nvPr/>
        </p:nvGrpSpPr>
        <p:grpSpPr>
          <a:xfrm>
            <a:off x="624417" y="1361017"/>
            <a:ext cx="3374949" cy="1517136"/>
            <a:chOff x="624417" y="1361017"/>
            <a:chExt cx="3374949" cy="1517136"/>
          </a:xfrm>
        </p:grpSpPr>
        <p:sp>
          <p:nvSpPr>
            <p:cNvPr id="12" name="圆角矩形 11"/>
            <p:cNvSpPr/>
            <p:nvPr/>
          </p:nvSpPr>
          <p:spPr>
            <a:xfrm>
              <a:off x="624417" y="1361017"/>
              <a:ext cx="3374949" cy="1144060"/>
            </a:xfrm>
            <a:prstGeom prst="roundRect">
              <a:avLst>
                <a:gd name="adj" fmla="val 6743"/>
              </a:avLst>
            </a:prstGeom>
            <a:solidFill>
              <a:srgbClr val="F74C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等腰三角形 13"/>
            <p:cNvSpPr/>
            <p:nvPr/>
          </p:nvSpPr>
          <p:spPr>
            <a:xfrm flipV="1">
              <a:off x="3046458" y="2480244"/>
              <a:ext cx="674251" cy="397909"/>
            </a:xfrm>
            <a:prstGeom prst="triangle">
              <a:avLst>
                <a:gd name="adj" fmla="val 100000"/>
              </a:avLst>
            </a:prstGeom>
            <a:solidFill>
              <a:srgbClr val="F74C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8" name="文本框 31"/>
            <p:cNvSpPr txBox="1"/>
            <p:nvPr/>
          </p:nvSpPr>
          <p:spPr>
            <a:xfrm>
              <a:off x="1474806" y="1570736"/>
              <a:ext cx="2466289" cy="897618"/>
            </a:xfrm>
            <a:prstGeom prst="rect">
              <a:avLst/>
            </a:prstGeom>
            <a:noFill/>
          </p:spPr>
          <p:txBody>
            <a:bodyPr wrap="square" rtlCol="0">
              <a:spAutoFit/>
            </a:bodyPr>
            <a:lstStyle>
              <a:defPPr>
                <a:defRPr lang="zh-CN"/>
              </a:defPPr>
              <a:lvl1pPr>
                <a:defRPr>
                  <a:solidFill>
                    <a:schemeClr val="bg1">
                      <a:lumMod val="50000"/>
                    </a:schemeClr>
                  </a:solidFill>
                </a:defRPr>
              </a:lvl1pPr>
            </a:lstStyle>
            <a:p>
              <a:pPr>
                <a:lnSpc>
                  <a:spcPct val="150000"/>
                </a:lnSpc>
              </a:pPr>
              <a:r>
                <a:rPr lang="zh-CN" altLang="en-US" sz="900" dirty="0">
                  <a:solidFill>
                    <a:prstClr val="white"/>
                  </a:solidFill>
                  <a:cs typeface="+mn-ea"/>
                  <a:sym typeface="+mn-lt"/>
                </a:rPr>
                <a:t>单击此处添加文本单击此处添加文本单击此处添加文本单击此处单击此处添加文本单击此处添加文本单击此处添加文本单击此处</a:t>
              </a:r>
              <a:endParaRPr lang="en-US" altLang="zh-CN" sz="900" dirty="0">
                <a:solidFill>
                  <a:prstClr val="white"/>
                </a:solidFill>
                <a:cs typeface="+mn-ea"/>
                <a:sym typeface="+mn-lt"/>
              </a:endParaRPr>
            </a:p>
            <a:p>
              <a:pPr>
                <a:lnSpc>
                  <a:spcPct val="150000"/>
                </a:lnSpc>
              </a:pPr>
              <a:endParaRPr lang="en-US" altLang="zh-CN" sz="900" dirty="0">
                <a:solidFill>
                  <a:prstClr val="white"/>
                </a:solidFill>
                <a:cs typeface="+mn-ea"/>
                <a:sym typeface="+mn-lt"/>
              </a:endParaRPr>
            </a:p>
          </p:txBody>
        </p:sp>
        <p:sp>
          <p:nvSpPr>
            <p:cNvPr id="24" name="文本框 33"/>
            <p:cNvSpPr txBox="1"/>
            <p:nvPr/>
          </p:nvSpPr>
          <p:spPr>
            <a:xfrm>
              <a:off x="712327" y="1994777"/>
              <a:ext cx="801823" cy="461665"/>
            </a:xfrm>
            <a:prstGeom prst="rect">
              <a:avLst/>
            </a:prstGeom>
            <a:noFill/>
            <a:effectLst/>
          </p:spPr>
          <p:txBody>
            <a:bodyPr wrap="none" rtlCol="0">
              <a:spAutoFit/>
            </a:bodyPr>
            <a:lstStyle/>
            <a:p>
              <a:r>
                <a:rPr lang="en-US" altLang="zh-CN" sz="2400" b="1" dirty="0">
                  <a:solidFill>
                    <a:prstClr val="white"/>
                  </a:solidFill>
                  <a:cs typeface="+mn-ea"/>
                  <a:sym typeface="+mn-lt"/>
                </a:rPr>
                <a:t>40%</a:t>
              </a:r>
              <a:endParaRPr lang="zh-CN" altLang="en-US" sz="2400" b="1" dirty="0">
                <a:solidFill>
                  <a:prstClr val="white"/>
                </a:solidFill>
                <a:cs typeface="+mn-ea"/>
                <a:sym typeface="+mn-lt"/>
              </a:endParaRPr>
            </a:p>
          </p:txBody>
        </p:sp>
        <p:grpSp>
          <p:nvGrpSpPr>
            <p:cNvPr id="36" name="组合 35"/>
            <p:cNvGrpSpPr/>
            <p:nvPr/>
          </p:nvGrpSpPr>
          <p:grpSpPr>
            <a:xfrm>
              <a:off x="802486" y="1500937"/>
              <a:ext cx="315515" cy="509588"/>
              <a:chOff x="5613401" y="292100"/>
              <a:chExt cx="420687" cy="679451"/>
            </a:xfrm>
            <a:solidFill>
              <a:schemeClr val="bg1"/>
            </a:solidFill>
          </p:grpSpPr>
          <p:sp>
            <p:nvSpPr>
              <p:cNvPr id="37" name="Freeform 49"/>
              <p:cNvSpPr/>
              <p:nvPr/>
            </p:nvSpPr>
            <p:spPr bwMode="auto">
              <a:xfrm>
                <a:off x="5802313" y="787400"/>
                <a:ext cx="41275" cy="146050"/>
              </a:xfrm>
              <a:custGeom>
                <a:avLst/>
                <a:gdLst>
                  <a:gd name="T0" fmla="*/ 0 w 11"/>
                  <a:gd name="T1" fmla="*/ 34 h 39"/>
                  <a:gd name="T2" fmla="*/ 5 w 11"/>
                  <a:gd name="T3" fmla="*/ 39 h 39"/>
                  <a:gd name="T4" fmla="*/ 11 w 11"/>
                  <a:gd name="T5" fmla="*/ 34 h 39"/>
                  <a:gd name="T6" fmla="*/ 11 w 11"/>
                  <a:gd name="T7" fmla="*/ 6 h 39"/>
                  <a:gd name="T8" fmla="*/ 5 w 11"/>
                  <a:gd name="T9" fmla="*/ 0 h 39"/>
                  <a:gd name="T10" fmla="*/ 0 w 11"/>
                  <a:gd name="T11" fmla="*/ 6 h 39"/>
                  <a:gd name="T12" fmla="*/ 0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0" y="34"/>
                    </a:moveTo>
                    <a:cubicBezTo>
                      <a:pt x="0" y="37"/>
                      <a:pt x="2" y="39"/>
                      <a:pt x="5" y="39"/>
                    </a:cubicBezTo>
                    <a:cubicBezTo>
                      <a:pt x="8" y="39"/>
                      <a:pt x="11" y="37"/>
                      <a:pt x="11" y="34"/>
                    </a:cubicBezTo>
                    <a:cubicBezTo>
                      <a:pt x="11" y="6"/>
                      <a:pt x="11" y="6"/>
                      <a:pt x="11" y="6"/>
                    </a:cubicBezTo>
                    <a:cubicBezTo>
                      <a:pt x="11" y="3"/>
                      <a:pt x="8" y="0"/>
                      <a:pt x="5" y="0"/>
                    </a:cubicBezTo>
                    <a:cubicBezTo>
                      <a:pt x="2" y="0"/>
                      <a:pt x="0" y="3"/>
                      <a:pt x="0" y="6"/>
                    </a:cubicBezTo>
                    <a:cubicBezTo>
                      <a:pt x="0" y="34"/>
                      <a:pt x="0" y="34"/>
                      <a:pt x="0"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38" name="Freeform 50"/>
              <p:cNvSpPr/>
              <p:nvPr/>
            </p:nvSpPr>
            <p:spPr bwMode="auto">
              <a:xfrm>
                <a:off x="5673726" y="773113"/>
                <a:ext cx="293688" cy="41275"/>
              </a:xfrm>
              <a:custGeom>
                <a:avLst/>
                <a:gdLst>
                  <a:gd name="T0" fmla="*/ 73 w 78"/>
                  <a:gd name="T1" fmla="*/ 11 h 11"/>
                  <a:gd name="T2" fmla="*/ 78 w 78"/>
                  <a:gd name="T3" fmla="*/ 5 h 11"/>
                  <a:gd name="T4" fmla="*/ 73 w 78"/>
                  <a:gd name="T5" fmla="*/ 0 h 11"/>
                  <a:gd name="T6" fmla="*/ 5 w 78"/>
                  <a:gd name="T7" fmla="*/ 0 h 11"/>
                  <a:gd name="T8" fmla="*/ 0 w 78"/>
                  <a:gd name="T9" fmla="*/ 5 h 11"/>
                  <a:gd name="T10" fmla="*/ 5 w 78"/>
                  <a:gd name="T11" fmla="*/ 11 h 11"/>
                  <a:gd name="T12" fmla="*/ 73 w 78"/>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78" h="11">
                    <a:moveTo>
                      <a:pt x="73" y="11"/>
                    </a:moveTo>
                    <a:cubicBezTo>
                      <a:pt x="76" y="11"/>
                      <a:pt x="78" y="8"/>
                      <a:pt x="78" y="5"/>
                    </a:cubicBezTo>
                    <a:cubicBezTo>
                      <a:pt x="78" y="2"/>
                      <a:pt x="76" y="0"/>
                      <a:pt x="73" y="0"/>
                    </a:cubicBezTo>
                    <a:cubicBezTo>
                      <a:pt x="5" y="0"/>
                      <a:pt x="5" y="0"/>
                      <a:pt x="5" y="0"/>
                    </a:cubicBezTo>
                    <a:cubicBezTo>
                      <a:pt x="2" y="0"/>
                      <a:pt x="0" y="2"/>
                      <a:pt x="0" y="5"/>
                    </a:cubicBezTo>
                    <a:cubicBezTo>
                      <a:pt x="0" y="8"/>
                      <a:pt x="2" y="11"/>
                      <a:pt x="5" y="11"/>
                    </a:cubicBezTo>
                    <a:cubicBezTo>
                      <a:pt x="73" y="11"/>
                      <a:pt x="73" y="11"/>
                      <a:pt x="7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39" name="Freeform 51"/>
              <p:cNvSpPr/>
              <p:nvPr/>
            </p:nvSpPr>
            <p:spPr bwMode="auto">
              <a:xfrm>
                <a:off x="5662613" y="292100"/>
                <a:ext cx="323850" cy="423863"/>
              </a:xfrm>
              <a:custGeom>
                <a:avLst/>
                <a:gdLst>
                  <a:gd name="T0" fmla="*/ 17 w 86"/>
                  <a:gd name="T1" fmla="*/ 111 h 113"/>
                  <a:gd name="T2" fmla="*/ 22 w 86"/>
                  <a:gd name="T3" fmla="*/ 113 h 113"/>
                  <a:gd name="T4" fmla="*/ 24 w 86"/>
                  <a:gd name="T5" fmla="*/ 108 h 113"/>
                  <a:gd name="T6" fmla="*/ 13 w 86"/>
                  <a:gd name="T7" fmla="*/ 70 h 113"/>
                  <a:gd name="T8" fmla="*/ 7 w 86"/>
                  <a:gd name="T9" fmla="*/ 24 h 113"/>
                  <a:gd name="T10" fmla="*/ 7 w 86"/>
                  <a:gd name="T11" fmla="*/ 24 h 113"/>
                  <a:gd name="T12" fmla="*/ 7 w 86"/>
                  <a:gd name="T13" fmla="*/ 24 h 113"/>
                  <a:gd name="T14" fmla="*/ 7 w 86"/>
                  <a:gd name="T15" fmla="*/ 24 h 113"/>
                  <a:gd name="T16" fmla="*/ 27 w 86"/>
                  <a:gd name="T17" fmla="*/ 9 h 113"/>
                  <a:gd name="T18" fmla="*/ 46 w 86"/>
                  <a:gd name="T19" fmla="*/ 8 h 113"/>
                  <a:gd name="T20" fmla="*/ 64 w 86"/>
                  <a:gd name="T21" fmla="*/ 11 h 113"/>
                  <a:gd name="T22" fmla="*/ 78 w 86"/>
                  <a:gd name="T23" fmla="*/ 24 h 113"/>
                  <a:gd name="T24" fmla="*/ 78 w 86"/>
                  <a:gd name="T25" fmla="*/ 24 h 113"/>
                  <a:gd name="T26" fmla="*/ 78 w 86"/>
                  <a:gd name="T27" fmla="*/ 24 h 113"/>
                  <a:gd name="T28" fmla="*/ 72 w 86"/>
                  <a:gd name="T29" fmla="*/ 70 h 113"/>
                  <a:gd name="T30" fmla="*/ 61 w 86"/>
                  <a:gd name="T31" fmla="*/ 108 h 113"/>
                  <a:gd name="T32" fmla="*/ 63 w 86"/>
                  <a:gd name="T33" fmla="*/ 113 h 113"/>
                  <a:gd name="T34" fmla="*/ 68 w 86"/>
                  <a:gd name="T35" fmla="*/ 111 h 113"/>
                  <a:gd name="T36" fmla="*/ 79 w 86"/>
                  <a:gd name="T37" fmla="*/ 71 h 113"/>
                  <a:gd name="T38" fmla="*/ 85 w 86"/>
                  <a:gd name="T39" fmla="*/ 25 h 113"/>
                  <a:gd name="T40" fmla="*/ 85 w 86"/>
                  <a:gd name="T41" fmla="*/ 25 h 113"/>
                  <a:gd name="T42" fmla="*/ 85 w 86"/>
                  <a:gd name="T43" fmla="*/ 25 h 113"/>
                  <a:gd name="T44" fmla="*/ 85 w 86"/>
                  <a:gd name="T45" fmla="*/ 25 h 113"/>
                  <a:gd name="T46" fmla="*/ 85 w 86"/>
                  <a:gd name="T47" fmla="*/ 25 h 113"/>
                  <a:gd name="T48" fmla="*/ 66 w 86"/>
                  <a:gd name="T49" fmla="*/ 4 h 113"/>
                  <a:gd name="T50" fmla="*/ 46 w 86"/>
                  <a:gd name="T51" fmla="*/ 1 h 113"/>
                  <a:gd name="T52" fmla="*/ 26 w 86"/>
                  <a:gd name="T53" fmla="*/ 2 h 113"/>
                  <a:gd name="T54" fmla="*/ 0 w 86"/>
                  <a:gd name="T55" fmla="*/ 24 h 113"/>
                  <a:gd name="T56" fmla="*/ 0 w 86"/>
                  <a:gd name="T57" fmla="*/ 25 h 113"/>
                  <a:gd name="T58" fmla="*/ 0 w 86"/>
                  <a:gd name="T59" fmla="*/ 25 h 113"/>
                  <a:gd name="T60" fmla="*/ 6 w 86"/>
                  <a:gd name="T61" fmla="*/ 71 h 113"/>
                  <a:gd name="T62" fmla="*/ 17 w 86"/>
                  <a:gd name="T63" fmla="*/ 11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113">
                    <a:moveTo>
                      <a:pt x="17" y="111"/>
                    </a:moveTo>
                    <a:cubicBezTo>
                      <a:pt x="18" y="113"/>
                      <a:pt x="20" y="113"/>
                      <a:pt x="22" y="113"/>
                    </a:cubicBezTo>
                    <a:cubicBezTo>
                      <a:pt x="24" y="112"/>
                      <a:pt x="25" y="110"/>
                      <a:pt x="24" y="108"/>
                    </a:cubicBezTo>
                    <a:cubicBezTo>
                      <a:pt x="20" y="97"/>
                      <a:pt x="16" y="84"/>
                      <a:pt x="13" y="70"/>
                    </a:cubicBezTo>
                    <a:cubicBezTo>
                      <a:pt x="11" y="56"/>
                      <a:pt x="9" y="40"/>
                      <a:pt x="7" y="24"/>
                    </a:cubicBezTo>
                    <a:cubicBezTo>
                      <a:pt x="7" y="24"/>
                      <a:pt x="7" y="24"/>
                      <a:pt x="7" y="24"/>
                    </a:cubicBezTo>
                    <a:cubicBezTo>
                      <a:pt x="7" y="24"/>
                      <a:pt x="7" y="24"/>
                      <a:pt x="7" y="24"/>
                    </a:cubicBezTo>
                    <a:cubicBezTo>
                      <a:pt x="7" y="24"/>
                      <a:pt x="7" y="24"/>
                      <a:pt x="7" y="24"/>
                    </a:cubicBezTo>
                    <a:cubicBezTo>
                      <a:pt x="8" y="17"/>
                      <a:pt x="16" y="12"/>
                      <a:pt x="27" y="9"/>
                    </a:cubicBezTo>
                    <a:cubicBezTo>
                      <a:pt x="33" y="8"/>
                      <a:pt x="40" y="8"/>
                      <a:pt x="46" y="8"/>
                    </a:cubicBezTo>
                    <a:cubicBezTo>
                      <a:pt x="52" y="8"/>
                      <a:pt x="58" y="9"/>
                      <a:pt x="64" y="11"/>
                    </a:cubicBezTo>
                    <a:cubicBezTo>
                      <a:pt x="72" y="13"/>
                      <a:pt x="79" y="18"/>
                      <a:pt x="78" y="24"/>
                    </a:cubicBezTo>
                    <a:cubicBezTo>
                      <a:pt x="78" y="24"/>
                      <a:pt x="78" y="24"/>
                      <a:pt x="78" y="24"/>
                    </a:cubicBezTo>
                    <a:cubicBezTo>
                      <a:pt x="78" y="24"/>
                      <a:pt x="78" y="24"/>
                      <a:pt x="78" y="24"/>
                    </a:cubicBezTo>
                    <a:cubicBezTo>
                      <a:pt x="77" y="41"/>
                      <a:pt x="75" y="56"/>
                      <a:pt x="72" y="70"/>
                    </a:cubicBezTo>
                    <a:cubicBezTo>
                      <a:pt x="69" y="84"/>
                      <a:pt x="66" y="97"/>
                      <a:pt x="61" y="108"/>
                    </a:cubicBezTo>
                    <a:cubicBezTo>
                      <a:pt x="61" y="110"/>
                      <a:pt x="62" y="112"/>
                      <a:pt x="63" y="113"/>
                    </a:cubicBezTo>
                    <a:cubicBezTo>
                      <a:pt x="65" y="113"/>
                      <a:pt x="67" y="113"/>
                      <a:pt x="68" y="111"/>
                    </a:cubicBezTo>
                    <a:cubicBezTo>
                      <a:pt x="72" y="99"/>
                      <a:pt x="76" y="86"/>
                      <a:pt x="79" y="71"/>
                    </a:cubicBezTo>
                    <a:cubicBezTo>
                      <a:pt x="82" y="57"/>
                      <a:pt x="84" y="41"/>
                      <a:pt x="85" y="25"/>
                    </a:cubicBezTo>
                    <a:cubicBezTo>
                      <a:pt x="85" y="25"/>
                      <a:pt x="85" y="25"/>
                      <a:pt x="85" y="25"/>
                    </a:cubicBezTo>
                    <a:cubicBezTo>
                      <a:pt x="85" y="25"/>
                      <a:pt x="85" y="25"/>
                      <a:pt x="85" y="25"/>
                    </a:cubicBezTo>
                    <a:cubicBezTo>
                      <a:pt x="85" y="25"/>
                      <a:pt x="85" y="25"/>
                      <a:pt x="85" y="25"/>
                    </a:cubicBezTo>
                    <a:cubicBezTo>
                      <a:pt x="85" y="25"/>
                      <a:pt x="85" y="25"/>
                      <a:pt x="85" y="25"/>
                    </a:cubicBezTo>
                    <a:cubicBezTo>
                      <a:pt x="86" y="14"/>
                      <a:pt x="78" y="7"/>
                      <a:pt x="66" y="4"/>
                    </a:cubicBezTo>
                    <a:cubicBezTo>
                      <a:pt x="60" y="2"/>
                      <a:pt x="53" y="1"/>
                      <a:pt x="46" y="1"/>
                    </a:cubicBezTo>
                    <a:cubicBezTo>
                      <a:pt x="39" y="0"/>
                      <a:pt x="32" y="1"/>
                      <a:pt x="26" y="2"/>
                    </a:cubicBezTo>
                    <a:cubicBezTo>
                      <a:pt x="11" y="6"/>
                      <a:pt x="0" y="13"/>
                      <a:pt x="0" y="24"/>
                    </a:cubicBezTo>
                    <a:cubicBezTo>
                      <a:pt x="0" y="24"/>
                      <a:pt x="0" y="24"/>
                      <a:pt x="0" y="25"/>
                    </a:cubicBezTo>
                    <a:cubicBezTo>
                      <a:pt x="0" y="25"/>
                      <a:pt x="0" y="25"/>
                      <a:pt x="0" y="25"/>
                    </a:cubicBezTo>
                    <a:cubicBezTo>
                      <a:pt x="1" y="41"/>
                      <a:pt x="3" y="57"/>
                      <a:pt x="6" y="71"/>
                    </a:cubicBezTo>
                    <a:cubicBezTo>
                      <a:pt x="9" y="86"/>
                      <a:pt x="13" y="99"/>
                      <a:pt x="17"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0" name="Freeform 52"/>
              <p:cNvSpPr/>
              <p:nvPr/>
            </p:nvSpPr>
            <p:spPr bwMode="auto">
              <a:xfrm>
                <a:off x="5791201" y="862013"/>
                <a:ext cx="63500" cy="76200"/>
              </a:xfrm>
              <a:custGeom>
                <a:avLst/>
                <a:gdLst>
                  <a:gd name="T0" fmla="*/ 3 w 17"/>
                  <a:gd name="T1" fmla="*/ 0 h 20"/>
                  <a:gd name="T2" fmla="*/ 14 w 17"/>
                  <a:gd name="T3" fmla="*/ 0 h 20"/>
                  <a:gd name="T4" fmla="*/ 17 w 17"/>
                  <a:gd name="T5" fmla="*/ 3 h 20"/>
                  <a:gd name="T6" fmla="*/ 17 w 17"/>
                  <a:gd name="T7" fmla="*/ 17 h 20"/>
                  <a:gd name="T8" fmla="*/ 14 w 17"/>
                  <a:gd name="T9" fmla="*/ 20 h 20"/>
                  <a:gd name="T10" fmla="*/ 3 w 17"/>
                  <a:gd name="T11" fmla="*/ 20 h 20"/>
                  <a:gd name="T12" fmla="*/ 0 w 17"/>
                  <a:gd name="T13" fmla="*/ 17 h 20"/>
                  <a:gd name="T14" fmla="*/ 0 w 17"/>
                  <a:gd name="T15" fmla="*/ 3 h 20"/>
                  <a:gd name="T16" fmla="*/ 3 w 1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0">
                    <a:moveTo>
                      <a:pt x="3" y="0"/>
                    </a:moveTo>
                    <a:cubicBezTo>
                      <a:pt x="14" y="0"/>
                      <a:pt x="14" y="0"/>
                      <a:pt x="14" y="0"/>
                    </a:cubicBezTo>
                    <a:cubicBezTo>
                      <a:pt x="16" y="0"/>
                      <a:pt x="17" y="1"/>
                      <a:pt x="17" y="3"/>
                    </a:cubicBezTo>
                    <a:cubicBezTo>
                      <a:pt x="17" y="17"/>
                      <a:pt x="17" y="17"/>
                      <a:pt x="17" y="17"/>
                    </a:cubicBezTo>
                    <a:cubicBezTo>
                      <a:pt x="17" y="18"/>
                      <a:pt x="16" y="20"/>
                      <a:pt x="14" y="20"/>
                    </a:cubicBezTo>
                    <a:cubicBezTo>
                      <a:pt x="3" y="20"/>
                      <a:pt x="3" y="20"/>
                      <a:pt x="3" y="20"/>
                    </a:cubicBezTo>
                    <a:cubicBezTo>
                      <a:pt x="1" y="20"/>
                      <a:pt x="0" y="18"/>
                      <a:pt x="0" y="17"/>
                    </a:cubicBezTo>
                    <a:cubicBezTo>
                      <a:pt x="0" y="3"/>
                      <a:pt x="0" y="3"/>
                      <a:pt x="0" y="3"/>
                    </a:cubicBezTo>
                    <a:cubicBezTo>
                      <a:pt x="0" y="1"/>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1" name="Freeform 53"/>
              <p:cNvSpPr/>
              <p:nvPr/>
            </p:nvSpPr>
            <p:spPr bwMode="auto">
              <a:xfrm>
                <a:off x="5791201" y="809625"/>
                <a:ext cx="63500" cy="11113"/>
              </a:xfrm>
              <a:custGeom>
                <a:avLst/>
                <a:gdLst>
                  <a:gd name="T0" fmla="*/ 17 w 17"/>
                  <a:gd name="T1" fmla="*/ 0 h 3"/>
                  <a:gd name="T2" fmla="*/ 17 w 17"/>
                  <a:gd name="T3" fmla="*/ 0 h 3"/>
                  <a:gd name="T4" fmla="*/ 14 w 17"/>
                  <a:gd name="T5" fmla="*/ 3 h 3"/>
                  <a:gd name="T6" fmla="*/ 3 w 17"/>
                  <a:gd name="T7" fmla="*/ 3 h 3"/>
                  <a:gd name="T8" fmla="*/ 0 w 17"/>
                  <a:gd name="T9" fmla="*/ 0 h 3"/>
                  <a:gd name="T10" fmla="*/ 0 w 17"/>
                  <a:gd name="T11" fmla="*/ 0 h 3"/>
                  <a:gd name="T12" fmla="*/ 17 w 17"/>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7" h="3">
                    <a:moveTo>
                      <a:pt x="17" y="0"/>
                    </a:moveTo>
                    <a:cubicBezTo>
                      <a:pt x="17" y="0"/>
                      <a:pt x="17" y="0"/>
                      <a:pt x="17" y="0"/>
                    </a:cubicBezTo>
                    <a:cubicBezTo>
                      <a:pt x="17" y="2"/>
                      <a:pt x="16" y="3"/>
                      <a:pt x="14" y="3"/>
                    </a:cubicBezTo>
                    <a:cubicBezTo>
                      <a:pt x="3" y="3"/>
                      <a:pt x="3" y="3"/>
                      <a:pt x="3" y="3"/>
                    </a:cubicBezTo>
                    <a:cubicBezTo>
                      <a:pt x="1" y="3"/>
                      <a:pt x="0" y="2"/>
                      <a:pt x="0" y="0"/>
                    </a:cubicBezTo>
                    <a:cubicBezTo>
                      <a:pt x="0" y="0"/>
                      <a:pt x="0" y="0"/>
                      <a:pt x="0" y="0"/>
                    </a:cubicBezTo>
                    <a:cubicBezTo>
                      <a:pt x="17" y="0"/>
                      <a:pt x="17"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2" name="Oval 54"/>
              <p:cNvSpPr>
                <a:spLocks noChangeArrowheads="1"/>
              </p:cNvSpPr>
              <p:nvPr/>
            </p:nvSpPr>
            <p:spPr bwMode="auto">
              <a:xfrm>
                <a:off x="5695951" y="930275"/>
                <a:ext cx="38100"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3" name="Freeform 55"/>
              <p:cNvSpPr/>
              <p:nvPr/>
            </p:nvSpPr>
            <p:spPr bwMode="auto">
              <a:xfrm>
                <a:off x="5681663" y="908050"/>
                <a:ext cx="127000" cy="55563"/>
              </a:xfrm>
              <a:custGeom>
                <a:avLst/>
                <a:gdLst>
                  <a:gd name="T0" fmla="*/ 0 w 34"/>
                  <a:gd name="T1" fmla="*/ 11 h 15"/>
                  <a:gd name="T2" fmla="*/ 3 w 34"/>
                  <a:gd name="T3" fmla="*/ 15 h 15"/>
                  <a:gd name="T4" fmla="*/ 7 w 34"/>
                  <a:gd name="T5" fmla="*/ 11 h 15"/>
                  <a:gd name="T6" fmla="*/ 9 w 34"/>
                  <a:gd name="T7" fmla="*/ 12 h 15"/>
                  <a:gd name="T8" fmla="*/ 9 w 34"/>
                  <a:gd name="T9" fmla="*/ 12 h 15"/>
                  <a:gd name="T10" fmla="*/ 9 w 34"/>
                  <a:gd name="T11" fmla="*/ 12 h 15"/>
                  <a:gd name="T12" fmla="*/ 10 w 34"/>
                  <a:gd name="T13" fmla="*/ 12 h 15"/>
                  <a:gd name="T14" fmla="*/ 10 w 34"/>
                  <a:gd name="T15" fmla="*/ 12 h 15"/>
                  <a:gd name="T16" fmla="*/ 10 w 34"/>
                  <a:gd name="T17" fmla="*/ 12 h 15"/>
                  <a:gd name="T18" fmla="*/ 10 w 34"/>
                  <a:gd name="T19" fmla="*/ 12 h 15"/>
                  <a:gd name="T20" fmla="*/ 10 w 34"/>
                  <a:gd name="T21" fmla="*/ 12 h 15"/>
                  <a:gd name="T22" fmla="*/ 20 w 34"/>
                  <a:gd name="T23" fmla="*/ 9 h 15"/>
                  <a:gd name="T24" fmla="*/ 31 w 34"/>
                  <a:gd name="T25" fmla="*/ 7 h 15"/>
                  <a:gd name="T26" fmla="*/ 34 w 34"/>
                  <a:gd name="T27" fmla="*/ 3 h 15"/>
                  <a:gd name="T28" fmla="*/ 30 w 34"/>
                  <a:gd name="T29" fmla="*/ 0 h 15"/>
                  <a:gd name="T30" fmla="*/ 19 w 34"/>
                  <a:gd name="T31" fmla="*/ 2 h 15"/>
                  <a:gd name="T32" fmla="*/ 8 w 34"/>
                  <a:gd name="T33" fmla="*/ 5 h 15"/>
                  <a:gd name="T34" fmla="*/ 8 w 34"/>
                  <a:gd name="T35" fmla="*/ 5 h 15"/>
                  <a:gd name="T36" fmla="*/ 8 w 34"/>
                  <a:gd name="T37" fmla="*/ 5 h 15"/>
                  <a:gd name="T38" fmla="*/ 7 w 34"/>
                  <a:gd name="T39" fmla="*/ 5 h 15"/>
                  <a:gd name="T40" fmla="*/ 7 w 34"/>
                  <a:gd name="T41" fmla="*/ 5 h 15"/>
                  <a:gd name="T42" fmla="*/ 7 w 34"/>
                  <a:gd name="T43" fmla="*/ 5 h 15"/>
                  <a:gd name="T44" fmla="*/ 7 w 34"/>
                  <a:gd name="T45" fmla="*/ 5 h 15"/>
                  <a:gd name="T46" fmla="*/ 7 w 34"/>
                  <a:gd name="T47" fmla="*/ 5 h 15"/>
                  <a:gd name="T48" fmla="*/ 0 w 34"/>
                  <a:gd name="T49"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5">
                    <a:moveTo>
                      <a:pt x="0" y="11"/>
                    </a:moveTo>
                    <a:cubicBezTo>
                      <a:pt x="0" y="13"/>
                      <a:pt x="1" y="15"/>
                      <a:pt x="3" y="15"/>
                    </a:cubicBezTo>
                    <a:cubicBezTo>
                      <a:pt x="5" y="15"/>
                      <a:pt x="7" y="13"/>
                      <a:pt x="7" y="11"/>
                    </a:cubicBezTo>
                    <a:cubicBezTo>
                      <a:pt x="7" y="10"/>
                      <a:pt x="9" y="12"/>
                      <a:pt x="9" y="12"/>
                    </a:cubicBezTo>
                    <a:cubicBezTo>
                      <a:pt x="9" y="12"/>
                      <a:pt x="9" y="12"/>
                      <a:pt x="9" y="12"/>
                    </a:cubicBezTo>
                    <a:cubicBezTo>
                      <a:pt x="9" y="12"/>
                      <a:pt x="9" y="12"/>
                      <a:pt x="9" y="12"/>
                    </a:cubicBezTo>
                    <a:cubicBezTo>
                      <a:pt x="10" y="12"/>
                      <a:pt x="10" y="12"/>
                      <a:pt x="10" y="12"/>
                    </a:cubicBezTo>
                    <a:cubicBezTo>
                      <a:pt x="10" y="12"/>
                      <a:pt x="10" y="12"/>
                      <a:pt x="10" y="12"/>
                    </a:cubicBezTo>
                    <a:cubicBezTo>
                      <a:pt x="10" y="12"/>
                      <a:pt x="10" y="12"/>
                      <a:pt x="10" y="12"/>
                    </a:cubicBezTo>
                    <a:cubicBezTo>
                      <a:pt x="10" y="12"/>
                      <a:pt x="10" y="12"/>
                      <a:pt x="10" y="12"/>
                    </a:cubicBezTo>
                    <a:cubicBezTo>
                      <a:pt x="10" y="12"/>
                      <a:pt x="10" y="12"/>
                      <a:pt x="10" y="12"/>
                    </a:cubicBezTo>
                    <a:cubicBezTo>
                      <a:pt x="13" y="10"/>
                      <a:pt x="17" y="9"/>
                      <a:pt x="20" y="9"/>
                    </a:cubicBezTo>
                    <a:cubicBezTo>
                      <a:pt x="24" y="8"/>
                      <a:pt x="27" y="7"/>
                      <a:pt x="31" y="7"/>
                    </a:cubicBezTo>
                    <a:cubicBezTo>
                      <a:pt x="33" y="7"/>
                      <a:pt x="34" y="5"/>
                      <a:pt x="34" y="3"/>
                    </a:cubicBezTo>
                    <a:cubicBezTo>
                      <a:pt x="34" y="1"/>
                      <a:pt x="32" y="0"/>
                      <a:pt x="30" y="0"/>
                    </a:cubicBezTo>
                    <a:cubicBezTo>
                      <a:pt x="27" y="0"/>
                      <a:pt x="23" y="1"/>
                      <a:pt x="19" y="2"/>
                    </a:cubicBezTo>
                    <a:cubicBezTo>
                      <a:pt x="15" y="3"/>
                      <a:pt x="11" y="4"/>
                      <a:pt x="8" y="5"/>
                    </a:cubicBezTo>
                    <a:cubicBezTo>
                      <a:pt x="8" y="5"/>
                      <a:pt x="8" y="5"/>
                      <a:pt x="8" y="5"/>
                    </a:cubicBezTo>
                    <a:cubicBezTo>
                      <a:pt x="8" y="5"/>
                      <a:pt x="8" y="5"/>
                      <a:pt x="8" y="5"/>
                    </a:cubicBezTo>
                    <a:cubicBezTo>
                      <a:pt x="7" y="5"/>
                      <a:pt x="7" y="5"/>
                      <a:pt x="7" y="5"/>
                    </a:cubicBezTo>
                    <a:cubicBezTo>
                      <a:pt x="7" y="5"/>
                      <a:pt x="7" y="5"/>
                      <a:pt x="7" y="5"/>
                    </a:cubicBezTo>
                    <a:cubicBezTo>
                      <a:pt x="7" y="5"/>
                      <a:pt x="7" y="5"/>
                      <a:pt x="7" y="5"/>
                    </a:cubicBezTo>
                    <a:cubicBezTo>
                      <a:pt x="7" y="5"/>
                      <a:pt x="7" y="5"/>
                      <a:pt x="7" y="5"/>
                    </a:cubicBezTo>
                    <a:cubicBezTo>
                      <a:pt x="7" y="5"/>
                      <a:pt x="7" y="5"/>
                      <a:pt x="7" y="5"/>
                    </a:cubicBezTo>
                    <a:cubicBezTo>
                      <a:pt x="5" y="6"/>
                      <a:pt x="0" y="8"/>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4" name="Oval 56"/>
              <p:cNvSpPr>
                <a:spLocks noChangeArrowheads="1"/>
              </p:cNvSpPr>
              <p:nvPr/>
            </p:nvSpPr>
            <p:spPr bwMode="auto">
              <a:xfrm>
                <a:off x="5899151" y="930275"/>
                <a:ext cx="38100"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5" name="Freeform 57"/>
              <p:cNvSpPr/>
              <p:nvPr/>
            </p:nvSpPr>
            <p:spPr bwMode="auto">
              <a:xfrm>
                <a:off x="5821363" y="908050"/>
                <a:ext cx="130175" cy="55563"/>
              </a:xfrm>
              <a:custGeom>
                <a:avLst/>
                <a:gdLst>
                  <a:gd name="T0" fmla="*/ 28 w 35"/>
                  <a:gd name="T1" fmla="*/ 11 h 15"/>
                  <a:gd name="T2" fmla="*/ 31 w 35"/>
                  <a:gd name="T3" fmla="*/ 15 h 15"/>
                  <a:gd name="T4" fmla="*/ 35 w 35"/>
                  <a:gd name="T5" fmla="*/ 11 h 15"/>
                  <a:gd name="T6" fmla="*/ 28 w 35"/>
                  <a:gd name="T7" fmla="*/ 5 h 15"/>
                  <a:gd name="T8" fmla="*/ 28 w 35"/>
                  <a:gd name="T9" fmla="*/ 5 h 15"/>
                  <a:gd name="T10" fmla="*/ 28 w 35"/>
                  <a:gd name="T11" fmla="*/ 5 h 15"/>
                  <a:gd name="T12" fmla="*/ 28 w 35"/>
                  <a:gd name="T13" fmla="*/ 5 h 15"/>
                  <a:gd name="T14" fmla="*/ 28 w 35"/>
                  <a:gd name="T15" fmla="*/ 5 h 15"/>
                  <a:gd name="T16" fmla="*/ 27 w 35"/>
                  <a:gd name="T17" fmla="*/ 5 h 15"/>
                  <a:gd name="T18" fmla="*/ 27 w 35"/>
                  <a:gd name="T19" fmla="*/ 5 h 15"/>
                  <a:gd name="T20" fmla="*/ 27 w 35"/>
                  <a:gd name="T21" fmla="*/ 5 h 15"/>
                  <a:gd name="T22" fmla="*/ 16 w 35"/>
                  <a:gd name="T23" fmla="*/ 2 h 15"/>
                  <a:gd name="T24" fmla="*/ 4 w 35"/>
                  <a:gd name="T25" fmla="*/ 0 h 15"/>
                  <a:gd name="T26" fmla="*/ 1 w 35"/>
                  <a:gd name="T27" fmla="*/ 3 h 15"/>
                  <a:gd name="T28" fmla="*/ 4 w 35"/>
                  <a:gd name="T29" fmla="*/ 7 h 15"/>
                  <a:gd name="T30" fmla="*/ 14 w 35"/>
                  <a:gd name="T31" fmla="*/ 9 h 15"/>
                  <a:gd name="T32" fmla="*/ 25 w 35"/>
                  <a:gd name="T33" fmla="*/ 12 h 15"/>
                  <a:gd name="T34" fmla="*/ 25 w 35"/>
                  <a:gd name="T35" fmla="*/ 12 h 15"/>
                  <a:gd name="T36" fmla="*/ 25 w 35"/>
                  <a:gd name="T37" fmla="*/ 12 h 15"/>
                  <a:gd name="T38" fmla="*/ 25 w 35"/>
                  <a:gd name="T39" fmla="*/ 12 h 15"/>
                  <a:gd name="T40" fmla="*/ 25 w 35"/>
                  <a:gd name="T41" fmla="*/ 12 h 15"/>
                  <a:gd name="T42" fmla="*/ 25 w 35"/>
                  <a:gd name="T43" fmla="*/ 12 h 15"/>
                  <a:gd name="T44" fmla="*/ 25 w 35"/>
                  <a:gd name="T45" fmla="*/ 12 h 15"/>
                  <a:gd name="T46" fmla="*/ 25 w 35"/>
                  <a:gd name="T47" fmla="*/ 12 h 15"/>
                  <a:gd name="T48" fmla="*/ 28 w 35"/>
                  <a:gd name="T49"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15">
                    <a:moveTo>
                      <a:pt x="28" y="11"/>
                    </a:moveTo>
                    <a:cubicBezTo>
                      <a:pt x="28" y="13"/>
                      <a:pt x="29" y="15"/>
                      <a:pt x="31" y="15"/>
                    </a:cubicBezTo>
                    <a:cubicBezTo>
                      <a:pt x="33" y="15"/>
                      <a:pt x="35" y="13"/>
                      <a:pt x="35" y="11"/>
                    </a:cubicBezTo>
                    <a:cubicBezTo>
                      <a:pt x="35" y="8"/>
                      <a:pt x="30" y="6"/>
                      <a:pt x="28" y="5"/>
                    </a:cubicBezTo>
                    <a:cubicBezTo>
                      <a:pt x="28" y="5"/>
                      <a:pt x="28" y="5"/>
                      <a:pt x="28" y="5"/>
                    </a:cubicBezTo>
                    <a:cubicBezTo>
                      <a:pt x="28" y="5"/>
                      <a:pt x="28" y="5"/>
                      <a:pt x="28" y="5"/>
                    </a:cubicBezTo>
                    <a:cubicBezTo>
                      <a:pt x="28" y="5"/>
                      <a:pt x="28" y="5"/>
                      <a:pt x="28" y="5"/>
                    </a:cubicBezTo>
                    <a:cubicBezTo>
                      <a:pt x="28" y="5"/>
                      <a:pt x="28" y="5"/>
                      <a:pt x="28" y="5"/>
                    </a:cubicBezTo>
                    <a:cubicBezTo>
                      <a:pt x="27" y="5"/>
                      <a:pt x="27" y="5"/>
                      <a:pt x="27" y="5"/>
                    </a:cubicBezTo>
                    <a:cubicBezTo>
                      <a:pt x="27" y="5"/>
                      <a:pt x="27" y="5"/>
                      <a:pt x="27" y="5"/>
                    </a:cubicBezTo>
                    <a:cubicBezTo>
                      <a:pt x="27" y="5"/>
                      <a:pt x="27" y="5"/>
                      <a:pt x="27" y="5"/>
                    </a:cubicBezTo>
                    <a:cubicBezTo>
                      <a:pt x="24" y="4"/>
                      <a:pt x="20" y="3"/>
                      <a:pt x="16" y="2"/>
                    </a:cubicBezTo>
                    <a:cubicBezTo>
                      <a:pt x="12" y="1"/>
                      <a:pt x="8" y="0"/>
                      <a:pt x="4" y="0"/>
                    </a:cubicBezTo>
                    <a:cubicBezTo>
                      <a:pt x="2" y="0"/>
                      <a:pt x="1" y="1"/>
                      <a:pt x="1" y="3"/>
                    </a:cubicBezTo>
                    <a:cubicBezTo>
                      <a:pt x="0" y="5"/>
                      <a:pt x="2" y="7"/>
                      <a:pt x="4" y="7"/>
                    </a:cubicBezTo>
                    <a:cubicBezTo>
                      <a:pt x="7" y="7"/>
                      <a:pt x="11" y="8"/>
                      <a:pt x="14" y="9"/>
                    </a:cubicBezTo>
                    <a:cubicBezTo>
                      <a:pt x="18" y="9"/>
                      <a:pt x="21" y="10"/>
                      <a:pt x="25" y="12"/>
                    </a:cubicBezTo>
                    <a:cubicBezTo>
                      <a:pt x="25" y="12"/>
                      <a:pt x="25" y="12"/>
                      <a:pt x="25" y="12"/>
                    </a:cubicBezTo>
                    <a:cubicBezTo>
                      <a:pt x="25" y="12"/>
                      <a:pt x="25" y="12"/>
                      <a:pt x="25" y="12"/>
                    </a:cubicBezTo>
                    <a:cubicBezTo>
                      <a:pt x="25" y="12"/>
                      <a:pt x="25" y="12"/>
                      <a:pt x="25" y="12"/>
                    </a:cubicBezTo>
                    <a:cubicBezTo>
                      <a:pt x="25" y="12"/>
                      <a:pt x="25" y="12"/>
                      <a:pt x="25" y="12"/>
                    </a:cubicBezTo>
                    <a:cubicBezTo>
                      <a:pt x="25" y="12"/>
                      <a:pt x="25" y="12"/>
                      <a:pt x="25" y="12"/>
                    </a:cubicBezTo>
                    <a:cubicBezTo>
                      <a:pt x="25" y="12"/>
                      <a:pt x="25" y="12"/>
                      <a:pt x="25" y="12"/>
                    </a:cubicBezTo>
                    <a:cubicBezTo>
                      <a:pt x="25" y="12"/>
                      <a:pt x="25" y="12"/>
                      <a:pt x="25" y="12"/>
                    </a:cubicBezTo>
                    <a:cubicBezTo>
                      <a:pt x="26" y="12"/>
                      <a:pt x="28" y="10"/>
                      <a:pt x="2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6" name="Oval 58"/>
              <p:cNvSpPr>
                <a:spLocks noChangeArrowheads="1"/>
              </p:cNvSpPr>
              <p:nvPr/>
            </p:nvSpPr>
            <p:spPr bwMode="auto">
              <a:xfrm>
                <a:off x="5802313" y="938213"/>
                <a:ext cx="36513" cy="333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7" name="Freeform 59"/>
              <p:cNvSpPr/>
              <p:nvPr/>
            </p:nvSpPr>
            <p:spPr bwMode="auto">
              <a:xfrm>
                <a:off x="5791201" y="930275"/>
                <a:ext cx="63500" cy="26988"/>
              </a:xfrm>
              <a:custGeom>
                <a:avLst/>
                <a:gdLst>
                  <a:gd name="T0" fmla="*/ 4 w 17"/>
                  <a:gd name="T1" fmla="*/ 0 h 7"/>
                  <a:gd name="T2" fmla="*/ 0 w 17"/>
                  <a:gd name="T3" fmla="*/ 3 h 7"/>
                  <a:gd name="T4" fmla="*/ 4 w 17"/>
                  <a:gd name="T5" fmla="*/ 7 h 7"/>
                  <a:gd name="T6" fmla="*/ 13 w 17"/>
                  <a:gd name="T7" fmla="*/ 7 h 7"/>
                  <a:gd name="T8" fmla="*/ 17 w 17"/>
                  <a:gd name="T9" fmla="*/ 3 h 7"/>
                  <a:gd name="T10" fmla="*/ 13 w 17"/>
                  <a:gd name="T11" fmla="*/ 0 h 7"/>
                  <a:gd name="T12" fmla="*/ 4 w 17"/>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 h="7">
                    <a:moveTo>
                      <a:pt x="4" y="0"/>
                    </a:moveTo>
                    <a:cubicBezTo>
                      <a:pt x="2" y="0"/>
                      <a:pt x="0" y="1"/>
                      <a:pt x="0" y="3"/>
                    </a:cubicBezTo>
                    <a:cubicBezTo>
                      <a:pt x="0" y="5"/>
                      <a:pt x="2" y="7"/>
                      <a:pt x="4" y="7"/>
                    </a:cubicBezTo>
                    <a:cubicBezTo>
                      <a:pt x="13" y="7"/>
                      <a:pt x="13" y="7"/>
                      <a:pt x="13" y="7"/>
                    </a:cubicBezTo>
                    <a:cubicBezTo>
                      <a:pt x="15" y="7"/>
                      <a:pt x="17" y="5"/>
                      <a:pt x="17" y="3"/>
                    </a:cubicBezTo>
                    <a:cubicBezTo>
                      <a:pt x="17" y="1"/>
                      <a:pt x="15" y="0"/>
                      <a:pt x="13" y="0"/>
                    </a:cubicBezTo>
                    <a:cubicBezTo>
                      <a:pt x="4"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8" name="Freeform 60"/>
              <p:cNvSpPr/>
              <p:nvPr/>
            </p:nvSpPr>
            <p:spPr bwMode="auto">
              <a:xfrm>
                <a:off x="5640388" y="633413"/>
                <a:ext cx="96838" cy="139700"/>
              </a:xfrm>
              <a:custGeom>
                <a:avLst/>
                <a:gdLst>
                  <a:gd name="T0" fmla="*/ 5 w 26"/>
                  <a:gd name="T1" fmla="*/ 33 h 37"/>
                  <a:gd name="T2" fmla="*/ 9 w 26"/>
                  <a:gd name="T3" fmla="*/ 36 h 37"/>
                  <a:gd name="T4" fmla="*/ 12 w 26"/>
                  <a:gd name="T5" fmla="*/ 32 h 37"/>
                  <a:gd name="T6" fmla="*/ 8 w 26"/>
                  <a:gd name="T7" fmla="*/ 9 h 37"/>
                  <a:gd name="T8" fmla="*/ 14 w 26"/>
                  <a:gd name="T9" fmla="*/ 8 h 37"/>
                  <a:gd name="T10" fmla="*/ 18 w 26"/>
                  <a:gd name="T11" fmla="*/ 20 h 37"/>
                  <a:gd name="T12" fmla="*/ 23 w 26"/>
                  <a:gd name="T13" fmla="*/ 22 h 37"/>
                  <a:gd name="T14" fmla="*/ 25 w 26"/>
                  <a:gd name="T15" fmla="*/ 17 h 37"/>
                  <a:gd name="T16" fmla="*/ 20 w 26"/>
                  <a:gd name="T17" fmla="*/ 3 h 37"/>
                  <a:gd name="T18" fmla="*/ 16 w 26"/>
                  <a:gd name="T19" fmla="*/ 0 h 37"/>
                  <a:gd name="T20" fmla="*/ 16 w 26"/>
                  <a:gd name="T21" fmla="*/ 1 h 37"/>
                  <a:gd name="T22" fmla="*/ 3 w 26"/>
                  <a:gd name="T23" fmla="*/ 3 h 37"/>
                  <a:gd name="T24" fmla="*/ 3 w 26"/>
                  <a:gd name="T25" fmla="*/ 3 h 37"/>
                  <a:gd name="T26" fmla="*/ 0 w 26"/>
                  <a:gd name="T27" fmla="*/ 7 h 37"/>
                  <a:gd name="T28" fmla="*/ 0 w 26"/>
                  <a:gd name="T29" fmla="*/ 7 h 37"/>
                  <a:gd name="T30" fmla="*/ 5 w 26"/>
                  <a:gd name="T31" fmla="*/ 3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7">
                    <a:moveTo>
                      <a:pt x="5" y="33"/>
                    </a:moveTo>
                    <a:cubicBezTo>
                      <a:pt x="5" y="35"/>
                      <a:pt x="7" y="37"/>
                      <a:pt x="9" y="36"/>
                    </a:cubicBezTo>
                    <a:cubicBezTo>
                      <a:pt x="11" y="36"/>
                      <a:pt x="12" y="34"/>
                      <a:pt x="12" y="32"/>
                    </a:cubicBezTo>
                    <a:cubicBezTo>
                      <a:pt x="8" y="9"/>
                      <a:pt x="8" y="9"/>
                      <a:pt x="8" y="9"/>
                    </a:cubicBezTo>
                    <a:cubicBezTo>
                      <a:pt x="14" y="8"/>
                      <a:pt x="14" y="8"/>
                      <a:pt x="14" y="8"/>
                    </a:cubicBezTo>
                    <a:cubicBezTo>
                      <a:pt x="18" y="20"/>
                      <a:pt x="18" y="20"/>
                      <a:pt x="18" y="20"/>
                    </a:cubicBezTo>
                    <a:cubicBezTo>
                      <a:pt x="19" y="21"/>
                      <a:pt x="21" y="22"/>
                      <a:pt x="23" y="22"/>
                    </a:cubicBezTo>
                    <a:cubicBezTo>
                      <a:pt x="25" y="21"/>
                      <a:pt x="26" y="19"/>
                      <a:pt x="25" y="17"/>
                    </a:cubicBezTo>
                    <a:cubicBezTo>
                      <a:pt x="20" y="3"/>
                      <a:pt x="20" y="3"/>
                      <a:pt x="20" y="3"/>
                    </a:cubicBezTo>
                    <a:cubicBezTo>
                      <a:pt x="19" y="1"/>
                      <a:pt x="17" y="0"/>
                      <a:pt x="16" y="0"/>
                    </a:cubicBezTo>
                    <a:cubicBezTo>
                      <a:pt x="16" y="1"/>
                      <a:pt x="16" y="1"/>
                      <a:pt x="16" y="1"/>
                    </a:cubicBezTo>
                    <a:cubicBezTo>
                      <a:pt x="3" y="3"/>
                      <a:pt x="3" y="3"/>
                      <a:pt x="3" y="3"/>
                    </a:cubicBezTo>
                    <a:cubicBezTo>
                      <a:pt x="3" y="3"/>
                      <a:pt x="3" y="3"/>
                      <a:pt x="3" y="3"/>
                    </a:cubicBezTo>
                    <a:cubicBezTo>
                      <a:pt x="1" y="3"/>
                      <a:pt x="0" y="5"/>
                      <a:pt x="0" y="7"/>
                    </a:cubicBezTo>
                    <a:cubicBezTo>
                      <a:pt x="0" y="7"/>
                      <a:pt x="0" y="7"/>
                      <a:pt x="0" y="7"/>
                    </a:cubicBezTo>
                    <a:cubicBezTo>
                      <a:pt x="5" y="33"/>
                      <a:pt x="5" y="33"/>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49" name="Freeform 61"/>
              <p:cNvSpPr/>
              <p:nvPr/>
            </p:nvSpPr>
            <p:spPr bwMode="auto">
              <a:xfrm>
                <a:off x="5613401" y="625475"/>
                <a:ext cx="101600" cy="90488"/>
              </a:xfrm>
              <a:custGeom>
                <a:avLst/>
                <a:gdLst>
                  <a:gd name="T0" fmla="*/ 23 w 27"/>
                  <a:gd name="T1" fmla="*/ 11 h 24"/>
                  <a:gd name="T2" fmla="*/ 27 w 27"/>
                  <a:gd name="T3" fmla="*/ 5 h 24"/>
                  <a:gd name="T4" fmla="*/ 20 w 27"/>
                  <a:gd name="T5" fmla="*/ 1 h 24"/>
                  <a:gd name="T6" fmla="*/ 9 w 27"/>
                  <a:gd name="T7" fmla="*/ 3 h 24"/>
                  <a:gd name="T8" fmla="*/ 2 w 27"/>
                  <a:gd name="T9" fmla="*/ 8 h 24"/>
                  <a:gd name="T10" fmla="*/ 0 w 27"/>
                  <a:gd name="T11" fmla="*/ 18 h 24"/>
                  <a:gd name="T12" fmla="*/ 5 w 27"/>
                  <a:gd name="T13" fmla="*/ 24 h 24"/>
                  <a:gd name="T14" fmla="*/ 10 w 27"/>
                  <a:gd name="T15" fmla="*/ 18 h 24"/>
                  <a:gd name="T16" fmla="*/ 11 w 27"/>
                  <a:gd name="T17" fmla="*/ 14 h 24"/>
                  <a:gd name="T18" fmla="*/ 13 w 27"/>
                  <a:gd name="T19" fmla="*/ 13 h 24"/>
                  <a:gd name="T20" fmla="*/ 23 w 27"/>
                  <a:gd name="T21"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4">
                    <a:moveTo>
                      <a:pt x="23" y="11"/>
                    </a:moveTo>
                    <a:cubicBezTo>
                      <a:pt x="25" y="10"/>
                      <a:pt x="27" y="7"/>
                      <a:pt x="27" y="5"/>
                    </a:cubicBezTo>
                    <a:cubicBezTo>
                      <a:pt x="26" y="2"/>
                      <a:pt x="23" y="0"/>
                      <a:pt x="20" y="1"/>
                    </a:cubicBezTo>
                    <a:cubicBezTo>
                      <a:pt x="17" y="1"/>
                      <a:pt x="12" y="2"/>
                      <a:pt x="9" y="3"/>
                    </a:cubicBezTo>
                    <a:cubicBezTo>
                      <a:pt x="6" y="4"/>
                      <a:pt x="4" y="6"/>
                      <a:pt x="2" y="8"/>
                    </a:cubicBezTo>
                    <a:cubicBezTo>
                      <a:pt x="1" y="11"/>
                      <a:pt x="0" y="14"/>
                      <a:pt x="0" y="18"/>
                    </a:cubicBezTo>
                    <a:cubicBezTo>
                      <a:pt x="0" y="21"/>
                      <a:pt x="2" y="23"/>
                      <a:pt x="5" y="24"/>
                    </a:cubicBezTo>
                    <a:cubicBezTo>
                      <a:pt x="8" y="24"/>
                      <a:pt x="10" y="21"/>
                      <a:pt x="10" y="18"/>
                    </a:cubicBezTo>
                    <a:cubicBezTo>
                      <a:pt x="10" y="16"/>
                      <a:pt x="11" y="15"/>
                      <a:pt x="11" y="14"/>
                    </a:cubicBezTo>
                    <a:cubicBezTo>
                      <a:pt x="12" y="14"/>
                      <a:pt x="12" y="14"/>
                      <a:pt x="13" y="13"/>
                    </a:cubicBezTo>
                    <a:cubicBezTo>
                      <a:pt x="23" y="11"/>
                      <a:pt x="23" y="11"/>
                      <a:pt x="2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0" name="Freeform 62"/>
              <p:cNvSpPr/>
              <p:nvPr/>
            </p:nvSpPr>
            <p:spPr bwMode="auto">
              <a:xfrm>
                <a:off x="5910263" y="633413"/>
                <a:ext cx="98425" cy="142875"/>
              </a:xfrm>
              <a:custGeom>
                <a:avLst/>
                <a:gdLst>
                  <a:gd name="T0" fmla="*/ 13 w 26"/>
                  <a:gd name="T1" fmla="*/ 33 h 38"/>
                  <a:gd name="T2" fmla="*/ 15 w 26"/>
                  <a:gd name="T3" fmla="*/ 38 h 38"/>
                  <a:gd name="T4" fmla="*/ 20 w 26"/>
                  <a:gd name="T5" fmla="*/ 35 h 38"/>
                  <a:gd name="T6" fmla="*/ 25 w 26"/>
                  <a:gd name="T7" fmla="*/ 7 h 38"/>
                  <a:gd name="T8" fmla="*/ 25 w 26"/>
                  <a:gd name="T9" fmla="*/ 7 h 38"/>
                  <a:gd name="T10" fmla="*/ 22 w 26"/>
                  <a:gd name="T11" fmla="*/ 3 h 38"/>
                  <a:gd name="T12" fmla="*/ 22 w 26"/>
                  <a:gd name="T13" fmla="*/ 3 h 38"/>
                  <a:gd name="T14" fmla="*/ 10 w 26"/>
                  <a:gd name="T15" fmla="*/ 1 h 38"/>
                  <a:gd name="T16" fmla="*/ 10 w 26"/>
                  <a:gd name="T17" fmla="*/ 1 h 38"/>
                  <a:gd name="T18" fmla="*/ 6 w 26"/>
                  <a:gd name="T19" fmla="*/ 3 h 38"/>
                  <a:gd name="T20" fmla="*/ 1 w 26"/>
                  <a:gd name="T21" fmla="*/ 17 h 38"/>
                  <a:gd name="T22" fmla="*/ 3 w 26"/>
                  <a:gd name="T23" fmla="*/ 22 h 38"/>
                  <a:gd name="T24" fmla="*/ 7 w 26"/>
                  <a:gd name="T25" fmla="*/ 20 h 38"/>
                  <a:gd name="T26" fmla="*/ 11 w 26"/>
                  <a:gd name="T27" fmla="*/ 8 h 38"/>
                  <a:gd name="T28" fmla="*/ 17 w 26"/>
                  <a:gd name="T29" fmla="*/ 9 h 38"/>
                  <a:gd name="T30" fmla="*/ 13 w 26"/>
                  <a:gd name="T31"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8">
                    <a:moveTo>
                      <a:pt x="13" y="33"/>
                    </a:moveTo>
                    <a:cubicBezTo>
                      <a:pt x="12" y="35"/>
                      <a:pt x="13" y="37"/>
                      <a:pt x="15" y="38"/>
                    </a:cubicBezTo>
                    <a:cubicBezTo>
                      <a:pt x="17" y="38"/>
                      <a:pt x="19" y="37"/>
                      <a:pt x="20" y="35"/>
                    </a:cubicBezTo>
                    <a:cubicBezTo>
                      <a:pt x="25" y="7"/>
                      <a:pt x="25" y="7"/>
                      <a:pt x="25" y="7"/>
                    </a:cubicBezTo>
                    <a:cubicBezTo>
                      <a:pt x="25" y="7"/>
                      <a:pt x="25" y="7"/>
                      <a:pt x="25" y="7"/>
                    </a:cubicBezTo>
                    <a:cubicBezTo>
                      <a:pt x="26" y="5"/>
                      <a:pt x="24" y="3"/>
                      <a:pt x="22" y="3"/>
                    </a:cubicBezTo>
                    <a:cubicBezTo>
                      <a:pt x="22" y="3"/>
                      <a:pt x="22" y="3"/>
                      <a:pt x="22" y="3"/>
                    </a:cubicBezTo>
                    <a:cubicBezTo>
                      <a:pt x="10" y="1"/>
                      <a:pt x="10" y="1"/>
                      <a:pt x="10" y="1"/>
                    </a:cubicBezTo>
                    <a:cubicBezTo>
                      <a:pt x="10" y="1"/>
                      <a:pt x="10" y="1"/>
                      <a:pt x="10" y="1"/>
                    </a:cubicBezTo>
                    <a:cubicBezTo>
                      <a:pt x="8" y="0"/>
                      <a:pt x="6" y="1"/>
                      <a:pt x="6" y="3"/>
                    </a:cubicBezTo>
                    <a:cubicBezTo>
                      <a:pt x="1" y="17"/>
                      <a:pt x="1" y="17"/>
                      <a:pt x="1" y="17"/>
                    </a:cubicBezTo>
                    <a:cubicBezTo>
                      <a:pt x="0" y="19"/>
                      <a:pt x="1" y="21"/>
                      <a:pt x="3" y="22"/>
                    </a:cubicBezTo>
                    <a:cubicBezTo>
                      <a:pt x="5" y="22"/>
                      <a:pt x="7" y="21"/>
                      <a:pt x="7" y="20"/>
                    </a:cubicBezTo>
                    <a:cubicBezTo>
                      <a:pt x="11" y="8"/>
                      <a:pt x="11" y="8"/>
                      <a:pt x="11" y="8"/>
                    </a:cubicBezTo>
                    <a:cubicBezTo>
                      <a:pt x="17" y="9"/>
                      <a:pt x="17" y="9"/>
                      <a:pt x="17" y="9"/>
                    </a:cubicBezTo>
                    <a:cubicBezTo>
                      <a:pt x="13" y="33"/>
                      <a:pt x="13" y="33"/>
                      <a:pt x="13"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1" name="Freeform 63"/>
              <p:cNvSpPr/>
              <p:nvPr/>
            </p:nvSpPr>
            <p:spPr bwMode="auto">
              <a:xfrm>
                <a:off x="5929313" y="625475"/>
                <a:ext cx="104775" cy="90488"/>
              </a:xfrm>
              <a:custGeom>
                <a:avLst/>
                <a:gdLst>
                  <a:gd name="T0" fmla="*/ 7 w 28"/>
                  <a:gd name="T1" fmla="*/ 1 h 24"/>
                  <a:gd name="T2" fmla="*/ 1 w 28"/>
                  <a:gd name="T3" fmla="*/ 5 h 24"/>
                  <a:gd name="T4" fmla="*/ 5 w 28"/>
                  <a:gd name="T5" fmla="*/ 11 h 24"/>
                  <a:gd name="T6" fmla="*/ 15 w 28"/>
                  <a:gd name="T7" fmla="*/ 13 h 24"/>
                  <a:gd name="T8" fmla="*/ 16 w 28"/>
                  <a:gd name="T9" fmla="*/ 14 h 24"/>
                  <a:gd name="T10" fmla="*/ 17 w 28"/>
                  <a:gd name="T11" fmla="*/ 18 h 24"/>
                  <a:gd name="T12" fmla="*/ 23 w 28"/>
                  <a:gd name="T13" fmla="*/ 24 h 24"/>
                  <a:gd name="T14" fmla="*/ 28 w 28"/>
                  <a:gd name="T15" fmla="*/ 18 h 24"/>
                  <a:gd name="T16" fmla="*/ 25 w 28"/>
                  <a:gd name="T17" fmla="*/ 8 h 24"/>
                  <a:gd name="T18" fmla="*/ 18 w 28"/>
                  <a:gd name="T19" fmla="*/ 3 h 24"/>
                  <a:gd name="T20" fmla="*/ 7 w 28"/>
                  <a:gd name="T21"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24">
                    <a:moveTo>
                      <a:pt x="7" y="1"/>
                    </a:moveTo>
                    <a:cubicBezTo>
                      <a:pt x="4" y="0"/>
                      <a:pt x="2" y="2"/>
                      <a:pt x="1" y="5"/>
                    </a:cubicBezTo>
                    <a:cubicBezTo>
                      <a:pt x="0" y="8"/>
                      <a:pt x="2" y="10"/>
                      <a:pt x="5" y="11"/>
                    </a:cubicBezTo>
                    <a:cubicBezTo>
                      <a:pt x="15" y="13"/>
                      <a:pt x="15" y="13"/>
                      <a:pt x="15" y="13"/>
                    </a:cubicBezTo>
                    <a:cubicBezTo>
                      <a:pt x="15" y="13"/>
                      <a:pt x="16" y="14"/>
                      <a:pt x="16" y="14"/>
                    </a:cubicBezTo>
                    <a:cubicBezTo>
                      <a:pt x="17" y="15"/>
                      <a:pt x="17" y="16"/>
                      <a:pt x="17" y="18"/>
                    </a:cubicBezTo>
                    <a:cubicBezTo>
                      <a:pt x="17" y="21"/>
                      <a:pt x="20" y="24"/>
                      <a:pt x="23" y="24"/>
                    </a:cubicBezTo>
                    <a:cubicBezTo>
                      <a:pt x="25" y="23"/>
                      <a:pt x="28" y="21"/>
                      <a:pt x="28" y="18"/>
                    </a:cubicBezTo>
                    <a:cubicBezTo>
                      <a:pt x="27" y="14"/>
                      <a:pt x="27" y="11"/>
                      <a:pt x="25" y="8"/>
                    </a:cubicBezTo>
                    <a:cubicBezTo>
                      <a:pt x="23" y="6"/>
                      <a:pt x="21" y="4"/>
                      <a:pt x="18" y="3"/>
                    </a:cubicBezTo>
                    <a:cubicBezTo>
                      <a:pt x="15" y="2"/>
                      <a:pt x="11"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2" name="Freeform 64"/>
              <p:cNvSpPr>
                <a:spLocks noEditPoints="1"/>
              </p:cNvSpPr>
              <p:nvPr/>
            </p:nvSpPr>
            <p:spPr bwMode="auto">
              <a:xfrm>
                <a:off x="5659438" y="685800"/>
                <a:ext cx="327025" cy="101600"/>
              </a:xfrm>
              <a:custGeom>
                <a:avLst/>
                <a:gdLst>
                  <a:gd name="T0" fmla="*/ 87 w 87"/>
                  <a:gd name="T1" fmla="*/ 12 h 27"/>
                  <a:gd name="T2" fmla="*/ 87 w 87"/>
                  <a:gd name="T3" fmla="*/ 19 h 27"/>
                  <a:gd name="T4" fmla="*/ 84 w 87"/>
                  <a:gd name="T5" fmla="*/ 25 h 27"/>
                  <a:gd name="T6" fmla="*/ 78 w 87"/>
                  <a:gd name="T7" fmla="*/ 27 h 27"/>
                  <a:gd name="T8" fmla="*/ 9 w 87"/>
                  <a:gd name="T9" fmla="*/ 27 h 27"/>
                  <a:gd name="T10" fmla="*/ 2 w 87"/>
                  <a:gd name="T11" fmla="*/ 25 h 27"/>
                  <a:gd name="T12" fmla="*/ 0 w 87"/>
                  <a:gd name="T13" fmla="*/ 19 h 27"/>
                  <a:gd name="T14" fmla="*/ 0 w 87"/>
                  <a:gd name="T15" fmla="*/ 12 h 27"/>
                  <a:gd name="T16" fmla="*/ 26 w 87"/>
                  <a:gd name="T17" fmla="*/ 1 h 27"/>
                  <a:gd name="T18" fmla="*/ 43 w 87"/>
                  <a:gd name="T19" fmla="*/ 0 h 27"/>
                  <a:gd name="T20" fmla="*/ 60 w 87"/>
                  <a:gd name="T21" fmla="*/ 1 h 27"/>
                  <a:gd name="T22" fmla="*/ 87 w 87"/>
                  <a:gd name="T23" fmla="*/ 12 h 27"/>
                  <a:gd name="T24" fmla="*/ 79 w 87"/>
                  <a:gd name="T25" fmla="*/ 19 h 27"/>
                  <a:gd name="T26" fmla="*/ 79 w 87"/>
                  <a:gd name="T27" fmla="*/ 12 h 27"/>
                  <a:gd name="T28" fmla="*/ 59 w 87"/>
                  <a:gd name="T29" fmla="*/ 8 h 27"/>
                  <a:gd name="T30" fmla="*/ 43 w 87"/>
                  <a:gd name="T31" fmla="*/ 7 h 27"/>
                  <a:gd name="T32" fmla="*/ 27 w 87"/>
                  <a:gd name="T33" fmla="*/ 8 h 27"/>
                  <a:gd name="T34" fmla="*/ 7 w 87"/>
                  <a:gd name="T35" fmla="*/ 12 h 27"/>
                  <a:gd name="T36" fmla="*/ 7 w 87"/>
                  <a:gd name="T37" fmla="*/ 19 h 27"/>
                  <a:gd name="T38" fmla="*/ 7 w 87"/>
                  <a:gd name="T39" fmla="*/ 20 h 27"/>
                  <a:gd name="T40" fmla="*/ 9 w 87"/>
                  <a:gd name="T41" fmla="*/ 20 h 27"/>
                  <a:gd name="T42" fmla="*/ 78 w 87"/>
                  <a:gd name="T43" fmla="*/ 20 h 27"/>
                  <a:gd name="T44" fmla="*/ 79 w 87"/>
                  <a:gd name="T45" fmla="*/ 20 h 27"/>
                  <a:gd name="T46" fmla="*/ 79 w 87"/>
                  <a:gd name="T47"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7" h="27">
                    <a:moveTo>
                      <a:pt x="87" y="12"/>
                    </a:moveTo>
                    <a:cubicBezTo>
                      <a:pt x="87" y="19"/>
                      <a:pt x="87" y="19"/>
                      <a:pt x="87" y="19"/>
                    </a:cubicBezTo>
                    <a:cubicBezTo>
                      <a:pt x="87" y="21"/>
                      <a:pt x="86" y="23"/>
                      <a:pt x="84" y="25"/>
                    </a:cubicBezTo>
                    <a:cubicBezTo>
                      <a:pt x="82" y="27"/>
                      <a:pt x="80" y="27"/>
                      <a:pt x="78" y="27"/>
                    </a:cubicBezTo>
                    <a:cubicBezTo>
                      <a:pt x="9" y="27"/>
                      <a:pt x="9" y="27"/>
                      <a:pt x="9" y="27"/>
                    </a:cubicBezTo>
                    <a:cubicBezTo>
                      <a:pt x="6" y="27"/>
                      <a:pt x="4" y="27"/>
                      <a:pt x="2" y="25"/>
                    </a:cubicBezTo>
                    <a:cubicBezTo>
                      <a:pt x="1" y="23"/>
                      <a:pt x="0" y="21"/>
                      <a:pt x="0" y="19"/>
                    </a:cubicBezTo>
                    <a:cubicBezTo>
                      <a:pt x="0" y="12"/>
                      <a:pt x="0" y="12"/>
                      <a:pt x="0" y="12"/>
                    </a:cubicBezTo>
                    <a:cubicBezTo>
                      <a:pt x="0" y="6"/>
                      <a:pt x="11" y="2"/>
                      <a:pt x="26" y="1"/>
                    </a:cubicBezTo>
                    <a:cubicBezTo>
                      <a:pt x="32" y="0"/>
                      <a:pt x="37" y="0"/>
                      <a:pt x="43" y="0"/>
                    </a:cubicBezTo>
                    <a:cubicBezTo>
                      <a:pt x="49" y="0"/>
                      <a:pt x="55" y="0"/>
                      <a:pt x="60" y="1"/>
                    </a:cubicBezTo>
                    <a:cubicBezTo>
                      <a:pt x="75" y="2"/>
                      <a:pt x="87" y="6"/>
                      <a:pt x="87" y="12"/>
                    </a:cubicBezTo>
                    <a:close/>
                    <a:moveTo>
                      <a:pt x="79" y="19"/>
                    </a:moveTo>
                    <a:cubicBezTo>
                      <a:pt x="79" y="12"/>
                      <a:pt x="79" y="12"/>
                      <a:pt x="79" y="12"/>
                    </a:cubicBezTo>
                    <a:cubicBezTo>
                      <a:pt x="79" y="10"/>
                      <a:pt x="71" y="9"/>
                      <a:pt x="59" y="8"/>
                    </a:cubicBezTo>
                    <a:cubicBezTo>
                      <a:pt x="54" y="7"/>
                      <a:pt x="48" y="7"/>
                      <a:pt x="43" y="7"/>
                    </a:cubicBezTo>
                    <a:cubicBezTo>
                      <a:pt x="38" y="7"/>
                      <a:pt x="32" y="7"/>
                      <a:pt x="27" y="8"/>
                    </a:cubicBezTo>
                    <a:cubicBezTo>
                      <a:pt x="16" y="9"/>
                      <a:pt x="7" y="10"/>
                      <a:pt x="7" y="12"/>
                    </a:cubicBezTo>
                    <a:cubicBezTo>
                      <a:pt x="7" y="19"/>
                      <a:pt x="7" y="19"/>
                      <a:pt x="7" y="19"/>
                    </a:cubicBezTo>
                    <a:cubicBezTo>
                      <a:pt x="7" y="19"/>
                      <a:pt x="7" y="20"/>
                      <a:pt x="7" y="20"/>
                    </a:cubicBezTo>
                    <a:cubicBezTo>
                      <a:pt x="8" y="20"/>
                      <a:pt x="8" y="20"/>
                      <a:pt x="9" y="20"/>
                    </a:cubicBezTo>
                    <a:cubicBezTo>
                      <a:pt x="78" y="20"/>
                      <a:pt x="78" y="20"/>
                      <a:pt x="78" y="20"/>
                    </a:cubicBezTo>
                    <a:cubicBezTo>
                      <a:pt x="78" y="20"/>
                      <a:pt x="79" y="20"/>
                      <a:pt x="79" y="20"/>
                    </a:cubicBezTo>
                    <a:cubicBezTo>
                      <a:pt x="79" y="20"/>
                      <a:pt x="79" y="19"/>
                      <a:pt x="79"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grpSp>
      <p:grpSp>
        <p:nvGrpSpPr>
          <p:cNvPr id="5" name="组合 4"/>
          <p:cNvGrpSpPr/>
          <p:nvPr/>
        </p:nvGrpSpPr>
        <p:grpSpPr>
          <a:xfrm>
            <a:off x="5179658" y="1361017"/>
            <a:ext cx="3425121" cy="1513858"/>
            <a:chOff x="5179658" y="1361017"/>
            <a:chExt cx="3425121" cy="1513858"/>
          </a:xfrm>
        </p:grpSpPr>
        <p:sp>
          <p:nvSpPr>
            <p:cNvPr id="13" name="圆角矩形 12"/>
            <p:cNvSpPr/>
            <p:nvPr/>
          </p:nvSpPr>
          <p:spPr>
            <a:xfrm>
              <a:off x="5179658" y="1361017"/>
              <a:ext cx="3374949" cy="1144060"/>
            </a:xfrm>
            <a:prstGeom prst="roundRect">
              <a:avLst>
                <a:gd name="adj" fmla="val 674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5" name="等腰三角形 14"/>
            <p:cNvSpPr/>
            <p:nvPr/>
          </p:nvSpPr>
          <p:spPr>
            <a:xfrm flipH="1" flipV="1">
              <a:off x="5458316" y="2476966"/>
              <a:ext cx="674251" cy="397909"/>
            </a:xfrm>
            <a:prstGeom prst="triangle">
              <a:avLst>
                <a:gd name="adj"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9" name="文本框 32"/>
            <p:cNvSpPr txBox="1"/>
            <p:nvPr/>
          </p:nvSpPr>
          <p:spPr>
            <a:xfrm>
              <a:off x="6087511" y="1500937"/>
              <a:ext cx="2517268" cy="897618"/>
            </a:xfrm>
            <a:prstGeom prst="rect">
              <a:avLst/>
            </a:prstGeom>
            <a:noFill/>
          </p:spPr>
          <p:txBody>
            <a:bodyPr wrap="square" rtlCol="0">
              <a:spAutoFit/>
            </a:bodyPr>
            <a:lstStyle>
              <a:defPPr>
                <a:defRPr lang="zh-CN"/>
              </a:defPPr>
              <a:lvl1pPr>
                <a:defRPr>
                  <a:solidFill>
                    <a:schemeClr val="bg1">
                      <a:lumMod val="50000"/>
                    </a:schemeClr>
                  </a:solidFill>
                </a:defRPr>
              </a:lvl1pPr>
            </a:lstStyle>
            <a:p>
              <a:pPr>
                <a:lnSpc>
                  <a:spcPct val="150000"/>
                </a:lnSpc>
              </a:pPr>
              <a:r>
                <a:rPr lang="zh-CN" altLang="en-US" sz="900" dirty="0">
                  <a:solidFill>
                    <a:prstClr val="white"/>
                  </a:solidFill>
                  <a:cs typeface="+mn-ea"/>
                  <a:sym typeface="+mn-lt"/>
                </a:rPr>
                <a:t>单击此处添加文本单击此处添加文本单击此处添加文本单击此处单击此处添加文本单击此处添加文本单击此处添加文本单击此处</a:t>
              </a:r>
              <a:endParaRPr lang="en-US" altLang="zh-CN" sz="900" dirty="0">
                <a:solidFill>
                  <a:prstClr val="white"/>
                </a:solidFill>
                <a:cs typeface="+mn-ea"/>
                <a:sym typeface="+mn-lt"/>
              </a:endParaRPr>
            </a:p>
            <a:p>
              <a:pPr>
                <a:lnSpc>
                  <a:spcPct val="150000"/>
                </a:lnSpc>
              </a:pPr>
              <a:endParaRPr lang="en-US" altLang="zh-CN" sz="900" dirty="0">
                <a:solidFill>
                  <a:prstClr val="white"/>
                </a:solidFill>
                <a:cs typeface="+mn-ea"/>
                <a:sym typeface="+mn-lt"/>
              </a:endParaRPr>
            </a:p>
          </p:txBody>
        </p:sp>
        <p:sp>
          <p:nvSpPr>
            <p:cNvPr id="25" name="文本框 34"/>
            <p:cNvSpPr txBox="1"/>
            <p:nvPr/>
          </p:nvSpPr>
          <p:spPr>
            <a:xfrm>
              <a:off x="5405651" y="2035411"/>
              <a:ext cx="801823" cy="461665"/>
            </a:xfrm>
            <a:prstGeom prst="rect">
              <a:avLst/>
            </a:prstGeom>
            <a:noFill/>
            <a:effectLst/>
          </p:spPr>
          <p:txBody>
            <a:bodyPr wrap="none" rtlCol="0">
              <a:spAutoFit/>
            </a:bodyPr>
            <a:lstStyle/>
            <a:p>
              <a:r>
                <a:rPr lang="en-US" altLang="zh-CN" sz="2400" b="1" dirty="0">
                  <a:solidFill>
                    <a:prstClr val="white"/>
                  </a:solidFill>
                  <a:cs typeface="+mn-ea"/>
                  <a:sym typeface="+mn-lt"/>
                </a:rPr>
                <a:t>70%</a:t>
              </a:r>
              <a:endParaRPr lang="zh-CN" altLang="en-US" sz="2400" b="1" dirty="0">
                <a:solidFill>
                  <a:prstClr val="white"/>
                </a:solidFill>
                <a:cs typeface="+mn-ea"/>
                <a:sym typeface="+mn-lt"/>
              </a:endParaRPr>
            </a:p>
          </p:txBody>
        </p:sp>
        <p:grpSp>
          <p:nvGrpSpPr>
            <p:cNvPr id="53" name="组合 52"/>
            <p:cNvGrpSpPr/>
            <p:nvPr/>
          </p:nvGrpSpPr>
          <p:grpSpPr>
            <a:xfrm>
              <a:off x="5308682" y="1484271"/>
              <a:ext cx="369094" cy="423863"/>
              <a:chOff x="7720013" y="350838"/>
              <a:chExt cx="492125" cy="565150"/>
            </a:xfrm>
            <a:solidFill>
              <a:schemeClr val="bg1"/>
            </a:solidFill>
          </p:grpSpPr>
          <p:sp>
            <p:nvSpPr>
              <p:cNvPr id="54" name="Freeform 89"/>
              <p:cNvSpPr/>
              <p:nvPr/>
            </p:nvSpPr>
            <p:spPr bwMode="auto">
              <a:xfrm>
                <a:off x="7862888" y="723900"/>
                <a:ext cx="206375" cy="179388"/>
              </a:xfrm>
              <a:custGeom>
                <a:avLst/>
                <a:gdLst>
                  <a:gd name="T0" fmla="*/ 46 w 55"/>
                  <a:gd name="T1" fmla="*/ 48 h 48"/>
                  <a:gd name="T2" fmla="*/ 55 w 55"/>
                  <a:gd name="T3" fmla="*/ 22 h 48"/>
                  <a:gd name="T4" fmla="*/ 49 w 55"/>
                  <a:gd name="T5" fmla="*/ 0 h 48"/>
                  <a:gd name="T6" fmla="*/ 28 w 55"/>
                  <a:gd name="T7" fmla="*/ 0 h 48"/>
                  <a:gd name="T8" fmla="*/ 6 w 55"/>
                  <a:gd name="T9" fmla="*/ 0 h 48"/>
                  <a:gd name="T10" fmla="*/ 0 w 55"/>
                  <a:gd name="T11" fmla="*/ 22 h 48"/>
                  <a:gd name="T12" fmla="*/ 10 w 55"/>
                  <a:gd name="T13" fmla="*/ 48 h 48"/>
                  <a:gd name="T14" fmla="*/ 46 w 55"/>
                  <a:gd name="T15" fmla="*/ 4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48">
                    <a:moveTo>
                      <a:pt x="46" y="48"/>
                    </a:moveTo>
                    <a:cubicBezTo>
                      <a:pt x="51" y="41"/>
                      <a:pt x="55" y="32"/>
                      <a:pt x="55" y="22"/>
                    </a:cubicBezTo>
                    <a:cubicBezTo>
                      <a:pt x="55" y="13"/>
                      <a:pt x="53" y="6"/>
                      <a:pt x="49" y="0"/>
                    </a:cubicBezTo>
                    <a:cubicBezTo>
                      <a:pt x="28" y="0"/>
                      <a:pt x="28" y="0"/>
                      <a:pt x="28" y="0"/>
                    </a:cubicBezTo>
                    <a:cubicBezTo>
                      <a:pt x="6" y="0"/>
                      <a:pt x="6" y="0"/>
                      <a:pt x="6" y="0"/>
                    </a:cubicBezTo>
                    <a:cubicBezTo>
                      <a:pt x="2" y="6"/>
                      <a:pt x="0" y="13"/>
                      <a:pt x="0" y="22"/>
                    </a:cubicBezTo>
                    <a:cubicBezTo>
                      <a:pt x="0" y="32"/>
                      <a:pt x="4" y="41"/>
                      <a:pt x="10" y="48"/>
                    </a:cubicBezTo>
                    <a:cubicBezTo>
                      <a:pt x="46" y="48"/>
                      <a:pt x="46" y="48"/>
                      <a:pt x="46"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5" name="Freeform 90"/>
              <p:cNvSpPr/>
              <p:nvPr/>
            </p:nvSpPr>
            <p:spPr bwMode="auto">
              <a:xfrm>
                <a:off x="7848601" y="708025"/>
                <a:ext cx="236538" cy="207963"/>
              </a:xfrm>
              <a:custGeom>
                <a:avLst/>
                <a:gdLst>
                  <a:gd name="T0" fmla="*/ 52 w 63"/>
                  <a:gd name="T1" fmla="*/ 54 h 55"/>
                  <a:gd name="T2" fmla="*/ 50 w 63"/>
                  <a:gd name="T3" fmla="*/ 55 h 55"/>
                  <a:gd name="T4" fmla="*/ 14 w 63"/>
                  <a:gd name="T5" fmla="*/ 55 h 55"/>
                  <a:gd name="T6" fmla="*/ 14 w 63"/>
                  <a:gd name="T7" fmla="*/ 55 h 55"/>
                  <a:gd name="T8" fmla="*/ 11 w 63"/>
                  <a:gd name="T9" fmla="*/ 54 h 55"/>
                  <a:gd name="T10" fmla="*/ 11 w 63"/>
                  <a:gd name="T11" fmla="*/ 54 h 55"/>
                  <a:gd name="T12" fmla="*/ 0 w 63"/>
                  <a:gd name="T13" fmla="*/ 26 h 55"/>
                  <a:gd name="T14" fmla="*/ 7 w 63"/>
                  <a:gd name="T15" fmla="*/ 2 h 55"/>
                  <a:gd name="T16" fmla="*/ 8 w 63"/>
                  <a:gd name="T17" fmla="*/ 1 h 55"/>
                  <a:gd name="T18" fmla="*/ 11 w 63"/>
                  <a:gd name="T19" fmla="*/ 0 h 55"/>
                  <a:gd name="T20" fmla="*/ 32 w 63"/>
                  <a:gd name="T21" fmla="*/ 1 h 55"/>
                  <a:gd name="T22" fmla="*/ 53 w 63"/>
                  <a:gd name="T23" fmla="*/ 0 h 55"/>
                  <a:gd name="T24" fmla="*/ 55 w 63"/>
                  <a:gd name="T25" fmla="*/ 1 h 55"/>
                  <a:gd name="T26" fmla="*/ 56 w 63"/>
                  <a:gd name="T27" fmla="*/ 3 h 55"/>
                  <a:gd name="T28" fmla="*/ 63 w 63"/>
                  <a:gd name="T29" fmla="*/ 26 h 55"/>
                  <a:gd name="T30" fmla="*/ 52 w 63"/>
                  <a:gd name="T31" fmla="*/ 5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55">
                    <a:moveTo>
                      <a:pt x="52" y="54"/>
                    </a:moveTo>
                    <a:cubicBezTo>
                      <a:pt x="52" y="55"/>
                      <a:pt x="51" y="55"/>
                      <a:pt x="50" y="55"/>
                    </a:cubicBezTo>
                    <a:cubicBezTo>
                      <a:pt x="14" y="55"/>
                      <a:pt x="14" y="55"/>
                      <a:pt x="14" y="55"/>
                    </a:cubicBezTo>
                    <a:cubicBezTo>
                      <a:pt x="14" y="55"/>
                      <a:pt x="14" y="55"/>
                      <a:pt x="14" y="55"/>
                    </a:cubicBezTo>
                    <a:cubicBezTo>
                      <a:pt x="13" y="55"/>
                      <a:pt x="12" y="55"/>
                      <a:pt x="11" y="54"/>
                    </a:cubicBezTo>
                    <a:cubicBezTo>
                      <a:pt x="11" y="54"/>
                      <a:pt x="11" y="54"/>
                      <a:pt x="11" y="54"/>
                    </a:cubicBezTo>
                    <a:cubicBezTo>
                      <a:pt x="4" y="46"/>
                      <a:pt x="0" y="36"/>
                      <a:pt x="0" y="26"/>
                    </a:cubicBezTo>
                    <a:cubicBezTo>
                      <a:pt x="0" y="17"/>
                      <a:pt x="2" y="9"/>
                      <a:pt x="7" y="2"/>
                    </a:cubicBezTo>
                    <a:cubicBezTo>
                      <a:pt x="7" y="2"/>
                      <a:pt x="8" y="1"/>
                      <a:pt x="8" y="1"/>
                    </a:cubicBezTo>
                    <a:cubicBezTo>
                      <a:pt x="9" y="0"/>
                      <a:pt x="10" y="0"/>
                      <a:pt x="11" y="0"/>
                    </a:cubicBezTo>
                    <a:cubicBezTo>
                      <a:pt x="32" y="1"/>
                      <a:pt x="32" y="1"/>
                      <a:pt x="32" y="1"/>
                    </a:cubicBezTo>
                    <a:cubicBezTo>
                      <a:pt x="53" y="0"/>
                      <a:pt x="53" y="0"/>
                      <a:pt x="53" y="0"/>
                    </a:cubicBezTo>
                    <a:cubicBezTo>
                      <a:pt x="53" y="0"/>
                      <a:pt x="54" y="1"/>
                      <a:pt x="55" y="1"/>
                    </a:cubicBezTo>
                    <a:cubicBezTo>
                      <a:pt x="56" y="2"/>
                      <a:pt x="56" y="2"/>
                      <a:pt x="56" y="3"/>
                    </a:cubicBezTo>
                    <a:cubicBezTo>
                      <a:pt x="61" y="10"/>
                      <a:pt x="63" y="18"/>
                      <a:pt x="63" y="26"/>
                    </a:cubicBezTo>
                    <a:cubicBezTo>
                      <a:pt x="63" y="36"/>
                      <a:pt x="59" y="46"/>
                      <a:pt x="52"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6" name="Freeform 91"/>
              <p:cNvSpPr>
                <a:spLocks noEditPoints="1"/>
              </p:cNvSpPr>
              <p:nvPr/>
            </p:nvSpPr>
            <p:spPr bwMode="auto">
              <a:xfrm>
                <a:off x="7720013" y="350838"/>
                <a:ext cx="492125" cy="395288"/>
              </a:xfrm>
              <a:custGeom>
                <a:avLst/>
                <a:gdLst>
                  <a:gd name="T0" fmla="*/ 66 w 131"/>
                  <a:gd name="T1" fmla="*/ 105 h 105"/>
                  <a:gd name="T2" fmla="*/ 7 w 131"/>
                  <a:gd name="T3" fmla="*/ 104 h 105"/>
                  <a:gd name="T4" fmla="*/ 2 w 131"/>
                  <a:gd name="T5" fmla="*/ 103 h 105"/>
                  <a:gd name="T6" fmla="*/ 1 w 131"/>
                  <a:gd name="T7" fmla="*/ 97 h 105"/>
                  <a:gd name="T8" fmla="*/ 32 w 131"/>
                  <a:gd name="T9" fmla="*/ 5 h 105"/>
                  <a:gd name="T10" fmla="*/ 35 w 131"/>
                  <a:gd name="T11" fmla="*/ 1 h 105"/>
                  <a:gd name="T12" fmla="*/ 38 w 131"/>
                  <a:gd name="T13" fmla="*/ 0 h 105"/>
                  <a:gd name="T14" fmla="*/ 66 w 131"/>
                  <a:gd name="T15" fmla="*/ 0 h 105"/>
                  <a:gd name="T16" fmla="*/ 93 w 131"/>
                  <a:gd name="T17" fmla="*/ 0 h 105"/>
                  <a:gd name="T18" fmla="*/ 99 w 131"/>
                  <a:gd name="T19" fmla="*/ 4 h 105"/>
                  <a:gd name="T20" fmla="*/ 130 w 131"/>
                  <a:gd name="T21" fmla="*/ 96 h 105"/>
                  <a:gd name="T22" fmla="*/ 130 w 131"/>
                  <a:gd name="T23" fmla="*/ 98 h 105"/>
                  <a:gd name="T24" fmla="*/ 129 w 131"/>
                  <a:gd name="T25" fmla="*/ 102 h 105"/>
                  <a:gd name="T26" fmla="*/ 127 w 131"/>
                  <a:gd name="T27" fmla="*/ 104 h 105"/>
                  <a:gd name="T28" fmla="*/ 123 w 131"/>
                  <a:gd name="T29" fmla="*/ 104 h 105"/>
                  <a:gd name="T30" fmla="*/ 66 w 131"/>
                  <a:gd name="T31" fmla="*/ 105 h 105"/>
                  <a:gd name="T32" fmla="*/ 14 w 131"/>
                  <a:gd name="T33" fmla="*/ 94 h 105"/>
                  <a:gd name="T34" fmla="*/ 66 w 131"/>
                  <a:gd name="T35" fmla="*/ 94 h 105"/>
                  <a:gd name="T36" fmla="*/ 117 w 131"/>
                  <a:gd name="T37" fmla="*/ 94 h 105"/>
                  <a:gd name="T38" fmla="*/ 89 w 131"/>
                  <a:gd name="T39" fmla="*/ 11 h 105"/>
                  <a:gd name="T40" fmla="*/ 66 w 131"/>
                  <a:gd name="T41" fmla="*/ 11 h 105"/>
                  <a:gd name="T42" fmla="*/ 42 w 131"/>
                  <a:gd name="T43" fmla="*/ 11 h 105"/>
                  <a:gd name="T44" fmla="*/ 14 w 131"/>
                  <a:gd name="T45" fmla="*/ 9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1" h="105">
                    <a:moveTo>
                      <a:pt x="66" y="105"/>
                    </a:moveTo>
                    <a:cubicBezTo>
                      <a:pt x="7" y="104"/>
                      <a:pt x="7" y="104"/>
                      <a:pt x="7" y="104"/>
                    </a:cubicBezTo>
                    <a:cubicBezTo>
                      <a:pt x="5" y="104"/>
                      <a:pt x="4" y="104"/>
                      <a:pt x="2" y="103"/>
                    </a:cubicBezTo>
                    <a:cubicBezTo>
                      <a:pt x="1" y="101"/>
                      <a:pt x="0" y="99"/>
                      <a:pt x="1" y="97"/>
                    </a:cubicBezTo>
                    <a:cubicBezTo>
                      <a:pt x="32" y="5"/>
                      <a:pt x="32" y="5"/>
                      <a:pt x="32" y="5"/>
                    </a:cubicBezTo>
                    <a:cubicBezTo>
                      <a:pt x="33" y="3"/>
                      <a:pt x="33" y="2"/>
                      <a:pt x="35" y="1"/>
                    </a:cubicBezTo>
                    <a:cubicBezTo>
                      <a:pt x="36" y="0"/>
                      <a:pt x="37" y="0"/>
                      <a:pt x="38" y="0"/>
                    </a:cubicBezTo>
                    <a:cubicBezTo>
                      <a:pt x="66" y="0"/>
                      <a:pt x="66" y="0"/>
                      <a:pt x="66" y="0"/>
                    </a:cubicBezTo>
                    <a:cubicBezTo>
                      <a:pt x="93" y="0"/>
                      <a:pt x="93" y="0"/>
                      <a:pt x="93" y="0"/>
                    </a:cubicBezTo>
                    <a:cubicBezTo>
                      <a:pt x="96" y="0"/>
                      <a:pt x="98" y="1"/>
                      <a:pt x="99" y="4"/>
                    </a:cubicBezTo>
                    <a:cubicBezTo>
                      <a:pt x="130" y="96"/>
                      <a:pt x="130" y="96"/>
                      <a:pt x="130" y="96"/>
                    </a:cubicBezTo>
                    <a:cubicBezTo>
                      <a:pt x="130" y="97"/>
                      <a:pt x="130" y="97"/>
                      <a:pt x="130" y="98"/>
                    </a:cubicBezTo>
                    <a:cubicBezTo>
                      <a:pt x="131" y="99"/>
                      <a:pt x="130" y="101"/>
                      <a:pt x="129" y="102"/>
                    </a:cubicBezTo>
                    <a:cubicBezTo>
                      <a:pt x="129" y="103"/>
                      <a:pt x="128" y="104"/>
                      <a:pt x="127" y="104"/>
                    </a:cubicBezTo>
                    <a:cubicBezTo>
                      <a:pt x="125" y="105"/>
                      <a:pt x="124" y="104"/>
                      <a:pt x="123" y="104"/>
                    </a:cubicBezTo>
                    <a:cubicBezTo>
                      <a:pt x="66" y="105"/>
                      <a:pt x="66" y="105"/>
                      <a:pt x="66" y="105"/>
                    </a:cubicBezTo>
                    <a:close/>
                    <a:moveTo>
                      <a:pt x="14" y="94"/>
                    </a:moveTo>
                    <a:cubicBezTo>
                      <a:pt x="66" y="94"/>
                      <a:pt x="66" y="94"/>
                      <a:pt x="66" y="94"/>
                    </a:cubicBezTo>
                    <a:cubicBezTo>
                      <a:pt x="117" y="94"/>
                      <a:pt x="117" y="94"/>
                      <a:pt x="117" y="94"/>
                    </a:cubicBezTo>
                    <a:cubicBezTo>
                      <a:pt x="89" y="11"/>
                      <a:pt x="89" y="11"/>
                      <a:pt x="89" y="11"/>
                    </a:cubicBezTo>
                    <a:cubicBezTo>
                      <a:pt x="66" y="11"/>
                      <a:pt x="66" y="11"/>
                      <a:pt x="66" y="11"/>
                    </a:cubicBezTo>
                    <a:cubicBezTo>
                      <a:pt x="42" y="11"/>
                      <a:pt x="42" y="11"/>
                      <a:pt x="42" y="11"/>
                    </a:cubicBezTo>
                    <a:cubicBezTo>
                      <a:pt x="14" y="94"/>
                      <a:pt x="14" y="94"/>
                      <a:pt x="14"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57" name="Freeform 92"/>
              <p:cNvSpPr/>
              <p:nvPr/>
            </p:nvSpPr>
            <p:spPr bwMode="auto">
              <a:xfrm>
                <a:off x="8093076" y="708025"/>
                <a:ext cx="25400" cy="93663"/>
              </a:xfrm>
              <a:custGeom>
                <a:avLst/>
                <a:gdLst>
                  <a:gd name="T0" fmla="*/ 0 w 7"/>
                  <a:gd name="T1" fmla="*/ 22 h 25"/>
                  <a:gd name="T2" fmla="*/ 3 w 7"/>
                  <a:gd name="T3" fmla="*/ 25 h 25"/>
                  <a:gd name="T4" fmla="*/ 7 w 7"/>
                  <a:gd name="T5" fmla="*/ 22 h 25"/>
                  <a:gd name="T6" fmla="*/ 7 w 7"/>
                  <a:gd name="T7" fmla="*/ 4 h 25"/>
                  <a:gd name="T8" fmla="*/ 3 w 7"/>
                  <a:gd name="T9" fmla="*/ 0 h 25"/>
                  <a:gd name="T10" fmla="*/ 0 w 7"/>
                  <a:gd name="T11" fmla="*/ 4 h 25"/>
                  <a:gd name="T12" fmla="*/ 0 w 7"/>
                  <a:gd name="T13" fmla="*/ 22 h 25"/>
                </a:gdLst>
                <a:ahLst/>
                <a:cxnLst>
                  <a:cxn ang="0">
                    <a:pos x="T0" y="T1"/>
                  </a:cxn>
                  <a:cxn ang="0">
                    <a:pos x="T2" y="T3"/>
                  </a:cxn>
                  <a:cxn ang="0">
                    <a:pos x="T4" y="T5"/>
                  </a:cxn>
                  <a:cxn ang="0">
                    <a:pos x="T6" y="T7"/>
                  </a:cxn>
                  <a:cxn ang="0">
                    <a:pos x="T8" y="T9"/>
                  </a:cxn>
                  <a:cxn ang="0">
                    <a:pos x="T10" y="T11"/>
                  </a:cxn>
                  <a:cxn ang="0">
                    <a:pos x="T12" y="T13"/>
                  </a:cxn>
                </a:cxnLst>
                <a:rect l="0" t="0" r="r" b="b"/>
                <a:pathLst>
                  <a:path w="7" h="25">
                    <a:moveTo>
                      <a:pt x="0" y="22"/>
                    </a:moveTo>
                    <a:cubicBezTo>
                      <a:pt x="0" y="24"/>
                      <a:pt x="1" y="25"/>
                      <a:pt x="3" y="25"/>
                    </a:cubicBezTo>
                    <a:cubicBezTo>
                      <a:pt x="5" y="25"/>
                      <a:pt x="7" y="24"/>
                      <a:pt x="7" y="22"/>
                    </a:cubicBezTo>
                    <a:cubicBezTo>
                      <a:pt x="7" y="4"/>
                      <a:pt x="7" y="4"/>
                      <a:pt x="7" y="4"/>
                    </a:cubicBezTo>
                    <a:cubicBezTo>
                      <a:pt x="7" y="2"/>
                      <a:pt x="5" y="0"/>
                      <a:pt x="3" y="0"/>
                    </a:cubicBezTo>
                    <a:cubicBezTo>
                      <a:pt x="1" y="0"/>
                      <a:pt x="0" y="2"/>
                      <a:pt x="0" y="4"/>
                    </a:cubicBezTo>
                    <a:cubicBezTo>
                      <a:pt x="0" y="22"/>
                      <a:pt x="0" y="22"/>
                      <a:pt x="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grpSp>
      <p:sp>
        <p:nvSpPr>
          <p:cNvPr id="59" name="TextBox 91"/>
          <p:cNvSpPr txBox="1">
            <a:spLocks noChangeArrowheads="1"/>
          </p:cNvSpPr>
          <p:nvPr/>
        </p:nvSpPr>
        <p:spPr bwMode="auto">
          <a:xfrm>
            <a:off x="3599892" y="373226"/>
            <a:ext cx="1944215" cy="37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rPr>
              <a:t>活动整体预期</a:t>
            </a:r>
            <a:endParaRPr lang="zh-CN" altLang="en-US" sz="2000" b="1" kern="0" spc="300"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childTnLst>
                          </p:cTn>
                        </p:par>
                        <p:par>
                          <p:cTn id="11" fill="hold">
                            <p:stCondLst>
                              <p:cond delay="500"/>
                            </p:stCondLst>
                            <p:childTnLst>
                              <p:par>
                                <p:cTn id="12" presetID="1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p:tgtEl>
                                          <p:spTgt spid="3"/>
                                        </p:tgtEl>
                                        <p:attrNameLst>
                                          <p:attrName>ppt_x</p:attrName>
                                        </p:attrNameLst>
                                      </p:cBhvr>
                                      <p:tavLst>
                                        <p:tav tm="0">
                                          <p:val>
                                            <p:strVal val="#ppt_x-#ppt_w*1.125000"/>
                                          </p:val>
                                        </p:tav>
                                        <p:tav tm="100000">
                                          <p:val>
                                            <p:strVal val="#ppt_x"/>
                                          </p:val>
                                        </p:tav>
                                      </p:tavLst>
                                    </p:anim>
                                    <p:animEffect transition="in" filter="wipe(right)">
                                      <p:cBhvr>
                                        <p:cTn id="15" dur="500"/>
                                        <p:tgtEl>
                                          <p:spTgt spid="3"/>
                                        </p:tgtEl>
                                      </p:cBhvr>
                                    </p:animEffect>
                                  </p:childTnLst>
                                </p:cTn>
                              </p:par>
                              <p:par>
                                <p:cTn id="16" presetID="12" presetClass="entr" presetSubtype="2"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p:tgtEl>
                                          <p:spTgt spid="2"/>
                                        </p:tgtEl>
                                        <p:attrNameLst>
                                          <p:attrName>ppt_x</p:attrName>
                                        </p:attrNameLst>
                                      </p:cBhvr>
                                      <p:tavLst>
                                        <p:tav tm="0">
                                          <p:val>
                                            <p:strVal val="#ppt_x+#ppt_w*1.125000"/>
                                          </p:val>
                                        </p:tav>
                                        <p:tav tm="100000">
                                          <p:val>
                                            <p:strVal val="#ppt_x"/>
                                          </p:val>
                                        </p:tav>
                                      </p:tavLst>
                                    </p:anim>
                                    <p:animEffect transition="in" filter="wipe(left)">
                                      <p:cBhvr>
                                        <p:cTn id="19" dur="500"/>
                                        <p:tgtEl>
                                          <p:spTgt spid="2"/>
                                        </p:tgtEl>
                                      </p:cBhvr>
                                    </p:animEffect>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par>
                                <p:cTn id="24" presetID="22" presetClass="entr" presetSubtype="4"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3b018eb29cdee1778d2fa607a72384c9"/>
          <p:cNvPicPr>
            <a:picLocks noChangeAspect="1"/>
          </p:cNvPicPr>
          <p:nvPr/>
        </p:nvPicPr>
        <p:blipFill>
          <a:blip r:embed="rId1"/>
          <a:stretch>
            <a:fillRect/>
          </a:stretch>
        </p:blipFill>
        <p:spPr>
          <a:xfrm>
            <a:off x="1337310" y="-511175"/>
            <a:ext cx="5896610" cy="4298950"/>
          </a:xfrm>
          <a:prstGeom prst="rect">
            <a:avLst/>
          </a:prstGeom>
        </p:spPr>
      </p:pic>
      <p:pic>
        <p:nvPicPr>
          <p:cNvPr id="5" name="图片 4" descr="d68fcedea452438a40de1eb5fc6353cb"/>
          <p:cNvPicPr>
            <a:picLocks noChangeAspect="1"/>
          </p:cNvPicPr>
          <p:nvPr/>
        </p:nvPicPr>
        <p:blipFill>
          <a:blip r:embed="rId2"/>
          <a:stretch>
            <a:fillRect/>
          </a:stretch>
        </p:blipFill>
        <p:spPr>
          <a:xfrm>
            <a:off x="2482850" y="2630805"/>
            <a:ext cx="3791585" cy="3791585"/>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60275" t="36852" r="23919" b="33642"/>
          <a:stretch>
            <a:fillRect/>
          </a:stretch>
        </p:blipFill>
        <p:spPr>
          <a:xfrm>
            <a:off x="5508103" y="2067694"/>
            <a:ext cx="1440161" cy="1512168"/>
          </a:xfrm>
          <a:prstGeom prst="rect">
            <a:avLst/>
          </a:prstGeom>
        </p:spPr>
      </p:pic>
      <p:sp>
        <p:nvSpPr>
          <p:cNvPr id="18" name="TextBox 3"/>
          <p:cNvSpPr txBox="1"/>
          <p:nvPr/>
        </p:nvSpPr>
        <p:spPr>
          <a:xfrm>
            <a:off x="3880080" y="1863905"/>
            <a:ext cx="790575" cy="251460"/>
          </a:xfrm>
          <a:prstGeom prst="rect">
            <a:avLst/>
          </a:prstGeom>
          <a:noFill/>
        </p:spPr>
        <p:txBody>
          <a:bodyPr wrap="none" lIns="68571" tIns="34285" rIns="68571" bIns="34285" rtlCol="0">
            <a:spAutoFit/>
          </a:bodyPr>
          <a:lstStyle/>
          <a:p>
            <a:pPr algn="ctr"/>
            <a:r>
              <a:rPr lang="zh-CN" altLang="en-US" sz="1200" b="1" dirty="0">
                <a:solidFill>
                  <a:schemeClr val="bg1"/>
                </a:solidFill>
                <a:effectLst>
                  <a:outerShdw blurRad="38100" dist="38100" dir="2700000" algn="tl">
                    <a:srgbClr val="000000">
                      <a:alpha val="43137"/>
                    </a:srgbClr>
                  </a:outerShdw>
                </a:effectLst>
                <a:latin typeface="+mj-ea"/>
                <a:ea typeface="+mj-ea"/>
                <a:cs typeface="+mn-ea"/>
                <a:sym typeface="+mn-lt"/>
              </a:rPr>
              <a:t>汇报人</a:t>
            </a:r>
            <a:r>
              <a:rPr lang="zh-CN" altLang="en-US" sz="1200" b="1" dirty="0" smtClean="0">
                <a:solidFill>
                  <a:schemeClr val="bg1"/>
                </a:solidFill>
                <a:effectLst>
                  <a:outerShdw blurRad="38100" dist="38100" dir="2700000" algn="tl">
                    <a:srgbClr val="000000">
                      <a:alpha val="43137"/>
                    </a:srgbClr>
                  </a:outerShdw>
                </a:effectLst>
                <a:latin typeface="+mj-ea"/>
                <a:ea typeface="+mj-ea"/>
                <a:cs typeface="+mn-ea"/>
                <a:sym typeface="+mn-lt"/>
              </a:rPr>
              <a:t>： </a:t>
            </a:r>
            <a:endParaRPr lang="zh-CN" altLang="en-US" sz="1200" b="1" dirty="0">
              <a:solidFill>
                <a:schemeClr val="bg1"/>
              </a:solidFill>
              <a:effectLst>
                <a:outerShdw blurRad="38100" dist="38100" dir="2700000" algn="tl">
                  <a:srgbClr val="000000">
                    <a:alpha val="43137"/>
                  </a:srgbClr>
                </a:outerShdw>
              </a:effectLst>
              <a:latin typeface="+mj-ea"/>
              <a:ea typeface="+mj-ea"/>
              <a:cs typeface="+mn-ea"/>
              <a:sym typeface="+mn-lt"/>
            </a:endParaRPr>
          </a:p>
        </p:txBody>
      </p:sp>
      <p:sp>
        <p:nvSpPr>
          <p:cNvPr id="2" name="文本框 1"/>
          <p:cNvSpPr txBox="1"/>
          <p:nvPr/>
        </p:nvSpPr>
        <p:spPr>
          <a:xfrm>
            <a:off x="2959100" y="833755"/>
            <a:ext cx="2632710" cy="829945"/>
          </a:xfrm>
          <a:prstGeom prst="rect">
            <a:avLst/>
          </a:prstGeom>
          <a:noFill/>
        </p:spPr>
        <p:txBody>
          <a:bodyPr wrap="square" rtlCol="0">
            <a:spAutoFit/>
          </a:bodyPr>
          <a:lstStyle/>
          <a:p>
            <a:r>
              <a:rPr lang="zh-CN" altLang="en-US" sz="4800" b="1">
                <a:solidFill>
                  <a:schemeClr val="bg1"/>
                </a:solidFill>
              </a:rPr>
              <a:t>谢谢观看</a:t>
            </a:r>
            <a:endParaRPr lang="zh-CN" altLang="en-US" sz="4800" b="1">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0000">
                                          <p:cBhvr additive="base">
                                            <p:cTn id="7" dur="10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2" presetClass="entr" presetSubtype="4"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p:tgtEl>
                                              <p:spTgt spid="18"/>
                                            </p:tgtEl>
                                            <p:attrNameLst>
                                              <p:attrName>ppt_y</p:attrName>
                                            </p:attrNameLst>
                                          </p:cBhvr>
                                          <p:tavLst>
                                            <p:tav tm="0">
                                              <p:val>
                                                <p:strVal val="#ppt_y+#ppt_h*1.125000"/>
                                              </p:val>
                                            </p:tav>
                                            <p:tav tm="100000">
                                              <p:val>
                                                <p:strVal val="#ppt_y"/>
                                              </p:val>
                                            </p:tav>
                                          </p:tavLst>
                                        </p:anim>
                                        <p:animEffect transition="in" filter="wipe(up)">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2" presetClass="entr" presetSubtype="4"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p:tgtEl>
                                              <p:spTgt spid="18"/>
                                            </p:tgtEl>
                                            <p:attrNameLst>
                                              <p:attrName>ppt_y</p:attrName>
                                            </p:attrNameLst>
                                          </p:cBhvr>
                                          <p:tavLst>
                                            <p:tav tm="0">
                                              <p:val>
                                                <p:strVal val="#ppt_y+#ppt_h*1.125000"/>
                                              </p:val>
                                            </p:tav>
                                            <p:tav tm="100000">
                                              <p:val>
                                                <p:strVal val="#ppt_y"/>
                                              </p:val>
                                            </p:tav>
                                          </p:tavLst>
                                        </p:anim>
                                        <p:animEffect transition="in" filter="wipe(up)">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Fallback>
  </mc:AlternateContent>
</p:sld>
</file>

<file path=ppt/theme/theme1.xml><?xml version="1.0" encoding="utf-8"?>
<a:theme xmlns:a="http://schemas.openxmlformats.org/drawingml/2006/main" name="当图网www.99ppt.com">
  <a:themeElements>
    <a:clrScheme name="自定义 4">
      <a:dk1>
        <a:sysClr val="windowText" lastClr="000000"/>
      </a:dk1>
      <a:lt1>
        <a:sysClr val="window" lastClr="FFFFFF"/>
      </a:lt1>
      <a:dk2>
        <a:srgbClr val="1F497D"/>
      </a:dk2>
      <a:lt2>
        <a:srgbClr val="EEECE1"/>
      </a:lt2>
      <a:accent1>
        <a:srgbClr val="0070C0"/>
      </a:accent1>
      <a:accent2>
        <a:srgbClr val="00B0F0"/>
      </a:accent2>
      <a:accent3>
        <a:srgbClr val="0070C0"/>
      </a:accent3>
      <a:accent4>
        <a:srgbClr val="00B0F0"/>
      </a:accent4>
      <a:accent5>
        <a:srgbClr val="4BACC6"/>
      </a:accent5>
      <a:accent6>
        <a:srgbClr val="F79646"/>
      </a:accent6>
      <a:hlink>
        <a:srgbClr val="0000FF"/>
      </a:hlink>
      <a:folHlink>
        <a:srgbClr val="800080"/>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2420</Words>
  <Application>WPS 演示</Application>
  <PresentationFormat>全屏显示(16:9)</PresentationFormat>
  <Paragraphs>309</Paragraphs>
  <Slides>22</Slides>
  <Notes>22</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22</vt:i4>
      </vt:variant>
    </vt:vector>
  </HeadingPairs>
  <TitlesOfParts>
    <vt:vector size="39" baseType="lpstr">
      <vt:lpstr>Arial</vt:lpstr>
      <vt:lpstr>宋体</vt:lpstr>
      <vt:lpstr>Wingdings</vt:lpstr>
      <vt:lpstr>黑体</vt:lpstr>
      <vt:lpstr>Roboto condensed</vt:lpstr>
      <vt:lpstr>HanWangWCL03</vt:lpstr>
      <vt:lpstr>Roboto Condensed Regular</vt:lpstr>
      <vt:lpstr>Helvetica</vt:lpstr>
      <vt:lpstr>微软雅黑</vt:lpstr>
      <vt:lpstr>Arial Unicode MS</vt:lpstr>
      <vt:lpstr>Calibri</vt:lpstr>
      <vt:lpstr>Bebas Neue</vt:lpstr>
      <vt:lpstr>Lato Light</vt:lpstr>
      <vt:lpstr>PMingLiU-ExtB</vt:lpstr>
      <vt:lpstr>Roboto</vt:lpstr>
      <vt:lpstr>Segoe Print</vt:lpstr>
      <vt:lpstr>当图网www.99ppt.com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当图网www.99ppt.com</dc:title>
  <dc:creator>当图网www.99ppt.com</dc:creator>
  <cp:lastModifiedBy>拉普耶鲁</cp:lastModifiedBy>
  <cp:revision>9</cp:revision>
  <dcterms:created xsi:type="dcterms:W3CDTF">2018-11-09T01:55:00Z</dcterms:created>
  <dcterms:modified xsi:type="dcterms:W3CDTF">2018-12-05T06:55:59Z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2052-10.1.0.7669</vt:lpwstr>
  </property>
  <property fmtid="{D5CDD505-2E9C-101B-9397-08002B2CF9AE}" pid="3" name="KSORubyTemplateID">
    <vt:lpwstr>13</vt:lpwstr>
  </property>
</Properties>
</file>