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theme/themeOverride2.xml" ContentType="application/vnd.openxmlformats-officedocument.themeOverride+xml"/>
  <Override PartName="/ppt/tags/tag2.xml" ContentType="application/vnd.openxmlformats-officedocument.presentationml.tags+xml"/>
  <Override PartName="/ppt/notesSlides/notesSlide2.xml" ContentType="application/vnd.openxmlformats-officedocument.presentationml.notesSlide+xml"/>
  <Override PartName="/ppt/theme/themeOverride3.xml" ContentType="application/vnd.openxmlformats-officedocument.themeOverride+xml"/>
  <Override PartName="/ppt/tags/tag3.xml" ContentType="application/vnd.openxmlformats-officedocument.presentationml.tags+xml"/>
  <Override PartName="/ppt/notesSlides/notesSlide3.xml" ContentType="application/vnd.openxmlformats-officedocument.presentationml.notesSlide+xml"/>
  <Override PartName="/ppt/tags/tag4.xml" ContentType="application/vnd.openxmlformats-officedocument.presentationml.tags+xml"/>
  <Override PartName="/ppt/notesSlides/notesSlide4.xml" ContentType="application/vnd.openxmlformats-officedocument.presentationml.notesSlide+xml"/>
  <Override PartName="/ppt/tags/tag5.xml" ContentType="application/vnd.openxmlformats-officedocument.presentationml.tags+xml"/>
  <Override PartName="/ppt/notesSlides/notesSlide5.xml" ContentType="application/vnd.openxmlformats-officedocument.presentationml.notesSlide+xml"/>
  <Override PartName="/ppt/tags/tag6.xml" ContentType="application/vnd.openxmlformats-officedocument.presentationml.tags+xml"/>
  <Override PartName="/ppt/notesSlides/notesSlide6.xml" ContentType="application/vnd.openxmlformats-officedocument.presentationml.notesSlide+xml"/>
  <Override PartName="/ppt/theme/themeOverride4.xml" ContentType="application/vnd.openxmlformats-officedocument.themeOverride+xml"/>
  <Override PartName="/ppt/tags/tag7.xml" ContentType="application/vnd.openxmlformats-officedocument.presentationml.tags+xml"/>
  <Override PartName="/ppt/notesSlides/notesSlide7.xml" ContentType="application/vnd.openxmlformats-officedocument.presentationml.notesSlide+xml"/>
  <Override PartName="/ppt/tags/tag8.xml" ContentType="application/vnd.openxmlformats-officedocument.presentationml.tags+xml"/>
  <Override PartName="/ppt/notesSlides/notesSlide8.xml" ContentType="application/vnd.openxmlformats-officedocument.presentationml.notesSlide+xml"/>
  <Override PartName="/ppt/tags/tag9.xml" ContentType="application/vnd.openxmlformats-officedocument.presentationml.tags+xml"/>
  <Override PartName="/ppt/notesSlides/notesSlide9.xml" ContentType="application/vnd.openxmlformats-officedocument.presentationml.notesSlide+xml"/>
  <Override PartName="/ppt/tags/tag10.xml" ContentType="application/vnd.openxmlformats-officedocument.presentationml.tags+xml"/>
  <Override PartName="/ppt/notesSlides/notesSlide10.xml" ContentType="application/vnd.openxmlformats-officedocument.presentationml.notesSlide+xml"/>
  <Override PartName="/ppt/tags/tag11.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heme/themeOverride5.xml" ContentType="application/vnd.openxmlformats-officedocument.themeOverride+xml"/>
  <Override PartName="/ppt/tags/tag12.xml" ContentType="application/vnd.openxmlformats-officedocument.presentationml.tags+xml"/>
  <Override PartName="/ppt/notesSlides/notesSlide15.xml" ContentType="application/vnd.openxmlformats-officedocument.presentationml.notesSlide+xml"/>
  <Override PartName="/ppt/theme/themeOverride6.xml" ContentType="application/vnd.openxmlformats-officedocument.themeOverride+xml"/>
  <Override PartName="/ppt/tags/tag13.xml" ContentType="application/vnd.openxmlformats-officedocument.presentationml.tags+xml"/>
  <Override PartName="/ppt/notesSlides/notesSlide16.xml" ContentType="application/vnd.openxmlformats-officedocument.presentationml.notesSlide+xml"/>
  <Override PartName="/ppt/tags/tag14.xml" ContentType="application/vnd.openxmlformats-officedocument.presentationml.tags+xml"/>
  <Override PartName="/ppt/notesSlides/notesSlide17.xml" ContentType="application/vnd.openxmlformats-officedocument.presentationml.notesSlide+xml"/>
  <Override PartName="/ppt/tags/tag15.xml" ContentType="application/vnd.openxmlformats-officedocument.presentationml.tags+xml"/>
  <Override PartName="/ppt/notesSlides/notesSlide18.xml" ContentType="application/vnd.openxmlformats-officedocument.presentationml.notesSlide+xml"/>
  <Override PartName="/ppt/tags/tag16.xml" ContentType="application/vnd.openxmlformats-officedocument.presentationml.tags+xml"/>
  <Override PartName="/ppt/notesSlides/notesSlide19.xml" ContentType="application/vnd.openxmlformats-officedocument.presentationml.notesSlide+xml"/>
  <Override PartName="/ppt/tags/tag17.xml" ContentType="application/vnd.openxmlformats-officedocument.presentationml.tags+xml"/>
  <Override PartName="/ppt/notesSlides/notesSlide20.xml" ContentType="application/vnd.openxmlformats-officedocument.presentationml.notesSlide+xml"/>
  <Override PartName="/ppt/tags/tag18.xml" ContentType="application/vnd.openxmlformats-officedocument.presentationml.tags+xml"/>
  <Override PartName="/ppt/notesSlides/notesSlide21.xml" ContentType="application/vnd.openxmlformats-officedocument.presentationml.notesSlide+xml"/>
  <Override PartName="/ppt/tags/tag19.xml" ContentType="application/vnd.openxmlformats-officedocument.presentationml.tags+xml"/>
  <Override PartName="/ppt/notesSlides/notesSlide22.xml" ContentType="application/vnd.openxmlformats-officedocument.presentationml.notesSlide+xml"/>
  <Override PartName="/ppt/tags/tag20.xml" ContentType="application/vnd.openxmlformats-officedocument.presentationml.tags+xml"/>
  <Override PartName="/ppt/notesSlides/notesSlide23.xml" ContentType="application/vnd.openxmlformats-officedocument.presentationml.notesSlide+xml"/>
  <Override PartName="/ppt/tags/tag21.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8" r:id="rId3"/>
    <p:sldId id="259" r:id="rId4"/>
    <p:sldId id="264" r:id="rId5"/>
    <p:sldId id="268" r:id="rId6"/>
    <p:sldId id="267" r:id="rId7"/>
    <p:sldId id="261" r:id="rId8"/>
    <p:sldId id="266" r:id="rId9"/>
    <p:sldId id="270" r:id="rId10"/>
    <p:sldId id="271" r:id="rId11"/>
    <p:sldId id="273" r:id="rId12"/>
    <p:sldId id="274" r:id="rId13"/>
    <p:sldId id="275" r:id="rId14"/>
    <p:sldId id="276" r:id="rId15"/>
    <p:sldId id="260" r:id="rId16"/>
    <p:sldId id="262" r:id="rId17"/>
    <p:sldId id="279" r:id="rId18"/>
    <p:sldId id="278" r:id="rId19"/>
    <p:sldId id="280" r:id="rId20"/>
    <p:sldId id="281" r:id="rId21"/>
    <p:sldId id="282" r:id="rId22"/>
    <p:sldId id="286" r:id="rId23"/>
    <p:sldId id="284" r:id="rId24"/>
    <p:sldId id="287" r:id="rId25"/>
    <p:sldId id="285"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F37"/>
    <a:srgbClr val="A9DB7F"/>
    <a:srgbClr val="CCDEF8"/>
    <a:srgbClr val="89D790"/>
    <a:srgbClr val="43BF50"/>
    <a:srgbClr val="FE5E66"/>
    <a:srgbClr val="00DA63"/>
    <a:srgbClr val="BB0508"/>
    <a:srgbClr val="6A8EE8"/>
    <a:srgbClr val="CCD2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093" autoAdjust="0"/>
    <p:restoredTop sz="94660"/>
  </p:normalViewPr>
  <p:slideViewPr>
    <p:cSldViewPr snapToGrid="0">
      <p:cViewPr varScale="1">
        <p:scale>
          <a:sx n="92" d="100"/>
          <a:sy n="92" d="100"/>
        </p:scale>
        <p:origin x="300"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707BB2C-86EB-49F8-A13B-A27A34F9210A}" type="datetimeFigureOut">
              <a:rPr lang="zh-CN" altLang="en-US" smtClean="0"/>
              <a:t>2019/3/23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D92AC1D-AA06-41C7-8BD0-9D4D233A400B}" type="slidenum">
              <a:rPr lang="zh-CN" altLang="en-US" smtClean="0"/>
              <a:t>‹#›</a:t>
            </a:fld>
            <a:endParaRPr lang="zh-CN" altLang="en-US"/>
          </a:p>
        </p:txBody>
      </p:sp>
    </p:spTree>
    <p:extLst>
      <p:ext uri="{BB962C8B-B14F-4D97-AF65-F5344CB8AC3E}">
        <p14:creationId xmlns:p14="http://schemas.microsoft.com/office/powerpoint/2010/main" val="6966819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92AC1D-AA06-41C7-8BD0-9D4D233A400B}" type="slidenum">
              <a:rPr lang="zh-CN" altLang="en-US" smtClean="0"/>
              <a:t>1</a:t>
            </a:fld>
            <a:endParaRPr lang="zh-CN" altLang="en-US"/>
          </a:p>
        </p:txBody>
      </p:sp>
    </p:spTree>
    <p:extLst>
      <p:ext uri="{BB962C8B-B14F-4D97-AF65-F5344CB8AC3E}">
        <p14:creationId xmlns:p14="http://schemas.microsoft.com/office/powerpoint/2010/main" val="39982441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92AC1D-AA06-41C7-8BD0-9D4D233A400B}" type="slidenum">
              <a:rPr lang="zh-CN" altLang="en-US" smtClean="0"/>
              <a:t>2</a:t>
            </a:fld>
            <a:endParaRPr lang="zh-CN" altLang="en-US"/>
          </a:p>
        </p:txBody>
      </p:sp>
    </p:spTree>
    <p:extLst>
      <p:ext uri="{BB962C8B-B14F-4D97-AF65-F5344CB8AC3E}">
        <p14:creationId xmlns:p14="http://schemas.microsoft.com/office/powerpoint/2010/main" val="7596736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92AC1D-AA06-41C7-8BD0-9D4D233A400B}" type="slidenum">
              <a:rPr lang="zh-CN" altLang="en-US" smtClean="0"/>
              <a:t>3</a:t>
            </a:fld>
            <a:endParaRPr lang="zh-CN" altLang="en-US"/>
          </a:p>
        </p:txBody>
      </p:sp>
    </p:spTree>
    <p:extLst>
      <p:ext uri="{BB962C8B-B14F-4D97-AF65-F5344CB8AC3E}">
        <p14:creationId xmlns:p14="http://schemas.microsoft.com/office/powerpoint/2010/main" val="34201810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92AC1D-AA06-41C7-8BD0-9D4D233A400B}" type="slidenum">
              <a:rPr lang="zh-CN" altLang="en-US" smtClean="0"/>
              <a:t>4</a:t>
            </a:fld>
            <a:endParaRPr lang="zh-CN" altLang="en-US"/>
          </a:p>
        </p:txBody>
      </p:sp>
    </p:spTree>
    <p:extLst>
      <p:ext uri="{BB962C8B-B14F-4D97-AF65-F5344CB8AC3E}">
        <p14:creationId xmlns:p14="http://schemas.microsoft.com/office/powerpoint/2010/main" val="12202112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92AC1D-AA06-41C7-8BD0-9D4D233A400B}" type="slidenum">
              <a:rPr lang="zh-CN" altLang="en-US" smtClean="0"/>
              <a:t>5</a:t>
            </a:fld>
            <a:endParaRPr lang="zh-CN" altLang="en-US"/>
          </a:p>
        </p:txBody>
      </p:sp>
    </p:spTree>
    <p:extLst>
      <p:ext uri="{BB962C8B-B14F-4D97-AF65-F5344CB8AC3E}">
        <p14:creationId xmlns:p14="http://schemas.microsoft.com/office/powerpoint/2010/main" val="2693589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92AC1D-AA06-41C7-8BD0-9D4D233A400B}" type="slidenum">
              <a:rPr lang="zh-CN" altLang="en-US" smtClean="0"/>
              <a:t>6</a:t>
            </a:fld>
            <a:endParaRPr lang="zh-CN" altLang="en-US"/>
          </a:p>
        </p:txBody>
      </p:sp>
    </p:spTree>
    <p:extLst>
      <p:ext uri="{BB962C8B-B14F-4D97-AF65-F5344CB8AC3E}">
        <p14:creationId xmlns:p14="http://schemas.microsoft.com/office/powerpoint/2010/main" val="7114869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92AC1D-AA06-41C7-8BD0-9D4D233A400B}" type="slidenum">
              <a:rPr lang="zh-CN" altLang="en-US" smtClean="0"/>
              <a:t>7</a:t>
            </a:fld>
            <a:endParaRPr lang="zh-CN" altLang="en-US"/>
          </a:p>
        </p:txBody>
      </p:sp>
    </p:spTree>
    <p:extLst>
      <p:ext uri="{BB962C8B-B14F-4D97-AF65-F5344CB8AC3E}">
        <p14:creationId xmlns:p14="http://schemas.microsoft.com/office/powerpoint/2010/main" val="23505606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92AC1D-AA06-41C7-8BD0-9D4D233A400B}" type="slidenum">
              <a:rPr lang="zh-CN" altLang="en-US" smtClean="0"/>
              <a:t>8</a:t>
            </a:fld>
            <a:endParaRPr lang="zh-CN" altLang="en-US"/>
          </a:p>
        </p:txBody>
      </p:sp>
    </p:spTree>
    <p:extLst>
      <p:ext uri="{BB962C8B-B14F-4D97-AF65-F5344CB8AC3E}">
        <p14:creationId xmlns:p14="http://schemas.microsoft.com/office/powerpoint/2010/main" val="41816412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92AC1D-AA06-41C7-8BD0-9D4D233A400B}" type="slidenum">
              <a:rPr lang="zh-CN" altLang="en-US" smtClean="0"/>
              <a:t>9</a:t>
            </a:fld>
            <a:endParaRPr lang="zh-CN" altLang="en-US"/>
          </a:p>
        </p:txBody>
      </p:sp>
    </p:spTree>
    <p:extLst>
      <p:ext uri="{BB962C8B-B14F-4D97-AF65-F5344CB8AC3E}">
        <p14:creationId xmlns:p14="http://schemas.microsoft.com/office/powerpoint/2010/main" val="27760911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92AC1D-AA06-41C7-8BD0-9D4D233A400B}" type="slidenum">
              <a:rPr lang="zh-CN" altLang="en-US" smtClean="0"/>
              <a:t>10</a:t>
            </a:fld>
            <a:endParaRPr lang="zh-CN" altLang="en-US"/>
          </a:p>
        </p:txBody>
      </p:sp>
    </p:spTree>
    <p:extLst>
      <p:ext uri="{BB962C8B-B14F-4D97-AF65-F5344CB8AC3E}">
        <p14:creationId xmlns:p14="http://schemas.microsoft.com/office/powerpoint/2010/main" val="24823330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92AC1D-AA06-41C7-8BD0-9D4D233A400B}" type="slidenum">
              <a:rPr lang="zh-CN" altLang="en-US" smtClean="0"/>
              <a:t>11</a:t>
            </a:fld>
            <a:endParaRPr lang="zh-CN" altLang="en-US"/>
          </a:p>
        </p:txBody>
      </p:sp>
    </p:spTree>
    <p:extLst>
      <p:ext uri="{BB962C8B-B14F-4D97-AF65-F5344CB8AC3E}">
        <p14:creationId xmlns:p14="http://schemas.microsoft.com/office/powerpoint/2010/main" val="4659615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92AC1D-AA06-41C7-8BD0-9D4D233A400B}" type="slidenum">
              <a:rPr lang="zh-CN" altLang="en-US" smtClean="0"/>
              <a:t>12</a:t>
            </a:fld>
            <a:endParaRPr lang="zh-CN" altLang="en-US"/>
          </a:p>
        </p:txBody>
      </p:sp>
    </p:spTree>
    <p:extLst>
      <p:ext uri="{BB962C8B-B14F-4D97-AF65-F5344CB8AC3E}">
        <p14:creationId xmlns:p14="http://schemas.microsoft.com/office/powerpoint/2010/main" val="38192459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92AC1D-AA06-41C7-8BD0-9D4D233A400B}" type="slidenum">
              <a:rPr lang="zh-CN" altLang="en-US" smtClean="0"/>
              <a:t>13</a:t>
            </a:fld>
            <a:endParaRPr lang="zh-CN" altLang="en-US"/>
          </a:p>
        </p:txBody>
      </p:sp>
    </p:spTree>
    <p:extLst>
      <p:ext uri="{BB962C8B-B14F-4D97-AF65-F5344CB8AC3E}">
        <p14:creationId xmlns:p14="http://schemas.microsoft.com/office/powerpoint/2010/main" val="19862302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92AC1D-AA06-41C7-8BD0-9D4D233A400B}" type="slidenum">
              <a:rPr lang="zh-CN" altLang="en-US" smtClean="0"/>
              <a:t>14</a:t>
            </a:fld>
            <a:endParaRPr lang="zh-CN" altLang="en-US"/>
          </a:p>
        </p:txBody>
      </p:sp>
    </p:spTree>
    <p:extLst>
      <p:ext uri="{BB962C8B-B14F-4D97-AF65-F5344CB8AC3E}">
        <p14:creationId xmlns:p14="http://schemas.microsoft.com/office/powerpoint/2010/main" val="35877828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92AC1D-AA06-41C7-8BD0-9D4D233A400B}" type="slidenum">
              <a:rPr lang="zh-CN" altLang="en-US" smtClean="0"/>
              <a:t>15</a:t>
            </a:fld>
            <a:endParaRPr lang="zh-CN" altLang="en-US"/>
          </a:p>
        </p:txBody>
      </p:sp>
    </p:spTree>
    <p:extLst>
      <p:ext uri="{BB962C8B-B14F-4D97-AF65-F5344CB8AC3E}">
        <p14:creationId xmlns:p14="http://schemas.microsoft.com/office/powerpoint/2010/main" val="3644016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92AC1D-AA06-41C7-8BD0-9D4D233A400B}" type="slidenum">
              <a:rPr lang="zh-CN" altLang="en-US" smtClean="0"/>
              <a:t>16</a:t>
            </a:fld>
            <a:endParaRPr lang="zh-CN" altLang="en-US"/>
          </a:p>
        </p:txBody>
      </p:sp>
    </p:spTree>
    <p:extLst>
      <p:ext uri="{BB962C8B-B14F-4D97-AF65-F5344CB8AC3E}">
        <p14:creationId xmlns:p14="http://schemas.microsoft.com/office/powerpoint/2010/main" val="23630071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92AC1D-AA06-41C7-8BD0-9D4D233A400B}" type="slidenum">
              <a:rPr lang="zh-CN" altLang="en-US" smtClean="0"/>
              <a:t>17</a:t>
            </a:fld>
            <a:endParaRPr lang="zh-CN" altLang="en-US"/>
          </a:p>
        </p:txBody>
      </p:sp>
    </p:spTree>
    <p:extLst>
      <p:ext uri="{BB962C8B-B14F-4D97-AF65-F5344CB8AC3E}">
        <p14:creationId xmlns:p14="http://schemas.microsoft.com/office/powerpoint/2010/main" val="15372508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92AC1D-AA06-41C7-8BD0-9D4D233A400B}" type="slidenum">
              <a:rPr lang="zh-CN" altLang="en-US" smtClean="0"/>
              <a:t>18</a:t>
            </a:fld>
            <a:endParaRPr lang="zh-CN" altLang="en-US"/>
          </a:p>
        </p:txBody>
      </p:sp>
    </p:spTree>
    <p:extLst>
      <p:ext uri="{BB962C8B-B14F-4D97-AF65-F5344CB8AC3E}">
        <p14:creationId xmlns:p14="http://schemas.microsoft.com/office/powerpoint/2010/main" val="8015527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92AC1D-AA06-41C7-8BD0-9D4D233A400B}" type="slidenum">
              <a:rPr lang="zh-CN" altLang="en-US" smtClean="0"/>
              <a:t>19</a:t>
            </a:fld>
            <a:endParaRPr lang="zh-CN" altLang="en-US"/>
          </a:p>
        </p:txBody>
      </p:sp>
    </p:spTree>
    <p:extLst>
      <p:ext uri="{BB962C8B-B14F-4D97-AF65-F5344CB8AC3E}">
        <p14:creationId xmlns:p14="http://schemas.microsoft.com/office/powerpoint/2010/main" val="4929341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92AC1D-AA06-41C7-8BD0-9D4D233A400B}" type="slidenum">
              <a:rPr lang="zh-CN" altLang="en-US" smtClean="0"/>
              <a:t>20</a:t>
            </a:fld>
            <a:endParaRPr lang="zh-CN" altLang="en-US"/>
          </a:p>
        </p:txBody>
      </p:sp>
    </p:spTree>
    <p:extLst>
      <p:ext uri="{BB962C8B-B14F-4D97-AF65-F5344CB8AC3E}">
        <p14:creationId xmlns:p14="http://schemas.microsoft.com/office/powerpoint/2010/main" val="11536247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92AC1D-AA06-41C7-8BD0-9D4D233A400B}" type="slidenum">
              <a:rPr lang="zh-CN" altLang="en-US" smtClean="0"/>
              <a:t>21</a:t>
            </a:fld>
            <a:endParaRPr lang="zh-CN" altLang="en-US"/>
          </a:p>
        </p:txBody>
      </p:sp>
    </p:spTree>
    <p:extLst>
      <p:ext uri="{BB962C8B-B14F-4D97-AF65-F5344CB8AC3E}">
        <p14:creationId xmlns:p14="http://schemas.microsoft.com/office/powerpoint/2010/main" val="20248849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92AC1D-AA06-41C7-8BD0-9D4D233A400B}" type="slidenum">
              <a:rPr lang="zh-CN" altLang="en-US" smtClean="0"/>
              <a:t>22</a:t>
            </a:fld>
            <a:endParaRPr lang="zh-CN" altLang="en-US"/>
          </a:p>
        </p:txBody>
      </p:sp>
    </p:spTree>
    <p:extLst>
      <p:ext uri="{BB962C8B-B14F-4D97-AF65-F5344CB8AC3E}">
        <p14:creationId xmlns:p14="http://schemas.microsoft.com/office/powerpoint/2010/main" val="20506146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92AC1D-AA06-41C7-8BD0-9D4D233A400B}" type="slidenum">
              <a:rPr lang="zh-CN" altLang="en-US" smtClean="0"/>
              <a:t>23</a:t>
            </a:fld>
            <a:endParaRPr lang="zh-CN" altLang="en-US"/>
          </a:p>
        </p:txBody>
      </p:sp>
    </p:spTree>
    <p:extLst>
      <p:ext uri="{BB962C8B-B14F-4D97-AF65-F5344CB8AC3E}">
        <p14:creationId xmlns:p14="http://schemas.microsoft.com/office/powerpoint/2010/main" val="30466437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92AC1D-AA06-41C7-8BD0-9D4D233A400B}" type="slidenum">
              <a:rPr lang="zh-CN" altLang="en-US" smtClean="0"/>
              <a:t>24</a:t>
            </a:fld>
            <a:endParaRPr lang="zh-CN" altLang="en-US"/>
          </a:p>
        </p:txBody>
      </p:sp>
    </p:spTree>
    <p:extLst>
      <p:ext uri="{BB962C8B-B14F-4D97-AF65-F5344CB8AC3E}">
        <p14:creationId xmlns:p14="http://schemas.microsoft.com/office/powerpoint/2010/main" val="19085030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92AC1D-AA06-41C7-8BD0-9D4D233A400B}" type="slidenum">
              <a:rPr lang="zh-CN" altLang="en-US" smtClean="0"/>
              <a:t>25</a:t>
            </a:fld>
            <a:endParaRPr lang="zh-CN" altLang="en-US"/>
          </a:p>
        </p:txBody>
      </p:sp>
    </p:spTree>
    <p:extLst>
      <p:ext uri="{BB962C8B-B14F-4D97-AF65-F5344CB8AC3E}">
        <p14:creationId xmlns:p14="http://schemas.microsoft.com/office/powerpoint/2010/main" val="12135226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E3F96DB2-444E-444C-A22F-F9D3B674E6C7}" type="datetimeFigureOut">
              <a:rPr lang="zh-CN" altLang="en-US" smtClean="0"/>
              <a:t>2019/3/23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2A4E16C-3544-4BE9-BEE0-3D6A754B83EF}" type="slidenum">
              <a:rPr lang="zh-CN" altLang="en-US" smtClean="0"/>
              <a:t>‹#›</a:t>
            </a:fld>
            <a:endParaRPr lang="zh-CN" altLang="en-US"/>
          </a:p>
        </p:txBody>
      </p:sp>
    </p:spTree>
    <p:extLst>
      <p:ext uri="{BB962C8B-B14F-4D97-AF65-F5344CB8AC3E}">
        <p14:creationId xmlns:p14="http://schemas.microsoft.com/office/powerpoint/2010/main" val="40676836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E3F96DB2-444E-444C-A22F-F9D3B674E6C7}" type="datetimeFigureOut">
              <a:rPr lang="zh-CN" altLang="en-US" smtClean="0"/>
              <a:t>2019/3/23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2A4E16C-3544-4BE9-BEE0-3D6A754B83EF}" type="slidenum">
              <a:rPr lang="zh-CN" altLang="en-US" smtClean="0"/>
              <a:t>‹#›</a:t>
            </a:fld>
            <a:endParaRPr lang="zh-CN" altLang="en-US"/>
          </a:p>
        </p:txBody>
      </p:sp>
    </p:spTree>
    <p:extLst>
      <p:ext uri="{BB962C8B-B14F-4D97-AF65-F5344CB8AC3E}">
        <p14:creationId xmlns:p14="http://schemas.microsoft.com/office/powerpoint/2010/main" val="24704251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fld id="{E3F96DB2-444E-444C-A22F-F9D3B674E6C7}" type="datetimeFigureOut">
              <a:rPr lang="zh-CN" altLang="en-US" smtClean="0"/>
              <a:t>2019/3/23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2A4E16C-3544-4BE9-BEE0-3D6A754B83EF}" type="slidenum">
              <a:rPr lang="zh-CN" altLang="en-US" smtClean="0"/>
              <a:t>‹#›</a:t>
            </a:fld>
            <a:endParaRPr lang="zh-CN" altLang="en-US"/>
          </a:p>
        </p:txBody>
      </p:sp>
    </p:spTree>
    <p:extLst>
      <p:ext uri="{BB962C8B-B14F-4D97-AF65-F5344CB8AC3E}">
        <p14:creationId xmlns:p14="http://schemas.microsoft.com/office/powerpoint/2010/main" val="8805805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E3F96DB2-444E-444C-A22F-F9D3B674E6C7}" type="datetimeFigureOut">
              <a:rPr lang="zh-CN" altLang="en-US" smtClean="0"/>
              <a:t>2019/3/23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2A4E16C-3544-4BE9-BEE0-3D6A754B83EF}" type="slidenum">
              <a:rPr lang="zh-CN" altLang="en-US" smtClean="0"/>
              <a:t>‹#›</a:t>
            </a:fld>
            <a:endParaRPr lang="zh-CN" altLang="en-US"/>
          </a:p>
        </p:txBody>
      </p:sp>
    </p:spTree>
    <p:extLst>
      <p:ext uri="{BB962C8B-B14F-4D97-AF65-F5344CB8AC3E}">
        <p14:creationId xmlns:p14="http://schemas.microsoft.com/office/powerpoint/2010/main" val="42174030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E3F96DB2-444E-444C-A22F-F9D3B674E6C7}" type="datetimeFigureOut">
              <a:rPr lang="zh-CN" altLang="en-US" smtClean="0"/>
              <a:t>2019/3/23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2A4E16C-3544-4BE9-BEE0-3D6A754B83EF}" type="slidenum">
              <a:rPr lang="zh-CN" altLang="en-US" smtClean="0"/>
              <a:t>‹#›</a:t>
            </a:fld>
            <a:endParaRPr lang="zh-CN" altLang="en-US"/>
          </a:p>
        </p:txBody>
      </p:sp>
    </p:spTree>
    <p:extLst>
      <p:ext uri="{BB962C8B-B14F-4D97-AF65-F5344CB8AC3E}">
        <p14:creationId xmlns:p14="http://schemas.microsoft.com/office/powerpoint/2010/main" val="1488489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E3F96DB2-444E-444C-A22F-F9D3B674E6C7}" type="datetimeFigureOut">
              <a:rPr lang="zh-CN" altLang="en-US" smtClean="0"/>
              <a:t>2019/3/23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2A4E16C-3544-4BE9-BEE0-3D6A754B83EF}" type="slidenum">
              <a:rPr lang="zh-CN" altLang="en-US" smtClean="0"/>
              <a:t>‹#›</a:t>
            </a:fld>
            <a:endParaRPr lang="zh-CN" altLang="en-US"/>
          </a:p>
        </p:txBody>
      </p:sp>
    </p:spTree>
    <p:extLst>
      <p:ext uri="{BB962C8B-B14F-4D97-AF65-F5344CB8AC3E}">
        <p14:creationId xmlns:p14="http://schemas.microsoft.com/office/powerpoint/2010/main" val="5740994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E3F96DB2-444E-444C-A22F-F9D3B674E6C7}" type="datetimeFigureOut">
              <a:rPr lang="zh-CN" altLang="en-US" smtClean="0"/>
              <a:t>2019/3/23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2A4E16C-3544-4BE9-BEE0-3D6A754B83EF}" type="slidenum">
              <a:rPr lang="zh-CN" altLang="en-US" smtClean="0"/>
              <a:t>‹#›</a:t>
            </a:fld>
            <a:endParaRPr lang="zh-CN" altLang="en-US"/>
          </a:p>
        </p:txBody>
      </p:sp>
    </p:spTree>
    <p:extLst>
      <p:ext uri="{BB962C8B-B14F-4D97-AF65-F5344CB8AC3E}">
        <p14:creationId xmlns:p14="http://schemas.microsoft.com/office/powerpoint/2010/main" val="36762416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E3F96DB2-444E-444C-A22F-F9D3B674E6C7}" type="datetimeFigureOut">
              <a:rPr lang="zh-CN" altLang="en-US" smtClean="0"/>
              <a:t>2019/3/23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2A4E16C-3544-4BE9-BEE0-3D6A754B83EF}" type="slidenum">
              <a:rPr lang="zh-CN" altLang="en-US" smtClean="0"/>
              <a:t>‹#›</a:t>
            </a:fld>
            <a:endParaRPr lang="zh-CN" altLang="en-US"/>
          </a:p>
        </p:txBody>
      </p:sp>
    </p:spTree>
    <p:extLst>
      <p:ext uri="{BB962C8B-B14F-4D97-AF65-F5344CB8AC3E}">
        <p14:creationId xmlns:p14="http://schemas.microsoft.com/office/powerpoint/2010/main" val="22238571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E3F96DB2-444E-444C-A22F-F9D3B674E6C7}" type="datetimeFigureOut">
              <a:rPr lang="zh-CN" altLang="en-US" smtClean="0"/>
              <a:t>2019/3/23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2A4E16C-3544-4BE9-BEE0-3D6A754B83EF}" type="slidenum">
              <a:rPr lang="zh-CN" altLang="en-US" smtClean="0"/>
              <a:t>‹#›</a:t>
            </a:fld>
            <a:endParaRPr lang="zh-CN" altLang="en-US"/>
          </a:p>
        </p:txBody>
      </p:sp>
    </p:spTree>
    <p:extLst>
      <p:ext uri="{BB962C8B-B14F-4D97-AF65-F5344CB8AC3E}">
        <p14:creationId xmlns:p14="http://schemas.microsoft.com/office/powerpoint/2010/main" val="30248052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E3F96DB2-444E-444C-A22F-F9D3B674E6C7}" type="datetimeFigureOut">
              <a:rPr lang="zh-CN" altLang="en-US" smtClean="0"/>
              <a:t>2019/3/23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2A4E16C-3544-4BE9-BEE0-3D6A754B83EF}" type="slidenum">
              <a:rPr lang="zh-CN" altLang="en-US" smtClean="0"/>
              <a:t>‹#›</a:t>
            </a:fld>
            <a:endParaRPr lang="zh-CN" altLang="en-US"/>
          </a:p>
        </p:txBody>
      </p:sp>
    </p:spTree>
    <p:extLst>
      <p:ext uri="{BB962C8B-B14F-4D97-AF65-F5344CB8AC3E}">
        <p14:creationId xmlns:p14="http://schemas.microsoft.com/office/powerpoint/2010/main" val="27291371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E3F96DB2-444E-444C-A22F-F9D3B674E6C7}" type="datetimeFigureOut">
              <a:rPr lang="zh-CN" altLang="en-US" smtClean="0"/>
              <a:t>2019/3/23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2A4E16C-3544-4BE9-BEE0-3D6A754B83EF}" type="slidenum">
              <a:rPr lang="zh-CN" altLang="en-US" smtClean="0"/>
              <a:t>‹#›</a:t>
            </a:fld>
            <a:endParaRPr lang="zh-CN" altLang="en-US"/>
          </a:p>
        </p:txBody>
      </p:sp>
    </p:spTree>
    <p:extLst>
      <p:ext uri="{BB962C8B-B14F-4D97-AF65-F5344CB8AC3E}">
        <p14:creationId xmlns:p14="http://schemas.microsoft.com/office/powerpoint/2010/main" val="30083871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F96DB2-444E-444C-A22F-F9D3B674E6C7}" type="datetimeFigureOut">
              <a:rPr lang="zh-CN" altLang="en-US" smtClean="0"/>
              <a:t>2019/3/23</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A4E16C-3544-4BE9-BEE0-3D6A754B83EF}" type="slidenum">
              <a:rPr lang="zh-CN" altLang="en-US" smtClean="0"/>
              <a:t>‹#›</a:t>
            </a:fld>
            <a:endParaRPr lang="zh-CN" altLang="en-US"/>
          </a:p>
        </p:txBody>
      </p:sp>
    </p:spTree>
    <p:extLst>
      <p:ext uri="{BB962C8B-B14F-4D97-AF65-F5344CB8AC3E}">
        <p14:creationId xmlns:p14="http://schemas.microsoft.com/office/powerpoint/2010/main" val="26045005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hdphoto" Target="../media/hdphoto1.wdp"/><Relationship Id="rId13" Type="http://schemas.openxmlformats.org/officeDocument/2006/relationships/image" Target="../media/image5.png"/><Relationship Id="rId3" Type="http://schemas.openxmlformats.org/officeDocument/2006/relationships/audio" Target="../media/media1.mp3"/><Relationship Id="rId7" Type="http://schemas.openxmlformats.org/officeDocument/2006/relationships/image" Target="../media/image2.png"/><Relationship Id="rId12" Type="http://schemas.microsoft.com/office/2007/relationships/hdphoto" Target="../media/hdphoto3.wdp"/><Relationship Id="rId2" Type="http://schemas.microsoft.com/office/2007/relationships/media" Target="../media/media1.mp3"/><Relationship Id="rId1" Type="http://schemas.openxmlformats.org/officeDocument/2006/relationships/themeOverride" Target="../theme/themeOverride1.xml"/><Relationship Id="rId6" Type="http://schemas.openxmlformats.org/officeDocument/2006/relationships/image" Target="../media/image1.png"/><Relationship Id="rId11" Type="http://schemas.openxmlformats.org/officeDocument/2006/relationships/image" Target="../media/image4.png"/><Relationship Id="rId5" Type="http://schemas.openxmlformats.org/officeDocument/2006/relationships/notesSlide" Target="../notesSlides/notesSlide1.xml"/><Relationship Id="rId15" Type="http://schemas.microsoft.com/office/2007/relationships/hdphoto" Target="../media/hdphoto4.wdp"/><Relationship Id="rId10" Type="http://schemas.microsoft.com/office/2007/relationships/hdphoto" Target="../media/hdphoto2.wdp"/><Relationship Id="rId4" Type="http://schemas.openxmlformats.org/officeDocument/2006/relationships/slideLayout" Target="../slideLayouts/slideLayout1.xml"/><Relationship Id="rId9" Type="http://schemas.openxmlformats.org/officeDocument/2006/relationships/image" Target="../media/image3.png"/><Relationship Id="rId14" Type="http://schemas.openxmlformats.org/officeDocument/2006/relationships/image" Target="../media/image6.png"/></Relationships>
</file>

<file path=ppt/slides/_rels/slide2.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slideLayout" Target="../slideLayouts/slideLayout6.xml"/><Relationship Id="rId7" Type="http://schemas.openxmlformats.org/officeDocument/2006/relationships/image" Target="../media/image9.png"/><Relationship Id="rId2" Type="http://schemas.openxmlformats.org/officeDocument/2006/relationships/tags" Target="../tags/tag2.xml"/><Relationship Id="rId1" Type="http://schemas.openxmlformats.org/officeDocument/2006/relationships/themeOverride" Target="../theme/themeOverride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3.xml"/><Relationship Id="rId1" Type="http://schemas.openxmlformats.org/officeDocument/2006/relationships/themeOverride" Target="../theme/themeOverride3.xml"/><Relationship Id="rId6" Type="http://schemas.openxmlformats.org/officeDocument/2006/relationships/image" Target="../media/image10.jpeg"/><Relationship Id="rId5" Type="http://schemas.openxmlformats.org/officeDocument/2006/relationships/image" Target="../media/image7.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6.xml"/><Relationship Id="rId1" Type="http://schemas.openxmlformats.org/officeDocument/2006/relationships/tags" Target="../tags/tag4.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6.xml"/><Relationship Id="rId1" Type="http://schemas.openxmlformats.org/officeDocument/2006/relationships/tags" Target="../tags/tag5.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6.xml"/><Relationship Id="rId1" Type="http://schemas.openxmlformats.org/officeDocument/2006/relationships/tags" Target="../tags/tag6.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7.xml"/><Relationship Id="rId1" Type="http://schemas.openxmlformats.org/officeDocument/2006/relationships/themeOverride" Target="../theme/themeOverride4.xml"/><Relationship Id="rId5" Type="http://schemas.openxmlformats.org/officeDocument/2006/relationships/image" Target="../media/image7.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6.xml"/><Relationship Id="rId1" Type="http://schemas.openxmlformats.org/officeDocument/2006/relationships/tags" Target="../tags/tag8.xml"/><Relationship Id="rId5" Type="http://schemas.openxmlformats.org/officeDocument/2006/relationships/image" Target="../media/image11.jp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6.xml"/><Relationship Id="rId1" Type="http://schemas.openxmlformats.org/officeDocument/2006/relationships/tags" Target="../tags/tag9.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6.xml"/><Relationship Id="rId1" Type="http://schemas.openxmlformats.org/officeDocument/2006/relationships/tags" Target="../tags/tag10.xml"/><Relationship Id="rId5" Type="http://schemas.openxmlformats.org/officeDocument/2006/relationships/image" Target="../media/image12.png"/><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6.xml"/><Relationship Id="rId1" Type="http://schemas.openxmlformats.org/officeDocument/2006/relationships/tags" Target="../tags/tag11.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image" Target="../media/image11.jp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12.xml"/><Relationship Id="rId1" Type="http://schemas.openxmlformats.org/officeDocument/2006/relationships/themeOverride" Target="../theme/themeOverride5.xml"/><Relationship Id="rId5" Type="http://schemas.openxmlformats.org/officeDocument/2006/relationships/image" Target="../media/image7.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13.xml"/><Relationship Id="rId1" Type="http://schemas.openxmlformats.org/officeDocument/2006/relationships/themeOverride" Target="../theme/themeOverride6.xml"/><Relationship Id="rId5" Type="http://schemas.openxmlformats.org/officeDocument/2006/relationships/image" Target="../media/image7.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6.xml"/><Relationship Id="rId1" Type="http://schemas.openxmlformats.org/officeDocument/2006/relationships/tags" Target="../tags/tag14.xml"/><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6.xml"/><Relationship Id="rId1" Type="http://schemas.openxmlformats.org/officeDocument/2006/relationships/tags" Target="../tags/tag15.xml"/><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6.xml"/><Relationship Id="rId1" Type="http://schemas.openxmlformats.org/officeDocument/2006/relationships/tags" Target="../tags/tag16.xml"/><Relationship Id="rId5" Type="http://schemas.openxmlformats.org/officeDocument/2006/relationships/image" Target="../media/image13.jpg"/><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6.xml"/><Relationship Id="rId1" Type="http://schemas.openxmlformats.org/officeDocument/2006/relationships/tags" Target="../tags/tag17.xml"/><Relationship Id="rId4" Type="http://schemas.openxmlformats.org/officeDocument/2006/relationships/image" Target="../media/image7.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6.xml"/><Relationship Id="rId1" Type="http://schemas.openxmlformats.org/officeDocument/2006/relationships/tags" Target="../tags/tag18.xml"/><Relationship Id="rId4" Type="http://schemas.openxmlformats.org/officeDocument/2006/relationships/image" Target="../media/image7.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7" Type="http://schemas.openxmlformats.org/officeDocument/2006/relationships/image" Target="../media/image16.jpg"/><Relationship Id="rId2" Type="http://schemas.openxmlformats.org/officeDocument/2006/relationships/slideLayout" Target="../slideLayouts/slideLayout6.xml"/><Relationship Id="rId1" Type="http://schemas.openxmlformats.org/officeDocument/2006/relationships/tags" Target="../tags/tag19.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7.png"/></Relationships>
</file>

<file path=ppt/slides/_rels/slide23.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notesSlide" Target="../notesSlides/notesSlide23.xml"/><Relationship Id="rId7" Type="http://schemas.openxmlformats.org/officeDocument/2006/relationships/image" Target="../media/image19.jpeg"/><Relationship Id="rId2" Type="http://schemas.openxmlformats.org/officeDocument/2006/relationships/slideLayout" Target="../slideLayouts/slideLayout6.xml"/><Relationship Id="rId1" Type="http://schemas.openxmlformats.org/officeDocument/2006/relationships/tags" Target="../tags/tag20.xml"/><Relationship Id="rId6" Type="http://schemas.openxmlformats.org/officeDocument/2006/relationships/image" Target="../media/image18.jpeg"/><Relationship Id="rId5" Type="http://schemas.openxmlformats.org/officeDocument/2006/relationships/image" Target="../media/image17.jpeg"/><Relationship Id="rId10" Type="http://schemas.openxmlformats.org/officeDocument/2006/relationships/image" Target="../media/image22.jpeg"/><Relationship Id="rId4" Type="http://schemas.openxmlformats.org/officeDocument/2006/relationships/image" Target="../media/image7.png"/><Relationship Id="rId9" Type="http://schemas.openxmlformats.org/officeDocument/2006/relationships/image" Target="../media/image21.jp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6.xml"/><Relationship Id="rId1" Type="http://schemas.openxmlformats.org/officeDocument/2006/relationships/tags" Target="../tags/tag21.xml"/><Relationship Id="rId5" Type="http://schemas.openxmlformats.org/officeDocument/2006/relationships/hyperlink" Target="https://baike.baidu.com/item/%E6%B2%A7%E5%B7%9E%E5%B8%82" TargetMode="External"/><Relationship Id="rId4" Type="http://schemas.openxmlformats.org/officeDocument/2006/relationships/image" Target="../media/image7.png"/></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675" y="-9525"/>
            <a:ext cx="12287250" cy="6923768"/>
          </a:xfrm>
          <a:prstGeom prst="rect">
            <a:avLst/>
          </a:prstGeom>
        </p:spPr>
      </p:pic>
      <p:pic>
        <p:nvPicPr>
          <p:cNvPr id="6" name="图片 5"/>
          <p:cNvPicPr>
            <a:picLocks noChangeAspect="1"/>
          </p:cNvPicPr>
          <p:nvPr/>
        </p:nvPicPr>
        <p:blipFill>
          <a:blip r:embed="rId7" cstate="print">
            <a:extLst>
              <a:ext uri="{BEBA8EAE-BF5A-486C-A8C5-ECC9F3942E4B}">
                <a14:imgProps xmlns:a14="http://schemas.microsoft.com/office/drawing/2010/main">
                  <a14:imgLayer r:embed="rId8">
                    <a14:imgEffect>
                      <a14:brightnessContrast bright="27000" contrast="9000"/>
                    </a14:imgEffect>
                  </a14:imgLayer>
                </a14:imgProps>
              </a:ext>
              <a:ext uri="{28A0092B-C50C-407E-A947-70E740481C1C}">
                <a14:useLocalDpi xmlns:a14="http://schemas.microsoft.com/office/drawing/2010/main" val="0"/>
              </a:ext>
            </a:extLst>
          </a:blip>
          <a:stretch>
            <a:fillRect/>
          </a:stretch>
        </p:blipFill>
        <p:spPr>
          <a:xfrm>
            <a:off x="-838208" y="-993676"/>
            <a:ext cx="7696216" cy="4206249"/>
          </a:xfrm>
          <a:prstGeom prst="rect">
            <a:avLst/>
          </a:prstGeom>
        </p:spPr>
      </p:pic>
      <p:pic>
        <p:nvPicPr>
          <p:cNvPr id="8" name="图片 7"/>
          <p:cNvPicPr>
            <a:picLocks noChangeAspect="1"/>
          </p:cNvPicPr>
          <p:nvPr/>
        </p:nvPicPr>
        <p:blipFill>
          <a:blip r:embed="rId9" cstate="print">
            <a:extLst>
              <a:ext uri="{BEBA8EAE-BF5A-486C-A8C5-ECC9F3942E4B}">
                <a14:imgProps xmlns:a14="http://schemas.microsoft.com/office/drawing/2010/main">
                  <a14:imgLayer r:embed="rId10">
                    <a14:imgEffect>
                      <a14:brightnessContrast bright="48000"/>
                    </a14:imgEffect>
                  </a14:imgLayer>
                </a14:imgProps>
              </a:ext>
              <a:ext uri="{28A0092B-C50C-407E-A947-70E740481C1C}">
                <a14:useLocalDpi xmlns:a14="http://schemas.microsoft.com/office/drawing/2010/main" val="0"/>
              </a:ext>
            </a:extLst>
          </a:blip>
          <a:stretch>
            <a:fillRect/>
          </a:stretch>
        </p:blipFill>
        <p:spPr>
          <a:xfrm>
            <a:off x="5535072" y="1250909"/>
            <a:ext cx="1488266" cy="1120001"/>
          </a:xfrm>
          <a:prstGeom prst="rect">
            <a:avLst/>
          </a:prstGeom>
          <a:effectLst>
            <a:outerShdw blurRad="50800" dist="38100" dir="2700000" algn="tl" rotWithShape="0">
              <a:schemeClr val="accent1">
                <a:lumMod val="60000"/>
                <a:lumOff val="40000"/>
                <a:alpha val="40000"/>
              </a:schemeClr>
            </a:outerShdw>
          </a:effectLst>
        </p:spPr>
      </p:pic>
      <p:pic>
        <p:nvPicPr>
          <p:cNvPr id="48" name="图片 47"/>
          <p:cNvPicPr>
            <a:picLocks noChangeAspect="1"/>
          </p:cNvPicPr>
          <p:nvPr/>
        </p:nvPicPr>
        <p:blipFill>
          <a:blip r:embed="rId11" cstate="print">
            <a:extLst>
              <a:ext uri="{BEBA8EAE-BF5A-486C-A8C5-ECC9F3942E4B}">
                <a14:imgProps xmlns:a14="http://schemas.microsoft.com/office/drawing/2010/main">
                  <a14:imgLayer r:embed="rId12">
                    <a14:imgEffect>
                      <a14:brightnessContrast bright="32000"/>
                    </a14:imgEffect>
                  </a14:imgLayer>
                </a14:imgProps>
              </a:ext>
              <a:ext uri="{28A0092B-C50C-407E-A947-70E740481C1C}">
                <a14:useLocalDpi xmlns:a14="http://schemas.microsoft.com/office/drawing/2010/main" val="0"/>
              </a:ext>
            </a:extLst>
          </a:blip>
          <a:stretch>
            <a:fillRect/>
          </a:stretch>
        </p:blipFill>
        <p:spPr>
          <a:xfrm>
            <a:off x="7480612" y="-134352"/>
            <a:ext cx="5233114" cy="2332233"/>
          </a:xfrm>
          <a:prstGeom prst="rect">
            <a:avLst/>
          </a:prstGeom>
        </p:spPr>
      </p:pic>
      <p:pic>
        <p:nvPicPr>
          <p:cNvPr id="9" name="刘昊霖 - 儿时">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13"/>
          <a:stretch>
            <a:fillRect/>
          </a:stretch>
        </p:blipFill>
        <p:spPr>
          <a:xfrm>
            <a:off x="11607800" y="101370"/>
            <a:ext cx="304800" cy="304800"/>
          </a:xfrm>
          <a:prstGeom prst="rect">
            <a:avLst/>
          </a:prstGeom>
        </p:spPr>
      </p:pic>
      <p:pic>
        <p:nvPicPr>
          <p:cNvPr id="49" name="图片 48"/>
          <p:cNvPicPr>
            <a:picLocks noChangeAspect="1"/>
          </p:cNvPicPr>
          <p:nvPr/>
        </p:nvPicPr>
        <p:blipFill>
          <a:blip r:embed="rId14" cstate="print">
            <a:extLst>
              <a:ext uri="{BEBA8EAE-BF5A-486C-A8C5-ECC9F3942E4B}">
                <a14:imgProps xmlns:a14="http://schemas.microsoft.com/office/drawing/2010/main">
                  <a14:imgLayer r:embed="rId15">
                    <a14:imgEffect>
                      <a14:brightnessContrast bright="11000"/>
                    </a14:imgEffect>
                  </a14:imgLayer>
                </a14:imgProps>
              </a:ext>
              <a:ext uri="{28A0092B-C50C-407E-A947-70E740481C1C}">
                <a14:useLocalDpi xmlns:a14="http://schemas.microsoft.com/office/drawing/2010/main" val="0"/>
              </a:ext>
            </a:extLst>
          </a:blip>
          <a:stretch>
            <a:fillRect/>
          </a:stretch>
        </p:blipFill>
        <p:spPr>
          <a:xfrm>
            <a:off x="8760531" y="164034"/>
            <a:ext cx="3614674" cy="2206876"/>
          </a:xfrm>
          <a:prstGeom prst="rect">
            <a:avLst/>
          </a:prstGeom>
        </p:spPr>
      </p:pic>
      <p:sp>
        <p:nvSpPr>
          <p:cNvPr id="2" name="矩形 1"/>
          <p:cNvSpPr/>
          <p:nvPr/>
        </p:nvSpPr>
        <p:spPr>
          <a:xfrm>
            <a:off x="2345614" y="2967335"/>
            <a:ext cx="7500771" cy="923330"/>
          </a:xfrm>
          <a:prstGeom prst="rect">
            <a:avLst/>
          </a:prstGeom>
          <a:noFill/>
        </p:spPr>
        <p:txBody>
          <a:bodyPr wrap="none" lIns="91440" tIns="45720" rIns="91440" bIns="45720">
            <a:spAutoFit/>
          </a:bodyPr>
          <a:lstStyle/>
          <a:p>
            <a:pPr algn="ctr"/>
            <a:r>
              <a:rPr lang="zh-CN" altLang="en-US" sz="5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医院志愿者服务</a:t>
            </a:r>
            <a:r>
              <a:rPr lang="en-US" altLang="zh-CN" sz="5400" b="1" dirty="0" err="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ppt</a:t>
            </a:r>
            <a:r>
              <a:rPr lang="zh-CN" altLang="en-US" sz="5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模板</a:t>
            </a:r>
            <a:endParaRPr lang="zh-CN" altLang="en-U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Tree>
    <p:extLst>
      <p:ext uri="{BB962C8B-B14F-4D97-AF65-F5344CB8AC3E}">
        <p14:creationId xmlns:p14="http://schemas.microsoft.com/office/powerpoint/2010/main" val="413517182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ppt_w</p:attrName>
                                        </p:attrNameLst>
                                      </p:cBhvr>
                                      <p:tavLst>
                                        <p:tav tm="0">
                                          <p:val>
                                            <p:fltVal val="0"/>
                                          </p:val>
                                        </p:tav>
                                        <p:tav tm="100000">
                                          <p:val>
                                            <p:strVal val="#ppt_w"/>
                                          </p:val>
                                        </p:tav>
                                      </p:tavLst>
                                    </p:anim>
                                    <p:anim calcmode="lin" valueType="num">
                                      <p:cBhvr>
                                        <p:cTn id="12" dur="500" fill="hold"/>
                                        <p:tgtEl>
                                          <p:spTgt spid="8"/>
                                        </p:tgtEl>
                                        <p:attrNameLst>
                                          <p:attrName>ppt_h</p:attrName>
                                        </p:attrNameLst>
                                      </p:cBhvr>
                                      <p:tavLst>
                                        <p:tav tm="0">
                                          <p:val>
                                            <p:fltVal val="0"/>
                                          </p:val>
                                        </p:tav>
                                        <p:tav tm="100000">
                                          <p:val>
                                            <p:strVal val="#ppt_h"/>
                                          </p:val>
                                        </p:tav>
                                      </p:tavLst>
                                    </p:anim>
                                    <p:animEffect transition="in" filter="fade">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4" repeatCount="indefinite" fill="hold" display="0">
                  <p:stCondLst>
                    <p:cond delay="indefinite"/>
                  </p:stCondLst>
                  <p:endCondLst>
                    <p:cond evt="onStopAudio" delay="0">
                      <p:tgtEl>
                        <p:sldTgt/>
                      </p:tgtEl>
                    </p:cond>
                  </p:endCondLst>
                </p:cTn>
                <p:tgtEl>
                  <p:spTgt spid="9"/>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 name="图片 81"/>
          <p:cNvPicPr>
            <a:picLocks noChangeAspect="1"/>
          </p:cNvPicPr>
          <p:nvPr/>
        </p:nvPicPr>
        <p:blipFill rotWithShape="1">
          <a:blip r:embed="rId5">
            <a:extLst>
              <a:ext uri="{28A0092B-C50C-407E-A947-70E740481C1C}">
                <a14:useLocalDpi xmlns:a14="http://schemas.microsoft.com/office/drawing/2010/main" val="0"/>
              </a:ext>
            </a:extLst>
          </a:blip>
          <a:srcRect l="958" t="694" b="1"/>
          <a:stretch/>
        </p:blipFill>
        <p:spPr>
          <a:xfrm>
            <a:off x="-19251" y="-32624"/>
            <a:ext cx="12211251" cy="6886624"/>
          </a:xfrm>
          <a:prstGeom prst="rect">
            <a:avLst/>
          </a:prstGeom>
        </p:spPr>
      </p:pic>
      <p:sp>
        <p:nvSpPr>
          <p:cNvPr id="4" name="ïṧḷïḓê-Oval 33"/>
          <p:cNvSpPr>
            <a:spLocks noChangeAspect="1"/>
          </p:cNvSpPr>
          <p:nvPr/>
        </p:nvSpPr>
        <p:spPr>
          <a:xfrm>
            <a:off x="6068509" y="3334488"/>
            <a:ext cx="152400" cy="152400"/>
          </a:xfrm>
          <a:prstGeom prst="ellipse">
            <a:avLst/>
          </a:prstGeom>
          <a:solidFill>
            <a:srgbClr val="FE5E66"/>
          </a:solidFill>
          <a:ln>
            <a:noFill/>
          </a:ln>
          <a:effectLst>
            <a:outerShdw blurRad="50800" dist="38100" dir="5400000" algn="t" rotWithShape="0">
              <a:srgbClr val="FE5E66">
                <a:alpha val="40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grpSp>
        <p:nvGrpSpPr>
          <p:cNvPr id="3" name="组合 2"/>
          <p:cNvGrpSpPr/>
          <p:nvPr/>
        </p:nvGrpSpPr>
        <p:grpSpPr>
          <a:xfrm>
            <a:off x="4883951" y="4052806"/>
            <a:ext cx="2495160" cy="2495160"/>
            <a:chOff x="8681315" y="4002738"/>
            <a:chExt cx="2495160" cy="2495160"/>
          </a:xfrm>
        </p:grpSpPr>
        <p:sp>
          <p:nvSpPr>
            <p:cNvPr id="56" name="ïṧḷïḓê-Oval 4"/>
            <p:cNvSpPr>
              <a:spLocks/>
            </p:cNvSpPr>
            <p:nvPr/>
          </p:nvSpPr>
          <p:spPr bwMode="auto">
            <a:xfrm>
              <a:off x="8681315" y="4002738"/>
              <a:ext cx="2495160" cy="2495160"/>
            </a:xfrm>
            <a:prstGeom prst="ellipse">
              <a:avLst/>
            </a:pr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8" name="ïṧḷïḓê-Freeform: Shape 5"/>
            <p:cNvSpPr>
              <a:spLocks/>
            </p:cNvSpPr>
            <p:nvPr/>
          </p:nvSpPr>
          <p:spPr bwMode="auto">
            <a:xfrm>
              <a:off x="9309467" y="6296148"/>
              <a:ext cx="763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9" name="ïṧḷïḓê-Freeform: Shape 6"/>
            <p:cNvSpPr>
              <a:spLocks/>
            </p:cNvSpPr>
            <p:nvPr/>
          </p:nvSpPr>
          <p:spPr bwMode="auto">
            <a:xfrm>
              <a:off x="10719538" y="4351711"/>
              <a:ext cx="69795" cy="38169"/>
            </a:xfrm>
            <a:custGeom>
              <a:avLst/>
              <a:gdLst>
                <a:gd name="T0" fmla="*/ 1 w 9"/>
                <a:gd name="T1" fmla="*/ 1 h 5"/>
                <a:gd name="T2" fmla="*/ 2 w 9"/>
                <a:gd name="T3" fmla="*/ 4 h 5"/>
                <a:gd name="T4" fmla="*/ 5 w 9"/>
                <a:gd name="T5" fmla="*/ 4 h 5"/>
                <a:gd name="T6" fmla="*/ 7 w 9"/>
                <a:gd name="T7" fmla="*/ 4 h 5"/>
                <a:gd name="T8" fmla="*/ 9 w 9"/>
                <a:gd name="T9" fmla="*/ 5 h 5"/>
                <a:gd name="T10" fmla="*/ 5 w 9"/>
                <a:gd name="T11" fmla="*/ 1 h 5"/>
                <a:gd name="T12" fmla="*/ 2 w 9"/>
                <a:gd name="T13" fmla="*/ 0 h 5"/>
                <a:gd name="T14" fmla="*/ 1 w 9"/>
                <a:gd name="T15" fmla="*/ 1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5">
                  <a:moveTo>
                    <a:pt x="1" y="1"/>
                  </a:moveTo>
                  <a:cubicBezTo>
                    <a:pt x="2" y="2"/>
                    <a:pt x="2" y="2"/>
                    <a:pt x="2" y="4"/>
                  </a:cubicBezTo>
                  <a:cubicBezTo>
                    <a:pt x="3" y="5"/>
                    <a:pt x="4" y="4"/>
                    <a:pt x="5" y="4"/>
                  </a:cubicBezTo>
                  <a:cubicBezTo>
                    <a:pt x="5" y="3"/>
                    <a:pt x="5" y="3"/>
                    <a:pt x="7" y="4"/>
                  </a:cubicBezTo>
                  <a:cubicBezTo>
                    <a:pt x="8" y="5"/>
                    <a:pt x="8" y="5"/>
                    <a:pt x="9" y="5"/>
                  </a:cubicBezTo>
                  <a:cubicBezTo>
                    <a:pt x="7" y="4"/>
                    <a:pt x="6" y="2"/>
                    <a:pt x="5" y="1"/>
                  </a:cubicBezTo>
                  <a:cubicBezTo>
                    <a:pt x="4" y="1"/>
                    <a:pt x="3" y="1"/>
                    <a:pt x="2" y="0"/>
                  </a:cubicBezTo>
                  <a:cubicBezTo>
                    <a:pt x="1" y="0"/>
                    <a:pt x="0" y="0"/>
                    <a:pt x="1" y="1"/>
                  </a:cubicBezTo>
                  <a:close/>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0" name="ïṧḷïḓê-Freeform: Shape 7"/>
            <p:cNvSpPr>
              <a:spLocks/>
            </p:cNvSpPr>
            <p:nvPr/>
          </p:nvSpPr>
          <p:spPr bwMode="auto">
            <a:xfrm>
              <a:off x="10680278" y="4406239"/>
              <a:ext cx="39260" cy="45803"/>
            </a:xfrm>
            <a:custGeom>
              <a:avLst/>
              <a:gdLst>
                <a:gd name="T0" fmla="*/ 5 w 5"/>
                <a:gd name="T1" fmla="*/ 5 h 6"/>
                <a:gd name="T2" fmla="*/ 0 w 5"/>
                <a:gd name="T3" fmla="*/ 3 h 6"/>
                <a:gd name="T4" fmla="*/ 5 w 5"/>
                <a:gd name="T5" fmla="*/ 5 h 6"/>
              </a:gdLst>
              <a:ahLst/>
              <a:cxnLst>
                <a:cxn ang="0">
                  <a:pos x="T0" y="T1"/>
                </a:cxn>
                <a:cxn ang="0">
                  <a:pos x="T2" y="T3"/>
                </a:cxn>
                <a:cxn ang="0">
                  <a:pos x="T4" y="T5"/>
                </a:cxn>
              </a:cxnLst>
              <a:rect l="0" t="0" r="r" b="b"/>
              <a:pathLst>
                <a:path w="5" h="6">
                  <a:moveTo>
                    <a:pt x="5" y="5"/>
                  </a:moveTo>
                  <a:cubicBezTo>
                    <a:pt x="5" y="4"/>
                    <a:pt x="1" y="0"/>
                    <a:pt x="0" y="3"/>
                  </a:cubicBezTo>
                  <a:cubicBezTo>
                    <a:pt x="0" y="4"/>
                    <a:pt x="4" y="6"/>
                    <a:pt x="5" y="5"/>
                  </a:cubicBezTo>
                  <a:close/>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1" name="ïṧḷïḓê-Freeform: Shape 8"/>
            <p:cNvSpPr>
              <a:spLocks/>
            </p:cNvSpPr>
            <p:nvPr/>
          </p:nvSpPr>
          <p:spPr bwMode="auto">
            <a:xfrm>
              <a:off x="8735842" y="5002765"/>
              <a:ext cx="45803" cy="92696"/>
            </a:xfrm>
            <a:custGeom>
              <a:avLst/>
              <a:gdLst>
                <a:gd name="T0" fmla="*/ 2 w 6"/>
                <a:gd name="T1" fmla="*/ 9 h 12"/>
                <a:gd name="T2" fmla="*/ 5 w 6"/>
                <a:gd name="T3" fmla="*/ 11 h 12"/>
                <a:gd name="T4" fmla="*/ 3 w 6"/>
                <a:gd name="T5" fmla="*/ 6 h 12"/>
                <a:gd name="T6" fmla="*/ 1 w 6"/>
                <a:gd name="T7" fmla="*/ 1 h 12"/>
                <a:gd name="T8" fmla="*/ 1 w 6"/>
                <a:gd name="T9" fmla="*/ 0 h 12"/>
                <a:gd name="T10" fmla="*/ 0 w 6"/>
                <a:gd name="T11" fmla="*/ 4 h 12"/>
                <a:gd name="T12" fmla="*/ 1 w 6"/>
                <a:gd name="T13" fmla="*/ 7 h 12"/>
                <a:gd name="T14" fmla="*/ 2 w 6"/>
                <a:gd name="T15" fmla="*/ 9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2">
                  <a:moveTo>
                    <a:pt x="2" y="9"/>
                  </a:moveTo>
                  <a:cubicBezTo>
                    <a:pt x="3" y="9"/>
                    <a:pt x="4" y="12"/>
                    <a:pt x="5" y="11"/>
                  </a:cubicBezTo>
                  <a:cubicBezTo>
                    <a:pt x="6" y="9"/>
                    <a:pt x="3" y="7"/>
                    <a:pt x="3" y="6"/>
                  </a:cubicBezTo>
                  <a:cubicBezTo>
                    <a:pt x="2" y="5"/>
                    <a:pt x="3" y="3"/>
                    <a:pt x="1" y="1"/>
                  </a:cubicBezTo>
                  <a:cubicBezTo>
                    <a:pt x="1" y="1"/>
                    <a:pt x="1" y="0"/>
                    <a:pt x="1" y="0"/>
                  </a:cubicBezTo>
                  <a:cubicBezTo>
                    <a:pt x="0" y="2"/>
                    <a:pt x="0" y="3"/>
                    <a:pt x="0" y="4"/>
                  </a:cubicBezTo>
                  <a:cubicBezTo>
                    <a:pt x="1" y="5"/>
                    <a:pt x="1" y="6"/>
                    <a:pt x="1" y="7"/>
                  </a:cubicBezTo>
                  <a:cubicBezTo>
                    <a:pt x="1" y="8"/>
                    <a:pt x="2" y="8"/>
                    <a:pt x="2" y="9"/>
                  </a:cubicBezTo>
                  <a:close/>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2" name="ïṧḷïḓê-Freeform: Shape 9"/>
            <p:cNvSpPr>
              <a:spLocks/>
            </p:cNvSpPr>
            <p:nvPr/>
          </p:nvSpPr>
          <p:spPr bwMode="auto">
            <a:xfrm>
              <a:off x="9122984" y="4312452"/>
              <a:ext cx="46893" cy="31626"/>
            </a:xfrm>
            <a:custGeom>
              <a:avLst/>
              <a:gdLst>
                <a:gd name="T0" fmla="*/ 1 w 6"/>
                <a:gd name="T1" fmla="*/ 4 h 4"/>
                <a:gd name="T2" fmla="*/ 3 w 6"/>
                <a:gd name="T3" fmla="*/ 3 h 4"/>
                <a:gd name="T4" fmla="*/ 6 w 6"/>
                <a:gd name="T5" fmla="*/ 1 h 4"/>
                <a:gd name="T6" fmla="*/ 5 w 6"/>
                <a:gd name="T7" fmla="*/ 0 h 4"/>
                <a:gd name="T8" fmla="*/ 0 w 6"/>
                <a:gd name="T9" fmla="*/ 4 h 4"/>
                <a:gd name="T10" fmla="*/ 1 w 6"/>
                <a:gd name="T11" fmla="*/ 4 h 4"/>
              </a:gdLst>
              <a:ahLst/>
              <a:cxnLst>
                <a:cxn ang="0">
                  <a:pos x="T0" y="T1"/>
                </a:cxn>
                <a:cxn ang="0">
                  <a:pos x="T2" y="T3"/>
                </a:cxn>
                <a:cxn ang="0">
                  <a:pos x="T4" y="T5"/>
                </a:cxn>
                <a:cxn ang="0">
                  <a:pos x="T6" y="T7"/>
                </a:cxn>
                <a:cxn ang="0">
                  <a:pos x="T8" y="T9"/>
                </a:cxn>
                <a:cxn ang="0">
                  <a:pos x="T10" y="T11"/>
                </a:cxn>
              </a:cxnLst>
              <a:rect l="0" t="0" r="r" b="b"/>
              <a:pathLst>
                <a:path w="6" h="4">
                  <a:moveTo>
                    <a:pt x="1" y="4"/>
                  </a:moveTo>
                  <a:cubicBezTo>
                    <a:pt x="1" y="4"/>
                    <a:pt x="3" y="3"/>
                    <a:pt x="3" y="3"/>
                  </a:cubicBezTo>
                  <a:cubicBezTo>
                    <a:pt x="4" y="3"/>
                    <a:pt x="6" y="2"/>
                    <a:pt x="6" y="1"/>
                  </a:cubicBezTo>
                  <a:cubicBezTo>
                    <a:pt x="6" y="0"/>
                    <a:pt x="5" y="0"/>
                    <a:pt x="5" y="0"/>
                  </a:cubicBezTo>
                  <a:cubicBezTo>
                    <a:pt x="3" y="1"/>
                    <a:pt x="2" y="3"/>
                    <a:pt x="0" y="4"/>
                  </a:cubicBezTo>
                  <a:cubicBezTo>
                    <a:pt x="1" y="4"/>
                    <a:pt x="1" y="4"/>
                    <a:pt x="1" y="4"/>
                  </a:cubicBezTo>
                  <a:close/>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3" name="ïṧḷïḓê-Freeform: Shape 10"/>
            <p:cNvSpPr>
              <a:spLocks/>
            </p:cNvSpPr>
            <p:nvPr/>
          </p:nvSpPr>
          <p:spPr bwMode="auto">
            <a:xfrm>
              <a:off x="9185145" y="4242657"/>
              <a:ext cx="262821" cy="154857"/>
            </a:xfrm>
            <a:custGeom>
              <a:avLst/>
              <a:gdLst>
                <a:gd name="T0" fmla="*/ 0 w 34"/>
                <a:gd name="T1" fmla="*/ 7 h 20"/>
                <a:gd name="T2" fmla="*/ 2 w 34"/>
                <a:gd name="T3" fmla="*/ 6 h 20"/>
                <a:gd name="T4" fmla="*/ 3 w 34"/>
                <a:gd name="T5" fmla="*/ 5 h 20"/>
                <a:gd name="T6" fmla="*/ 4 w 34"/>
                <a:gd name="T7" fmla="*/ 7 h 20"/>
                <a:gd name="T8" fmla="*/ 6 w 34"/>
                <a:gd name="T9" fmla="*/ 7 h 20"/>
                <a:gd name="T10" fmla="*/ 5 w 34"/>
                <a:gd name="T11" fmla="*/ 10 h 20"/>
                <a:gd name="T12" fmla="*/ 4 w 34"/>
                <a:gd name="T13" fmla="*/ 11 h 20"/>
                <a:gd name="T14" fmla="*/ 7 w 34"/>
                <a:gd name="T15" fmla="*/ 11 h 20"/>
                <a:gd name="T16" fmla="*/ 9 w 34"/>
                <a:gd name="T17" fmla="*/ 9 h 20"/>
                <a:gd name="T18" fmla="*/ 11 w 34"/>
                <a:gd name="T19" fmla="*/ 8 h 20"/>
                <a:gd name="T20" fmla="*/ 11 w 34"/>
                <a:gd name="T21" fmla="*/ 10 h 20"/>
                <a:gd name="T22" fmla="*/ 8 w 34"/>
                <a:gd name="T23" fmla="*/ 12 h 20"/>
                <a:gd name="T24" fmla="*/ 5 w 34"/>
                <a:gd name="T25" fmla="*/ 13 h 20"/>
                <a:gd name="T26" fmla="*/ 2 w 34"/>
                <a:gd name="T27" fmla="*/ 14 h 20"/>
                <a:gd name="T28" fmla="*/ 2 w 34"/>
                <a:gd name="T29" fmla="*/ 17 h 20"/>
                <a:gd name="T30" fmla="*/ 4 w 34"/>
                <a:gd name="T31" fmla="*/ 16 h 20"/>
                <a:gd name="T32" fmla="*/ 10 w 34"/>
                <a:gd name="T33" fmla="*/ 16 h 20"/>
                <a:gd name="T34" fmla="*/ 13 w 34"/>
                <a:gd name="T35" fmla="*/ 17 h 20"/>
                <a:gd name="T36" fmla="*/ 15 w 34"/>
                <a:gd name="T37" fmla="*/ 18 h 20"/>
                <a:gd name="T38" fmla="*/ 17 w 34"/>
                <a:gd name="T39" fmla="*/ 18 h 20"/>
                <a:gd name="T40" fmla="*/ 19 w 34"/>
                <a:gd name="T41" fmla="*/ 19 h 20"/>
                <a:gd name="T42" fmla="*/ 22 w 34"/>
                <a:gd name="T43" fmla="*/ 19 h 20"/>
                <a:gd name="T44" fmla="*/ 24 w 34"/>
                <a:gd name="T45" fmla="*/ 18 h 20"/>
                <a:gd name="T46" fmla="*/ 26 w 34"/>
                <a:gd name="T47" fmla="*/ 18 h 20"/>
                <a:gd name="T48" fmla="*/ 26 w 34"/>
                <a:gd name="T49" fmla="*/ 15 h 20"/>
                <a:gd name="T50" fmla="*/ 22 w 34"/>
                <a:gd name="T51" fmla="*/ 13 h 20"/>
                <a:gd name="T52" fmla="*/ 22 w 34"/>
                <a:gd name="T53" fmla="*/ 12 h 20"/>
                <a:gd name="T54" fmla="*/ 26 w 34"/>
                <a:gd name="T55" fmla="*/ 13 h 20"/>
                <a:gd name="T56" fmla="*/ 29 w 34"/>
                <a:gd name="T57" fmla="*/ 13 h 20"/>
                <a:gd name="T58" fmla="*/ 32 w 34"/>
                <a:gd name="T59" fmla="*/ 12 h 20"/>
                <a:gd name="T60" fmla="*/ 34 w 34"/>
                <a:gd name="T61" fmla="*/ 10 h 20"/>
                <a:gd name="T62" fmla="*/ 28 w 34"/>
                <a:gd name="T63" fmla="*/ 9 h 20"/>
                <a:gd name="T64" fmla="*/ 25 w 34"/>
                <a:gd name="T65" fmla="*/ 7 h 20"/>
                <a:gd name="T66" fmla="*/ 22 w 34"/>
                <a:gd name="T67" fmla="*/ 7 h 20"/>
                <a:gd name="T68" fmla="*/ 22 w 34"/>
                <a:gd name="T69" fmla="*/ 3 h 20"/>
                <a:gd name="T70" fmla="*/ 14 w 34"/>
                <a:gd name="T71" fmla="*/ 2 h 20"/>
                <a:gd name="T72" fmla="*/ 8 w 34"/>
                <a:gd name="T73" fmla="*/ 0 h 20"/>
                <a:gd name="T74" fmla="*/ 0 w 34"/>
                <a:gd name="T75" fmla="*/ 7 h 20"/>
                <a:gd name="T76" fmla="*/ 0 w 34"/>
                <a:gd name="T77" fmla="*/ 7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4" h="20">
                  <a:moveTo>
                    <a:pt x="0" y="7"/>
                  </a:moveTo>
                  <a:cubicBezTo>
                    <a:pt x="0" y="7"/>
                    <a:pt x="2" y="7"/>
                    <a:pt x="2" y="6"/>
                  </a:cubicBezTo>
                  <a:cubicBezTo>
                    <a:pt x="2" y="5"/>
                    <a:pt x="2" y="5"/>
                    <a:pt x="3" y="5"/>
                  </a:cubicBezTo>
                  <a:cubicBezTo>
                    <a:pt x="3" y="5"/>
                    <a:pt x="2" y="7"/>
                    <a:pt x="4" y="7"/>
                  </a:cubicBezTo>
                  <a:cubicBezTo>
                    <a:pt x="5" y="6"/>
                    <a:pt x="5" y="6"/>
                    <a:pt x="6" y="7"/>
                  </a:cubicBezTo>
                  <a:cubicBezTo>
                    <a:pt x="7" y="7"/>
                    <a:pt x="5" y="9"/>
                    <a:pt x="5" y="10"/>
                  </a:cubicBezTo>
                  <a:cubicBezTo>
                    <a:pt x="4" y="10"/>
                    <a:pt x="3" y="11"/>
                    <a:pt x="4" y="11"/>
                  </a:cubicBezTo>
                  <a:cubicBezTo>
                    <a:pt x="6" y="11"/>
                    <a:pt x="7" y="11"/>
                    <a:pt x="7" y="11"/>
                  </a:cubicBezTo>
                  <a:cubicBezTo>
                    <a:pt x="7" y="11"/>
                    <a:pt x="8" y="9"/>
                    <a:pt x="9" y="9"/>
                  </a:cubicBezTo>
                  <a:cubicBezTo>
                    <a:pt x="9" y="8"/>
                    <a:pt x="10" y="8"/>
                    <a:pt x="11" y="8"/>
                  </a:cubicBezTo>
                  <a:cubicBezTo>
                    <a:pt x="11" y="9"/>
                    <a:pt x="14" y="9"/>
                    <a:pt x="11" y="10"/>
                  </a:cubicBezTo>
                  <a:cubicBezTo>
                    <a:pt x="9" y="11"/>
                    <a:pt x="8" y="11"/>
                    <a:pt x="8" y="12"/>
                  </a:cubicBezTo>
                  <a:cubicBezTo>
                    <a:pt x="7" y="13"/>
                    <a:pt x="7" y="14"/>
                    <a:pt x="5" y="13"/>
                  </a:cubicBezTo>
                  <a:cubicBezTo>
                    <a:pt x="3" y="13"/>
                    <a:pt x="2" y="13"/>
                    <a:pt x="2" y="14"/>
                  </a:cubicBezTo>
                  <a:cubicBezTo>
                    <a:pt x="1" y="15"/>
                    <a:pt x="1" y="17"/>
                    <a:pt x="2" y="17"/>
                  </a:cubicBezTo>
                  <a:cubicBezTo>
                    <a:pt x="3" y="17"/>
                    <a:pt x="3" y="17"/>
                    <a:pt x="4" y="16"/>
                  </a:cubicBezTo>
                  <a:cubicBezTo>
                    <a:pt x="5" y="16"/>
                    <a:pt x="9" y="16"/>
                    <a:pt x="10" y="16"/>
                  </a:cubicBezTo>
                  <a:cubicBezTo>
                    <a:pt x="11" y="16"/>
                    <a:pt x="12" y="17"/>
                    <a:pt x="13" y="17"/>
                  </a:cubicBezTo>
                  <a:cubicBezTo>
                    <a:pt x="13" y="17"/>
                    <a:pt x="14" y="18"/>
                    <a:pt x="15" y="18"/>
                  </a:cubicBezTo>
                  <a:cubicBezTo>
                    <a:pt x="16" y="19"/>
                    <a:pt x="16" y="17"/>
                    <a:pt x="17" y="18"/>
                  </a:cubicBezTo>
                  <a:cubicBezTo>
                    <a:pt x="19" y="19"/>
                    <a:pt x="18" y="19"/>
                    <a:pt x="19" y="19"/>
                  </a:cubicBezTo>
                  <a:cubicBezTo>
                    <a:pt x="20" y="19"/>
                    <a:pt x="22" y="19"/>
                    <a:pt x="22" y="19"/>
                  </a:cubicBezTo>
                  <a:cubicBezTo>
                    <a:pt x="22" y="19"/>
                    <a:pt x="22" y="17"/>
                    <a:pt x="24" y="18"/>
                  </a:cubicBezTo>
                  <a:cubicBezTo>
                    <a:pt x="25" y="18"/>
                    <a:pt x="26" y="20"/>
                    <a:pt x="26" y="18"/>
                  </a:cubicBezTo>
                  <a:cubicBezTo>
                    <a:pt x="26" y="17"/>
                    <a:pt x="27" y="16"/>
                    <a:pt x="26" y="15"/>
                  </a:cubicBezTo>
                  <a:cubicBezTo>
                    <a:pt x="24" y="14"/>
                    <a:pt x="22" y="14"/>
                    <a:pt x="22" y="13"/>
                  </a:cubicBezTo>
                  <a:cubicBezTo>
                    <a:pt x="22" y="13"/>
                    <a:pt x="22" y="12"/>
                    <a:pt x="22" y="12"/>
                  </a:cubicBezTo>
                  <a:cubicBezTo>
                    <a:pt x="23" y="11"/>
                    <a:pt x="25" y="12"/>
                    <a:pt x="26" y="13"/>
                  </a:cubicBezTo>
                  <a:cubicBezTo>
                    <a:pt x="27" y="13"/>
                    <a:pt x="28" y="14"/>
                    <a:pt x="29" y="13"/>
                  </a:cubicBezTo>
                  <a:cubicBezTo>
                    <a:pt x="30" y="13"/>
                    <a:pt x="31" y="12"/>
                    <a:pt x="32" y="12"/>
                  </a:cubicBezTo>
                  <a:cubicBezTo>
                    <a:pt x="32" y="11"/>
                    <a:pt x="34" y="10"/>
                    <a:pt x="34" y="10"/>
                  </a:cubicBezTo>
                  <a:cubicBezTo>
                    <a:pt x="34" y="10"/>
                    <a:pt x="29" y="9"/>
                    <a:pt x="28" y="9"/>
                  </a:cubicBezTo>
                  <a:cubicBezTo>
                    <a:pt x="28" y="8"/>
                    <a:pt x="26" y="7"/>
                    <a:pt x="25" y="7"/>
                  </a:cubicBezTo>
                  <a:cubicBezTo>
                    <a:pt x="25" y="7"/>
                    <a:pt x="23" y="8"/>
                    <a:pt x="22" y="7"/>
                  </a:cubicBezTo>
                  <a:cubicBezTo>
                    <a:pt x="22" y="5"/>
                    <a:pt x="22" y="3"/>
                    <a:pt x="22" y="3"/>
                  </a:cubicBezTo>
                  <a:cubicBezTo>
                    <a:pt x="21" y="3"/>
                    <a:pt x="15" y="3"/>
                    <a:pt x="14" y="2"/>
                  </a:cubicBezTo>
                  <a:cubicBezTo>
                    <a:pt x="13" y="2"/>
                    <a:pt x="10" y="1"/>
                    <a:pt x="8" y="0"/>
                  </a:cubicBezTo>
                  <a:cubicBezTo>
                    <a:pt x="5" y="2"/>
                    <a:pt x="3" y="4"/>
                    <a:pt x="0" y="7"/>
                  </a:cubicBezTo>
                  <a:cubicBezTo>
                    <a:pt x="0" y="7"/>
                    <a:pt x="0" y="7"/>
                    <a:pt x="0" y="7"/>
                  </a:cubicBezTo>
                  <a:close/>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4" name="ïṧḷïḓê-Freeform: Shape 11"/>
            <p:cNvSpPr>
              <a:spLocks/>
            </p:cNvSpPr>
            <p:nvPr/>
          </p:nvSpPr>
          <p:spPr bwMode="auto">
            <a:xfrm>
              <a:off x="8743476" y="4389880"/>
              <a:ext cx="1085089" cy="1930259"/>
            </a:xfrm>
            <a:custGeom>
              <a:avLst/>
              <a:gdLst>
                <a:gd name="T0" fmla="*/ 82 w 140"/>
                <a:gd name="T1" fmla="*/ 249 h 249"/>
                <a:gd name="T2" fmla="*/ 81 w 140"/>
                <a:gd name="T3" fmla="*/ 242 h 249"/>
                <a:gd name="T4" fmla="*/ 86 w 140"/>
                <a:gd name="T5" fmla="*/ 233 h 249"/>
                <a:gd name="T6" fmla="*/ 89 w 140"/>
                <a:gd name="T7" fmla="*/ 227 h 249"/>
                <a:gd name="T8" fmla="*/ 95 w 140"/>
                <a:gd name="T9" fmla="*/ 217 h 249"/>
                <a:gd name="T10" fmla="*/ 109 w 140"/>
                <a:gd name="T11" fmla="*/ 211 h 249"/>
                <a:gd name="T12" fmla="*/ 122 w 140"/>
                <a:gd name="T13" fmla="*/ 197 h 249"/>
                <a:gd name="T14" fmla="*/ 133 w 140"/>
                <a:gd name="T15" fmla="*/ 175 h 249"/>
                <a:gd name="T16" fmla="*/ 127 w 140"/>
                <a:gd name="T17" fmla="*/ 151 h 249"/>
                <a:gd name="T18" fmla="*/ 109 w 140"/>
                <a:gd name="T19" fmla="*/ 150 h 249"/>
                <a:gd name="T20" fmla="*/ 109 w 140"/>
                <a:gd name="T21" fmla="*/ 141 h 249"/>
                <a:gd name="T22" fmla="*/ 90 w 140"/>
                <a:gd name="T23" fmla="*/ 124 h 249"/>
                <a:gd name="T24" fmla="*/ 84 w 140"/>
                <a:gd name="T25" fmla="*/ 119 h 249"/>
                <a:gd name="T26" fmla="*/ 72 w 140"/>
                <a:gd name="T27" fmla="*/ 118 h 249"/>
                <a:gd name="T28" fmla="*/ 65 w 140"/>
                <a:gd name="T29" fmla="*/ 113 h 249"/>
                <a:gd name="T30" fmla="*/ 50 w 140"/>
                <a:gd name="T31" fmla="*/ 119 h 249"/>
                <a:gd name="T32" fmla="*/ 41 w 140"/>
                <a:gd name="T33" fmla="*/ 104 h 249"/>
                <a:gd name="T34" fmla="*/ 36 w 140"/>
                <a:gd name="T35" fmla="*/ 92 h 249"/>
                <a:gd name="T36" fmla="*/ 23 w 140"/>
                <a:gd name="T37" fmla="*/ 98 h 249"/>
                <a:gd name="T38" fmla="*/ 25 w 140"/>
                <a:gd name="T39" fmla="*/ 74 h 249"/>
                <a:gd name="T40" fmla="*/ 40 w 140"/>
                <a:gd name="T41" fmla="*/ 71 h 249"/>
                <a:gd name="T42" fmla="*/ 49 w 140"/>
                <a:gd name="T43" fmla="*/ 78 h 249"/>
                <a:gd name="T44" fmla="*/ 57 w 140"/>
                <a:gd name="T45" fmla="*/ 53 h 249"/>
                <a:gd name="T46" fmla="*/ 65 w 140"/>
                <a:gd name="T47" fmla="*/ 46 h 249"/>
                <a:gd name="T48" fmla="*/ 76 w 140"/>
                <a:gd name="T49" fmla="*/ 37 h 249"/>
                <a:gd name="T50" fmla="*/ 88 w 140"/>
                <a:gd name="T51" fmla="*/ 32 h 249"/>
                <a:gd name="T52" fmla="*/ 80 w 140"/>
                <a:gd name="T53" fmla="*/ 30 h 249"/>
                <a:gd name="T54" fmla="*/ 72 w 140"/>
                <a:gd name="T55" fmla="*/ 26 h 249"/>
                <a:gd name="T56" fmla="*/ 86 w 140"/>
                <a:gd name="T57" fmla="*/ 25 h 249"/>
                <a:gd name="T58" fmla="*/ 91 w 140"/>
                <a:gd name="T59" fmla="*/ 28 h 249"/>
                <a:gd name="T60" fmla="*/ 102 w 140"/>
                <a:gd name="T61" fmla="*/ 30 h 249"/>
                <a:gd name="T62" fmla="*/ 96 w 140"/>
                <a:gd name="T63" fmla="*/ 23 h 249"/>
                <a:gd name="T64" fmla="*/ 88 w 140"/>
                <a:gd name="T65" fmla="*/ 12 h 249"/>
                <a:gd name="T66" fmla="*/ 73 w 140"/>
                <a:gd name="T67" fmla="*/ 6 h 249"/>
                <a:gd name="T68" fmla="*/ 58 w 140"/>
                <a:gd name="T69" fmla="*/ 4 h 249"/>
                <a:gd name="T70" fmla="*/ 56 w 140"/>
                <a:gd name="T71" fmla="*/ 15 h 249"/>
                <a:gd name="T72" fmla="*/ 51 w 140"/>
                <a:gd name="T73" fmla="*/ 21 h 249"/>
                <a:gd name="T74" fmla="*/ 42 w 140"/>
                <a:gd name="T75" fmla="*/ 15 h 249"/>
                <a:gd name="T76" fmla="*/ 2 w 140"/>
                <a:gd name="T77" fmla="*/ 80 h 249"/>
                <a:gd name="T78" fmla="*/ 14 w 140"/>
                <a:gd name="T79" fmla="*/ 101 h 249"/>
                <a:gd name="T80" fmla="*/ 27 w 140"/>
                <a:gd name="T81" fmla="*/ 107 h 249"/>
                <a:gd name="T82" fmla="*/ 40 w 140"/>
                <a:gd name="T83" fmla="*/ 120 h 249"/>
                <a:gd name="T84" fmla="*/ 52 w 140"/>
                <a:gd name="T85" fmla="*/ 123 h 249"/>
                <a:gd name="T86" fmla="*/ 48 w 140"/>
                <a:gd name="T87" fmla="*/ 144 h 249"/>
                <a:gd name="T88" fmla="*/ 58 w 140"/>
                <a:gd name="T89" fmla="*/ 174 h 249"/>
                <a:gd name="T90" fmla="*/ 71 w 140"/>
                <a:gd name="T91" fmla="*/ 198 h 249"/>
                <a:gd name="T92" fmla="*/ 70 w 140"/>
                <a:gd name="T93" fmla="*/ 217 h 249"/>
                <a:gd name="T94" fmla="*/ 70 w 140"/>
                <a:gd name="T95" fmla="*/ 231 h 249"/>
                <a:gd name="T96" fmla="*/ 71 w 140"/>
                <a:gd name="T97" fmla="*/ 241 h 249"/>
                <a:gd name="T98" fmla="*/ 75 w 140"/>
                <a:gd name="T99" fmla="*/ 247 h 249"/>
                <a:gd name="T100" fmla="*/ 54 w 140"/>
                <a:gd name="T101" fmla="*/ 42 h 249"/>
                <a:gd name="T102" fmla="*/ 55 w 140"/>
                <a:gd name="T103" fmla="*/ 38 h 249"/>
                <a:gd name="T104" fmla="*/ 48 w 140"/>
                <a:gd name="T105" fmla="*/ 42 h 249"/>
                <a:gd name="T106" fmla="*/ 39 w 140"/>
                <a:gd name="T107" fmla="*/ 46 h 249"/>
                <a:gd name="T108" fmla="*/ 50 w 140"/>
                <a:gd name="T109" fmla="*/ 34 h 249"/>
                <a:gd name="T110" fmla="*/ 40 w 140"/>
                <a:gd name="T111" fmla="*/ 32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40" h="249">
                  <a:moveTo>
                    <a:pt x="77" y="248"/>
                  </a:moveTo>
                  <a:cubicBezTo>
                    <a:pt x="78" y="248"/>
                    <a:pt x="79" y="248"/>
                    <a:pt x="78" y="246"/>
                  </a:cubicBezTo>
                  <a:cubicBezTo>
                    <a:pt x="78" y="245"/>
                    <a:pt x="81" y="246"/>
                    <a:pt x="80" y="247"/>
                  </a:cubicBezTo>
                  <a:cubicBezTo>
                    <a:pt x="78" y="248"/>
                    <a:pt x="78" y="248"/>
                    <a:pt x="78" y="248"/>
                  </a:cubicBezTo>
                  <a:cubicBezTo>
                    <a:pt x="79" y="248"/>
                    <a:pt x="81" y="249"/>
                    <a:pt x="82" y="249"/>
                  </a:cubicBezTo>
                  <a:cubicBezTo>
                    <a:pt x="83" y="249"/>
                    <a:pt x="86" y="249"/>
                    <a:pt x="86" y="249"/>
                  </a:cubicBezTo>
                  <a:cubicBezTo>
                    <a:pt x="86" y="249"/>
                    <a:pt x="89" y="248"/>
                    <a:pt x="90" y="248"/>
                  </a:cubicBezTo>
                  <a:cubicBezTo>
                    <a:pt x="90" y="248"/>
                    <a:pt x="87" y="248"/>
                    <a:pt x="86" y="248"/>
                  </a:cubicBezTo>
                  <a:cubicBezTo>
                    <a:pt x="84" y="247"/>
                    <a:pt x="82" y="246"/>
                    <a:pt x="81" y="245"/>
                  </a:cubicBezTo>
                  <a:cubicBezTo>
                    <a:pt x="81" y="244"/>
                    <a:pt x="80" y="243"/>
                    <a:pt x="81" y="242"/>
                  </a:cubicBezTo>
                  <a:cubicBezTo>
                    <a:pt x="82" y="242"/>
                    <a:pt x="84" y="240"/>
                    <a:pt x="85" y="240"/>
                  </a:cubicBezTo>
                  <a:cubicBezTo>
                    <a:pt x="85" y="240"/>
                    <a:pt x="86" y="238"/>
                    <a:pt x="85" y="238"/>
                  </a:cubicBezTo>
                  <a:cubicBezTo>
                    <a:pt x="85" y="237"/>
                    <a:pt x="83" y="237"/>
                    <a:pt x="82" y="237"/>
                  </a:cubicBezTo>
                  <a:cubicBezTo>
                    <a:pt x="82" y="237"/>
                    <a:pt x="82" y="236"/>
                    <a:pt x="83" y="235"/>
                  </a:cubicBezTo>
                  <a:cubicBezTo>
                    <a:pt x="85" y="234"/>
                    <a:pt x="85" y="233"/>
                    <a:pt x="86" y="233"/>
                  </a:cubicBezTo>
                  <a:cubicBezTo>
                    <a:pt x="86" y="232"/>
                    <a:pt x="87" y="232"/>
                    <a:pt x="88" y="231"/>
                  </a:cubicBezTo>
                  <a:cubicBezTo>
                    <a:pt x="88" y="230"/>
                    <a:pt x="87" y="230"/>
                    <a:pt x="86" y="230"/>
                  </a:cubicBezTo>
                  <a:cubicBezTo>
                    <a:pt x="85" y="230"/>
                    <a:pt x="85" y="229"/>
                    <a:pt x="84" y="228"/>
                  </a:cubicBezTo>
                  <a:cubicBezTo>
                    <a:pt x="84" y="227"/>
                    <a:pt x="87" y="228"/>
                    <a:pt x="89" y="229"/>
                  </a:cubicBezTo>
                  <a:cubicBezTo>
                    <a:pt x="90" y="229"/>
                    <a:pt x="89" y="228"/>
                    <a:pt x="89" y="227"/>
                  </a:cubicBezTo>
                  <a:cubicBezTo>
                    <a:pt x="89" y="226"/>
                    <a:pt x="89" y="225"/>
                    <a:pt x="90" y="225"/>
                  </a:cubicBezTo>
                  <a:cubicBezTo>
                    <a:pt x="91" y="226"/>
                    <a:pt x="96" y="225"/>
                    <a:pt x="96" y="225"/>
                  </a:cubicBezTo>
                  <a:cubicBezTo>
                    <a:pt x="97" y="225"/>
                    <a:pt x="98" y="223"/>
                    <a:pt x="99" y="222"/>
                  </a:cubicBezTo>
                  <a:cubicBezTo>
                    <a:pt x="99" y="221"/>
                    <a:pt x="100" y="221"/>
                    <a:pt x="99" y="220"/>
                  </a:cubicBezTo>
                  <a:cubicBezTo>
                    <a:pt x="98" y="220"/>
                    <a:pt x="95" y="218"/>
                    <a:pt x="95" y="217"/>
                  </a:cubicBezTo>
                  <a:cubicBezTo>
                    <a:pt x="95" y="217"/>
                    <a:pt x="96" y="214"/>
                    <a:pt x="96" y="213"/>
                  </a:cubicBezTo>
                  <a:cubicBezTo>
                    <a:pt x="96" y="213"/>
                    <a:pt x="96" y="218"/>
                    <a:pt x="99" y="219"/>
                  </a:cubicBezTo>
                  <a:cubicBezTo>
                    <a:pt x="101" y="219"/>
                    <a:pt x="102" y="220"/>
                    <a:pt x="104" y="218"/>
                  </a:cubicBezTo>
                  <a:cubicBezTo>
                    <a:pt x="106" y="216"/>
                    <a:pt x="107" y="215"/>
                    <a:pt x="108" y="214"/>
                  </a:cubicBezTo>
                  <a:cubicBezTo>
                    <a:pt x="108" y="212"/>
                    <a:pt x="108" y="211"/>
                    <a:pt x="109" y="211"/>
                  </a:cubicBezTo>
                  <a:cubicBezTo>
                    <a:pt x="110" y="210"/>
                    <a:pt x="110" y="211"/>
                    <a:pt x="111" y="208"/>
                  </a:cubicBezTo>
                  <a:cubicBezTo>
                    <a:pt x="112" y="206"/>
                    <a:pt x="113" y="208"/>
                    <a:pt x="114" y="206"/>
                  </a:cubicBezTo>
                  <a:cubicBezTo>
                    <a:pt x="115" y="204"/>
                    <a:pt x="112" y="202"/>
                    <a:pt x="114" y="201"/>
                  </a:cubicBezTo>
                  <a:cubicBezTo>
                    <a:pt x="116" y="199"/>
                    <a:pt x="119" y="198"/>
                    <a:pt x="119" y="198"/>
                  </a:cubicBezTo>
                  <a:cubicBezTo>
                    <a:pt x="119" y="198"/>
                    <a:pt x="120" y="197"/>
                    <a:pt x="122" y="197"/>
                  </a:cubicBezTo>
                  <a:cubicBezTo>
                    <a:pt x="124" y="196"/>
                    <a:pt x="126" y="197"/>
                    <a:pt x="127" y="196"/>
                  </a:cubicBezTo>
                  <a:cubicBezTo>
                    <a:pt x="127" y="194"/>
                    <a:pt x="128" y="192"/>
                    <a:pt x="129" y="191"/>
                  </a:cubicBezTo>
                  <a:cubicBezTo>
                    <a:pt x="130" y="190"/>
                    <a:pt x="131" y="188"/>
                    <a:pt x="131" y="187"/>
                  </a:cubicBezTo>
                  <a:cubicBezTo>
                    <a:pt x="130" y="186"/>
                    <a:pt x="132" y="182"/>
                    <a:pt x="132" y="181"/>
                  </a:cubicBezTo>
                  <a:cubicBezTo>
                    <a:pt x="132" y="180"/>
                    <a:pt x="130" y="177"/>
                    <a:pt x="133" y="175"/>
                  </a:cubicBezTo>
                  <a:cubicBezTo>
                    <a:pt x="135" y="172"/>
                    <a:pt x="138" y="169"/>
                    <a:pt x="138" y="168"/>
                  </a:cubicBezTo>
                  <a:cubicBezTo>
                    <a:pt x="138" y="167"/>
                    <a:pt x="140" y="163"/>
                    <a:pt x="140" y="161"/>
                  </a:cubicBezTo>
                  <a:cubicBezTo>
                    <a:pt x="140" y="159"/>
                    <a:pt x="138" y="156"/>
                    <a:pt x="137" y="156"/>
                  </a:cubicBezTo>
                  <a:cubicBezTo>
                    <a:pt x="136" y="155"/>
                    <a:pt x="133" y="155"/>
                    <a:pt x="132" y="153"/>
                  </a:cubicBezTo>
                  <a:cubicBezTo>
                    <a:pt x="131" y="152"/>
                    <a:pt x="128" y="150"/>
                    <a:pt x="127" y="151"/>
                  </a:cubicBezTo>
                  <a:cubicBezTo>
                    <a:pt x="126" y="151"/>
                    <a:pt x="124" y="151"/>
                    <a:pt x="122" y="150"/>
                  </a:cubicBezTo>
                  <a:cubicBezTo>
                    <a:pt x="121" y="149"/>
                    <a:pt x="119" y="148"/>
                    <a:pt x="118" y="147"/>
                  </a:cubicBezTo>
                  <a:cubicBezTo>
                    <a:pt x="117" y="146"/>
                    <a:pt x="115" y="146"/>
                    <a:pt x="114" y="146"/>
                  </a:cubicBezTo>
                  <a:cubicBezTo>
                    <a:pt x="113" y="146"/>
                    <a:pt x="113" y="145"/>
                    <a:pt x="111" y="147"/>
                  </a:cubicBezTo>
                  <a:cubicBezTo>
                    <a:pt x="110" y="150"/>
                    <a:pt x="111" y="151"/>
                    <a:pt x="109" y="150"/>
                  </a:cubicBezTo>
                  <a:cubicBezTo>
                    <a:pt x="106" y="150"/>
                    <a:pt x="109" y="150"/>
                    <a:pt x="110" y="147"/>
                  </a:cubicBezTo>
                  <a:cubicBezTo>
                    <a:pt x="112" y="145"/>
                    <a:pt x="110" y="143"/>
                    <a:pt x="108" y="144"/>
                  </a:cubicBezTo>
                  <a:cubicBezTo>
                    <a:pt x="107" y="144"/>
                    <a:pt x="108" y="146"/>
                    <a:pt x="105" y="146"/>
                  </a:cubicBezTo>
                  <a:cubicBezTo>
                    <a:pt x="102" y="147"/>
                    <a:pt x="102" y="145"/>
                    <a:pt x="104" y="144"/>
                  </a:cubicBezTo>
                  <a:cubicBezTo>
                    <a:pt x="106" y="144"/>
                    <a:pt x="109" y="142"/>
                    <a:pt x="109" y="141"/>
                  </a:cubicBezTo>
                  <a:cubicBezTo>
                    <a:pt x="109" y="141"/>
                    <a:pt x="109" y="138"/>
                    <a:pt x="107" y="138"/>
                  </a:cubicBezTo>
                  <a:cubicBezTo>
                    <a:pt x="106" y="138"/>
                    <a:pt x="106" y="136"/>
                    <a:pt x="104" y="134"/>
                  </a:cubicBezTo>
                  <a:cubicBezTo>
                    <a:pt x="102" y="131"/>
                    <a:pt x="99" y="128"/>
                    <a:pt x="97" y="128"/>
                  </a:cubicBezTo>
                  <a:cubicBezTo>
                    <a:pt x="95" y="129"/>
                    <a:pt x="94" y="131"/>
                    <a:pt x="92" y="128"/>
                  </a:cubicBezTo>
                  <a:cubicBezTo>
                    <a:pt x="91" y="126"/>
                    <a:pt x="90" y="126"/>
                    <a:pt x="90" y="124"/>
                  </a:cubicBezTo>
                  <a:cubicBezTo>
                    <a:pt x="89" y="123"/>
                    <a:pt x="87" y="124"/>
                    <a:pt x="87" y="124"/>
                  </a:cubicBezTo>
                  <a:cubicBezTo>
                    <a:pt x="86" y="123"/>
                    <a:pt x="86" y="123"/>
                    <a:pt x="86" y="123"/>
                  </a:cubicBezTo>
                  <a:cubicBezTo>
                    <a:pt x="86" y="123"/>
                    <a:pt x="84" y="124"/>
                    <a:pt x="85" y="122"/>
                  </a:cubicBezTo>
                  <a:cubicBezTo>
                    <a:pt x="86" y="120"/>
                    <a:pt x="87" y="116"/>
                    <a:pt x="86" y="117"/>
                  </a:cubicBezTo>
                  <a:cubicBezTo>
                    <a:pt x="86" y="117"/>
                    <a:pt x="85" y="120"/>
                    <a:pt x="84" y="119"/>
                  </a:cubicBezTo>
                  <a:cubicBezTo>
                    <a:pt x="83" y="119"/>
                    <a:pt x="84" y="119"/>
                    <a:pt x="82" y="118"/>
                  </a:cubicBezTo>
                  <a:cubicBezTo>
                    <a:pt x="80" y="116"/>
                    <a:pt x="78" y="117"/>
                    <a:pt x="78" y="118"/>
                  </a:cubicBezTo>
                  <a:cubicBezTo>
                    <a:pt x="78" y="119"/>
                    <a:pt x="77" y="120"/>
                    <a:pt x="77" y="120"/>
                  </a:cubicBezTo>
                  <a:cubicBezTo>
                    <a:pt x="77" y="120"/>
                    <a:pt x="77" y="120"/>
                    <a:pt x="76" y="118"/>
                  </a:cubicBezTo>
                  <a:cubicBezTo>
                    <a:pt x="76" y="117"/>
                    <a:pt x="73" y="117"/>
                    <a:pt x="72" y="118"/>
                  </a:cubicBezTo>
                  <a:cubicBezTo>
                    <a:pt x="71" y="119"/>
                    <a:pt x="70" y="115"/>
                    <a:pt x="69" y="115"/>
                  </a:cubicBezTo>
                  <a:cubicBezTo>
                    <a:pt x="69" y="115"/>
                    <a:pt x="67" y="116"/>
                    <a:pt x="66" y="118"/>
                  </a:cubicBezTo>
                  <a:cubicBezTo>
                    <a:pt x="65" y="120"/>
                    <a:pt x="66" y="122"/>
                    <a:pt x="65" y="122"/>
                  </a:cubicBezTo>
                  <a:cubicBezTo>
                    <a:pt x="64" y="122"/>
                    <a:pt x="64" y="118"/>
                    <a:pt x="64" y="117"/>
                  </a:cubicBezTo>
                  <a:cubicBezTo>
                    <a:pt x="65" y="116"/>
                    <a:pt x="66" y="114"/>
                    <a:pt x="65" y="113"/>
                  </a:cubicBezTo>
                  <a:cubicBezTo>
                    <a:pt x="64" y="113"/>
                    <a:pt x="62" y="116"/>
                    <a:pt x="61" y="116"/>
                  </a:cubicBezTo>
                  <a:cubicBezTo>
                    <a:pt x="60" y="116"/>
                    <a:pt x="59" y="117"/>
                    <a:pt x="58" y="119"/>
                  </a:cubicBezTo>
                  <a:cubicBezTo>
                    <a:pt x="57" y="120"/>
                    <a:pt x="56" y="121"/>
                    <a:pt x="55" y="122"/>
                  </a:cubicBezTo>
                  <a:cubicBezTo>
                    <a:pt x="55" y="123"/>
                    <a:pt x="53" y="122"/>
                    <a:pt x="53" y="121"/>
                  </a:cubicBezTo>
                  <a:cubicBezTo>
                    <a:pt x="54" y="121"/>
                    <a:pt x="51" y="119"/>
                    <a:pt x="50" y="119"/>
                  </a:cubicBezTo>
                  <a:cubicBezTo>
                    <a:pt x="50" y="120"/>
                    <a:pt x="49" y="121"/>
                    <a:pt x="47" y="121"/>
                  </a:cubicBezTo>
                  <a:cubicBezTo>
                    <a:pt x="46" y="122"/>
                    <a:pt x="45" y="120"/>
                    <a:pt x="44" y="120"/>
                  </a:cubicBezTo>
                  <a:cubicBezTo>
                    <a:pt x="44" y="119"/>
                    <a:pt x="43" y="119"/>
                    <a:pt x="43" y="116"/>
                  </a:cubicBezTo>
                  <a:cubicBezTo>
                    <a:pt x="43" y="113"/>
                    <a:pt x="43" y="111"/>
                    <a:pt x="44" y="109"/>
                  </a:cubicBezTo>
                  <a:cubicBezTo>
                    <a:pt x="44" y="107"/>
                    <a:pt x="42" y="104"/>
                    <a:pt x="41" y="104"/>
                  </a:cubicBezTo>
                  <a:cubicBezTo>
                    <a:pt x="40" y="105"/>
                    <a:pt x="39" y="106"/>
                    <a:pt x="38" y="106"/>
                  </a:cubicBezTo>
                  <a:cubicBezTo>
                    <a:pt x="37" y="106"/>
                    <a:pt x="37" y="105"/>
                    <a:pt x="35" y="105"/>
                  </a:cubicBezTo>
                  <a:cubicBezTo>
                    <a:pt x="34" y="105"/>
                    <a:pt x="35" y="105"/>
                    <a:pt x="35" y="103"/>
                  </a:cubicBezTo>
                  <a:cubicBezTo>
                    <a:pt x="36" y="101"/>
                    <a:pt x="35" y="99"/>
                    <a:pt x="36" y="97"/>
                  </a:cubicBezTo>
                  <a:cubicBezTo>
                    <a:pt x="38" y="96"/>
                    <a:pt x="37" y="92"/>
                    <a:pt x="36" y="92"/>
                  </a:cubicBezTo>
                  <a:cubicBezTo>
                    <a:pt x="35" y="92"/>
                    <a:pt x="34" y="92"/>
                    <a:pt x="32" y="92"/>
                  </a:cubicBezTo>
                  <a:cubicBezTo>
                    <a:pt x="31" y="92"/>
                    <a:pt x="30" y="94"/>
                    <a:pt x="31" y="95"/>
                  </a:cubicBezTo>
                  <a:cubicBezTo>
                    <a:pt x="31" y="97"/>
                    <a:pt x="30" y="98"/>
                    <a:pt x="29" y="98"/>
                  </a:cubicBezTo>
                  <a:cubicBezTo>
                    <a:pt x="29" y="98"/>
                    <a:pt x="28" y="97"/>
                    <a:pt x="27" y="99"/>
                  </a:cubicBezTo>
                  <a:cubicBezTo>
                    <a:pt x="25" y="100"/>
                    <a:pt x="25" y="100"/>
                    <a:pt x="23" y="98"/>
                  </a:cubicBezTo>
                  <a:cubicBezTo>
                    <a:pt x="22" y="96"/>
                    <a:pt x="20" y="94"/>
                    <a:pt x="20" y="92"/>
                  </a:cubicBezTo>
                  <a:cubicBezTo>
                    <a:pt x="20" y="89"/>
                    <a:pt x="20" y="86"/>
                    <a:pt x="20" y="85"/>
                  </a:cubicBezTo>
                  <a:cubicBezTo>
                    <a:pt x="21" y="83"/>
                    <a:pt x="21" y="81"/>
                    <a:pt x="20" y="80"/>
                  </a:cubicBezTo>
                  <a:cubicBezTo>
                    <a:pt x="19" y="80"/>
                    <a:pt x="21" y="78"/>
                    <a:pt x="22" y="77"/>
                  </a:cubicBezTo>
                  <a:cubicBezTo>
                    <a:pt x="23" y="77"/>
                    <a:pt x="25" y="75"/>
                    <a:pt x="25" y="74"/>
                  </a:cubicBezTo>
                  <a:cubicBezTo>
                    <a:pt x="25" y="74"/>
                    <a:pt x="26" y="74"/>
                    <a:pt x="28" y="74"/>
                  </a:cubicBezTo>
                  <a:cubicBezTo>
                    <a:pt x="30" y="74"/>
                    <a:pt x="30" y="74"/>
                    <a:pt x="31" y="75"/>
                  </a:cubicBezTo>
                  <a:cubicBezTo>
                    <a:pt x="33" y="76"/>
                    <a:pt x="33" y="74"/>
                    <a:pt x="33" y="74"/>
                  </a:cubicBezTo>
                  <a:cubicBezTo>
                    <a:pt x="33" y="73"/>
                    <a:pt x="34" y="72"/>
                    <a:pt x="36" y="73"/>
                  </a:cubicBezTo>
                  <a:cubicBezTo>
                    <a:pt x="37" y="73"/>
                    <a:pt x="40" y="71"/>
                    <a:pt x="40" y="71"/>
                  </a:cubicBezTo>
                  <a:cubicBezTo>
                    <a:pt x="40" y="72"/>
                    <a:pt x="41" y="74"/>
                    <a:pt x="42" y="74"/>
                  </a:cubicBezTo>
                  <a:cubicBezTo>
                    <a:pt x="43" y="73"/>
                    <a:pt x="43" y="71"/>
                    <a:pt x="44" y="74"/>
                  </a:cubicBezTo>
                  <a:cubicBezTo>
                    <a:pt x="44" y="76"/>
                    <a:pt x="45" y="80"/>
                    <a:pt x="46" y="80"/>
                  </a:cubicBezTo>
                  <a:cubicBezTo>
                    <a:pt x="47" y="81"/>
                    <a:pt x="46" y="83"/>
                    <a:pt x="48" y="83"/>
                  </a:cubicBezTo>
                  <a:cubicBezTo>
                    <a:pt x="49" y="83"/>
                    <a:pt x="50" y="79"/>
                    <a:pt x="49" y="78"/>
                  </a:cubicBezTo>
                  <a:cubicBezTo>
                    <a:pt x="49" y="77"/>
                    <a:pt x="48" y="73"/>
                    <a:pt x="47" y="72"/>
                  </a:cubicBezTo>
                  <a:cubicBezTo>
                    <a:pt x="47" y="71"/>
                    <a:pt x="48" y="68"/>
                    <a:pt x="50" y="67"/>
                  </a:cubicBezTo>
                  <a:cubicBezTo>
                    <a:pt x="51" y="66"/>
                    <a:pt x="54" y="62"/>
                    <a:pt x="55" y="61"/>
                  </a:cubicBezTo>
                  <a:cubicBezTo>
                    <a:pt x="56" y="60"/>
                    <a:pt x="60" y="59"/>
                    <a:pt x="59" y="58"/>
                  </a:cubicBezTo>
                  <a:cubicBezTo>
                    <a:pt x="58" y="56"/>
                    <a:pt x="57" y="55"/>
                    <a:pt x="57" y="53"/>
                  </a:cubicBezTo>
                  <a:cubicBezTo>
                    <a:pt x="57" y="52"/>
                    <a:pt x="58" y="53"/>
                    <a:pt x="58" y="53"/>
                  </a:cubicBezTo>
                  <a:cubicBezTo>
                    <a:pt x="59" y="54"/>
                    <a:pt x="61" y="52"/>
                    <a:pt x="60" y="51"/>
                  </a:cubicBezTo>
                  <a:cubicBezTo>
                    <a:pt x="60" y="50"/>
                    <a:pt x="60" y="49"/>
                    <a:pt x="61" y="49"/>
                  </a:cubicBezTo>
                  <a:cubicBezTo>
                    <a:pt x="62" y="49"/>
                    <a:pt x="63" y="48"/>
                    <a:pt x="62" y="47"/>
                  </a:cubicBezTo>
                  <a:cubicBezTo>
                    <a:pt x="62" y="46"/>
                    <a:pt x="64" y="45"/>
                    <a:pt x="65" y="46"/>
                  </a:cubicBezTo>
                  <a:cubicBezTo>
                    <a:pt x="66" y="46"/>
                    <a:pt x="69" y="46"/>
                    <a:pt x="70" y="45"/>
                  </a:cubicBezTo>
                  <a:cubicBezTo>
                    <a:pt x="70" y="45"/>
                    <a:pt x="68" y="43"/>
                    <a:pt x="68" y="42"/>
                  </a:cubicBezTo>
                  <a:cubicBezTo>
                    <a:pt x="68" y="40"/>
                    <a:pt x="70" y="39"/>
                    <a:pt x="72" y="38"/>
                  </a:cubicBezTo>
                  <a:cubicBezTo>
                    <a:pt x="73" y="38"/>
                    <a:pt x="74" y="38"/>
                    <a:pt x="74" y="38"/>
                  </a:cubicBezTo>
                  <a:cubicBezTo>
                    <a:pt x="75" y="37"/>
                    <a:pt x="76" y="35"/>
                    <a:pt x="76" y="37"/>
                  </a:cubicBezTo>
                  <a:cubicBezTo>
                    <a:pt x="76" y="38"/>
                    <a:pt x="76" y="40"/>
                    <a:pt x="77" y="40"/>
                  </a:cubicBezTo>
                  <a:cubicBezTo>
                    <a:pt x="79" y="40"/>
                    <a:pt x="80" y="38"/>
                    <a:pt x="81" y="38"/>
                  </a:cubicBezTo>
                  <a:cubicBezTo>
                    <a:pt x="81" y="38"/>
                    <a:pt x="85" y="37"/>
                    <a:pt x="85" y="37"/>
                  </a:cubicBezTo>
                  <a:cubicBezTo>
                    <a:pt x="86" y="37"/>
                    <a:pt x="90" y="36"/>
                    <a:pt x="90" y="35"/>
                  </a:cubicBezTo>
                  <a:cubicBezTo>
                    <a:pt x="89" y="34"/>
                    <a:pt x="89" y="32"/>
                    <a:pt x="88" y="32"/>
                  </a:cubicBezTo>
                  <a:cubicBezTo>
                    <a:pt x="88" y="31"/>
                    <a:pt x="87" y="32"/>
                    <a:pt x="86" y="33"/>
                  </a:cubicBezTo>
                  <a:cubicBezTo>
                    <a:pt x="86" y="34"/>
                    <a:pt x="85" y="34"/>
                    <a:pt x="84" y="33"/>
                  </a:cubicBezTo>
                  <a:cubicBezTo>
                    <a:pt x="84" y="32"/>
                    <a:pt x="85" y="30"/>
                    <a:pt x="83" y="31"/>
                  </a:cubicBezTo>
                  <a:cubicBezTo>
                    <a:pt x="82" y="32"/>
                    <a:pt x="82" y="32"/>
                    <a:pt x="81" y="32"/>
                  </a:cubicBezTo>
                  <a:cubicBezTo>
                    <a:pt x="81" y="32"/>
                    <a:pt x="80" y="30"/>
                    <a:pt x="80" y="30"/>
                  </a:cubicBezTo>
                  <a:cubicBezTo>
                    <a:pt x="80" y="30"/>
                    <a:pt x="82" y="29"/>
                    <a:pt x="81" y="28"/>
                  </a:cubicBezTo>
                  <a:cubicBezTo>
                    <a:pt x="80" y="26"/>
                    <a:pt x="78" y="27"/>
                    <a:pt x="77" y="28"/>
                  </a:cubicBezTo>
                  <a:cubicBezTo>
                    <a:pt x="75" y="29"/>
                    <a:pt x="75" y="29"/>
                    <a:pt x="73" y="29"/>
                  </a:cubicBezTo>
                  <a:cubicBezTo>
                    <a:pt x="71" y="30"/>
                    <a:pt x="70" y="30"/>
                    <a:pt x="70" y="30"/>
                  </a:cubicBezTo>
                  <a:cubicBezTo>
                    <a:pt x="70" y="30"/>
                    <a:pt x="71" y="28"/>
                    <a:pt x="72" y="26"/>
                  </a:cubicBezTo>
                  <a:cubicBezTo>
                    <a:pt x="73" y="25"/>
                    <a:pt x="77" y="25"/>
                    <a:pt x="78" y="24"/>
                  </a:cubicBezTo>
                  <a:cubicBezTo>
                    <a:pt x="79" y="23"/>
                    <a:pt x="81" y="25"/>
                    <a:pt x="81" y="25"/>
                  </a:cubicBezTo>
                  <a:cubicBezTo>
                    <a:pt x="81" y="25"/>
                    <a:pt x="83" y="23"/>
                    <a:pt x="83" y="24"/>
                  </a:cubicBezTo>
                  <a:cubicBezTo>
                    <a:pt x="83" y="25"/>
                    <a:pt x="82" y="27"/>
                    <a:pt x="83" y="27"/>
                  </a:cubicBezTo>
                  <a:cubicBezTo>
                    <a:pt x="84" y="27"/>
                    <a:pt x="87" y="26"/>
                    <a:pt x="86" y="25"/>
                  </a:cubicBezTo>
                  <a:cubicBezTo>
                    <a:pt x="85" y="25"/>
                    <a:pt x="87" y="24"/>
                    <a:pt x="88" y="23"/>
                  </a:cubicBezTo>
                  <a:cubicBezTo>
                    <a:pt x="89" y="22"/>
                    <a:pt x="91" y="23"/>
                    <a:pt x="92" y="23"/>
                  </a:cubicBezTo>
                  <a:cubicBezTo>
                    <a:pt x="92" y="23"/>
                    <a:pt x="93" y="21"/>
                    <a:pt x="94" y="21"/>
                  </a:cubicBezTo>
                  <a:cubicBezTo>
                    <a:pt x="95" y="21"/>
                    <a:pt x="96" y="22"/>
                    <a:pt x="94" y="24"/>
                  </a:cubicBezTo>
                  <a:cubicBezTo>
                    <a:pt x="92" y="25"/>
                    <a:pt x="92" y="28"/>
                    <a:pt x="91" y="28"/>
                  </a:cubicBezTo>
                  <a:cubicBezTo>
                    <a:pt x="90" y="29"/>
                    <a:pt x="91" y="30"/>
                    <a:pt x="92" y="30"/>
                  </a:cubicBezTo>
                  <a:cubicBezTo>
                    <a:pt x="93" y="30"/>
                    <a:pt x="95" y="30"/>
                    <a:pt x="96" y="30"/>
                  </a:cubicBezTo>
                  <a:cubicBezTo>
                    <a:pt x="97" y="29"/>
                    <a:pt x="98" y="30"/>
                    <a:pt x="98" y="30"/>
                  </a:cubicBezTo>
                  <a:cubicBezTo>
                    <a:pt x="98" y="31"/>
                    <a:pt x="99" y="30"/>
                    <a:pt x="99" y="30"/>
                  </a:cubicBezTo>
                  <a:cubicBezTo>
                    <a:pt x="99" y="30"/>
                    <a:pt x="102" y="29"/>
                    <a:pt x="102" y="30"/>
                  </a:cubicBezTo>
                  <a:cubicBezTo>
                    <a:pt x="103" y="31"/>
                    <a:pt x="103" y="29"/>
                    <a:pt x="103" y="29"/>
                  </a:cubicBezTo>
                  <a:cubicBezTo>
                    <a:pt x="102" y="28"/>
                    <a:pt x="102" y="27"/>
                    <a:pt x="101" y="26"/>
                  </a:cubicBezTo>
                  <a:cubicBezTo>
                    <a:pt x="101" y="24"/>
                    <a:pt x="100" y="24"/>
                    <a:pt x="99" y="25"/>
                  </a:cubicBezTo>
                  <a:cubicBezTo>
                    <a:pt x="98" y="25"/>
                    <a:pt x="97" y="24"/>
                    <a:pt x="96" y="24"/>
                  </a:cubicBezTo>
                  <a:cubicBezTo>
                    <a:pt x="96" y="23"/>
                    <a:pt x="95" y="24"/>
                    <a:pt x="96" y="23"/>
                  </a:cubicBezTo>
                  <a:cubicBezTo>
                    <a:pt x="96" y="22"/>
                    <a:pt x="97" y="21"/>
                    <a:pt x="97" y="20"/>
                  </a:cubicBezTo>
                  <a:cubicBezTo>
                    <a:pt x="98" y="19"/>
                    <a:pt x="100" y="17"/>
                    <a:pt x="98" y="17"/>
                  </a:cubicBezTo>
                  <a:cubicBezTo>
                    <a:pt x="96" y="16"/>
                    <a:pt x="95" y="16"/>
                    <a:pt x="95" y="15"/>
                  </a:cubicBezTo>
                  <a:cubicBezTo>
                    <a:pt x="95" y="14"/>
                    <a:pt x="92" y="12"/>
                    <a:pt x="92" y="12"/>
                  </a:cubicBezTo>
                  <a:cubicBezTo>
                    <a:pt x="91" y="12"/>
                    <a:pt x="88" y="13"/>
                    <a:pt x="88" y="12"/>
                  </a:cubicBezTo>
                  <a:cubicBezTo>
                    <a:pt x="88" y="11"/>
                    <a:pt x="87" y="8"/>
                    <a:pt x="86" y="8"/>
                  </a:cubicBezTo>
                  <a:cubicBezTo>
                    <a:pt x="86" y="7"/>
                    <a:pt x="83" y="3"/>
                    <a:pt x="82" y="3"/>
                  </a:cubicBezTo>
                  <a:cubicBezTo>
                    <a:pt x="82" y="3"/>
                    <a:pt x="81" y="3"/>
                    <a:pt x="80" y="5"/>
                  </a:cubicBezTo>
                  <a:cubicBezTo>
                    <a:pt x="78" y="7"/>
                    <a:pt x="77" y="7"/>
                    <a:pt x="76" y="7"/>
                  </a:cubicBezTo>
                  <a:cubicBezTo>
                    <a:pt x="75" y="7"/>
                    <a:pt x="73" y="7"/>
                    <a:pt x="73" y="6"/>
                  </a:cubicBezTo>
                  <a:cubicBezTo>
                    <a:pt x="72" y="5"/>
                    <a:pt x="75" y="4"/>
                    <a:pt x="74" y="3"/>
                  </a:cubicBezTo>
                  <a:cubicBezTo>
                    <a:pt x="74" y="2"/>
                    <a:pt x="72" y="2"/>
                    <a:pt x="70" y="2"/>
                  </a:cubicBezTo>
                  <a:cubicBezTo>
                    <a:pt x="69" y="2"/>
                    <a:pt x="68" y="0"/>
                    <a:pt x="65" y="0"/>
                  </a:cubicBezTo>
                  <a:cubicBezTo>
                    <a:pt x="63" y="0"/>
                    <a:pt x="60" y="1"/>
                    <a:pt x="60" y="1"/>
                  </a:cubicBezTo>
                  <a:cubicBezTo>
                    <a:pt x="59" y="1"/>
                    <a:pt x="59" y="2"/>
                    <a:pt x="58" y="4"/>
                  </a:cubicBezTo>
                  <a:cubicBezTo>
                    <a:pt x="58" y="6"/>
                    <a:pt x="59" y="6"/>
                    <a:pt x="58" y="7"/>
                  </a:cubicBezTo>
                  <a:cubicBezTo>
                    <a:pt x="56" y="7"/>
                    <a:pt x="56" y="7"/>
                    <a:pt x="57" y="8"/>
                  </a:cubicBezTo>
                  <a:cubicBezTo>
                    <a:pt x="58" y="9"/>
                    <a:pt x="60" y="11"/>
                    <a:pt x="60" y="11"/>
                  </a:cubicBezTo>
                  <a:cubicBezTo>
                    <a:pt x="60" y="11"/>
                    <a:pt x="59" y="13"/>
                    <a:pt x="58" y="14"/>
                  </a:cubicBezTo>
                  <a:cubicBezTo>
                    <a:pt x="57" y="15"/>
                    <a:pt x="56" y="16"/>
                    <a:pt x="56" y="15"/>
                  </a:cubicBezTo>
                  <a:cubicBezTo>
                    <a:pt x="55" y="14"/>
                    <a:pt x="53" y="14"/>
                    <a:pt x="54" y="15"/>
                  </a:cubicBezTo>
                  <a:cubicBezTo>
                    <a:pt x="54" y="16"/>
                    <a:pt x="55" y="16"/>
                    <a:pt x="55" y="17"/>
                  </a:cubicBezTo>
                  <a:cubicBezTo>
                    <a:pt x="55" y="19"/>
                    <a:pt x="56" y="21"/>
                    <a:pt x="55" y="22"/>
                  </a:cubicBezTo>
                  <a:cubicBezTo>
                    <a:pt x="54" y="23"/>
                    <a:pt x="53" y="22"/>
                    <a:pt x="52" y="23"/>
                  </a:cubicBezTo>
                  <a:cubicBezTo>
                    <a:pt x="51" y="23"/>
                    <a:pt x="51" y="21"/>
                    <a:pt x="51" y="21"/>
                  </a:cubicBezTo>
                  <a:cubicBezTo>
                    <a:pt x="52" y="21"/>
                    <a:pt x="51" y="18"/>
                    <a:pt x="51" y="18"/>
                  </a:cubicBezTo>
                  <a:cubicBezTo>
                    <a:pt x="51" y="18"/>
                    <a:pt x="49" y="21"/>
                    <a:pt x="50" y="19"/>
                  </a:cubicBezTo>
                  <a:cubicBezTo>
                    <a:pt x="50" y="18"/>
                    <a:pt x="49" y="18"/>
                    <a:pt x="49" y="17"/>
                  </a:cubicBezTo>
                  <a:cubicBezTo>
                    <a:pt x="49" y="15"/>
                    <a:pt x="48" y="14"/>
                    <a:pt x="47" y="14"/>
                  </a:cubicBezTo>
                  <a:cubicBezTo>
                    <a:pt x="46" y="15"/>
                    <a:pt x="44" y="15"/>
                    <a:pt x="42" y="15"/>
                  </a:cubicBezTo>
                  <a:cubicBezTo>
                    <a:pt x="39" y="14"/>
                    <a:pt x="39" y="14"/>
                    <a:pt x="37" y="13"/>
                  </a:cubicBezTo>
                  <a:cubicBezTo>
                    <a:pt x="35" y="12"/>
                    <a:pt x="34" y="13"/>
                    <a:pt x="33" y="13"/>
                  </a:cubicBezTo>
                  <a:cubicBezTo>
                    <a:pt x="32" y="14"/>
                    <a:pt x="32" y="12"/>
                    <a:pt x="32" y="12"/>
                  </a:cubicBezTo>
                  <a:cubicBezTo>
                    <a:pt x="17" y="30"/>
                    <a:pt x="6" y="53"/>
                    <a:pt x="0" y="77"/>
                  </a:cubicBezTo>
                  <a:cubicBezTo>
                    <a:pt x="1" y="78"/>
                    <a:pt x="2" y="80"/>
                    <a:pt x="2" y="80"/>
                  </a:cubicBezTo>
                  <a:cubicBezTo>
                    <a:pt x="3" y="82"/>
                    <a:pt x="5" y="87"/>
                    <a:pt x="6" y="87"/>
                  </a:cubicBezTo>
                  <a:cubicBezTo>
                    <a:pt x="6" y="87"/>
                    <a:pt x="8" y="90"/>
                    <a:pt x="8" y="90"/>
                  </a:cubicBezTo>
                  <a:cubicBezTo>
                    <a:pt x="8" y="90"/>
                    <a:pt x="9" y="92"/>
                    <a:pt x="8" y="93"/>
                  </a:cubicBezTo>
                  <a:cubicBezTo>
                    <a:pt x="8" y="94"/>
                    <a:pt x="9" y="96"/>
                    <a:pt x="10" y="97"/>
                  </a:cubicBezTo>
                  <a:cubicBezTo>
                    <a:pt x="10" y="98"/>
                    <a:pt x="14" y="98"/>
                    <a:pt x="14" y="101"/>
                  </a:cubicBezTo>
                  <a:cubicBezTo>
                    <a:pt x="14" y="101"/>
                    <a:pt x="15" y="105"/>
                    <a:pt x="16" y="105"/>
                  </a:cubicBezTo>
                  <a:cubicBezTo>
                    <a:pt x="18" y="105"/>
                    <a:pt x="20" y="104"/>
                    <a:pt x="20" y="105"/>
                  </a:cubicBezTo>
                  <a:cubicBezTo>
                    <a:pt x="20" y="105"/>
                    <a:pt x="22" y="108"/>
                    <a:pt x="22" y="106"/>
                  </a:cubicBezTo>
                  <a:cubicBezTo>
                    <a:pt x="23" y="105"/>
                    <a:pt x="23" y="104"/>
                    <a:pt x="24" y="104"/>
                  </a:cubicBezTo>
                  <a:cubicBezTo>
                    <a:pt x="26" y="104"/>
                    <a:pt x="26" y="106"/>
                    <a:pt x="27" y="107"/>
                  </a:cubicBezTo>
                  <a:cubicBezTo>
                    <a:pt x="28" y="108"/>
                    <a:pt x="30" y="110"/>
                    <a:pt x="31" y="110"/>
                  </a:cubicBezTo>
                  <a:cubicBezTo>
                    <a:pt x="31" y="110"/>
                    <a:pt x="33" y="112"/>
                    <a:pt x="33" y="111"/>
                  </a:cubicBezTo>
                  <a:cubicBezTo>
                    <a:pt x="34" y="111"/>
                    <a:pt x="35" y="112"/>
                    <a:pt x="36" y="112"/>
                  </a:cubicBezTo>
                  <a:cubicBezTo>
                    <a:pt x="36" y="112"/>
                    <a:pt x="38" y="114"/>
                    <a:pt x="38" y="116"/>
                  </a:cubicBezTo>
                  <a:cubicBezTo>
                    <a:pt x="37" y="119"/>
                    <a:pt x="40" y="119"/>
                    <a:pt x="40" y="120"/>
                  </a:cubicBezTo>
                  <a:cubicBezTo>
                    <a:pt x="41" y="120"/>
                    <a:pt x="43" y="122"/>
                    <a:pt x="43" y="123"/>
                  </a:cubicBezTo>
                  <a:cubicBezTo>
                    <a:pt x="44" y="124"/>
                    <a:pt x="46" y="124"/>
                    <a:pt x="46" y="125"/>
                  </a:cubicBezTo>
                  <a:cubicBezTo>
                    <a:pt x="47" y="125"/>
                    <a:pt x="47" y="126"/>
                    <a:pt x="48" y="125"/>
                  </a:cubicBezTo>
                  <a:cubicBezTo>
                    <a:pt x="50" y="125"/>
                    <a:pt x="49" y="123"/>
                    <a:pt x="49" y="123"/>
                  </a:cubicBezTo>
                  <a:cubicBezTo>
                    <a:pt x="49" y="123"/>
                    <a:pt x="51" y="122"/>
                    <a:pt x="52" y="123"/>
                  </a:cubicBezTo>
                  <a:cubicBezTo>
                    <a:pt x="52" y="124"/>
                    <a:pt x="53" y="127"/>
                    <a:pt x="53" y="127"/>
                  </a:cubicBezTo>
                  <a:cubicBezTo>
                    <a:pt x="54" y="127"/>
                    <a:pt x="55" y="130"/>
                    <a:pt x="54" y="133"/>
                  </a:cubicBezTo>
                  <a:cubicBezTo>
                    <a:pt x="54" y="135"/>
                    <a:pt x="54" y="137"/>
                    <a:pt x="53" y="137"/>
                  </a:cubicBezTo>
                  <a:cubicBezTo>
                    <a:pt x="53" y="137"/>
                    <a:pt x="51" y="139"/>
                    <a:pt x="50" y="139"/>
                  </a:cubicBezTo>
                  <a:cubicBezTo>
                    <a:pt x="49" y="140"/>
                    <a:pt x="48" y="143"/>
                    <a:pt x="48" y="144"/>
                  </a:cubicBezTo>
                  <a:cubicBezTo>
                    <a:pt x="48" y="145"/>
                    <a:pt x="49" y="148"/>
                    <a:pt x="49" y="150"/>
                  </a:cubicBezTo>
                  <a:cubicBezTo>
                    <a:pt x="49" y="151"/>
                    <a:pt x="48" y="152"/>
                    <a:pt x="48" y="154"/>
                  </a:cubicBezTo>
                  <a:cubicBezTo>
                    <a:pt x="49" y="157"/>
                    <a:pt x="52" y="157"/>
                    <a:pt x="52" y="159"/>
                  </a:cubicBezTo>
                  <a:cubicBezTo>
                    <a:pt x="52" y="161"/>
                    <a:pt x="55" y="166"/>
                    <a:pt x="55" y="167"/>
                  </a:cubicBezTo>
                  <a:cubicBezTo>
                    <a:pt x="56" y="169"/>
                    <a:pt x="58" y="172"/>
                    <a:pt x="58" y="174"/>
                  </a:cubicBezTo>
                  <a:cubicBezTo>
                    <a:pt x="58" y="177"/>
                    <a:pt x="63" y="179"/>
                    <a:pt x="64" y="179"/>
                  </a:cubicBezTo>
                  <a:cubicBezTo>
                    <a:pt x="64" y="179"/>
                    <a:pt x="66" y="181"/>
                    <a:pt x="67" y="181"/>
                  </a:cubicBezTo>
                  <a:cubicBezTo>
                    <a:pt x="68" y="182"/>
                    <a:pt x="69" y="183"/>
                    <a:pt x="70" y="185"/>
                  </a:cubicBezTo>
                  <a:cubicBezTo>
                    <a:pt x="71" y="186"/>
                    <a:pt x="71" y="188"/>
                    <a:pt x="71" y="189"/>
                  </a:cubicBezTo>
                  <a:cubicBezTo>
                    <a:pt x="71" y="189"/>
                    <a:pt x="71" y="195"/>
                    <a:pt x="71" y="198"/>
                  </a:cubicBezTo>
                  <a:cubicBezTo>
                    <a:pt x="71" y="201"/>
                    <a:pt x="73" y="204"/>
                    <a:pt x="72" y="205"/>
                  </a:cubicBezTo>
                  <a:cubicBezTo>
                    <a:pt x="71" y="205"/>
                    <a:pt x="69" y="206"/>
                    <a:pt x="70" y="207"/>
                  </a:cubicBezTo>
                  <a:cubicBezTo>
                    <a:pt x="71" y="208"/>
                    <a:pt x="70" y="208"/>
                    <a:pt x="70" y="209"/>
                  </a:cubicBezTo>
                  <a:cubicBezTo>
                    <a:pt x="70" y="209"/>
                    <a:pt x="71" y="212"/>
                    <a:pt x="71" y="213"/>
                  </a:cubicBezTo>
                  <a:cubicBezTo>
                    <a:pt x="70" y="214"/>
                    <a:pt x="70" y="216"/>
                    <a:pt x="70" y="217"/>
                  </a:cubicBezTo>
                  <a:cubicBezTo>
                    <a:pt x="69" y="217"/>
                    <a:pt x="68" y="218"/>
                    <a:pt x="69" y="220"/>
                  </a:cubicBezTo>
                  <a:cubicBezTo>
                    <a:pt x="69" y="221"/>
                    <a:pt x="68" y="221"/>
                    <a:pt x="68" y="222"/>
                  </a:cubicBezTo>
                  <a:cubicBezTo>
                    <a:pt x="68" y="223"/>
                    <a:pt x="70" y="223"/>
                    <a:pt x="70" y="224"/>
                  </a:cubicBezTo>
                  <a:cubicBezTo>
                    <a:pt x="69" y="226"/>
                    <a:pt x="69" y="226"/>
                    <a:pt x="69" y="227"/>
                  </a:cubicBezTo>
                  <a:cubicBezTo>
                    <a:pt x="69" y="229"/>
                    <a:pt x="70" y="230"/>
                    <a:pt x="70" y="231"/>
                  </a:cubicBezTo>
                  <a:cubicBezTo>
                    <a:pt x="70" y="231"/>
                    <a:pt x="70" y="232"/>
                    <a:pt x="69" y="233"/>
                  </a:cubicBezTo>
                  <a:cubicBezTo>
                    <a:pt x="68" y="234"/>
                    <a:pt x="68" y="235"/>
                    <a:pt x="68" y="236"/>
                  </a:cubicBezTo>
                  <a:cubicBezTo>
                    <a:pt x="68" y="236"/>
                    <a:pt x="69" y="237"/>
                    <a:pt x="69" y="238"/>
                  </a:cubicBezTo>
                  <a:cubicBezTo>
                    <a:pt x="69" y="238"/>
                    <a:pt x="68" y="239"/>
                    <a:pt x="69" y="240"/>
                  </a:cubicBezTo>
                  <a:cubicBezTo>
                    <a:pt x="69" y="241"/>
                    <a:pt x="70" y="241"/>
                    <a:pt x="71" y="241"/>
                  </a:cubicBezTo>
                  <a:cubicBezTo>
                    <a:pt x="71" y="242"/>
                    <a:pt x="69" y="242"/>
                    <a:pt x="70" y="243"/>
                  </a:cubicBezTo>
                  <a:cubicBezTo>
                    <a:pt x="71" y="244"/>
                    <a:pt x="72" y="243"/>
                    <a:pt x="72" y="245"/>
                  </a:cubicBezTo>
                  <a:cubicBezTo>
                    <a:pt x="72" y="245"/>
                    <a:pt x="73" y="246"/>
                    <a:pt x="73" y="246"/>
                  </a:cubicBezTo>
                  <a:cubicBezTo>
                    <a:pt x="73" y="246"/>
                    <a:pt x="74" y="246"/>
                    <a:pt x="74" y="246"/>
                  </a:cubicBezTo>
                  <a:cubicBezTo>
                    <a:pt x="74" y="247"/>
                    <a:pt x="75" y="247"/>
                    <a:pt x="75" y="247"/>
                  </a:cubicBezTo>
                  <a:cubicBezTo>
                    <a:pt x="75" y="247"/>
                    <a:pt x="77" y="248"/>
                    <a:pt x="77" y="248"/>
                  </a:cubicBezTo>
                  <a:close/>
                  <a:moveTo>
                    <a:pt x="55" y="38"/>
                  </a:moveTo>
                  <a:cubicBezTo>
                    <a:pt x="55" y="38"/>
                    <a:pt x="58" y="37"/>
                    <a:pt x="59" y="38"/>
                  </a:cubicBezTo>
                  <a:cubicBezTo>
                    <a:pt x="60" y="39"/>
                    <a:pt x="58" y="39"/>
                    <a:pt x="57" y="40"/>
                  </a:cubicBezTo>
                  <a:cubicBezTo>
                    <a:pt x="55" y="41"/>
                    <a:pt x="55" y="41"/>
                    <a:pt x="54" y="42"/>
                  </a:cubicBezTo>
                  <a:cubicBezTo>
                    <a:pt x="53" y="43"/>
                    <a:pt x="51" y="43"/>
                    <a:pt x="50" y="44"/>
                  </a:cubicBezTo>
                  <a:cubicBezTo>
                    <a:pt x="49" y="45"/>
                    <a:pt x="48" y="46"/>
                    <a:pt x="47" y="45"/>
                  </a:cubicBezTo>
                  <a:cubicBezTo>
                    <a:pt x="47" y="44"/>
                    <a:pt x="48" y="45"/>
                    <a:pt x="48" y="44"/>
                  </a:cubicBezTo>
                  <a:cubicBezTo>
                    <a:pt x="48" y="44"/>
                    <a:pt x="51" y="42"/>
                    <a:pt x="51" y="42"/>
                  </a:cubicBezTo>
                  <a:cubicBezTo>
                    <a:pt x="51" y="42"/>
                    <a:pt x="54" y="37"/>
                    <a:pt x="55" y="38"/>
                  </a:cubicBezTo>
                  <a:close/>
                  <a:moveTo>
                    <a:pt x="50" y="34"/>
                  </a:moveTo>
                  <a:cubicBezTo>
                    <a:pt x="51" y="34"/>
                    <a:pt x="53" y="37"/>
                    <a:pt x="52" y="37"/>
                  </a:cubicBezTo>
                  <a:cubicBezTo>
                    <a:pt x="51" y="38"/>
                    <a:pt x="50" y="37"/>
                    <a:pt x="50" y="35"/>
                  </a:cubicBezTo>
                  <a:cubicBezTo>
                    <a:pt x="50" y="34"/>
                    <a:pt x="49" y="38"/>
                    <a:pt x="49" y="39"/>
                  </a:cubicBezTo>
                  <a:cubicBezTo>
                    <a:pt x="50" y="40"/>
                    <a:pt x="48" y="42"/>
                    <a:pt x="48" y="42"/>
                  </a:cubicBezTo>
                  <a:cubicBezTo>
                    <a:pt x="47" y="42"/>
                    <a:pt x="47" y="40"/>
                    <a:pt x="47" y="38"/>
                  </a:cubicBezTo>
                  <a:cubicBezTo>
                    <a:pt x="47" y="37"/>
                    <a:pt x="46" y="35"/>
                    <a:pt x="45" y="35"/>
                  </a:cubicBezTo>
                  <a:cubicBezTo>
                    <a:pt x="43" y="36"/>
                    <a:pt x="42" y="38"/>
                    <a:pt x="41" y="38"/>
                  </a:cubicBezTo>
                  <a:cubicBezTo>
                    <a:pt x="41" y="39"/>
                    <a:pt x="41" y="42"/>
                    <a:pt x="41" y="43"/>
                  </a:cubicBezTo>
                  <a:cubicBezTo>
                    <a:pt x="41" y="43"/>
                    <a:pt x="41" y="46"/>
                    <a:pt x="39" y="46"/>
                  </a:cubicBezTo>
                  <a:cubicBezTo>
                    <a:pt x="38" y="46"/>
                    <a:pt x="38" y="43"/>
                    <a:pt x="39" y="42"/>
                  </a:cubicBezTo>
                  <a:cubicBezTo>
                    <a:pt x="39" y="40"/>
                    <a:pt x="38" y="38"/>
                    <a:pt x="39" y="36"/>
                  </a:cubicBezTo>
                  <a:cubicBezTo>
                    <a:pt x="40" y="35"/>
                    <a:pt x="42" y="34"/>
                    <a:pt x="43" y="34"/>
                  </a:cubicBezTo>
                  <a:cubicBezTo>
                    <a:pt x="44" y="33"/>
                    <a:pt x="46" y="34"/>
                    <a:pt x="47" y="34"/>
                  </a:cubicBezTo>
                  <a:cubicBezTo>
                    <a:pt x="47" y="34"/>
                    <a:pt x="49" y="34"/>
                    <a:pt x="50" y="34"/>
                  </a:cubicBezTo>
                  <a:close/>
                  <a:moveTo>
                    <a:pt x="36" y="30"/>
                  </a:moveTo>
                  <a:cubicBezTo>
                    <a:pt x="38" y="29"/>
                    <a:pt x="40" y="26"/>
                    <a:pt x="41" y="27"/>
                  </a:cubicBezTo>
                  <a:cubicBezTo>
                    <a:pt x="44" y="29"/>
                    <a:pt x="44" y="29"/>
                    <a:pt x="44" y="29"/>
                  </a:cubicBezTo>
                  <a:cubicBezTo>
                    <a:pt x="45" y="30"/>
                    <a:pt x="44" y="32"/>
                    <a:pt x="43" y="32"/>
                  </a:cubicBezTo>
                  <a:cubicBezTo>
                    <a:pt x="43" y="32"/>
                    <a:pt x="41" y="32"/>
                    <a:pt x="40" y="32"/>
                  </a:cubicBezTo>
                  <a:cubicBezTo>
                    <a:pt x="39" y="32"/>
                    <a:pt x="39" y="31"/>
                    <a:pt x="38" y="31"/>
                  </a:cubicBezTo>
                  <a:cubicBezTo>
                    <a:pt x="38" y="31"/>
                    <a:pt x="36" y="32"/>
                    <a:pt x="36" y="33"/>
                  </a:cubicBezTo>
                  <a:cubicBezTo>
                    <a:pt x="35" y="33"/>
                    <a:pt x="33" y="33"/>
                    <a:pt x="33" y="32"/>
                  </a:cubicBezTo>
                  <a:cubicBezTo>
                    <a:pt x="33" y="31"/>
                    <a:pt x="34" y="31"/>
                    <a:pt x="36" y="30"/>
                  </a:cubicBezTo>
                  <a:close/>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5" name="ïṧḷïḓê-Freeform: Shape 12"/>
            <p:cNvSpPr>
              <a:spLocks/>
            </p:cNvSpPr>
            <p:nvPr/>
          </p:nvSpPr>
          <p:spPr bwMode="auto">
            <a:xfrm>
              <a:off x="9076091" y="4351711"/>
              <a:ext cx="101420" cy="38169"/>
            </a:xfrm>
            <a:custGeom>
              <a:avLst/>
              <a:gdLst>
                <a:gd name="T0" fmla="*/ 2 w 13"/>
                <a:gd name="T1" fmla="*/ 4 h 5"/>
                <a:gd name="T2" fmla="*/ 2 w 13"/>
                <a:gd name="T3" fmla="*/ 5 h 5"/>
                <a:gd name="T4" fmla="*/ 5 w 13"/>
                <a:gd name="T5" fmla="*/ 4 h 5"/>
                <a:gd name="T6" fmla="*/ 8 w 13"/>
                <a:gd name="T7" fmla="*/ 3 h 5"/>
                <a:gd name="T8" fmla="*/ 10 w 13"/>
                <a:gd name="T9" fmla="*/ 5 h 5"/>
                <a:gd name="T10" fmla="*/ 11 w 13"/>
                <a:gd name="T11" fmla="*/ 3 h 5"/>
                <a:gd name="T12" fmla="*/ 7 w 13"/>
                <a:gd name="T13" fmla="*/ 1 h 5"/>
                <a:gd name="T14" fmla="*/ 5 w 13"/>
                <a:gd name="T15" fmla="*/ 0 h 5"/>
                <a:gd name="T16" fmla="*/ 4 w 13"/>
                <a:gd name="T17" fmla="*/ 1 h 5"/>
                <a:gd name="T18" fmla="*/ 2 w 13"/>
                <a:gd name="T19" fmla="*/ 3 h 5"/>
                <a:gd name="T20" fmla="*/ 2 w 13"/>
                <a:gd name="T21" fmla="*/ 4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5">
                  <a:moveTo>
                    <a:pt x="2" y="4"/>
                  </a:moveTo>
                  <a:cubicBezTo>
                    <a:pt x="0" y="5"/>
                    <a:pt x="1" y="5"/>
                    <a:pt x="2" y="5"/>
                  </a:cubicBezTo>
                  <a:cubicBezTo>
                    <a:pt x="3" y="5"/>
                    <a:pt x="5" y="4"/>
                    <a:pt x="5" y="4"/>
                  </a:cubicBezTo>
                  <a:cubicBezTo>
                    <a:pt x="5" y="4"/>
                    <a:pt x="8" y="2"/>
                    <a:pt x="8" y="3"/>
                  </a:cubicBezTo>
                  <a:cubicBezTo>
                    <a:pt x="9" y="4"/>
                    <a:pt x="8" y="5"/>
                    <a:pt x="10" y="5"/>
                  </a:cubicBezTo>
                  <a:cubicBezTo>
                    <a:pt x="11" y="5"/>
                    <a:pt x="13" y="4"/>
                    <a:pt x="11" y="3"/>
                  </a:cubicBezTo>
                  <a:cubicBezTo>
                    <a:pt x="9" y="2"/>
                    <a:pt x="8" y="2"/>
                    <a:pt x="7" y="1"/>
                  </a:cubicBezTo>
                  <a:cubicBezTo>
                    <a:pt x="6" y="0"/>
                    <a:pt x="6" y="0"/>
                    <a:pt x="5" y="0"/>
                  </a:cubicBezTo>
                  <a:cubicBezTo>
                    <a:pt x="5" y="1"/>
                    <a:pt x="5" y="1"/>
                    <a:pt x="4" y="1"/>
                  </a:cubicBezTo>
                  <a:cubicBezTo>
                    <a:pt x="4" y="1"/>
                    <a:pt x="3" y="2"/>
                    <a:pt x="2" y="3"/>
                  </a:cubicBezTo>
                  <a:cubicBezTo>
                    <a:pt x="2" y="3"/>
                    <a:pt x="2" y="3"/>
                    <a:pt x="2" y="4"/>
                  </a:cubicBezTo>
                  <a:close/>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6" name="ïṧḷïḓê-Freeform: Shape 13"/>
            <p:cNvSpPr>
              <a:spLocks/>
            </p:cNvSpPr>
            <p:nvPr/>
          </p:nvSpPr>
          <p:spPr bwMode="auto">
            <a:xfrm>
              <a:off x="9115351" y="4389880"/>
              <a:ext cx="22901" cy="16358"/>
            </a:xfrm>
            <a:custGeom>
              <a:avLst/>
              <a:gdLst>
                <a:gd name="T0" fmla="*/ 0 w 3"/>
                <a:gd name="T1" fmla="*/ 1 h 2"/>
                <a:gd name="T2" fmla="*/ 3 w 3"/>
                <a:gd name="T3" fmla="*/ 2 h 2"/>
                <a:gd name="T4" fmla="*/ 0 w 3"/>
                <a:gd name="T5" fmla="*/ 1 h 2"/>
              </a:gdLst>
              <a:ahLst/>
              <a:cxnLst>
                <a:cxn ang="0">
                  <a:pos x="T0" y="T1"/>
                </a:cxn>
                <a:cxn ang="0">
                  <a:pos x="T2" y="T3"/>
                </a:cxn>
                <a:cxn ang="0">
                  <a:pos x="T4" y="T5"/>
                </a:cxn>
              </a:cxnLst>
              <a:rect l="0" t="0" r="r" b="b"/>
              <a:pathLst>
                <a:path w="3" h="2">
                  <a:moveTo>
                    <a:pt x="0" y="1"/>
                  </a:moveTo>
                  <a:cubicBezTo>
                    <a:pt x="0" y="2"/>
                    <a:pt x="2" y="2"/>
                    <a:pt x="3" y="2"/>
                  </a:cubicBezTo>
                  <a:cubicBezTo>
                    <a:pt x="3" y="1"/>
                    <a:pt x="2" y="0"/>
                    <a:pt x="0" y="1"/>
                  </a:cubicBezTo>
                  <a:close/>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7" name="ïṧḷïḓê-Freeform: Shape 14"/>
            <p:cNvSpPr>
              <a:spLocks/>
            </p:cNvSpPr>
            <p:nvPr/>
          </p:nvSpPr>
          <p:spPr bwMode="auto">
            <a:xfrm>
              <a:off x="9145886" y="4397514"/>
              <a:ext cx="31626" cy="23992"/>
            </a:xfrm>
            <a:custGeom>
              <a:avLst/>
              <a:gdLst>
                <a:gd name="T0" fmla="*/ 2 w 4"/>
                <a:gd name="T1" fmla="*/ 1 h 3"/>
                <a:gd name="T2" fmla="*/ 3 w 4"/>
                <a:gd name="T3" fmla="*/ 2 h 3"/>
                <a:gd name="T4" fmla="*/ 2 w 4"/>
                <a:gd name="T5" fmla="*/ 1 h 3"/>
              </a:gdLst>
              <a:ahLst/>
              <a:cxnLst>
                <a:cxn ang="0">
                  <a:pos x="T0" y="T1"/>
                </a:cxn>
                <a:cxn ang="0">
                  <a:pos x="T2" y="T3"/>
                </a:cxn>
                <a:cxn ang="0">
                  <a:pos x="T4" y="T5"/>
                </a:cxn>
              </a:cxnLst>
              <a:rect l="0" t="0" r="r" b="b"/>
              <a:pathLst>
                <a:path w="4" h="3">
                  <a:moveTo>
                    <a:pt x="2" y="1"/>
                  </a:moveTo>
                  <a:cubicBezTo>
                    <a:pt x="0" y="1"/>
                    <a:pt x="2" y="3"/>
                    <a:pt x="3" y="2"/>
                  </a:cubicBezTo>
                  <a:cubicBezTo>
                    <a:pt x="4" y="1"/>
                    <a:pt x="4" y="0"/>
                    <a:pt x="2" y="1"/>
                  </a:cubicBezTo>
                  <a:close/>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8" name="ïṧḷïḓê-Freeform: Shape 15"/>
            <p:cNvSpPr>
              <a:spLocks/>
            </p:cNvSpPr>
            <p:nvPr/>
          </p:nvSpPr>
          <p:spPr bwMode="auto">
            <a:xfrm>
              <a:off x="9975788" y="4312452"/>
              <a:ext cx="147223" cy="54527"/>
            </a:xfrm>
            <a:custGeom>
              <a:avLst/>
              <a:gdLst>
                <a:gd name="T0" fmla="*/ 7 w 19"/>
                <a:gd name="T1" fmla="*/ 5 h 7"/>
                <a:gd name="T2" fmla="*/ 10 w 19"/>
                <a:gd name="T3" fmla="*/ 7 h 7"/>
                <a:gd name="T4" fmla="*/ 14 w 19"/>
                <a:gd name="T5" fmla="*/ 5 h 7"/>
                <a:gd name="T6" fmla="*/ 17 w 19"/>
                <a:gd name="T7" fmla="*/ 4 h 7"/>
                <a:gd name="T8" fmla="*/ 18 w 19"/>
                <a:gd name="T9" fmla="*/ 2 h 7"/>
                <a:gd name="T10" fmla="*/ 14 w 19"/>
                <a:gd name="T11" fmla="*/ 0 h 7"/>
                <a:gd name="T12" fmla="*/ 10 w 19"/>
                <a:gd name="T13" fmla="*/ 1 h 7"/>
                <a:gd name="T14" fmla="*/ 6 w 19"/>
                <a:gd name="T15" fmla="*/ 1 h 7"/>
                <a:gd name="T16" fmla="*/ 1 w 19"/>
                <a:gd name="T17" fmla="*/ 0 h 7"/>
                <a:gd name="T18" fmla="*/ 1 w 19"/>
                <a:gd name="T19" fmla="*/ 2 h 7"/>
                <a:gd name="T20" fmla="*/ 3 w 19"/>
                <a:gd name="T21" fmla="*/ 5 h 7"/>
                <a:gd name="T22" fmla="*/ 7 w 19"/>
                <a:gd name="T23"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 h="7">
                  <a:moveTo>
                    <a:pt x="7" y="5"/>
                  </a:moveTo>
                  <a:cubicBezTo>
                    <a:pt x="7" y="6"/>
                    <a:pt x="8" y="7"/>
                    <a:pt x="10" y="7"/>
                  </a:cubicBezTo>
                  <a:cubicBezTo>
                    <a:pt x="12" y="6"/>
                    <a:pt x="13" y="6"/>
                    <a:pt x="14" y="5"/>
                  </a:cubicBezTo>
                  <a:cubicBezTo>
                    <a:pt x="14" y="4"/>
                    <a:pt x="17" y="4"/>
                    <a:pt x="17" y="4"/>
                  </a:cubicBezTo>
                  <a:cubicBezTo>
                    <a:pt x="17" y="4"/>
                    <a:pt x="19" y="3"/>
                    <a:pt x="18" y="2"/>
                  </a:cubicBezTo>
                  <a:cubicBezTo>
                    <a:pt x="17" y="1"/>
                    <a:pt x="15" y="1"/>
                    <a:pt x="14" y="0"/>
                  </a:cubicBezTo>
                  <a:cubicBezTo>
                    <a:pt x="13" y="0"/>
                    <a:pt x="13" y="1"/>
                    <a:pt x="10" y="1"/>
                  </a:cubicBezTo>
                  <a:cubicBezTo>
                    <a:pt x="8" y="1"/>
                    <a:pt x="7" y="2"/>
                    <a:pt x="6" y="1"/>
                  </a:cubicBezTo>
                  <a:cubicBezTo>
                    <a:pt x="5" y="0"/>
                    <a:pt x="1" y="0"/>
                    <a:pt x="1" y="0"/>
                  </a:cubicBezTo>
                  <a:cubicBezTo>
                    <a:pt x="1" y="1"/>
                    <a:pt x="0" y="1"/>
                    <a:pt x="1" y="2"/>
                  </a:cubicBezTo>
                  <a:cubicBezTo>
                    <a:pt x="2" y="4"/>
                    <a:pt x="2" y="5"/>
                    <a:pt x="3" y="5"/>
                  </a:cubicBezTo>
                  <a:cubicBezTo>
                    <a:pt x="4" y="5"/>
                    <a:pt x="6" y="5"/>
                    <a:pt x="7" y="5"/>
                  </a:cubicBezTo>
                  <a:close/>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9" name="ïṧḷïḓê-Freeform: Shape 16"/>
            <p:cNvSpPr>
              <a:spLocks/>
            </p:cNvSpPr>
            <p:nvPr/>
          </p:nvSpPr>
          <p:spPr bwMode="auto">
            <a:xfrm>
              <a:off x="9340002" y="4041998"/>
              <a:ext cx="728482" cy="371875"/>
            </a:xfrm>
            <a:custGeom>
              <a:avLst/>
              <a:gdLst>
                <a:gd name="T0" fmla="*/ 3 w 94"/>
                <a:gd name="T1" fmla="*/ 20 h 48"/>
                <a:gd name="T2" fmla="*/ 5 w 94"/>
                <a:gd name="T3" fmla="*/ 20 h 48"/>
                <a:gd name="T4" fmla="*/ 16 w 94"/>
                <a:gd name="T5" fmla="*/ 20 h 48"/>
                <a:gd name="T6" fmla="*/ 22 w 94"/>
                <a:gd name="T7" fmla="*/ 28 h 48"/>
                <a:gd name="T8" fmla="*/ 27 w 94"/>
                <a:gd name="T9" fmla="*/ 27 h 48"/>
                <a:gd name="T10" fmla="*/ 28 w 94"/>
                <a:gd name="T11" fmla="*/ 31 h 48"/>
                <a:gd name="T12" fmla="*/ 27 w 94"/>
                <a:gd name="T13" fmla="*/ 34 h 48"/>
                <a:gd name="T14" fmla="*/ 25 w 94"/>
                <a:gd name="T15" fmla="*/ 34 h 48"/>
                <a:gd name="T16" fmla="*/ 25 w 94"/>
                <a:gd name="T17" fmla="*/ 38 h 48"/>
                <a:gd name="T18" fmla="*/ 27 w 94"/>
                <a:gd name="T19" fmla="*/ 40 h 48"/>
                <a:gd name="T20" fmla="*/ 34 w 94"/>
                <a:gd name="T21" fmla="*/ 46 h 48"/>
                <a:gd name="T22" fmla="*/ 39 w 94"/>
                <a:gd name="T23" fmla="*/ 48 h 48"/>
                <a:gd name="T24" fmla="*/ 43 w 94"/>
                <a:gd name="T25" fmla="*/ 43 h 48"/>
                <a:gd name="T26" fmla="*/ 46 w 94"/>
                <a:gd name="T27" fmla="*/ 40 h 48"/>
                <a:gd name="T28" fmla="*/ 52 w 94"/>
                <a:gd name="T29" fmla="*/ 36 h 48"/>
                <a:gd name="T30" fmla="*/ 61 w 94"/>
                <a:gd name="T31" fmla="*/ 32 h 48"/>
                <a:gd name="T32" fmla="*/ 73 w 94"/>
                <a:gd name="T33" fmla="*/ 30 h 48"/>
                <a:gd name="T34" fmla="*/ 72 w 94"/>
                <a:gd name="T35" fmla="*/ 28 h 48"/>
                <a:gd name="T36" fmla="*/ 75 w 94"/>
                <a:gd name="T37" fmla="*/ 27 h 48"/>
                <a:gd name="T38" fmla="*/ 79 w 94"/>
                <a:gd name="T39" fmla="*/ 27 h 48"/>
                <a:gd name="T40" fmla="*/ 78 w 94"/>
                <a:gd name="T41" fmla="*/ 22 h 48"/>
                <a:gd name="T42" fmla="*/ 85 w 94"/>
                <a:gd name="T43" fmla="*/ 18 h 48"/>
                <a:gd name="T44" fmla="*/ 83 w 94"/>
                <a:gd name="T45" fmla="*/ 16 h 48"/>
                <a:gd name="T46" fmla="*/ 91 w 94"/>
                <a:gd name="T47" fmla="*/ 9 h 48"/>
                <a:gd name="T48" fmla="*/ 87 w 94"/>
                <a:gd name="T49" fmla="*/ 7 h 48"/>
                <a:gd name="T50" fmla="*/ 78 w 94"/>
                <a:gd name="T51" fmla="*/ 5 h 48"/>
                <a:gd name="T52" fmla="*/ 73 w 94"/>
                <a:gd name="T53" fmla="*/ 2 h 48"/>
                <a:gd name="T54" fmla="*/ 65 w 94"/>
                <a:gd name="T55" fmla="*/ 3 h 48"/>
                <a:gd name="T56" fmla="*/ 53 w 94"/>
                <a:gd name="T57" fmla="*/ 3 h 48"/>
                <a:gd name="T58" fmla="*/ 66 w 94"/>
                <a:gd name="T59" fmla="*/ 2 h 48"/>
                <a:gd name="T60" fmla="*/ 58 w 94"/>
                <a:gd name="T61" fmla="*/ 0 h 48"/>
                <a:gd name="T62" fmla="*/ 36 w 94"/>
                <a:gd name="T63" fmla="*/ 5 h 48"/>
                <a:gd name="T64" fmla="*/ 32 w 94"/>
                <a:gd name="T65" fmla="*/ 6 h 48"/>
                <a:gd name="T66" fmla="*/ 27 w 94"/>
                <a:gd name="T67" fmla="*/ 7 h 48"/>
                <a:gd name="T68" fmla="*/ 1 w 94"/>
                <a:gd name="T69" fmla="*/ 21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4" h="48">
                  <a:moveTo>
                    <a:pt x="1" y="21"/>
                  </a:moveTo>
                  <a:cubicBezTo>
                    <a:pt x="1" y="21"/>
                    <a:pt x="3" y="21"/>
                    <a:pt x="3" y="20"/>
                  </a:cubicBezTo>
                  <a:cubicBezTo>
                    <a:pt x="4" y="20"/>
                    <a:pt x="5" y="18"/>
                    <a:pt x="5" y="18"/>
                  </a:cubicBezTo>
                  <a:cubicBezTo>
                    <a:pt x="5" y="18"/>
                    <a:pt x="4" y="19"/>
                    <a:pt x="5" y="20"/>
                  </a:cubicBezTo>
                  <a:cubicBezTo>
                    <a:pt x="6" y="20"/>
                    <a:pt x="9" y="19"/>
                    <a:pt x="10" y="19"/>
                  </a:cubicBezTo>
                  <a:cubicBezTo>
                    <a:pt x="11" y="19"/>
                    <a:pt x="15" y="20"/>
                    <a:pt x="16" y="20"/>
                  </a:cubicBezTo>
                  <a:cubicBezTo>
                    <a:pt x="17" y="21"/>
                    <a:pt x="20" y="21"/>
                    <a:pt x="21" y="22"/>
                  </a:cubicBezTo>
                  <a:cubicBezTo>
                    <a:pt x="22" y="23"/>
                    <a:pt x="21" y="28"/>
                    <a:pt x="22" y="28"/>
                  </a:cubicBezTo>
                  <a:cubicBezTo>
                    <a:pt x="22" y="29"/>
                    <a:pt x="24" y="27"/>
                    <a:pt x="24" y="26"/>
                  </a:cubicBezTo>
                  <a:cubicBezTo>
                    <a:pt x="25" y="26"/>
                    <a:pt x="27" y="26"/>
                    <a:pt x="27" y="27"/>
                  </a:cubicBezTo>
                  <a:cubicBezTo>
                    <a:pt x="28" y="27"/>
                    <a:pt x="29" y="29"/>
                    <a:pt x="29" y="30"/>
                  </a:cubicBezTo>
                  <a:cubicBezTo>
                    <a:pt x="29" y="30"/>
                    <a:pt x="29" y="31"/>
                    <a:pt x="28" y="31"/>
                  </a:cubicBezTo>
                  <a:cubicBezTo>
                    <a:pt x="28" y="31"/>
                    <a:pt x="26" y="34"/>
                    <a:pt x="27" y="33"/>
                  </a:cubicBezTo>
                  <a:cubicBezTo>
                    <a:pt x="27" y="33"/>
                    <a:pt x="27" y="34"/>
                    <a:pt x="27" y="34"/>
                  </a:cubicBezTo>
                  <a:cubicBezTo>
                    <a:pt x="26" y="35"/>
                    <a:pt x="25" y="35"/>
                    <a:pt x="25" y="35"/>
                  </a:cubicBezTo>
                  <a:cubicBezTo>
                    <a:pt x="25" y="35"/>
                    <a:pt x="25" y="34"/>
                    <a:pt x="25" y="34"/>
                  </a:cubicBezTo>
                  <a:cubicBezTo>
                    <a:pt x="24" y="34"/>
                    <a:pt x="24" y="34"/>
                    <a:pt x="24" y="35"/>
                  </a:cubicBezTo>
                  <a:cubicBezTo>
                    <a:pt x="24" y="36"/>
                    <a:pt x="25" y="38"/>
                    <a:pt x="25" y="38"/>
                  </a:cubicBezTo>
                  <a:cubicBezTo>
                    <a:pt x="26" y="39"/>
                    <a:pt x="28" y="39"/>
                    <a:pt x="28" y="39"/>
                  </a:cubicBezTo>
                  <a:cubicBezTo>
                    <a:pt x="29" y="39"/>
                    <a:pt x="27" y="40"/>
                    <a:pt x="27" y="40"/>
                  </a:cubicBezTo>
                  <a:cubicBezTo>
                    <a:pt x="28" y="41"/>
                    <a:pt x="28" y="43"/>
                    <a:pt x="29" y="43"/>
                  </a:cubicBezTo>
                  <a:cubicBezTo>
                    <a:pt x="30" y="44"/>
                    <a:pt x="33" y="46"/>
                    <a:pt x="34" y="46"/>
                  </a:cubicBezTo>
                  <a:cubicBezTo>
                    <a:pt x="34" y="47"/>
                    <a:pt x="37" y="46"/>
                    <a:pt x="37" y="46"/>
                  </a:cubicBezTo>
                  <a:cubicBezTo>
                    <a:pt x="38" y="45"/>
                    <a:pt x="37" y="48"/>
                    <a:pt x="39" y="48"/>
                  </a:cubicBezTo>
                  <a:cubicBezTo>
                    <a:pt x="40" y="48"/>
                    <a:pt x="41" y="48"/>
                    <a:pt x="42" y="47"/>
                  </a:cubicBezTo>
                  <a:cubicBezTo>
                    <a:pt x="43" y="46"/>
                    <a:pt x="43" y="44"/>
                    <a:pt x="43" y="43"/>
                  </a:cubicBezTo>
                  <a:cubicBezTo>
                    <a:pt x="43" y="42"/>
                    <a:pt x="43" y="42"/>
                    <a:pt x="44" y="42"/>
                  </a:cubicBezTo>
                  <a:cubicBezTo>
                    <a:pt x="46" y="42"/>
                    <a:pt x="47" y="42"/>
                    <a:pt x="46" y="40"/>
                  </a:cubicBezTo>
                  <a:cubicBezTo>
                    <a:pt x="46" y="39"/>
                    <a:pt x="45" y="38"/>
                    <a:pt x="47" y="38"/>
                  </a:cubicBezTo>
                  <a:cubicBezTo>
                    <a:pt x="50" y="37"/>
                    <a:pt x="51" y="36"/>
                    <a:pt x="52" y="36"/>
                  </a:cubicBezTo>
                  <a:cubicBezTo>
                    <a:pt x="53" y="36"/>
                    <a:pt x="57" y="36"/>
                    <a:pt x="57" y="36"/>
                  </a:cubicBezTo>
                  <a:cubicBezTo>
                    <a:pt x="58" y="35"/>
                    <a:pt x="59" y="32"/>
                    <a:pt x="61" y="32"/>
                  </a:cubicBezTo>
                  <a:cubicBezTo>
                    <a:pt x="62" y="32"/>
                    <a:pt x="65" y="33"/>
                    <a:pt x="67" y="32"/>
                  </a:cubicBezTo>
                  <a:cubicBezTo>
                    <a:pt x="70" y="32"/>
                    <a:pt x="72" y="30"/>
                    <a:pt x="73" y="30"/>
                  </a:cubicBezTo>
                  <a:cubicBezTo>
                    <a:pt x="74" y="30"/>
                    <a:pt x="76" y="30"/>
                    <a:pt x="76" y="30"/>
                  </a:cubicBezTo>
                  <a:cubicBezTo>
                    <a:pt x="75" y="29"/>
                    <a:pt x="74" y="28"/>
                    <a:pt x="72" y="28"/>
                  </a:cubicBezTo>
                  <a:cubicBezTo>
                    <a:pt x="71" y="28"/>
                    <a:pt x="71" y="25"/>
                    <a:pt x="71" y="25"/>
                  </a:cubicBezTo>
                  <a:cubicBezTo>
                    <a:pt x="72" y="25"/>
                    <a:pt x="75" y="26"/>
                    <a:pt x="75" y="27"/>
                  </a:cubicBezTo>
                  <a:cubicBezTo>
                    <a:pt x="75" y="28"/>
                    <a:pt x="76" y="29"/>
                    <a:pt x="78" y="29"/>
                  </a:cubicBezTo>
                  <a:cubicBezTo>
                    <a:pt x="80" y="29"/>
                    <a:pt x="79" y="27"/>
                    <a:pt x="79" y="27"/>
                  </a:cubicBezTo>
                  <a:cubicBezTo>
                    <a:pt x="78" y="26"/>
                    <a:pt x="78" y="25"/>
                    <a:pt x="78" y="25"/>
                  </a:cubicBezTo>
                  <a:cubicBezTo>
                    <a:pt x="77" y="24"/>
                    <a:pt x="76" y="22"/>
                    <a:pt x="78" y="22"/>
                  </a:cubicBezTo>
                  <a:cubicBezTo>
                    <a:pt x="80" y="22"/>
                    <a:pt x="84" y="24"/>
                    <a:pt x="84" y="22"/>
                  </a:cubicBezTo>
                  <a:cubicBezTo>
                    <a:pt x="84" y="21"/>
                    <a:pt x="84" y="19"/>
                    <a:pt x="85" y="18"/>
                  </a:cubicBezTo>
                  <a:cubicBezTo>
                    <a:pt x="85" y="18"/>
                    <a:pt x="86" y="17"/>
                    <a:pt x="86" y="17"/>
                  </a:cubicBezTo>
                  <a:cubicBezTo>
                    <a:pt x="85" y="17"/>
                    <a:pt x="84" y="17"/>
                    <a:pt x="83" y="16"/>
                  </a:cubicBezTo>
                  <a:cubicBezTo>
                    <a:pt x="83" y="15"/>
                    <a:pt x="84" y="14"/>
                    <a:pt x="85" y="13"/>
                  </a:cubicBezTo>
                  <a:cubicBezTo>
                    <a:pt x="85" y="13"/>
                    <a:pt x="89" y="10"/>
                    <a:pt x="91" y="9"/>
                  </a:cubicBezTo>
                  <a:cubicBezTo>
                    <a:pt x="93" y="9"/>
                    <a:pt x="94" y="7"/>
                    <a:pt x="93" y="7"/>
                  </a:cubicBezTo>
                  <a:cubicBezTo>
                    <a:pt x="91" y="6"/>
                    <a:pt x="88" y="6"/>
                    <a:pt x="87" y="7"/>
                  </a:cubicBezTo>
                  <a:cubicBezTo>
                    <a:pt x="85" y="8"/>
                    <a:pt x="84" y="9"/>
                    <a:pt x="82" y="9"/>
                  </a:cubicBezTo>
                  <a:cubicBezTo>
                    <a:pt x="79" y="8"/>
                    <a:pt x="79" y="6"/>
                    <a:pt x="78" y="5"/>
                  </a:cubicBezTo>
                  <a:cubicBezTo>
                    <a:pt x="76" y="4"/>
                    <a:pt x="77" y="1"/>
                    <a:pt x="75" y="2"/>
                  </a:cubicBezTo>
                  <a:cubicBezTo>
                    <a:pt x="73" y="2"/>
                    <a:pt x="73" y="2"/>
                    <a:pt x="73" y="2"/>
                  </a:cubicBezTo>
                  <a:cubicBezTo>
                    <a:pt x="73" y="2"/>
                    <a:pt x="71" y="2"/>
                    <a:pt x="69" y="2"/>
                  </a:cubicBezTo>
                  <a:cubicBezTo>
                    <a:pt x="68" y="2"/>
                    <a:pt x="66" y="3"/>
                    <a:pt x="65" y="3"/>
                  </a:cubicBezTo>
                  <a:cubicBezTo>
                    <a:pt x="63" y="2"/>
                    <a:pt x="62" y="3"/>
                    <a:pt x="61" y="3"/>
                  </a:cubicBezTo>
                  <a:cubicBezTo>
                    <a:pt x="57" y="4"/>
                    <a:pt x="53" y="3"/>
                    <a:pt x="53" y="3"/>
                  </a:cubicBezTo>
                  <a:cubicBezTo>
                    <a:pt x="52" y="3"/>
                    <a:pt x="56" y="3"/>
                    <a:pt x="58" y="3"/>
                  </a:cubicBezTo>
                  <a:cubicBezTo>
                    <a:pt x="61" y="3"/>
                    <a:pt x="64" y="2"/>
                    <a:pt x="66" y="2"/>
                  </a:cubicBezTo>
                  <a:cubicBezTo>
                    <a:pt x="68" y="2"/>
                    <a:pt x="66" y="1"/>
                    <a:pt x="66" y="1"/>
                  </a:cubicBezTo>
                  <a:cubicBezTo>
                    <a:pt x="64" y="1"/>
                    <a:pt x="61" y="1"/>
                    <a:pt x="58" y="0"/>
                  </a:cubicBezTo>
                  <a:cubicBezTo>
                    <a:pt x="51" y="1"/>
                    <a:pt x="44" y="3"/>
                    <a:pt x="37" y="4"/>
                  </a:cubicBezTo>
                  <a:cubicBezTo>
                    <a:pt x="37" y="5"/>
                    <a:pt x="36" y="5"/>
                    <a:pt x="36" y="5"/>
                  </a:cubicBezTo>
                  <a:cubicBezTo>
                    <a:pt x="35" y="5"/>
                    <a:pt x="35" y="5"/>
                    <a:pt x="35" y="5"/>
                  </a:cubicBezTo>
                  <a:cubicBezTo>
                    <a:pt x="34" y="5"/>
                    <a:pt x="33" y="5"/>
                    <a:pt x="32" y="6"/>
                  </a:cubicBezTo>
                  <a:cubicBezTo>
                    <a:pt x="32" y="6"/>
                    <a:pt x="32" y="6"/>
                    <a:pt x="32" y="7"/>
                  </a:cubicBezTo>
                  <a:cubicBezTo>
                    <a:pt x="31" y="7"/>
                    <a:pt x="28" y="8"/>
                    <a:pt x="27" y="7"/>
                  </a:cubicBezTo>
                  <a:cubicBezTo>
                    <a:pt x="17" y="10"/>
                    <a:pt x="8" y="15"/>
                    <a:pt x="0" y="19"/>
                  </a:cubicBezTo>
                  <a:cubicBezTo>
                    <a:pt x="0" y="20"/>
                    <a:pt x="0" y="21"/>
                    <a:pt x="1" y="21"/>
                  </a:cubicBezTo>
                  <a:close/>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0" name="ïṧḷïḓê-Freeform: Shape 17"/>
            <p:cNvSpPr>
              <a:spLocks/>
            </p:cNvSpPr>
            <p:nvPr/>
          </p:nvSpPr>
          <p:spPr bwMode="auto">
            <a:xfrm>
              <a:off x="9510127" y="4281917"/>
              <a:ext cx="16358" cy="22901"/>
            </a:xfrm>
            <a:custGeom>
              <a:avLst/>
              <a:gdLst>
                <a:gd name="T0" fmla="*/ 1 w 2"/>
                <a:gd name="T1" fmla="*/ 1 h 3"/>
                <a:gd name="T2" fmla="*/ 1 w 2"/>
                <a:gd name="T3" fmla="*/ 2 h 3"/>
                <a:gd name="T4" fmla="*/ 2 w 2"/>
                <a:gd name="T5" fmla="*/ 2 h 3"/>
                <a:gd name="T6" fmla="*/ 1 w 2"/>
                <a:gd name="T7" fmla="*/ 1 h 3"/>
              </a:gdLst>
              <a:ahLst/>
              <a:cxnLst>
                <a:cxn ang="0">
                  <a:pos x="T0" y="T1"/>
                </a:cxn>
                <a:cxn ang="0">
                  <a:pos x="T2" y="T3"/>
                </a:cxn>
                <a:cxn ang="0">
                  <a:pos x="T4" y="T5"/>
                </a:cxn>
                <a:cxn ang="0">
                  <a:pos x="T6" y="T7"/>
                </a:cxn>
              </a:cxnLst>
              <a:rect l="0" t="0" r="r" b="b"/>
              <a:pathLst>
                <a:path w="2" h="3">
                  <a:moveTo>
                    <a:pt x="1" y="1"/>
                  </a:moveTo>
                  <a:cubicBezTo>
                    <a:pt x="0" y="3"/>
                    <a:pt x="1" y="2"/>
                    <a:pt x="1" y="2"/>
                  </a:cubicBezTo>
                  <a:cubicBezTo>
                    <a:pt x="2" y="2"/>
                    <a:pt x="2" y="2"/>
                    <a:pt x="2" y="2"/>
                  </a:cubicBezTo>
                  <a:cubicBezTo>
                    <a:pt x="2" y="1"/>
                    <a:pt x="1" y="0"/>
                    <a:pt x="1" y="1"/>
                  </a:cubicBezTo>
                  <a:close/>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1" name="ïṧḷïḓê-Freeform: Shape 18"/>
            <p:cNvSpPr>
              <a:spLocks/>
            </p:cNvSpPr>
            <p:nvPr/>
          </p:nvSpPr>
          <p:spPr bwMode="auto">
            <a:xfrm>
              <a:off x="9068457" y="5072560"/>
              <a:ext cx="124322" cy="61070"/>
            </a:xfrm>
            <a:custGeom>
              <a:avLst/>
              <a:gdLst>
                <a:gd name="T0" fmla="*/ 13 w 16"/>
                <a:gd name="T1" fmla="*/ 4 h 8"/>
                <a:gd name="T2" fmla="*/ 9 w 16"/>
                <a:gd name="T3" fmla="*/ 1 h 8"/>
                <a:gd name="T4" fmla="*/ 4 w 16"/>
                <a:gd name="T5" fmla="*/ 0 h 8"/>
                <a:gd name="T6" fmla="*/ 0 w 16"/>
                <a:gd name="T7" fmla="*/ 1 h 8"/>
                <a:gd name="T8" fmla="*/ 3 w 16"/>
                <a:gd name="T9" fmla="*/ 3 h 8"/>
                <a:gd name="T10" fmla="*/ 9 w 16"/>
                <a:gd name="T11" fmla="*/ 3 h 8"/>
                <a:gd name="T12" fmla="*/ 13 w 16"/>
                <a:gd name="T13" fmla="*/ 7 h 8"/>
                <a:gd name="T14" fmla="*/ 16 w 16"/>
                <a:gd name="T15" fmla="*/ 7 h 8"/>
                <a:gd name="T16" fmla="*/ 13 w 16"/>
                <a:gd name="T17"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8">
                  <a:moveTo>
                    <a:pt x="13" y="4"/>
                  </a:moveTo>
                  <a:cubicBezTo>
                    <a:pt x="12" y="4"/>
                    <a:pt x="10" y="3"/>
                    <a:pt x="9" y="1"/>
                  </a:cubicBezTo>
                  <a:cubicBezTo>
                    <a:pt x="8" y="0"/>
                    <a:pt x="5" y="0"/>
                    <a:pt x="4" y="0"/>
                  </a:cubicBezTo>
                  <a:cubicBezTo>
                    <a:pt x="3" y="0"/>
                    <a:pt x="0" y="1"/>
                    <a:pt x="0" y="1"/>
                  </a:cubicBezTo>
                  <a:cubicBezTo>
                    <a:pt x="0" y="3"/>
                    <a:pt x="1" y="3"/>
                    <a:pt x="3" y="3"/>
                  </a:cubicBezTo>
                  <a:cubicBezTo>
                    <a:pt x="5" y="3"/>
                    <a:pt x="8" y="2"/>
                    <a:pt x="9" y="3"/>
                  </a:cubicBezTo>
                  <a:cubicBezTo>
                    <a:pt x="9" y="4"/>
                    <a:pt x="12" y="6"/>
                    <a:pt x="13" y="7"/>
                  </a:cubicBezTo>
                  <a:cubicBezTo>
                    <a:pt x="13" y="7"/>
                    <a:pt x="16" y="8"/>
                    <a:pt x="16" y="7"/>
                  </a:cubicBezTo>
                  <a:cubicBezTo>
                    <a:pt x="16" y="6"/>
                    <a:pt x="14" y="4"/>
                    <a:pt x="13" y="4"/>
                  </a:cubicBezTo>
                  <a:close/>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2" name="ïṧḷïḓê-Freeform: Shape 19"/>
            <p:cNvSpPr>
              <a:spLocks/>
            </p:cNvSpPr>
            <p:nvPr/>
          </p:nvSpPr>
          <p:spPr bwMode="auto">
            <a:xfrm>
              <a:off x="9145886" y="5033300"/>
              <a:ext cx="23992" cy="22901"/>
            </a:xfrm>
            <a:custGeom>
              <a:avLst/>
              <a:gdLst>
                <a:gd name="T0" fmla="*/ 2 w 3"/>
                <a:gd name="T1" fmla="*/ 3 h 3"/>
                <a:gd name="T2" fmla="*/ 1 w 3"/>
                <a:gd name="T3" fmla="*/ 1 h 3"/>
                <a:gd name="T4" fmla="*/ 2 w 3"/>
                <a:gd name="T5" fmla="*/ 3 h 3"/>
              </a:gdLst>
              <a:ahLst/>
              <a:cxnLst>
                <a:cxn ang="0">
                  <a:pos x="T0" y="T1"/>
                </a:cxn>
                <a:cxn ang="0">
                  <a:pos x="T2" y="T3"/>
                </a:cxn>
                <a:cxn ang="0">
                  <a:pos x="T4" y="T5"/>
                </a:cxn>
              </a:cxnLst>
              <a:rect l="0" t="0" r="r" b="b"/>
              <a:pathLst>
                <a:path w="3" h="3">
                  <a:moveTo>
                    <a:pt x="2" y="3"/>
                  </a:moveTo>
                  <a:cubicBezTo>
                    <a:pt x="3" y="2"/>
                    <a:pt x="2" y="0"/>
                    <a:pt x="1" y="1"/>
                  </a:cubicBezTo>
                  <a:cubicBezTo>
                    <a:pt x="0" y="1"/>
                    <a:pt x="0" y="3"/>
                    <a:pt x="2" y="3"/>
                  </a:cubicBezTo>
                  <a:close/>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3" name="ïṧḷïḓê-Freeform: Shape 20"/>
            <p:cNvSpPr>
              <a:spLocks/>
            </p:cNvSpPr>
            <p:nvPr/>
          </p:nvSpPr>
          <p:spPr bwMode="auto">
            <a:xfrm>
              <a:off x="9145886" y="5165256"/>
              <a:ext cx="31626" cy="30535"/>
            </a:xfrm>
            <a:custGeom>
              <a:avLst/>
              <a:gdLst>
                <a:gd name="T0" fmla="*/ 2 w 4"/>
                <a:gd name="T1" fmla="*/ 0 h 4"/>
                <a:gd name="T2" fmla="*/ 2 w 4"/>
                <a:gd name="T3" fmla="*/ 3 h 4"/>
                <a:gd name="T4" fmla="*/ 2 w 4"/>
                <a:gd name="T5" fmla="*/ 0 h 4"/>
              </a:gdLst>
              <a:ahLst/>
              <a:cxnLst>
                <a:cxn ang="0">
                  <a:pos x="T0" y="T1"/>
                </a:cxn>
                <a:cxn ang="0">
                  <a:pos x="T2" y="T3"/>
                </a:cxn>
                <a:cxn ang="0">
                  <a:pos x="T4" y="T5"/>
                </a:cxn>
              </a:cxnLst>
              <a:rect l="0" t="0" r="r" b="b"/>
              <a:pathLst>
                <a:path w="4" h="4">
                  <a:moveTo>
                    <a:pt x="2" y="0"/>
                  </a:moveTo>
                  <a:cubicBezTo>
                    <a:pt x="0" y="1"/>
                    <a:pt x="1" y="4"/>
                    <a:pt x="2" y="3"/>
                  </a:cubicBezTo>
                  <a:cubicBezTo>
                    <a:pt x="4" y="3"/>
                    <a:pt x="3" y="0"/>
                    <a:pt x="2" y="0"/>
                  </a:cubicBezTo>
                  <a:close/>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4" name="ïṧḷïḓê-Freeform: Shape 21"/>
            <p:cNvSpPr>
              <a:spLocks/>
            </p:cNvSpPr>
            <p:nvPr/>
          </p:nvSpPr>
          <p:spPr bwMode="auto">
            <a:xfrm>
              <a:off x="9309467" y="5149988"/>
              <a:ext cx="30535" cy="30535"/>
            </a:xfrm>
            <a:custGeom>
              <a:avLst/>
              <a:gdLst>
                <a:gd name="T0" fmla="*/ 2 w 4"/>
                <a:gd name="T1" fmla="*/ 0 h 4"/>
                <a:gd name="T2" fmla="*/ 2 w 4"/>
                <a:gd name="T3" fmla="*/ 3 h 4"/>
                <a:gd name="T4" fmla="*/ 2 w 4"/>
                <a:gd name="T5" fmla="*/ 0 h 4"/>
              </a:gdLst>
              <a:ahLst/>
              <a:cxnLst>
                <a:cxn ang="0">
                  <a:pos x="T0" y="T1"/>
                </a:cxn>
                <a:cxn ang="0">
                  <a:pos x="T2" y="T3"/>
                </a:cxn>
                <a:cxn ang="0">
                  <a:pos x="T4" y="T5"/>
                </a:cxn>
              </a:cxnLst>
              <a:rect l="0" t="0" r="r" b="b"/>
              <a:pathLst>
                <a:path w="4" h="4">
                  <a:moveTo>
                    <a:pt x="2" y="0"/>
                  </a:moveTo>
                  <a:cubicBezTo>
                    <a:pt x="0" y="0"/>
                    <a:pt x="1" y="4"/>
                    <a:pt x="2" y="3"/>
                  </a:cubicBezTo>
                  <a:cubicBezTo>
                    <a:pt x="4" y="3"/>
                    <a:pt x="3" y="0"/>
                    <a:pt x="2" y="0"/>
                  </a:cubicBezTo>
                  <a:close/>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5" name="ïṧḷïḓê-Freeform: Shape 22"/>
            <p:cNvSpPr>
              <a:spLocks/>
            </p:cNvSpPr>
            <p:nvPr/>
          </p:nvSpPr>
          <p:spPr bwMode="auto">
            <a:xfrm>
              <a:off x="9208047" y="5125996"/>
              <a:ext cx="85062" cy="54527"/>
            </a:xfrm>
            <a:custGeom>
              <a:avLst/>
              <a:gdLst>
                <a:gd name="T0" fmla="*/ 7 w 11"/>
                <a:gd name="T1" fmla="*/ 0 h 7"/>
                <a:gd name="T2" fmla="*/ 4 w 11"/>
                <a:gd name="T3" fmla="*/ 1 h 7"/>
                <a:gd name="T4" fmla="*/ 0 w 11"/>
                <a:gd name="T5" fmla="*/ 4 h 7"/>
                <a:gd name="T6" fmla="*/ 3 w 11"/>
                <a:gd name="T7" fmla="*/ 4 h 7"/>
                <a:gd name="T8" fmla="*/ 6 w 11"/>
                <a:gd name="T9" fmla="*/ 6 h 7"/>
                <a:gd name="T10" fmla="*/ 9 w 11"/>
                <a:gd name="T11" fmla="*/ 5 h 7"/>
                <a:gd name="T12" fmla="*/ 11 w 11"/>
                <a:gd name="T13" fmla="*/ 5 h 7"/>
                <a:gd name="T14" fmla="*/ 7 w 11"/>
                <a:gd name="T15" fmla="*/ 0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7">
                  <a:moveTo>
                    <a:pt x="7" y="0"/>
                  </a:moveTo>
                  <a:cubicBezTo>
                    <a:pt x="6" y="0"/>
                    <a:pt x="5" y="0"/>
                    <a:pt x="4" y="1"/>
                  </a:cubicBezTo>
                  <a:cubicBezTo>
                    <a:pt x="3" y="1"/>
                    <a:pt x="0" y="4"/>
                    <a:pt x="0" y="4"/>
                  </a:cubicBezTo>
                  <a:cubicBezTo>
                    <a:pt x="0" y="4"/>
                    <a:pt x="2" y="4"/>
                    <a:pt x="3" y="4"/>
                  </a:cubicBezTo>
                  <a:cubicBezTo>
                    <a:pt x="4" y="4"/>
                    <a:pt x="5" y="5"/>
                    <a:pt x="6" y="6"/>
                  </a:cubicBezTo>
                  <a:cubicBezTo>
                    <a:pt x="7" y="6"/>
                    <a:pt x="8" y="5"/>
                    <a:pt x="9" y="5"/>
                  </a:cubicBezTo>
                  <a:cubicBezTo>
                    <a:pt x="10" y="5"/>
                    <a:pt x="10" y="7"/>
                    <a:pt x="11" y="5"/>
                  </a:cubicBezTo>
                  <a:cubicBezTo>
                    <a:pt x="11" y="2"/>
                    <a:pt x="9" y="1"/>
                    <a:pt x="7" y="0"/>
                  </a:cubicBezTo>
                  <a:close/>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6" name="ïṧḷïḓê-Freeform: Shape 23"/>
            <p:cNvSpPr>
              <a:spLocks/>
            </p:cNvSpPr>
            <p:nvPr/>
          </p:nvSpPr>
          <p:spPr bwMode="auto">
            <a:xfrm>
              <a:off x="10851493" y="5676720"/>
              <a:ext cx="92696" cy="224652"/>
            </a:xfrm>
            <a:custGeom>
              <a:avLst/>
              <a:gdLst>
                <a:gd name="T0" fmla="*/ 7 w 12"/>
                <a:gd name="T1" fmla="*/ 5 h 29"/>
                <a:gd name="T2" fmla="*/ 4 w 12"/>
                <a:gd name="T3" fmla="*/ 8 h 29"/>
                <a:gd name="T4" fmla="*/ 1 w 12"/>
                <a:gd name="T5" fmla="*/ 13 h 29"/>
                <a:gd name="T6" fmla="*/ 1 w 12"/>
                <a:gd name="T7" fmla="*/ 19 h 29"/>
                <a:gd name="T8" fmla="*/ 1 w 12"/>
                <a:gd name="T9" fmla="*/ 26 h 29"/>
                <a:gd name="T10" fmla="*/ 2 w 12"/>
                <a:gd name="T11" fmla="*/ 29 h 29"/>
                <a:gd name="T12" fmla="*/ 6 w 12"/>
                <a:gd name="T13" fmla="*/ 25 h 29"/>
                <a:gd name="T14" fmla="*/ 8 w 12"/>
                <a:gd name="T15" fmla="*/ 18 h 29"/>
                <a:gd name="T16" fmla="*/ 10 w 12"/>
                <a:gd name="T17" fmla="*/ 11 h 29"/>
                <a:gd name="T18" fmla="*/ 12 w 12"/>
                <a:gd name="T19" fmla="*/ 5 h 29"/>
                <a:gd name="T20" fmla="*/ 11 w 12"/>
                <a:gd name="T21" fmla="*/ 0 h 29"/>
                <a:gd name="T22" fmla="*/ 7 w 12"/>
                <a:gd name="T23" fmla="*/ 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29">
                  <a:moveTo>
                    <a:pt x="7" y="5"/>
                  </a:moveTo>
                  <a:cubicBezTo>
                    <a:pt x="6" y="7"/>
                    <a:pt x="5" y="9"/>
                    <a:pt x="4" y="8"/>
                  </a:cubicBezTo>
                  <a:cubicBezTo>
                    <a:pt x="4" y="8"/>
                    <a:pt x="1" y="10"/>
                    <a:pt x="1" y="13"/>
                  </a:cubicBezTo>
                  <a:cubicBezTo>
                    <a:pt x="2" y="15"/>
                    <a:pt x="2" y="18"/>
                    <a:pt x="1" y="19"/>
                  </a:cubicBezTo>
                  <a:cubicBezTo>
                    <a:pt x="0" y="21"/>
                    <a:pt x="1" y="24"/>
                    <a:pt x="1" y="26"/>
                  </a:cubicBezTo>
                  <a:cubicBezTo>
                    <a:pt x="0" y="28"/>
                    <a:pt x="1" y="29"/>
                    <a:pt x="2" y="29"/>
                  </a:cubicBezTo>
                  <a:cubicBezTo>
                    <a:pt x="4" y="28"/>
                    <a:pt x="5" y="27"/>
                    <a:pt x="6" y="25"/>
                  </a:cubicBezTo>
                  <a:cubicBezTo>
                    <a:pt x="7" y="23"/>
                    <a:pt x="7" y="20"/>
                    <a:pt x="8" y="18"/>
                  </a:cubicBezTo>
                  <a:cubicBezTo>
                    <a:pt x="9" y="16"/>
                    <a:pt x="10" y="12"/>
                    <a:pt x="10" y="11"/>
                  </a:cubicBezTo>
                  <a:cubicBezTo>
                    <a:pt x="11" y="10"/>
                    <a:pt x="12" y="6"/>
                    <a:pt x="12" y="5"/>
                  </a:cubicBezTo>
                  <a:cubicBezTo>
                    <a:pt x="12" y="3"/>
                    <a:pt x="11" y="0"/>
                    <a:pt x="11" y="0"/>
                  </a:cubicBezTo>
                  <a:cubicBezTo>
                    <a:pt x="9" y="0"/>
                    <a:pt x="9" y="3"/>
                    <a:pt x="7" y="5"/>
                  </a:cubicBezTo>
                  <a:close/>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7" name="ïṧḷïḓê-Freeform: Shape 24"/>
            <p:cNvSpPr>
              <a:spLocks/>
            </p:cNvSpPr>
            <p:nvPr/>
          </p:nvSpPr>
          <p:spPr bwMode="auto">
            <a:xfrm>
              <a:off x="10385832" y="4738854"/>
              <a:ext cx="39260" cy="39260"/>
            </a:xfrm>
            <a:custGeom>
              <a:avLst/>
              <a:gdLst>
                <a:gd name="T0" fmla="*/ 4 w 5"/>
                <a:gd name="T1" fmla="*/ 3 h 5"/>
                <a:gd name="T2" fmla="*/ 2 w 5"/>
                <a:gd name="T3" fmla="*/ 0 h 5"/>
                <a:gd name="T4" fmla="*/ 1 w 5"/>
                <a:gd name="T5" fmla="*/ 4 h 5"/>
                <a:gd name="T6" fmla="*/ 4 w 5"/>
                <a:gd name="T7" fmla="*/ 3 h 5"/>
              </a:gdLst>
              <a:ahLst/>
              <a:cxnLst>
                <a:cxn ang="0">
                  <a:pos x="T0" y="T1"/>
                </a:cxn>
                <a:cxn ang="0">
                  <a:pos x="T2" y="T3"/>
                </a:cxn>
                <a:cxn ang="0">
                  <a:pos x="T4" y="T5"/>
                </a:cxn>
                <a:cxn ang="0">
                  <a:pos x="T6" y="T7"/>
                </a:cxn>
              </a:cxnLst>
              <a:rect l="0" t="0" r="r" b="b"/>
              <a:pathLst>
                <a:path w="5" h="5">
                  <a:moveTo>
                    <a:pt x="4" y="3"/>
                  </a:moveTo>
                  <a:cubicBezTo>
                    <a:pt x="5" y="2"/>
                    <a:pt x="3" y="0"/>
                    <a:pt x="2" y="0"/>
                  </a:cubicBezTo>
                  <a:cubicBezTo>
                    <a:pt x="1" y="0"/>
                    <a:pt x="0" y="3"/>
                    <a:pt x="1" y="4"/>
                  </a:cubicBezTo>
                  <a:cubicBezTo>
                    <a:pt x="2" y="5"/>
                    <a:pt x="3" y="4"/>
                    <a:pt x="4" y="3"/>
                  </a:cubicBezTo>
                  <a:close/>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8" name="ïṧḷïḓê-Freeform: Shape 25"/>
            <p:cNvSpPr>
              <a:spLocks/>
            </p:cNvSpPr>
            <p:nvPr/>
          </p:nvSpPr>
          <p:spPr bwMode="auto">
            <a:xfrm>
              <a:off x="10300770" y="4738854"/>
              <a:ext cx="22901" cy="22901"/>
            </a:xfrm>
            <a:custGeom>
              <a:avLst/>
              <a:gdLst>
                <a:gd name="T0" fmla="*/ 2 w 3"/>
                <a:gd name="T1" fmla="*/ 3 h 3"/>
                <a:gd name="T2" fmla="*/ 1 w 3"/>
                <a:gd name="T3" fmla="*/ 2 h 3"/>
                <a:gd name="T4" fmla="*/ 2 w 3"/>
                <a:gd name="T5" fmla="*/ 3 h 3"/>
              </a:gdLst>
              <a:ahLst/>
              <a:cxnLst>
                <a:cxn ang="0">
                  <a:pos x="T0" y="T1"/>
                </a:cxn>
                <a:cxn ang="0">
                  <a:pos x="T2" y="T3"/>
                </a:cxn>
                <a:cxn ang="0">
                  <a:pos x="T4" y="T5"/>
                </a:cxn>
              </a:cxnLst>
              <a:rect l="0" t="0" r="r" b="b"/>
              <a:pathLst>
                <a:path w="3" h="3">
                  <a:moveTo>
                    <a:pt x="2" y="3"/>
                  </a:moveTo>
                  <a:cubicBezTo>
                    <a:pt x="3" y="2"/>
                    <a:pt x="2" y="0"/>
                    <a:pt x="1" y="2"/>
                  </a:cubicBezTo>
                  <a:cubicBezTo>
                    <a:pt x="0" y="3"/>
                    <a:pt x="2" y="3"/>
                    <a:pt x="2" y="3"/>
                  </a:cubicBezTo>
                  <a:close/>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9" name="ïṧḷïḓê-Freeform: Shape 26"/>
            <p:cNvSpPr>
              <a:spLocks/>
            </p:cNvSpPr>
            <p:nvPr/>
          </p:nvSpPr>
          <p:spPr bwMode="auto">
            <a:xfrm>
              <a:off x="10455627" y="4785747"/>
              <a:ext cx="54527" cy="38169"/>
            </a:xfrm>
            <a:custGeom>
              <a:avLst/>
              <a:gdLst>
                <a:gd name="T0" fmla="*/ 2 w 7"/>
                <a:gd name="T1" fmla="*/ 3 h 5"/>
                <a:gd name="T2" fmla="*/ 5 w 7"/>
                <a:gd name="T3" fmla="*/ 5 h 5"/>
                <a:gd name="T4" fmla="*/ 7 w 7"/>
                <a:gd name="T5" fmla="*/ 3 h 5"/>
                <a:gd name="T6" fmla="*/ 4 w 7"/>
                <a:gd name="T7" fmla="*/ 1 h 5"/>
                <a:gd name="T8" fmla="*/ 1 w 7"/>
                <a:gd name="T9" fmla="*/ 1 h 5"/>
                <a:gd name="T10" fmla="*/ 2 w 7"/>
                <a:gd name="T11" fmla="*/ 3 h 5"/>
              </a:gdLst>
              <a:ahLst/>
              <a:cxnLst>
                <a:cxn ang="0">
                  <a:pos x="T0" y="T1"/>
                </a:cxn>
                <a:cxn ang="0">
                  <a:pos x="T2" y="T3"/>
                </a:cxn>
                <a:cxn ang="0">
                  <a:pos x="T4" y="T5"/>
                </a:cxn>
                <a:cxn ang="0">
                  <a:pos x="T6" y="T7"/>
                </a:cxn>
                <a:cxn ang="0">
                  <a:pos x="T8" y="T9"/>
                </a:cxn>
                <a:cxn ang="0">
                  <a:pos x="T10" y="T11"/>
                </a:cxn>
              </a:cxnLst>
              <a:rect l="0" t="0" r="r" b="b"/>
              <a:pathLst>
                <a:path w="7" h="5">
                  <a:moveTo>
                    <a:pt x="2" y="3"/>
                  </a:moveTo>
                  <a:cubicBezTo>
                    <a:pt x="3" y="3"/>
                    <a:pt x="4" y="4"/>
                    <a:pt x="5" y="5"/>
                  </a:cubicBezTo>
                  <a:cubicBezTo>
                    <a:pt x="5" y="5"/>
                    <a:pt x="7" y="5"/>
                    <a:pt x="7" y="3"/>
                  </a:cubicBezTo>
                  <a:cubicBezTo>
                    <a:pt x="6" y="1"/>
                    <a:pt x="4" y="1"/>
                    <a:pt x="4" y="1"/>
                  </a:cubicBezTo>
                  <a:cubicBezTo>
                    <a:pt x="3" y="1"/>
                    <a:pt x="1" y="0"/>
                    <a:pt x="1" y="1"/>
                  </a:cubicBezTo>
                  <a:cubicBezTo>
                    <a:pt x="0" y="1"/>
                    <a:pt x="2" y="2"/>
                    <a:pt x="2" y="3"/>
                  </a:cubicBezTo>
                  <a:close/>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0" name="ïṧḷïḓê-Freeform: Shape 27"/>
            <p:cNvSpPr>
              <a:spLocks/>
            </p:cNvSpPr>
            <p:nvPr/>
          </p:nvSpPr>
          <p:spPr bwMode="auto">
            <a:xfrm>
              <a:off x="10099020" y="4483667"/>
              <a:ext cx="69795" cy="69795"/>
            </a:xfrm>
            <a:custGeom>
              <a:avLst/>
              <a:gdLst>
                <a:gd name="T0" fmla="*/ 1 w 9"/>
                <a:gd name="T1" fmla="*/ 3 h 9"/>
                <a:gd name="T2" fmla="*/ 1 w 9"/>
                <a:gd name="T3" fmla="*/ 6 h 9"/>
                <a:gd name="T4" fmla="*/ 2 w 9"/>
                <a:gd name="T5" fmla="*/ 9 h 9"/>
                <a:gd name="T6" fmla="*/ 6 w 9"/>
                <a:gd name="T7" fmla="*/ 8 h 9"/>
                <a:gd name="T8" fmla="*/ 9 w 9"/>
                <a:gd name="T9" fmla="*/ 5 h 9"/>
                <a:gd name="T10" fmla="*/ 8 w 9"/>
                <a:gd name="T11" fmla="*/ 1 h 9"/>
                <a:gd name="T12" fmla="*/ 5 w 9"/>
                <a:gd name="T13" fmla="*/ 0 h 9"/>
                <a:gd name="T14" fmla="*/ 3 w 9"/>
                <a:gd name="T15" fmla="*/ 2 h 9"/>
                <a:gd name="T16" fmla="*/ 1 w 9"/>
                <a:gd name="T17" fmla="*/ 3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1" y="3"/>
                  </a:moveTo>
                  <a:cubicBezTo>
                    <a:pt x="1" y="5"/>
                    <a:pt x="2" y="6"/>
                    <a:pt x="1" y="6"/>
                  </a:cubicBezTo>
                  <a:cubicBezTo>
                    <a:pt x="0" y="7"/>
                    <a:pt x="1" y="9"/>
                    <a:pt x="2" y="9"/>
                  </a:cubicBezTo>
                  <a:cubicBezTo>
                    <a:pt x="4" y="9"/>
                    <a:pt x="5" y="8"/>
                    <a:pt x="6" y="8"/>
                  </a:cubicBezTo>
                  <a:cubicBezTo>
                    <a:pt x="8" y="7"/>
                    <a:pt x="9" y="6"/>
                    <a:pt x="9" y="5"/>
                  </a:cubicBezTo>
                  <a:cubicBezTo>
                    <a:pt x="9" y="3"/>
                    <a:pt x="9" y="1"/>
                    <a:pt x="8" y="1"/>
                  </a:cubicBezTo>
                  <a:cubicBezTo>
                    <a:pt x="7" y="0"/>
                    <a:pt x="6" y="0"/>
                    <a:pt x="5" y="0"/>
                  </a:cubicBezTo>
                  <a:cubicBezTo>
                    <a:pt x="4" y="0"/>
                    <a:pt x="4" y="2"/>
                    <a:pt x="3" y="2"/>
                  </a:cubicBezTo>
                  <a:cubicBezTo>
                    <a:pt x="2" y="2"/>
                    <a:pt x="0" y="2"/>
                    <a:pt x="1" y="3"/>
                  </a:cubicBezTo>
                  <a:close/>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1" name="ïṧḷïḓê-Freeform: Shape 28"/>
            <p:cNvSpPr>
              <a:spLocks/>
            </p:cNvSpPr>
            <p:nvPr/>
          </p:nvSpPr>
          <p:spPr bwMode="auto">
            <a:xfrm>
              <a:off x="10138279" y="4429140"/>
              <a:ext cx="154857" cy="147223"/>
            </a:xfrm>
            <a:custGeom>
              <a:avLst/>
              <a:gdLst>
                <a:gd name="T0" fmla="*/ 5 w 20"/>
                <a:gd name="T1" fmla="*/ 9 h 19"/>
                <a:gd name="T2" fmla="*/ 9 w 20"/>
                <a:gd name="T3" fmla="*/ 11 h 19"/>
                <a:gd name="T4" fmla="*/ 4 w 20"/>
                <a:gd name="T5" fmla="*/ 16 h 19"/>
                <a:gd name="T6" fmla="*/ 8 w 20"/>
                <a:gd name="T7" fmla="*/ 17 h 19"/>
                <a:gd name="T8" fmla="*/ 8 w 20"/>
                <a:gd name="T9" fmla="*/ 18 h 19"/>
                <a:gd name="T10" fmla="*/ 11 w 20"/>
                <a:gd name="T11" fmla="*/ 17 h 19"/>
                <a:gd name="T12" fmla="*/ 16 w 20"/>
                <a:gd name="T13" fmla="*/ 18 h 19"/>
                <a:gd name="T14" fmla="*/ 19 w 20"/>
                <a:gd name="T15" fmla="*/ 15 h 19"/>
                <a:gd name="T16" fmla="*/ 16 w 20"/>
                <a:gd name="T17" fmla="*/ 11 h 19"/>
                <a:gd name="T18" fmla="*/ 12 w 20"/>
                <a:gd name="T19" fmla="*/ 6 h 19"/>
                <a:gd name="T20" fmla="*/ 14 w 20"/>
                <a:gd name="T21" fmla="*/ 2 h 19"/>
                <a:gd name="T22" fmla="*/ 8 w 20"/>
                <a:gd name="T23" fmla="*/ 1 h 19"/>
                <a:gd name="T24" fmla="*/ 4 w 20"/>
                <a:gd name="T25" fmla="*/ 2 h 19"/>
                <a:gd name="T26" fmla="*/ 2 w 20"/>
                <a:gd name="T27" fmla="*/ 2 h 19"/>
                <a:gd name="T28" fmla="*/ 2 w 20"/>
                <a:gd name="T29" fmla="*/ 5 h 19"/>
                <a:gd name="T30" fmla="*/ 5 w 20"/>
                <a:gd name="T31" fmla="*/ 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 h="19">
                  <a:moveTo>
                    <a:pt x="5" y="9"/>
                  </a:moveTo>
                  <a:cubicBezTo>
                    <a:pt x="7" y="9"/>
                    <a:pt x="11" y="10"/>
                    <a:pt x="9" y="11"/>
                  </a:cubicBezTo>
                  <a:cubicBezTo>
                    <a:pt x="8" y="11"/>
                    <a:pt x="4" y="15"/>
                    <a:pt x="4" y="16"/>
                  </a:cubicBezTo>
                  <a:cubicBezTo>
                    <a:pt x="4" y="17"/>
                    <a:pt x="8" y="17"/>
                    <a:pt x="8" y="17"/>
                  </a:cubicBezTo>
                  <a:cubicBezTo>
                    <a:pt x="8" y="17"/>
                    <a:pt x="7" y="18"/>
                    <a:pt x="8" y="18"/>
                  </a:cubicBezTo>
                  <a:cubicBezTo>
                    <a:pt x="9" y="19"/>
                    <a:pt x="10" y="17"/>
                    <a:pt x="11" y="17"/>
                  </a:cubicBezTo>
                  <a:cubicBezTo>
                    <a:pt x="12" y="17"/>
                    <a:pt x="15" y="18"/>
                    <a:pt x="16" y="18"/>
                  </a:cubicBezTo>
                  <a:cubicBezTo>
                    <a:pt x="18" y="18"/>
                    <a:pt x="20" y="16"/>
                    <a:pt x="19" y="15"/>
                  </a:cubicBezTo>
                  <a:cubicBezTo>
                    <a:pt x="19" y="14"/>
                    <a:pt x="17" y="12"/>
                    <a:pt x="16" y="11"/>
                  </a:cubicBezTo>
                  <a:cubicBezTo>
                    <a:pt x="14" y="10"/>
                    <a:pt x="13" y="7"/>
                    <a:pt x="12" y="6"/>
                  </a:cubicBezTo>
                  <a:cubicBezTo>
                    <a:pt x="10" y="5"/>
                    <a:pt x="15" y="3"/>
                    <a:pt x="14" y="2"/>
                  </a:cubicBezTo>
                  <a:cubicBezTo>
                    <a:pt x="13" y="1"/>
                    <a:pt x="9" y="1"/>
                    <a:pt x="8" y="1"/>
                  </a:cubicBezTo>
                  <a:cubicBezTo>
                    <a:pt x="6" y="0"/>
                    <a:pt x="5" y="1"/>
                    <a:pt x="4" y="2"/>
                  </a:cubicBezTo>
                  <a:cubicBezTo>
                    <a:pt x="4" y="3"/>
                    <a:pt x="3" y="1"/>
                    <a:pt x="2" y="2"/>
                  </a:cubicBezTo>
                  <a:cubicBezTo>
                    <a:pt x="0" y="2"/>
                    <a:pt x="1" y="4"/>
                    <a:pt x="2" y="5"/>
                  </a:cubicBezTo>
                  <a:cubicBezTo>
                    <a:pt x="2" y="6"/>
                    <a:pt x="4" y="8"/>
                    <a:pt x="5" y="9"/>
                  </a:cubicBezTo>
                  <a:close/>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3" name="ïṧḷïḓê-Freeform: Shape 30"/>
            <p:cNvSpPr>
              <a:spLocks/>
            </p:cNvSpPr>
            <p:nvPr/>
          </p:nvSpPr>
          <p:spPr bwMode="auto">
            <a:xfrm>
              <a:off x="10432725" y="4506568"/>
              <a:ext cx="22901" cy="30535"/>
            </a:xfrm>
            <a:custGeom>
              <a:avLst/>
              <a:gdLst>
                <a:gd name="T0" fmla="*/ 1 w 3"/>
                <a:gd name="T1" fmla="*/ 4 h 4"/>
                <a:gd name="T2" fmla="*/ 3 w 3"/>
                <a:gd name="T3" fmla="*/ 4 h 4"/>
                <a:gd name="T4" fmla="*/ 1 w 3"/>
                <a:gd name="T5" fmla="*/ 2 h 4"/>
                <a:gd name="T6" fmla="*/ 0 w 3"/>
                <a:gd name="T7" fmla="*/ 0 h 4"/>
                <a:gd name="T8" fmla="*/ 0 w 3"/>
                <a:gd name="T9" fmla="*/ 0 h 4"/>
                <a:gd name="T10" fmla="*/ 0 w 3"/>
                <a:gd name="T11" fmla="*/ 1 h 4"/>
                <a:gd name="T12" fmla="*/ 1 w 3"/>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3" h="4">
                  <a:moveTo>
                    <a:pt x="1" y="4"/>
                  </a:moveTo>
                  <a:cubicBezTo>
                    <a:pt x="1" y="4"/>
                    <a:pt x="1" y="4"/>
                    <a:pt x="3" y="4"/>
                  </a:cubicBezTo>
                  <a:cubicBezTo>
                    <a:pt x="2" y="4"/>
                    <a:pt x="1" y="2"/>
                    <a:pt x="1" y="2"/>
                  </a:cubicBezTo>
                  <a:cubicBezTo>
                    <a:pt x="1" y="2"/>
                    <a:pt x="1" y="0"/>
                    <a:pt x="0" y="0"/>
                  </a:cubicBezTo>
                  <a:cubicBezTo>
                    <a:pt x="0" y="0"/>
                    <a:pt x="0" y="0"/>
                    <a:pt x="0" y="0"/>
                  </a:cubicBezTo>
                  <a:cubicBezTo>
                    <a:pt x="0" y="1"/>
                    <a:pt x="0" y="1"/>
                    <a:pt x="0" y="1"/>
                  </a:cubicBezTo>
                  <a:cubicBezTo>
                    <a:pt x="1" y="2"/>
                    <a:pt x="1" y="3"/>
                    <a:pt x="1" y="4"/>
                  </a:cubicBezTo>
                  <a:close/>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sp>
        <p:nvSpPr>
          <p:cNvPr id="85" name="ïṧḷïḓê-Oval 32"/>
          <p:cNvSpPr>
            <a:spLocks noChangeAspect="1"/>
          </p:cNvSpPr>
          <p:nvPr/>
        </p:nvSpPr>
        <p:spPr>
          <a:xfrm>
            <a:off x="4797955" y="3965798"/>
            <a:ext cx="152400" cy="152400"/>
          </a:xfrm>
          <a:prstGeom prst="ellipse">
            <a:avLst/>
          </a:prstGeom>
          <a:solidFill>
            <a:srgbClr val="00F6B6"/>
          </a:solidFill>
          <a:ln>
            <a:noFill/>
          </a:ln>
          <a:effectLst>
            <a:outerShdw blurRad="50800" dist="50800" dir="5400000" algn="ctr" rotWithShape="0">
              <a:srgbClr val="8BFFE1"/>
            </a:outerShdw>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86" name="ïṧḷïḓê-Oval 34"/>
          <p:cNvSpPr>
            <a:spLocks noChangeAspect="1"/>
          </p:cNvSpPr>
          <p:nvPr/>
        </p:nvSpPr>
        <p:spPr>
          <a:xfrm>
            <a:off x="7278681" y="3953098"/>
            <a:ext cx="152400" cy="152400"/>
          </a:xfrm>
          <a:prstGeom prst="ellipse">
            <a:avLst/>
          </a:prstGeom>
          <a:solidFill>
            <a:srgbClr val="11C1FF"/>
          </a:solidFill>
          <a:ln>
            <a:noFill/>
          </a:ln>
          <a:effectLst>
            <a:outerShdw blurRad="50800" dist="38100" dir="2700000" algn="tl" rotWithShape="0">
              <a:srgbClr val="BDD7EE">
                <a:alpha val="40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grpSp>
        <p:nvGrpSpPr>
          <p:cNvPr id="9" name="Group 44"/>
          <p:cNvGrpSpPr/>
          <p:nvPr/>
        </p:nvGrpSpPr>
        <p:grpSpPr>
          <a:xfrm>
            <a:off x="7417211" y="2809237"/>
            <a:ext cx="969171" cy="971549"/>
            <a:chOff x="7204075" y="-1846263"/>
            <a:chExt cx="1939925" cy="1944688"/>
          </a:xfrm>
          <a:effectLst/>
        </p:grpSpPr>
        <p:sp>
          <p:nvSpPr>
            <p:cNvPr id="45" name="ïṧḷïḓê-Oval 45"/>
            <p:cNvSpPr>
              <a:spLocks/>
            </p:cNvSpPr>
            <p:nvPr/>
          </p:nvSpPr>
          <p:spPr bwMode="auto">
            <a:xfrm>
              <a:off x="7204075" y="-1846263"/>
              <a:ext cx="1939925" cy="1944688"/>
            </a:xfrm>
            <a:prstGeom prst="ellipse">
              <a:avLst/>
            </a:prstGeom>
            <a:gradFill>
              <a:gsLst>
                <a:gs pos="55000">
                  <a:srgbClr val="0070C0"/>
                </a:gs>
                <a:gs pos="0">
                  <a:srgbClr val="CCDEF8"/>
                </a:gs>
                <a:gs pos="100000">
                  <a:srgbClr val="0070C0"/>
                </a:gs>
              </a:gsLst>
              <a:lin ang="16200000" scaled="1"/>
            </a:gradFill>
            <a:ln>
              <a:noFill/>
            </a:ln>
            <a:effectLst>
              <a:outerShdw blurRad="50800" dist="50800" dir="5400000" algn="ctr" rotWithShape="0">
                <a:srgbClr val="BDD7EE"/>
              </a:outerShdw>
            </a:effectLst>
          </p:spPr>
          <p:txBody>
            <a:bodyPr anchor="ctr"/>
            <a:lstStyle/>
            <a:p>
              <a:pPr algn="ctr"/>
              <a:endParaRPr/>
            </a:p>
          </p:txBody>
        </p:sp>
        <p:grpSp>
          <p:nvGrpSpPr>
            <p:cNvPr id="46" name="Group 46"/>
            <p:cNvGrpSpPr/>
            <p:nvPr/>
          </p:nvGrpSpPr>
          <p:grpSpPr>
            <a:xfrm>
              <a:off x="7519988" y="-1506538"/>
              <a:ext cx="1312862" cy="1265238"/>
              <a:chOff x="7519988" y="-1506538"/>
              <a:chExt cx="1312862" cy="1265238"/>
            </a:xfrm>
          </p:grpSpPr>
          <p:sp>
            <p:nvSpPr>
              <p:cNvPr id="47" name="ïṧḷïḓê-Freeform: Shape 47"/>
              <p:cNvSpPr>
                <a:spLocks/>
              </p:cNvSpPr>
              <p:nvPr/>
            </p:nvSpPr>
            <p:spPr bwMode="auto">
              <a:xfrm>
                <a:off x="7519988" y="-1484313"/>
                <a:ext cx="1176338" cy="1117600"/>
              </a:xfrm>
              <a:custGeom>
                <a:avLst/>
                <a:gdLst>
                  <a:gd name="T0" fmla="*/ 211 w 215"/>
                  <a:gd name="T1" fmla="*/ 164 h 204"/>
                  <a:gd name="T2" fmla="*/ 147 w 215"/>
                  <a:gd name="T3" fmla="*/ 199 h 204"/>
                  <a:gd name="T4" fmla="*/ 46 w 215"/>
                  <a:gd name="T5" fmla="*/ 10 h 204"/>
                  <a:gd name="T6" fmla="*/ 35 w 215"/>
                  <a:gd name="T7" fmla="*/ 1 h 204"/>
                  <a:gd name="T8" fmla="*/ 22 w 215"/>
                  <a:gd name="T9" fmla="*/ 3 h 204"/>
                  <a:gd name="T10" fmla="*/ 1 w 215"/>
                  <a:gd name="T11" fmla="*/ 14 h 204"/>
                  <a:gd name="T12" fmla="*/ 0 w 215"/>
                  <a:gd name="T13" fmla="*/ 17 h 204"/>
                  <a:gd name="T14" fmla="*/ 3 w 215"/>
                  <a:gd name="T15" fmla="*/ 18 h 204"/>
                  <a:gd name="T16" fmla="*/ 24 w 215"/>
                  <a:gd name="T17" fmla="*/ 7 h 204"/>
                  <a:gd name="T18" fmla="*/ 34 w 215"/>
                  <a:gd name="T19" fmla="*/ 6 h 204"/>
                  <a:gd name="T20" fmla="*/ 41 w 215"/>
                  <a:gd name="T21" fmla="*/ 12 h 204"/>
                  <a:gd name="T22" fmla="*/ 144 w 215"/>
                  <a:gd name="T23" fmla="*/ 203 h 204"/>
                  <a:gd name="T24" fmla="*/ 146 w 215"/>
                  <a:gd name="T25" fmla="*/ 204 h 204"/>
                  <a:gd name="T26" fmla="*/ 146 w 215"/>
                  <a:gd name="T27" fmla="*/ 204 h 204"/>
                  <a:gd name="T28" fmla="*/ 148 w 215"/>
                  <a:gd name="T29" fmla="*/ 204 h 204"/>
                  <a:gd name="T30" fmla="*/ 213 w 215"/>
                  <a:gd name="T31" fmla="*/ 168 h 204"/>
                  <a:gd name="T32" fmla="*/ 214 w 215"/>
                  <a:gd name="T33" fmla="*/ 165 h 204"/>
                  <a:gd name="T34" fmla="*/ 211 w 215"/>
                  <a:gd name="T35" fmla="*/ 164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5" h="204">
                    <a:moveTo>
                      <a:pt x="211" y="164"/>
                    </a:moveTo>
                    <a:cubicBezTo>
                      <a:pt x="147" y="199"/>
                      <a:pt x="147" y="199"/>
                      <a:pt x="147" y="199"/>
                    </a:cubicBezTo>
                    <a:cubicBezTo>
                      <a:pt x="46" y="10"/>
                      <a:pt x="46" y="10"/>
                      <a:pt x="46" y="10"/>
                    </a:cubicBezTo>
                    <a:cubicBezTo>
                      <a:pt x="43" y="6"/>
                      <a:pt x="40" y="3"/>
                      <a:pt x="35" y="1"/>
                    </a:cubicBezTo>
                    <a:cubicBezTo>
                      <a:pt x="31" y="0"/>
                      <a:pt x="26" y="1"/>
                      <a:pt x="22" y="3"/>
                    </a:cubicBezTo>
                    <a:cubicBezTo>
                      <a:pt x="1" y="14"/>
                      <a:pt x="1" y="14"/>
                      <a:pt x="1" y="14"/>
                    </a:cubicBezTo>
                    <a:cubicBezTo>
                      <a:pt x="0" y="15"/>
                      <a:pt x="0" y="16"/>
                      <a:pt x="0" y="17"/>
                    </a:cubicBezTo>
                    <a:cubicBezTo>
                      <a:pt x="1" y="18"/>
                      <a:pt x="2" y="19"/>
                      <a:pt x="3" y="18"/>
                    </a:cubicBezTo>
                    <a:cubicBezTo>
                      <a:pt x="24" y="7"/>
                      <a:pt x="24" y="7"/>
                      <a:pt x="24" y="7"/>
                    </a:cubicBezTo>
                    <a:cubicBezTo>
                      <a:pt x="27" y="5"/>
                      <a:pt x="31" y="5"/>
                      <a:pt x="34" y="6"/>
                    </a:cubicBezTo>
                    <a:cubicBezTo>
                      <a:pt x="37" y="7"/>
                      <a:pt x="40" y="9"/>
                      <a:pt x="41" y="12"/>
                    </a:cubicBezTo>
                    <a:cubicBezTo>
                      <a:pt x="144" y="203"/>
                      <a:pt x="144" y="203"/>
                      <a:pt x="144" y="203"/>
                    </a:cubicBezTo>
                    <a:cubicBezTo>
                      <a:pt x="145" y="203"/>
                      <a:pt x="145" y="204"/>
                      <a:pt x="146" y="204"/>
                    </a:cubicBezTo>
                    <a:cubicBezTo>
                      <a:pt x="146" y="204"/>
                      <a:pt x="146" y="204"/>
                      <a:pt x="146" y="204"/>
                    </a:cubicBezTo>
                    <a:cubicBezTo>
                      <a:pt x="147" y="204"/>
                      <a:pt x="147" y="204"/>
                      <a:pt x="148" y="204"/>
                    </a:cubicBezTo>
                    <a:cubicBezTo>
                      <a:pt x="213" y="168"/>
                      <a:pt x="213" y="168"/>
                      <a:pt x="213" y="168"/>
                    </a:cubicBezTo>
                    <a:cubicBezTo>
                      <a:pt x="215" y="168"/>
                      <a:pt x="215" y="166"/>
                      <a:pt x="214" y="165"/>
                    </a:cubicBezTo>
                    <a:cubicBezTo>
                      <a:pt x="214" y="164"/>
                      <a:pt x="212" y="164"/>
                      <a:pt x="211" y="16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8" name="ïṧḷïḓê-Freeform: Shape 48"/>
              <p:cNvSpPr>
                <a:spLocks/>
              </p:cNvSpPr>
              <p:nvPr/>
            </p:nvSpPr>
            <p:spPr bwMode="auto">
              <a:xfrm>
                <a:off x="8045450" y="-422275"/>
                <a:ext cx="190500" cy="180975"/>
              </a:xfrm>
              <a:custGeom>
                <a:avLst/>
                <a:gdLst>
                  <a:gd name="T0" fmla="*/ 18 w 35"/>
                  <a:gd name="T1" fmla="*/ 0 h 33"/>
                  <a:gd name="T2" fmla="*/ 11 w 35"/>
                  <a:gd name="T3" fmla="*/ 2 h 33"/>
                  <a:gd name="T4" fmla="*/ 4 w 35"/>
                  <a:gd name="T5" fmla="*/ 24 h 33"/>
                  <a:gd name="T6" fmla="*/ 19 w 35"/>
                  <a:gd name="T7" fmla="*/ 33 h 33"/>
                  <a:gd name="T8" fmla="*/ 26 w 35"/>
                  <a:gd name="T9" fmla="*/ 31 h 33"/>
                  <a:gd name="T10" fmla="*/ 34 w 35"/>
                  <a:gd name="T11" fmla="*/ 21 h 33"/>
                  <a:gd name="T12" fmla="*/ 33 w 35"/>
                  <a:gd name="T13" fmla="*/ 9 h 33"/>
                  <a:gd name="T14" fmla="*/ 18 w 35"/>
                  <a:gd name="T15" fmla="*/ 0 h 33"/>
                  <a:gd name="T16" fmla="*/ 30 w 35"/>
                  <a:gd name="T17" fmla="*/ 20 h 33"/>
                  <a:gd name="T18" fmla="*/ 24 w 35"/>
                  <a:gd name="T19" fmla="*/ 27 h 33"/>
                  <a:gd name="T20" fmla="*/ 19 w 35"/>
                  <a:gd name="T21" fmla="*/ 28 h 33"/>
                  <a:gd name="T22" fmla="*/ 8 w 35"/>
                  <a:gd name="T23" fmla="*/ 22 h 33"/>
                  <a:gd name="T24" fmla="*/ 13 w 35"/>
                  <a:gd name="T25" fmla="*/ 6 h 33"/>
                  <a:gd name="T26" fmla="*/ 18 w 35"/>
                  <a:gd name="T27" fmla="*/ 5 h 33"/>
                  <a:gd name="T28" fmla="*/ 29 w 35"/>
                  <a:gd name="T29" fmla="*/ 11 h 33"/>
                  <a:gd name="T30" fmla="*/ 30 w 35"/>
                  <a:gd name="T31" fmla="*/ 2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5" h="33">
                    <a:moveTo>
                      <a:pt x="18" y="0"/>
                    </a:moveTo>
                    <a:cubicBezTo>
                      <a:pt x="16" y="0"/>
                      <a:pt x="13" y="1"/>
                      <a:pt x="11" y="2"/>
                    </a:cubicBezTo>
                    <a:cubicBezTo>
                      <a:pt x="3" y="6"/>
                      <a:pt x="0" y="16"/>
                      <a:pt x="4" y="24"/>
                    </a:cubicBezTo>
                    <a:cubicBezTo>
                      <a:pt x="7" y="30"/>
                      <a:pt x="13" y="33"/>
                      <a:pt x="19" y="33"/>
                    </a:cubicBezTo>
                    <a:cubicBezTo>
                      <a:pt x="21" y="33"/>
                      <a:pt x="24" y="32"/>
                      <a:pt x="26" y="31"/>
                    </a:cubicBezTo>
                    <a:cubicBezTo>
                      <a:pt x="30" y="29"/>
                      <a:pt x="33" y="25"/>
                      <a:pt x="34" y="21"/>
                    </a:cubicBezTo>
                    <a:cubicBezTo>
                      <a:pt x="35" y="17"/>
                      <a:pt x="35" y="13"/>
                      <a:pt x="33" y="9"/>
                    </a:cubicBezTo>
                    <a:cubicBezTo>
                      <a:pt x="30" y="4"/>
                      <a:pt x="24" y="0"/>
                      <a:pt x="18" y="0"/>
                    </a:cubicBezTo>
                    <a:close/>
                    <a:moveTo>
                      <a:pt x="30" y="20"/>
                    </a:moveTo>
                    <a:cubicBezTo>
                      <a:pt x="29" y="23"/>
                      <a:pt x="27" y="25"/>
                      <a:pt x="24" y="27"/>
                    </a:cubicBezTo>
                    <a:cubicBezTo>
                      <a:pt x="22" y="28"/>
                      <a:pt x="20" y="28"/>
                      <a:pt x="19" y="28"/>
                    </a:cubicBezTo>
                    <a:cubicBezTo>
                      <a:pt x="14" y="28"/>
                      <a:pt x="10" y="26"/>
                      <a:pt x="8" y="22"/>
                    </a:cubicBezTo>
                    <a:cubicBezTo>
                      <a:pt x="5" y="16"/>
                      <a:pt x="7" y="9"/>
                      <a:pt x="13" y="6"/>
                    </a:cubicBezTo>
                    <a:cubicBezTo>
                      <a:pt x="15" y="5"/>
                      <a:pt x="17" y="5"/>
                      <a:pt x="18" y="5"/>
                    </a:cubicBezTo>
                    <a:cubicBezTo>
                      <a:pt x="23" y="5"/>
                      <a:pt x="27" y="7"/>
                      <a:pt x="29" y="11"/>
                    </a:cubicBezTo>
                    <a:cubicBezTo>
                      <a:pt x="30" y="14"/>
                      <a:pt x="31" y="17"/>
                      <a:pt x="30" y="2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9" name="is1ide-Freeform: Shape 49"/>
              <p:cNvSpPr>
                <a:spLocks/>
              </p:cNvSpPr>
              <p:nvPr/>
            </p:nvSpPr>
            <p:spPr bwMode="auto">
              <a:xfrm>
                <a:off x="7962900" y="-1506538"/>
                <a:ext cx="869950" cy="1003300"/>
              </a:xfrm>
              <a:custGeom>
                <a:avLst/>
                <a:gdLst>
                  <a:gd name="T0" fmla="*/ 158 w 159"/>
                  <a:gd name="T1" fmla="*/ 135 h 183"/>
                  <a:gd name="T2" fmla="*/ 86 w 159"/>
                  <a:gd name="T3" fmla="*/ 2 h 183"/>
                  <a:gd name="T4" fmla="*/ 84 w 159"/>
                  <a:gd name="T5" fmla="*/ 0 h 183"/>
                  <a:gd name="T6" fmla="*/ 83 w 159"/>
                  <a:gd name="T7" fmla="*/ 1 h 183"/>
                  <a:gd name="T8" fmla="*/ 1 w 159"/>
                  <a:gd name="T9" fmla="*/ 45 h 183"/>
                  <a:gd name="T10" fmla="*/ 0 w 159"/>
                  <a:gd name="T11" fmla="*/ 48 h 183"/>
                  <a:gd name="T12" fmla="*/ 72 w 159"/>
                  <a:gd name="T13" fmla="*/ 181 h 183"/>
                  <a:gd name="T14" fmla="*/ 74 w 159"/>
                  <a:gd name="T15" fmla="*/ 183 h 183"/>
                  <a:gd name="T16" fmla="*/ 74 w 159"/>
                  <a:gd name="T17" fmla="*/ 183 h 183"/>
                  <a:gd name="T18" fmla="*/ 76 w 159"/>
                  <a:gd name="T19" fmla="*/ 182 h 183"/>
                  <a:gd name="T20" fmla="*/ 157 w 159"/>
                  <a:gd name="T21" fmla="*/ 138 h 183"/>
                  <a:gd name="T22" fmla="*/ 158 w 159"/>
                  <a:gd name="T23" fmla="*/ 135 h 183"/>
                  <a:gd name="T24" fmla="*/ 83 w 159"/>
                  <a:gd name="T25" fmla="*/ 6 h 183"/>
                  <a:gd name="T26" fmla="*/ 117 w 159"/>
                  <a:gd name="T27" fmla="*/ 69 h 183"/>
                  <a:gd name="T28" fmla="*/ 39 w 159"/>
                  <a:gd name="T29" fmla="*/ 110 h 183"/>
                  <a:gd name="T30" fmla="*/ 6 w 159"/>
                  <a:gd name="T31" fmla="*/ 48 h 183"/>
                  <a:gd name="T32" fmla="*/ 83 w 159"/>
                  <a:gd name="T33" fmla="*/ 6 h 183"/>
                  <a:gd name="T34" fmla="*/ 75 w 159"/>
                  <a:gd name="T35" fmla="*/ 177 h 183"/>
                  <a:gd name="T36" fmla="*/ 42 w 159"/>
                  <a:gd name="T37" fmla="*/ 114 h 183"/>
                  <a:gd name="T38" fmla="*/ 119 w 159"/>
                  <a:gd name="T39" fmla="*/ 73 h 183"/>
                  <a:gd name="T40" fmla="*/ 153 w 159"/>
                  <a:gd name="T41" fmla="*/ 135 h 183"/>
                  <a:gd name="T42" fmla="*/ 75 w 159"/>
                  <a:gd name="T43" fmla="*/ 177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9" h="183">
                    <a:moveTo>
                      <a:pt x="158" y="135"/>
                    </a:moveTo>
                    <a:cubicBezTo>
                      <a:pt x="86" y="2"/>
                      <a:pt x="86" y="2"/>
                      <a:pt x="86" y="2"/>
                    </a:cubicBezTo>
                    <a:cubicBezTo>
                      <a:pt x="86" y="1"/>
                      <a:pt x="85" y="1"/>
                      <a:pt x="84" y="0"/>
                    </a:cubicBezTo>
                    <a:cubicBezTo>
                      <a:pt x="84" y="0"/>
                      <a:pt x="83" y="0"/>
                      <a:pt x="83" y="1"/>
                    </a:cubicBezTo>
                    <a:cubicBezTo>
                      <a:pt x="1" y="45"/>
                      <a:pt x="1" y="45"/>
                      <a:pt x="1" y="45"/>
                    </a:cubicBezTo>
                    <a:cubicBezTo>
                      <a:pt x="0" y="45"/>
                      <a:pt x="0" y="47"/>
                      <a:pt x="0" y="48"/>
                    </a:cubicBezTo>
                    <a:cubicBezTo>
                      <a:pt x="72" y="181"/>
                      <a:pt x="72" y="181"/>
                      <a:pt x="72" y="181"/>
                    </a:cubicBezTo>
                    <a:cubicBezTo>
                      <a:pt x="73" y="182"/>
                      <a:pt x="73" y="182"/>
                      <a:pt x="74" y="183"/>
                    </a:cubicBezTo>
                    <a:cubicBezTo>
                      <a:pt x="74" y="183"/>
                      <a:pt x="74" y="183"/>
                      <a:pt x="74" y="183"/>
                    </a:cubicBezTo>
                    <a:cubicBezTo>
                      <a:pt x="75" y="183"/>
                      <a:pt x="75" y="183"/>
                      <a:pt x="76" y="182"/>
                    </a:cubicBezTo>
                    <a:cubicBezTo>
                      <a:pt x="157" y="138"/>
                      <a:pt x="157" y="138"/>
                      <a:pt x="157" y="138"/>
                    </a:cubicBezTo>
                    <a:cubicBezTo>
                      <a:pt x="158" y="138"/>
                      <a:pt x="159" y="136"/>
                      <a:pt x="158" y="135"/>
                    </a:cubicBezTo>
                    <a:close/>
                    <a:moveTo>
                      <a:pt x="83" y="6"/>
                    </a:moveTo>
                    <a:cubicBezTo>
                      <a:pt x="117" y="69"/>
                      <a:pt x="117" y="69"/>
                      <a:pt x="117" y="69"/>
                    </a:cubicBezTo>
                    <a:cubicBezTo>
                      <a:pt x="39" y="110"/>
                      <a:pt x="39" y="110"/>
                      <a:pt x="39" y="110"/>
                    </a:cubicBezTo>
                    <a:cubicBezTo>
                      <a:pt x="6" y="48"/>
                      <a:pt x="6" y="48"/>
                      <a:pt x="6" y="48"/>
                    </a:cubicBezTo>
                    <a:lnTo>
                      <a:pt x="83" y="6"/>
                    </a:lnTo>
                    <a:close/>
                    <a:moveTo>
                      <a:pt x="75" y="177"/>
                    </a:moveTo>
                    <a:cubicBezTo>
                      <a:pt x="42" y="114"/>
                      <a:pt x="42" y="114"/>
                      <a:pt x="42" y="114"/>
                    </a:cubicBezTo>
                    <a:cubicBezTo>
                      <a:pt x="119" y="73"/>
                      <a:pt x="119" y="73"/>
                      <a:pt x="119" y="73"/>
                    </a:cubicBezTo>
                    <a:cubicBezTo>
                      <a:pt x="153" y="135"/>
                      <a:pt x="153" y="135"/>
                      <a:pt x="153" y="135"/>
                    </a:cubicBezTo>
                    <a:lnTo>
                      <a:pt x="75" y="17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0" name="is1ide-Freeform: Shape 50"/>
              <p:cNvSpPr>
                <a:spLocks/>
              </p:cNvSpPr>
              <p:nvPr/>
            </p:nvSpPr>
            <p:spPr bwMode="auto">
              <a:xfrm>
                <a:off x="8132763" y="-1341438"/>
                <a:ext cx="234950" cy="136525"/>
              </a:xfrm>
              <a:custGeom>
                <a:avLst/>
                <a:gdLst>
                  <a:gd name="T0" fmla="*/ 42 w 43"/>
                  <a:gd name="T1" fmla="*/ 4 h 25"/>
                  <a:gd name="T2" fmla="*/ 43 w 43"/>
                  <a:gd name="T3" fmla="*/ 1 h 25"/>
                  <a:gd name="T4" fmla="*/ 40 w 43"/>
                  <a:gd name="T5" fmla="*/ 0 h 25"/>
                  <a:gd name="T6" fmla="*/ 2 w 43"/>
                  <a:gd name="T7" fmla="*/ 21 h 25"/>
                  <a:gd name="T8" fmla="*/ 1 w 43"/>
                  <a:gd name="T9" fmla="*/ 24 h 25"/>
                  <a:gd name="T10" fmla="*/ 3 w 43"/>
                  <a:gd name="T11" fmla="*/ 25 h 25"/>
                  <a:gd name="T12" fmla="*/ 4 w 43"/>
                  <a:gd name="T13" fmla="*/ 25 h 25"/>
                  <a:gd name="T14" fmla="*/ 42 w 43"/>
                  <a:gd name="T15" fmla="*/ 4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25">
                    <a:moveTo>
                      <a:pt x="42" y="4"/>
                    </a:moveTo>
                    <a:cubicBezTo>
                      <a:pt x="43" y="4"/>
                      <a:pt x="43" y="2"/>
                      <a:pt x="43" y="1"/>
                    </a:cubicBezTo>
                    <a:cubicBezTo>
                      <a:pt x="42" y="0"/>
                      <a:pt x="41" y="0"/>
                      <a:pt x="40" y="0"/>
                    </a:cubicBezTo>
                    <a:cubicBezTo>
                      <a:pt x="2" y="21"/>
                      <a:pt x="2" y="21"/>
                      <a:pt x="2" y="21"/>
                    </a:cubicBezTo>
                    <a:cubicBezTo>
                      <a:pt x="0" y="21"/>
                      <a:pt x="0" y="23"/>
                      <a:pt x="1" y="24"/>
                    </a:cubicBezTo>
                    <a:cubicBezTo>
                      <a:pt x="1" y="25"/>
                      <a:pt x="2" y="25"/>
                      <a:pt x="3" y="25"/>
                    </a:cubicBezTo>
                    <a:cubicBezTo>
                      <a:pt x="3" y="25"/>
                      <a:pt x="3" y="25"/>
                      <a:pt x="4" y="25"/>
                    </a:cubicBezTo>
                    <a:lnTo>
                      <a:pt x="42"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1" name="is1ide-Freeform: Shape 51"/>
              <p:cNvSpPr>
                <a:spLocks/>
              </p:cNvSpPr>
              <p:nvPr/>
            </p:nvSpPr>
            <p:spPr bwMode="auto">
              <a:xfrm>
                <a:off x="8329613" y="-981075"/>
                <a:ext cx="234950" cy="138113"/>
              </a:xfrm>
              <a:custGeom>
                <a:avLst/>
                <a:gdLst>
                  <a:gd name="T0" fmla="*/ 43 w 43"/>
                  <a:gd name="T1" fmla="*/ 1 h 25"/>
                  <a:gd name="T2" fmla="*/ 39 w 43"/>
                  <a:gd name="T3" fmla="*/ 0 h 25"/>
                  <a:gd name="T4" fmla="*/ 1 w 43"/>
                  <a:gd name="T5" fmla="*/ 21 h 25"/>
                  <a:gd name="T6" fmla="*/ 0 w 43"/>
                  <a:gd name="T7" fmla="*/ 24 h 25"/>
                  <a:gd name="T8" fmla="*/ 2 w 43"/>
                  <a:gd name="T9" fmla="*/ 25 h 25"/>
                  <a:gd name="T10" fmla="*/ 3 w 43"/>
                  <a:gd name="T11" fmla="*/ 25 h 25"/>
                  <a:gd name="T12" fmla="*/ 42 w 43"/>
                  <a:gd name="T13" fmla="*/ 4 h 25"/>
                  <a:gd name="T14" fmla="*/ 43 w 43"/>
                  <a:gd name="T15" fmla="*/ 1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25">
                    <a:moveTo>
                      <a:pt x="43" y="1"/>
                    </a:moveTo>
                    <a:cubicBezTo>
                      <a:pt x="42" y="0"/>
                      <a:pt x="41" y="0"/>
                      <a:pt x="39" y="0"/>
                    </a:cubicBezTo>
                    <a:cubicBezTo>
                      <a:pt x="1" y="21"/>
                      <a:pt x="1" y="21"/>
                      <a:pt x="1" y="21"/>
                    </a:cubicBezTo>
                    <a:cubicBezTo>
                      <a:pt x="0" y="22"/>
                      <a:pt x="0" y="23"/>
                      <a:pt x="0" y="24"/>
                    </a:cubicBezTo>
                    <a:cubicBezTo>
                      <a:pt x="1" y="25"/>
                      <a:pt x="2" y="25"/>
                      <a:pt x="2" y="25"/>
                    </a:cubicBezTo>
                    <a:cubicBezTo>
                      <a:pt x="3" y="25"/>
                      <a:pt x="3" y="25"/>
                      <a:pt x="3" y="25"/>
                    </a:cubicBezTo>
                    <a:cubicBezTo>
                      <a:pt x="42" y="4"/>
                      <a:pt x="42" y="4"/>
                      <a:pt x="42" y="4"/>
                    </a:cubicBezTo>
                    <a:cubicBezTo>
                      <a:pt x="43" y="4"/>
                      <a:pt x="43" y="2"/>
                      <a:pt x="4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grpSp>
        <p:nvGrpSpPr>
          <p:cNvPr id="11" name="Group 62"/>
          <p:cNvGrpSpPr/>
          <p:nvPr/>
        </p:nvGrpSpPr>
        <p:grpSpPr>
          <a:xfrm rot="21540000">
            <a:off x="3822789" y="2810823"/>
            <a:ext cx="966789" cy="968376"/>
            <a:chOff x="2552700" y="-1971675"/>
            <a:chExt cx="1935163" cy="1938338"/>
          </a:xfrm>
        </p:grpSpPr>
        <p:sp>
          <p:nvSpPr>
            <p:cNvPr id="31" name="is1ide-Oval 63"/>
            <p:cNvSpPr>
              <a:spLocks/>
            </p:cNvSpPr>
            <p:nvPr/>
          </p:nvSpPr>
          <p:spPr bwMode="auto">
            <a:xfrm>
              <a:off x="2552700" y="-1971675"/>
              <a:ext cx="1935163" cy="1938338"/>
            </a:xfrm>
            <a:prstGeom prst="ellipse">
              <a:avLst/>
            </a:prstGeom>
            <a:gradFill>
              <a:gsLst>
                <a:gs pos="29000">
                  <a:srgbClr val="92D050"/>
                </a:gs>
                <a:gs pos="0">
                  <a:schemeClr val="bg1"/>
                </a:gs>
                <a:gs pos="100000">
                  <a:srgbClr val="00B050"/>
                </a:gs>
              </a:gsLst>
              <a:lin ang="16200000" scaled="1"/>
            </a:gradFill>
            <a:ln>
              <a:noFill/>
            </a:ln>
            <a:effectLst>
              <a:outerShdw blurRad="50800" dist="50800" dir="5400000" algn="ctr" rotWithShape="0">
                <a:srgbClr val="89D790"/>
              </a:outerShdw>
            </a:effectLst>
          </p:spPr>
          <p:txBody>
            <a:bodyPr anchor="ctr"/>
            <a:lstStyle/>
            <a:p>
              <a:pPr algn="ctr"/>
              <a:endParaRPr/>
            </a:p>
          </p:txBody>
        </p:sp>
        <p:grpSp>
          <p:nvGrpSpPr>
            <p:cNvPr id="32" name="Group 64"/>
            <p:cNvGrpSpPr/>
            <p:nvPr/>
          </p:nvGrpSpPr>
          <p:grpSpPr>
            <a:xfrm>
              <a:off x="2908300" y="-1620838"/>
              <a:ext cx="1228725" cy="1236663"/>
              <a:chOff x="2908300" y="-1620838"/>
              <a:chExt cx="1228725" cy="1236663"/>
            </a:xfrm>
          </p:grpSpPr>
          <p:sp>
            <p:nvSpPr>
              <p:cNvPr id="33" name="is1ide-Freeform: Shape 65"/>
              <p:cNvSpPr>
                <a:spLocks/>
              </p:cNvSpPr>
              <p:nvPr/>
            </p:nvSpPr>
            <p:spPr bwMode="auto">
              <a:xfrm>
                <a:off x="3055938" y="-1620838"/>
                <a:ext cx="234950" cy="234950"/>
              </a:xfrm>
              <a:custGeom>
                <a:avLst/>
                <a:gdLst>
                  <a:gd name="T0" fmla="*/ 22 w 43"/>
                  <a:gd name="T1" fmla="*/ 43 h 43"/>
                  <a:gd name="T2" fmla="*/ 43 w 43"/>
                  <a:gd name="T3" fmla="*/ 21 h 43"/>
                  <a:gd name="T4" fmla="*/ 22 w 43"/>
                  <a:gd name="T5" fmla="*/ 0 h 43"/>
                  <a:gd name="T6" fmla="*/ 0 w 43"/>
                  <a:gd name="T7" fmla="*/ 21 h 43"/>
                  <a:gd name="T8" fmla="*/ 22 w 43"/>
                  <a:gd name="T9" fmla="*/ 43 h 43"/>
                  <a:gd name="T10" fmla="*/ 22 w 43"/>
                  <a:gd name="T11" fmla="*/ 5 h 43"/>
                  <a:gd name="T12" fmla="*/ 39 w 43"/>
                  <a:gd name="T13" fmla="*/ 21 h 43"/>
                  <a:gd name="T14" fmla="*/ 22 w 43"/>
                  <a:gd name="T15" fmla="*/ 38 h 43"/>
                  <a:gd name="T16" fmla="*/ 5 w 43"/>
                  <a:gd name="T17" fmla="*/ 21 h 43"/>
                  <a:gd name="T18" fmla="*/ 22 w 43"/>
                  <a:gd name="T19" fmla="*/ 5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43">
                    <a:moveTo>
                      <a:pt x="22" y="43"/>
                    </a:moveTo>
                    <a:cubicBezTo>
                      <a:pt x="34" y="43"/>
                      <a:pt x="43" y="33"/>
                      <a:pt x="43" y="21"/>
                    </a:cubicBezTo>
                    <a:cubicBezTo>
                      <a:pt x="43" y="10"/>
                      <a:pt x="34" y="0"/>
                      <a:pt x="22" y="0"/>
                    </a:cubicBezTo>
                    <a:cubicBezTo>
                      <a:pt x="10" y="0"/>
                      <a:pt x="0" y="10"/>
                      <a:pt x="0" y="21"/>
                    </a:cubicBezTo>
                    <a:cubicBezTo>
                      <a:pt x="0" y="33"/>
                      <a:pt x="10" y="43"/>
                      <a:pt x="22" y="43"/>
                    </a:cubicBezTo>
                    <a:close/>
                    <a:moveTo>
                      <a:pt x="22" y="5"/>
                    </a:moveTo>
                    <a:cubicBezTo>
                      <a:pt x="31" y="5"/>
                      <a:pt x="39" y="12"/>
                      <a:pt x="39" y="21"/>
                    </a:cubicBezTo>
                    <a:cubicBezTo>
                      <a:pt x="39" y="31"/>
                      <a:pt x="31" y="38"/>
                      <a:pt x="22" y="38"/>
                    </a:cubicBezTo>
                    <a:cubicBezTo>
                      <a:pt x="12" y="38"/>
                      <a:pt x="5" y="31"/>
                      <a:pt x="5" y="21"/>
                    </a:cubicBezTo>
                    <a:cubicBezTo>
                      <a:pt x="5" y="12"/>
                      <a:pt x="12" y="5"/>
                      <a:pt x="22"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4" name="is1ide-Freeform: Shape 66"/>
              <p:cNvSpPr>
                <a:spLocks/>
              </p:cNvSpPr>
              <p:nvPr/>
            </p:nvSpPr>
            <p:spPr bwMode="auto">
              <a:xfrm>
                <a:off x="3749675" y="-1620838"/>
                <a:ext cx="234950" cy="234950"/>
              </a:xfrm>
              <a:custGeom>
                <a:avLst/>
                <a:gdLst>
                  <a:gd name="T0" fmla="*/ 22 w 43"/>
                  <a:gd name="T1" fmla="*/ 43 h 43"/>
                  <a:gd name="T2" fmla="*/ 43 w 43"/>
                  <a:gd name="T3" fmla="*/ 21 h 43"/>
                  <a:gd name="T4" fmla="*/ 22 w 43"/>
                  <a:gd name="T5" fmla="*/ 0 h 43"/>
                  <a:gd name="T6" fmla="*/ 0 w 43"/>
                  <a:gd name="T7" fmla="*/ 21 h 43"/>
                  <a:gd name="T8" fmla="*/ 22 w 43"/>
                  <a:gd name="T9" fmla="*/ 43 h 43"/>
                  <a:gd name="T10" fmla="*/ 22 w 43"/>
                  <a:gd name="T11" fmla="*/ 5 h 43"/>
                  <a:gd name="T12" fmla="*/ 39 w 43"/>
                  <a:gd name="T13" fmla="*/ 21 h 43"/>
                  <a:gd name="T14" fmla="*/ 22 w 43"/>
                  <a:gd name="T15" fmla="*/ 38 h 43"/>
                  <a:gd name="T16" fmla="*/ 5 w 43"/>
                  <a:gd name="T17" fmla="*/ 21 h 43"/>
                  <a:gd name="T18" fmla="*/ 22 w 43"/>
                  <a:gd name="T19" fmla="*/ 5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43">
                    <a:moveTo>
                      <a:pt x="22" y="43"/>
                    </a:moveTo>
                    <a:cubicBezTo>
                      <a:pt x="34" y="43"/>
                      <a:pt x="43" y="33"/>
                      <a:pt x="43" y="21"/>
                    </a:cubicBezTo>
                    <a:cubicBezTo>
                      <a:pt x="43" y="10"/>
                      <a:pt x="34" y="0"/>
                      <a:pt x="22" y="0"/>
                    </a:cubicBezTo>
                    <a:cubicBezTo>
                      <a:pt x="10" y="0"/>
                      <a:pt x="0" y="10"/>
                      <a:pt x="0" y="21"/>
                    </a:cubicBezTo>
                    <a:cubicBezTo>
                      <a:pt x="0" y="33"/>
                      <a:pt x="10" y="43"/>
                      <a:pt x="22" y="43"/>
                    </a:cubicBezTo>
                    <a:close/>
                    <a:moveTo>
                      <a:pt x="22" y="5"/>
                    </a:moveTo>
                    <a:cubicBezTo>
                      <a:pt x="31" y="5"/>
                      <a:pt x="39" y="12"/>
                      <a:pt x="39" y="21"/>
                    </a:cubicBezTo>
                    <a:cubicBezTo>
                      <a:pt x="39" y="31"/>
                      <a:pt x="31" y="38"/>
                      <a:pt x="22" y="38"/>
                    </a:cubicBezTo>
                    <a:cubicBezTo>
                      <a:pt x="13" y="38"/>
                      <a:pt x="5" y="31"/>
                      <a:pt x="5" y="21"/>
                    </a:cubicBezTo>
                    <a:cubicBezTo>
                      <a:pt x="5" y="12"/>
                      <a:pt x="13" y="5"/>
                      <a:pt x="22"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5" name="is1ide-Freeform: Shape 67"/>
              <p:cNvSpPr>
                <a:spLocks/>
              </p:cNvSpPr>
              <p:nvPr/>
            </p:nvSpPr>
            <p:spPr bwMode="auto">
              <a:xfrm>
                <a:off x="2908300" y="-1358900"/>
                <a:ext cx="1228725" cy="974725"/>
              </a:xfrm>
              <a:custGeom>
                <a:avLst/>
                <a:gdLst>
                  <a:gd name="T0" fmla="*/ 205 w 225"/>
                  <a:gd name="T1" fmla="*/ 13 h 178"/>
                  <a:gd name="T2" fmla="*/ 151 w 225"/>
                  <a:gd name="T3" fmla="*/ 13 h 178"/>
                  <a:gd name="T4" fmla="*/ 112 w 225"/>
                  <a:gd name="T5" fmla="*/ 60 h 178"/>
                  <a:gd name="T6" fmla="*/ 74 w 225"/>
                  <a:gd name="T7" fmla="*/ 13 h 178"/>
                  <a:gd name="T8" fmla="*/ 19 w 225"/>
                  <a:gd name="T9" fmla="*/ 13 h 178"/>
                  <a:gd name="T10" fmla="*/ 2 w 225"/>
                  <a:gd name="T11" fmla="*/ 54 h 178"/>
                  <a:gd name="T12" fmla="*/ 26 w 225"/>
                  <a:gd name="T13" fmla="*/ 94 h 178"/>
                  <a:gd name="T14" fmla="*/ 36 w 225"/>
                  <a:gd name="T15" fmla="*/ 178 h 178"/>
                  <a:gd name="T16" fmla="*/ 53 w 225"/>
                  <a:gd name="T17" fmla="*/ 169 h 178"/>
                  <a:gd name="T18" fmla="*/ 74 w 225"/>
                  <a:gd name="T19" fmla="*/ 169 h 178"/>
                  <a:gd name="T20" fmla="*/ 77 w 225"/>
                  <a:gd name="T21" fmla="*/ 60 h 178"/>
                  <a:gd name="T22" fmla="*/ 112 w 225"/>
                  <a:gd name="T23" fmla="*/ 78 h 178"/>
                  <a:gd name="T24" fmla="*/ 147 w 225"/>
                  <a:gd name="T25" fmla="*/ 61 h 178"/>
                  <a:gd name="T26" fmla="*/ 151 w 225"/>
                  <a:gd name="T27" fmla="*/ 169 h 178"/>
                  <a:gd name="T28" fmla="*/ 171 w 225"/>
                  <a:gd name="T29" fmla="*/ 169 h 178"/>
                  <a:gd name="T30" fmla="*/ 189 w 225"/>
                  <a:gd name="T31" fmla="*/ 178 h 178"/>
                  <a:gd name="T32" fmla="*/ 199 w 225"/>
                  <a:gd name="T33" fmla="*/ 169 h 178"/>
                  <a:gd name="T34" fmla="*/ 207 w 225"/>
                  <a:gd name="T35" fmla="*/ 90 h 178"/>
                  <a:gd name="T36" fmla="*/ 81 w 225"/>
                  <a:gd name="T37" fmla="*/ 57 h 178"/>
                  <a:gd name="T38" fmla="*/ 68 w 225"/>
                  <a:gd name="T39" fmla="*/ 24 h 178"/>
                  <a:gd name="T40" fmla="*/ 66 w 225"/>
                  <a:gd name="T41" fmla="*/ 44 h 178"/>
                  <a:gd name="T42" fmla="*/ 69 w 225"/>
                  <a:gd name="T43" fmla="*/ 147 h 178"/>
                  <a:gd name="T44" fmla="*/ 69 w 225"/>
                  <a:gd name="T45" fmla="*/ 169 h 178"/>
                  <a:gd name="T46" fmla="*/ 52 w 225"/>
                  <a:gd name="T47" fmla="*/ 92 h 178"/>
                  <a:gd name="T48" fmla="*/ 41 w 225"/>
                  <a:gd name="T49" fmla="*/ 168 h 178"/>
                  <a:gd name="T50" fmla="*/ 30 w 225"/>
                  <a:gd name="T51" fmla="*/ 169 h 178"/>
                  <a:gd name="T52" fmla="*/ 31 w 225"/>
                  <a:gd name="T53" fmla="*/ 92 h 178"/>
                  <a:gd name="T54" fmla="*/ 31 w 225"/>
                  <a:gd name="T55" fmla="*/ 76 h 178"/>
                  <a:gd name="T56" fmla="*/ 27 w 225"/>
                  <a:gd name="T57" fmla="*/ 35 h 178"/>
                  <a:gd name="T58" fmla="*/ 23 w 225"/>
                  <a:gd name="T59" fmla="*/ 68 h 178"/>
                  <a:gd name="T60" fmla="*/ 27 w 225"/>
                  <a:gd name="T61" fmla="*/ 80 h 178"/>
                  <a:gd name="T62" fmla="*/ 26 w 225"/>
                  <a:gd name="T63" fmla="*/ 89 h 178"/>
                  <a:gd name="T64" fmla="*/ 6 w 225"/>
                  <a:gd name="T65" fmla="*/ 42 h 178"/>
                  <a:gd name="T66" fmla="*/ 48 w 225"/>
                  <a:gd name="T67" fmla="*/ 4 h 178"/>
                  <a:gd name="T68" fmla="*/ 88 w 225"/>
                  <a:gd name="T69" fmla="*/ 47 h 178"/>
                  <a:gd name="T70" fmla="*/ 110 w 225"/>
                  <a:gd name="T71" fmla="*/ 64 h 178"/>
                  <a:gd name="T72" fmla="*/ 114 w 225"/>
                  <a:gd name="T73" fmla="*/ 72 h 178"/>
                  <a:gd name="T74" fmla="*/ 26 w 225"/>
                  <a:gd name="T75" fmla="*/ 43 h 178"/>
                  <a:gd name="T76" fmla="*/ 26 w 225"/>
                  <a:gd name="T77" fmla="*/ 43 h 178"/>
                  <a:gd name="T78" fmla="*/ 198 w 225"/>
                  <a:gd name="T79" fmla="*/ 89 h 178"/>
                  <a:gd name="T80" fmla="*/ 198 w 225"/>
                  <a:gd name="T81" fmla="*/ 80 h 178"/>
                  <a:gd name="T82" fmla="*/ 202 w 225"/>
                  <a:gd name="T83" fmla="*/ 68 h 178"/>
                  <a:gd name="T84" fmla="*/ 198 w 225"/>
                  <a:gd name="T85" fmla="*/ 35 h 178"/>
                  <a:gd name="T86" fmla="*/ 194 w 225"/>
                  <a:gd name="T87" fmla="*/ 76 h 178"/>
                  <a:gd name="T88" fmla="*/ 194 w 225"/>
                  <a:gd name="T89" fmla="*/ 92 h 178"/>
                  <a:gd name="T90" fmla="*/ 195 w 225"/>
                  <a:gd name="T91" fmla="*/ 169 h 178"/>
                  <a:gd name="T92" fmla="*/ 183 w 225"/>
                  <a:gd name="T93" fmla="*/ 168 h 178"/>
                  <a:gd name="T94" fmla="*/ 173 w 225"/>
                  <a:gd name="T95" fmla="*/ 92 h 178"/>
                  <a:gd name="T96" fmla="*/ 155 w 225"/>
                  <a:gd name="T97" fmla="*/ 169 h 178"/>
                  <a:gd name="T98" fmla="*/ 156 w 225"/>
                  <a:gd name="T99" fmla="*/ 147 h 178"/>
                  <a:gd name="T100" fmla="*/ 159 w 225"/>
                  <a:gd name="T101" fmla="*/ 44 h 178"/>
                  <a:gd name="T102" fmla="*/ 157 w 225"/>
                  <a:gd name="T103" fmla="*/ 24 h 178"/>
                  <a:gd name="T104" fmla="*/ 144 w 225"/>
                  <a:gd name="T105" fmla="*/ 57 h 178"/>
                  <a:gd name="T106" fmla="*/ 117 w 225"/>
                  <a:gd name="T107" fmla="*/ 63 h 178"/>
                  <a:gd name="T108" fmla="*/ 137 w 225"/>
                  <a:gd name="T109" fmla="*/ 47 h 178"/>
                  <a:gd name="T110" fmla="*/ 177 w 225"/>
                  <a:gd name="T111" fmla="*/ 4 h 178"/>
                  <a:gd name="T112" fmla="*/ 218 w 225"/>
                  <a:gd name="T113" fmla="*/ 42 h 178"/>
                  <a:gd name="T114" fmla="*/ 203 w 225"/>
                  <a:gd name="T115" fmla="*/ 5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25" h="178">
                    <a:moveTo>
                      <a:pt x="222" y="40"/>
                    </a:moveTo>
                    <a:cubicBezTo>
                      <a:pt x="222" y="40"/>
                      <a:pt x="222" y="40"/>
                      <a:pt x="222" y="40"/>
                    </a:cubicBezTo>
                    <a:cubicBezTo>
                      <a:pt x="205" y="13"/>
                      <a:pt x="205" y="13"/>
                      <a:pt x="205" y="13"/>
                    </a:cubicBezTo>
                    <a:cubicBezTo>
                      <a:pt x="199" y="4"/>
                      <a:pt x="195" y="0"/>
                      <a:pt x="177" y="0"/>
                    </a:cubicBezTo>
                    <a:cubicBezTo>
                      <a:pt x="177" y="0"/>
                      <a:pt x="177" y="0"/>
                      <a:pt x="177" y="0"/>
                    </a:cubicBezTo>
                    <a:cubicBezTo>
                      <a:pt x="158" y="0"/>
                      <a:pt x="154" y="8"/>
                      <a:pt x="151" y="13"/>
                    </a:cubicBezTo>
                    <a:cubicBezTo>
                      <a:pt x="151" y="13"/>
                      <a:pt x="151" y="13"/>
                      <a:pt x="151" y="13"/>
                    </a:cubicBezTo>
                    <a:cubicBezTo>
                      <a:pt x="147" y="20"/>
                      <a:pt x="135" y="41"/>
                      <a:pt x="133" y="44"/>
                    </a:cubicBezTo>
                    <a:cubicBezTo>
                      <a:pt x="131" y="46"/>
                      <a:pt x="119" y="55"/>
                      <a:pt x="112" y="60"/>
                    </a:cubicBezTo>
                    <a:cubicBezTo>
                      <a:pt x="107" y="56"/>
                      <a:pt x="98" y="49"/>
                      <a:pt x="92" y="44"/>
                    </a:cubicBezTo>
                    <a:cubicBezTo>
                      <a:pt x="90" y="41"/>
                      <a:pt x="77" y="20"/>
                      <a:pt x="74" y="13"/>
                    </a:cubicBezTo>
                    <a:cubicBezTo>
                      <a:pt x="74" y="13"/>
                      <a:pt x="74" y="13"/>
                      <a:pt x="74" y="13"/>
                    </a:cubicBezTo>
                    <a:cubicBezTo>
                      <a:pt x="71" y="8"/>
                      <a:pt x="66" y="0"/>
                      <a:pt x="48" y="0"/>
                    </a:cubicBezTo>
                    <a:cubicBezTo>
                      <a:pt x="48" y="0"/>
                      <a:pt x="48" y="0"/>
                      <a:pt x="48" y="0"/>
                    </a:cubicBezTo>
                    <a:cubicBezTo>
                      <a:pt x="29" y="0"/>
                      <a:pt x="26" y="4"/>
                      <a:pt x="19" y="13"/>
                    </a:cubicBezTo>
                    <a:cubicBezTo>
                      <a:pt x="2" y="40"/>
                      <a:pt x="2" y="40"/>
                      <a:pt x="2" y="40"/>
                    </a:cubicBezTo>
                    <a:cubicBezTo>
                      <a:pt x="2" y="40"/>
                      <a:pt x="2" y="40"/>
                      <a:pt x="2" y="40"/>
                    </a:cubicBezTo>
                    <a:cubicBezTo>
                      <a:pt x="0" y="44"/>
                      <a:pt x="0" y="49"/>
                      <a:pt x="2" y="54"/>
                    </a:cubicBezTo>
                    <a:cubicBezTo>
                      <a:pt x="17" y="90"/>
                      <a:pt x="17" y="90"/>
                      <a:pt x="17" y="90"/>
                    </a:cubicBezTo>
                    <a:cubicBezTo>
                      <a:pt x="19" y="92"/>
                      <a:pt x="21" y="94"/>
                      <a:pt x="25" y="94"/>
                    </a:cubicBezTo>
                    <a:cubicBezTo>
                      <a:pt x="25" y="94"/>
                      <a:pt x="25" y="94"/>
                      <a:pt x="26" y="94"/>
                    </a:cubicBezTo>
                    <a:cubicBezTo>
                      <a:pt x="25" y="153"/>
                      <a:pt x="25" y="167"/>
                      <a:pt x="25" y="169"/>
                    </a:cubicBezTo>
                    <a:cubicBezTo>
                      <a:pt x="25" y="169"/>
                      <a:pt x="25" y="169"/>
                      <a:pt x="25" y="169"/>
                    </a:cubicBezTo>
                    <a:cubicBezTo>
                      <a:pt x="26" y="174"/>
                      <a:pt x="30" y="178"/>
                      <a:pt x="36" y="178"/>
                    </a:cubicBezTo>
                    <a:cubicBezTo>
                      <a:pt x="41" y="177"/>
                      <a:pt x="46" y="173"/>
                      <a:pt x="46" y="169"/>
                    </a:cubicBezTo>
                    <a:cubicBezTo>
                      <a:pt x="50" y="122"/>
                      <a:pt x="50" y="122"/>
                      <a:pt x="50" y="122"/>
                    </a:cubicBezTo>
                    <a:cubicBezTo>
                      <a:pt x="53" y="169"/>
                      <a:pt x="53" y="169"/>
                      <a:pt x="53" y="169"/>
                    </a:cubicBezTo>
                    <a:cubicBezTo>
                      <a:pt x="54" y="173"/>
                      <a:pt x="58" y="177"/>
                      <a:pt x="63" y="178"/>
                    </a:cubicBezTo>
                    <a:cubicBezTo>
                      <a:pt x="64" y="178"/>
                      <a:pt x="64" y="178"/>
                      <a:pt x="64" y="178"/>
                    </a:cubicBezTo>
                    <a:cubicBezTo>
                      <a:pt x="69" y="178"/>
                      <a:pt x="73" y="174"/>
                      <a:pt x="74" y="169"/>
                    </a:cubicBezTo>
                    <a:cubicBezTo>
                      <a:pt x="74" y="169"/>
                      <a:pt x="74" y="169"/>
                      <a:pt x="74" y="169"/>
                    </a:cubicBezTo>
                    <a:cubicBezTo>
                      <a:pt x="74" y="166"/>
                      <a:pt x="72" y="100"/>
                      <a:pt x="71" y="51"/>
                    </a:cubicBezTo>
                    <a:cubicBezTo>
                      <a:pt x="77" y="60"/>
                      <a:pt x="77" y="60"/>
                      <a:pt x="77" y="60"/>
                    </a:cubicBezTo>
                    <a:cubicBezTo>
                      <a:pt x="77" y="60"/>
                      <a:pt x="78" y="61"/>
                      <a:pt x="78" y="61"/>
                    </a:cubicBezTo>
                    <a:cubicBezTo>
                      <a:pt x="107" y="77"/>
                      <a:pt x="107" y="77"/>
                      <a:pt x="107" y="77"/>
                    </a:cubicBezTo>
                    <a:cubicBezTo>
                      <a:pt x="108" y="78"/>
                      <a:pt x="110" y="78"/>
                      <a:pt x="112" y="78"/>
                    </a:cubicBezTo>
                    <a:cubicBezTo>
                      <a:pt x="113" y="78"/>
                      <a:pt x="113" y="78"/>
                      <a:pt x="114" y="78"/>
                    </a:cubicBezTo>
                    <a:cubicBezTo>
                      <a:pt x="115" y="78"/>
                      <a:pt x="117" y="78"/>
                      <a:pt x="118" y="77"/>
                    </a:cubicBezTo>
                    <a:cubicBezTo>
                      <a:pt x="147" y="61"/>
                      <a:pt x="147" y="61"/>
                      <a:pt x="147" y="61"/>
                    </a:cubicBezTo>
                    <a:cubicBezTo>
                      <a:pt x="147" y="61"/>
                      <a:pt x="147" y="60"/>
                      <a:pt x="147" y="60"/>
                    </a:cubicBezTo>
                    <a:cubicBezTo>
                      <a:pt x="154" y="51"/>
                      <a:pt x="154" y="51"/>
                      <a:pt x="154" y="51"/>
                    </a:cubicBezTo>
                    <a:cubicBezTo>
                      <a:pt x="152" y="100"/>
                      <a:pt x="151" y="166"/>
                      <a:pt x="151" y="169"/>
                    </a:cubicBezTo>
                    <a:cubicBezTo>
                      <a:pt x="151" y="169"/>
                      <a:pt x="151" y="169"/>
                      <a:pt x="151" y="169"/>
                    </a:cubicBezTo>
                    <a:cubicBezTo>
                      <a:pt x="151" y="174"/>
                      <a:pt x="156" y="178"/>
                      <a:pt x="161" y="178"/>
                    </a:cubicBezTo>
                    <a:cubicBezTo>
                      <a:pt x="167" y="177"/>
                      <a:pt x="171" y="173"/>
                      <a:pt x="171" y="169"/>
                    </a:cubicBezTo>
                    <a:cubicBezTo>
                      <a:pt x="175" y="122"/>
                      <a:pt x="175" y="122"/>
                      <a:pt x="175" y="122"/>
                    </a:cubicBezTo>
                    <a:cubicBezTo>
                      <a:pt x="179" y="169"/>
                      <a:pt x="179" y="169"/>
                      <a:pt x="179" y="169"/>
                    </a:cubicBezTo>
                    <a:cubicBezTo>
                      <a:pt x="179" y="173"/>
                      <a:pt x="183" y="177"/>
                      <a:pt x="189" y="178"/>
                    </a:cubicBezTo>
                    <a:cubicBezTo>
                      <a:pt x="189" y="178"/>
                      <a:pt x="189" y="178"/>
                      <a:pt x="189" y="178"/>
                    </a:cubicBezTo>
                    <a:cubicBezTo>
                      <a:pt x="194" y="178"/>
                      <a:pt x="199" y="174"/>
                      <a:pt x="199" y="169"/>
                    </a:cubicBezTo>
                    <a:cubicBezTo>
                      <a:pt x="199" y="169"/>
                      <a:pt x="199" y="169"/>
                      <a:pt x="199" y="169"/>
                    </a:cubicBezTo>
                    <a:cubicBezTo>
                      <a:pt x="199" y="167"/>
                      <a:pt x="199" y="153"/>
                      <a:pt x="199" y="94"/>
                    </a:cubicBezTo>
                    <a:cubicBezTo>
                      <a:pt x="199" y="94"/>
                      <a:pt x="200" y="94"/>
                      <a:pt x="200" y="94"/>
                    </a:cubicBezTo>
                    <a:cubicBezTo>
                      <a:pt x="203" y="94"/>
                      <a:pt x="206" y="92"/>
                      <a:pt x="207" y="90"/>
                    </a:cubicBezTo>
                    <a:cubicBezTo>
                      <a:pt x="223" y="54"/>
                      <a:pt x="223" y="54"/>
                      <a:pt x="223" y="54"/>
                    </a:cubicBezTo>
                    <a:cubicBezTo>
                      <a:pt x="225" y="49"/>
                      <a:pt x="225" y="44"/>
                      <a:pt x="222" y="40"/>
                    </a:cubicBezTo>
                    <a:close/>
                    <a:moveTo>
                      <a:pt x="81" y="57"/>
                    </a:moveTo>
                    <a:cubicBezTo>
                      <a:pt x="71" y="43"/>
                      <a:pt x="71" y="43"/>
                      <a:pt x="71" y="43"/>
                    </a:cubicBezTo>
                    <a:cubicBezTo>
                      <a:pt x="71" y="37"/>
                      <a:pt x="70" y="32"/>
                      <a:pt x="70" y="27"/>
                    </a:cubicBezTo>
                    <a:cubicBezTo>
                      <a:pt x="70" y="25"/>
                      <a:pt x="69" y="24"/>
                      <a:pt x="68" y="24"/>
                    </a:cubicBezTo>
                    <a:cubicBezTo>
                      <a:pt x="68" y="24"/>
                      <a:pt x="68" y="24"/>
                      <a:pt x="68" y="24"/>
                    </a:cubicBezTo>
                    <a:cubicBezTo>
                      <a:pt x="67" y="24"/>
                      <a:pt x="66" y="25"/>
                      <a:pt x="66" y="27"/>
                    </a:cubicBezTo>
                    <a:cubicBezTo>
                      <a:pt x="66" y="27"/>
                      <a:pt x="66" y="33"/>
                      <a:pt x="66" y="44"/>
                    </a:cubicBezTo>
                    <a:cubicBezTo>
                      <a:pt x="66" y="44"/>
                      <a:pt x="66" y="44"/>
                      <a:pt x="66" y="44"/>
                    </a:cubicBezTo>
                    <a:cubicBezTo>
                      <a:pt x="66" y="58"/>
                      <a:pt x="67" y="78"/>
                      <a:pt x="67" y="98"/>
                    </a:cubicBezTo>
                    <a:cubicBezTo>
                      <a:pt x="68" y="116"/>
                      <a:pt x="68" y="133"/>
                      <a:pt x="69" y="147"/>
                    </a:cubicBezTo>
                    <a:cubicBezTo>
                      <a:pt x="69" y="153"/>
                      <a:pt x="69" y="159"/>
                      <a:pt x="69" y="163"/>
                    </a:cubicBezTo>
                    <a:cubicBezTo>
                      <a:pt x="69" y="166"/>
                      <a:pt x="69" y="167"/>
                      <a:pt x="69" y="169"/>
                    </a:cubicBezTo>
                    <a:cubicBezTo>
                      <a:pt x="69" y="169"/>
                      <a:pt x="69" y="169"/>
                      <a:pt x="69" y="169"/>
                    </a:cubicBezTo>
                    <a:cubicBezTo>
                      <a:pt x="69" y="171"/>
                      <a:pt x="67" y="173"/>
                      <a:pt x="64" y="173"/>
                    </a:cubicBezTo>
                    <a:cubicBezTo>
                      <a:pt x="61" y="173"/>
                      <a:pt x="58" y="171"/>
                      <a:pt x="58" y="168"/>
                    </a:cubicBezTo>
                    <a:cubicBezTo>
                      <a:pt x="52" y="92"/>
                      <a:pt x="52" y="92"/>
                      <a:pt x="52" y="92"/>
                    </a:cubicBezTo>
                    <a:cubicBezTo>
                      <a:pt x="52" y="91"/>
                      <a:pt x="51" y="90"/>
                      <a:pt x="50" y="90"/>
                    </a:cubicBezTo>
                    <a:cubicBezTo>
                      <a:pt x="48" y="90"/>
                      <a:pt x="47" y="91"/>
                      <a:pt x="47" y="92"/>
                    </a:cubicBezTo>
                    <a:cubicBezTo>
                      <a:pt x="41" y="168"/>
                      <a:pt x="41" y="168"/>
                      <a:pt x="41" y="168"/>
                    </a:cubicBezTo>
                    <a:cubicBezTo>
                      <a:pt x="41" y="171"/>
                      <a:pt x="39" y="173"/>
                      <a:pt x="36" y="173"/>
                    </a:cubicBezTo>
                    <a:cubicBezTo>
                      <a:pt x="33" y="173"/>
                      <a:pt x="30" y="171"/>
                      <a:pt x="30" y="169"/>
                    </a:cubicBezTo>
                    <a:cubicBezTo>
                      <a:pt x="30" y="169"/>
                      <a:pt x="30" y="169"/>
                      <a:pt x="30" y="169"/>
                    </a:cubicBezTo>
                    <a:cubicBezTo>
                      <a:pt x="30" y="167"/>
                      <a:pt x="30" y="165"/>
                      <a:pt x="30" y="162"/>
                    </a:cubicBezTo>
                    <a:cubicBezTo>
                      <a:pt x="30" y="157"/>
                      <a:pt x="30" y="151"/>
                      <a:pt x="30" y="144"/>
                    </a:cubicBezTo>
                    <a:cubicBezTo>
                      <a:pt x="30" y="129"/>
                      <a:pt x="30" y="110"/>
                      <a:pt x="31" y="92"/>
                    </a:cubicBezTo>
                    <a:cubicBezTo>
                      <a:pt x="33" y="90"/>
                      <a:pt x="34" y="87"/>
                      <a:pt x="33" y="84"/>
                    </a:cubicBezTo>
                    <a:cubicBezTo>
                      <a:pt x="33" y="84"/>
                      <a:pt x="33" y="84"/>
                      <a:pt x="33" y="83"/>
                    </a:cubicBezTo>
                    <a:cubicBezTo>
                      <a:pt x="33" y="83"/>
                      <a:pt x="32" y="80"/>
                      <a:pt x="31" y="76"/>
                    </a:cubicBezTo>
                    <a:cubicBezTo>
                      <a:pt x="31" y="50"/>
                      <a:pt x="31" y="36"/>
                      <a:pt x="31" y="36"/>
                    </a:cubicBezTo>
                    <a:cubicBezTo>
                      <a:pt x="31" y="35"/>
                      <a:pt x="30" y="34"/>
                      <a:pt x="29" y="34"/>
                    </a:cubicBezTo>
                    <a:cubicBezTo>
                      <a:pt x="28" y="34"/>
                      <a:pt x="27" y="34"/>
                      <a:pt x="27" y="35"/>
                    </a:cubicBezTo>
                    <a:cubicBezTo>
                      <a:pt x="17" y="48"/>
                      <a:pt x="17" y="48"/>
                      <a:pt x="17" y="48"/>
                    </a:cubicBezTo>
                    <a:cubicBezTo>
                      <a:pt x="17" y="48"/>
                      <a:pt x="17" y="49"/>
                      <a:pt x="17" y="50"/>
                    </a:cubicBezTo>
                    <a:cubicBezTo>
                      <a:pt x="17" y="50"/>
                      <a:pt x="20" y="59"/>
                      <a:pt x="23" y="68"/>
                    </a:cubicBezTo>
                    <a:cubicBezTo>
                      <a:pt x="24" y="71"/>
                      <a:pt x="25" y="74"/>
                      <a:pt x="26" y="77"/>
                    </a:cubicBezTo>
                    <a:cubicBezTo>
                      <a:pt x="26" y="77"/>
                      <a:pt x="26" y="77"/>
                      <a:pt x="26" y="77"/>
                    </a:cubicBezTo>
                    <a:cubicBezTo>
                      <a:pt x="26" y="78"/>
                      <a:pt x="27" y="79"/>
                      <a:pt x="27" y="80"/>
                    </a:cubicBezTo>
                    <a:cubicBezTo>
                      <a:pt x="28" y="82"/>
                      <a:pt x="28" y="84"/>
                      <a:pt x="29" y="85"/>
                    </a:cubicBezTo>
                    <a:cubicBezTo>
                      <a:pt x="29" y="85"/>
                      <a:pt x="29" y="85"/>
                      <a:pt x="29" y="85"/>
                    </a:cubicBezTo>
                    <a:cubicBezTo>
                      <a:pt x="29" y="87"/>
                      <a:pt x="28" y="88"/>
                      <a:pt x="26" y="89"/>
                    </a:cubicBezTo>
                    <a:cubicBezTo>
                      <a:pt x="24" y="90"/>
                      <a:pt x="22" y="89"/>
                      <a:pt x="21" y="88"/>
                    </a:cubicBezTo>
                    <a:cubicBezTo>
                      <a:pt x="6" y="52"/>
                      <a:pt x="6" y="52"/>
                      <a:pt x="6" y="52"/>
                    </a:cubicBezTo>
                    <a:cubicBezTo>
                      <a:pt x="5" y="49"/>
                      <a:pt x="5" y="45"/>
                      <a:pt x="6" y="42"/>
                    </a:cubicBezTo>
                    <a:cubicBezTo>
                      <a:pt x="23" y="16"/>
                      <a:pt x="23" y="16"/>
                      <a:pt x="23" y="16"/>
                    </a:cubicBezTo>
                    <a:cubicBezTo>
                      <a:pt x="29" y="8"/>
                      <a:pt x="31" y="4"/>
                      <a:pt x="48" y="4"/>
                    </a:cubicBezTo>
                    <a:cubicBezTo>
                      <a:pt x="48" y="4"/>
                      <a:pt x="48" y="4"/>
                      <a:pt x="48" y="4"/>
                    </a:cubicBezTo>
                    <a:cubicBezTo>
                      <a:pt x="64" y="4"/>
                      <a:pt x="67" y="11"/>
                      <a:pt x="69" y="15"/>
                    </a:cubicBezTo>
                    <a:cubicBezTo>
                      <a:pt x="70" y="15"/>
                      <a:pt x="70" y="15"/>
                      <a:pt x="70" y="15"/>
                    </a:cubicBezTo>
                    <a:cubicBezTo>
                      <a:pt x="74" y="22"/>
                      <a:pt x="88" y="47"/>
                      <a:pt x="88" y="47"/>
                    </a:cubicBezTo>
                    <a:cubicBezTo>
                      <a:pt x="88" y="47"/>
                      <a:pt x="88" y="47"/>
                      <a:pt x="88" y="47"/>
                    </a:cubicBezTo>
                    <a:cubicBezTo>
                      <a:pt x="88" y="47"/>
                      <a:pt x="95" y="52"/>
                      <a:pt x="101" y="57"/>
                    </a:cubicBezTo>
                    <a:cubicBezTo>
                      <a:pt x="104" y="60"/>
                      <a:pt x="108" y="62"/>
                      <a:pt x="110" y="64"/>
                    </a:cubicBezTo>
                    <a:cubicBezTo>
                      <a:pt x="112" y="65"/>
                      <a:pt x="113" y="66"/>
                      <a:pt x="114" y="67"/>
                    </a:cubicBezTo>
                    <a:cubicBezTo>
                      <a:pt x="114" y="67"/>
                      <a:pt x="114" y="67"/>
                      <a:pt x="114" y="67"/>
                    </a:cubicBezTo>
                    <a:cubicBezTo>
                      <a:pt x="115" y="68"/>
                      <a:pt x="115" y="70"/>
                      <a:pt x="114" y="72"/>
                    </a:cubicBezTo>
                    <a:cubicBezTo>
                      <a:pt x="113" y="73"/>
                      <a:pt x="111" y="74"/>
                      <a:pt x="109" y="73"/>
                    </a:cubicBezTo>
                    <a:lnTo>
                      <a:pt x="81" y="57"/>
                    </a:lnTo>
                    <a:close/>
                    <a:moveTo>
                      <a:pt x="26" y="43"/>
                    </a:moveTo>
                    <a:cubicBezTo>
                      <a:pt x="26" y="48"/>
                      <a:pt x="26" y="54"/>
                      <a:pt x="26" y="63"/>
                    </a:cubicBezTo>
                    <a:cubicBezTo>
                      <a:pt x="25" y="58"/>
                      <a:pt x="23" y="54"/>
                      <a:pt x="22" y="50"/>
                    </a:cubicBezTo>
                    <a:lnTo>
                      <a:pt x="26" y="43"/>
                    </a:lnTo>
                    <a:close/>
                    <a:moveTo>
                      <a:pt x="219" y="52"/>
                    </a:moveTo>
                    <a:cubicBezTo>
                      <a:pt x="203" y="88"/>
                      <a:pt x="203" y="88"/>
                      <a:pt x="203" y="88"/>
                    </a:cubicBezTo>
                    <a:cubicBezTo>
                      <a:pt x="202" y="89"/>
                      <a:pt x="200" y="90"/>
                      <a:pt x="198" y="89"/>
                    </a:cubicBezTo>
                    <a:cubicBezTo>
                      <a:pt x="196" y="88"/>
                      <a:pt x="195" y="87"/>
                      <a:pt x="196" y="85"/>
                    </a:cubicBezTo>
                    <a:cubicBezTo>
                      <a:pt x="196" y="85"/>
                      <a:pt x="196" y="85"/>
                      <a:pt x="196" y="85"/>
                    </a:cubicBezTo>
                    <a:cubicBezTo>
                      <a:pt x="196" y="84"/>
                      <a:pt x="197" y="82"/>
                      <a:pt x="198" y="80"/>
                    </a:cubicBezTo>
                    <a:cubicBezTo>
                      <a:pt x="198" y="79"/>
                      <a:pt x="198" y="78"/>
                      <a:pt x="198" y="77"/>
                    </a:cubicBezTo>
                    <a:cubicBezTo>
                      <a:pt x="198" y="77"/>
                      <a:pt x="198" y="77"/>
                      <a:pt x="198" y="77"/>
                    </a:cubicBezTo>
                    <a:cubicBezTo>
                      <a:pt x="199" y="74"/>
                      <a:pt x="201" y="71"/>
                      <a:pt x="202" y="68"/>
                    </a:cubicBezTo>
                    <a:cubicBezTo>
                      <a:pt x="205" y="59"/>
                      <a:pt x="208" y="50"/>
                      <a:pt x="208" y="50"/>
                    </a:cubicBezTo>
                    <a:cubicBezTo>
                      <a:pt x="208" y="49"/>
                      <a:pt x="208" y="48"/>
                      <a:pt x="207" y="48"/>
                    </a:cubicBezTo>
                    <a:cubicBezTo>
                      <a:pt x="198" y="35"/>
                      <a:pt x="198" y="35"/>
                      <a:pt x="198" y="35"/>
                    </a:cubicBezTo>
                    <a:cubicBezTo>
                      <a:pt x="197" y="34"/>
                      <a:pt x="196" y="34"/>
                      <a:pt x="195" y="34"/>
                    </a:cubicBezTo>
                    <a:cubicBezTo>
                      <a:pt x="194" y="34"/>
                      <a:pt x="194" y="35"/>
                      <a:pt x="194" y="36"/>
                    </a:cubicBezTo>
                    <a:cubicBezTo>
                      <a:pt x="194" y="36"/>
                      <a:pt x="194" y="50"/>
                      <a:pt x="194" y="76"/>
                    </a:cubicBezTo>
                    <a:cubicBezTo>
                      <a:pt x="193" y="80"/>
                      <a:pt x="192" y="83"/>
                      <a:pt x="191" y="83"/>
                    </a:cubicBezTo>
                    <a:cubicBezTo>
                      <a:pt x="191" y="84"/>
                      <a:pt x="191" y="84"/>
                      <a:pt x="191" y="84"/>
                    </a:cubicBezTo>
                    <a:cubicBezTo>
                      <a:pt x="190" y="87"/>
                      <a:pt x="192" y="90"/>
                      <a:pt x="194" y="92"/>
                    </a:cubicBezTo>
                    <a:cubicBezTo>
                      <a:pt x="194" y="110"/>
                      <a:pt x="194" y="129"/>
                      <a:pt x="194" y="144"/>
                    </a:cubicBezTo>
                    <a:cubicBezTo>
                      <a:pt x="194" y="151"/>
                      <a:pt x="195" y="157"/>
                      <a:pt x="195" y="162"/>
                    </a:cubicBezTo>
                    <a:cubicBezTo>
                      <a:pt x="195" y="165"/>
                      <a:pt x="195" y="167"/>
                      <a:pt x="195" y="169"/>
                    </a:cubicBezTo>
                    <a:cubicBezTo>
                      <a:pt x="195" y="169"/>
                      <a:pt x="195" y="169"/>
                      <a:pt x="195" y="169"/>
                    </a:cubicBezTo>
                    <a:cubicBezTo>
                      <a:pt x="194" y="171"/>
                      <a:pt x="192" y="173"/>
                      <a:pt x="189" y="173"/>
                    </a:cubicBezTo>
                    <a:cubicBezTo>
                      <a:pt x="186" y="173"/>
                      <a:pt x="183" y="171"/>
                      <a:pt x="183" y="168"/>
                    </a:cubicBezTo>
                    <a:cubicBezTo>
                      <a:pt x="177" y="92"/>
                      <a:pt x="177" y="92"/>
                      <a:pt x="177" y="92"/>
                    </a:cubicBezTo>
                    <a:cubicBezTo>
                      <a:pt x="177" y="91"/>
                      <a:pt x="176" y="90"/>
                      <a:pt x="175" y="90"/>
                    </a:cubicBezTo>
                    <a:cubicBezTo>
                      <a:pt x="174" y="90"/>
                      <a:pt x="173" y="91"/>
                      <a:pt x="173" y="92"/>
                    </a:cubicBezTo>
                    <a:cubicBezTo>
                      <a:pt x="167" y="168"/>
                      <a:pt x="167" y="168"/>
                      <a:pt x="167" y="168"/>
                    </a:cubicBezTo>
                    <a:cubicBezTo>
                      <a:pt x="166" y="171"/>
                      <a:pt x="164" y="173"/>
                      <a:pt x="161" y="173"/>
                    </a:cubicBezTo>
                    <a:cubicBezTo>
                      <a:pt x="158" y="173"/>
                      <a:pt x="155" y="171"/>
                      <a:pt x="155" y="169"/>
                    </a:cubicBezTo>
                    <a:cubicBezTo>
                      <a:pt x="155" y="169"/>
                      <a:pt x="155" y="169"/>
                      <a:pt x="155" y="169"/>
                    </a:cubicBezTo>
                    <a:cubicBezTo>
                      <a:pt x="155" y="167"/>
                      <a:pt x="155" y="166"/>
                      <a:pt x="155" y="163"/>
                    </a:cubicBezTo>
                    <a:cubicBezTo>
                      <a:pt x="156" y="159"/>
                      <a:pt x="156" y="153"/>
                      <a:pt x="156" y="147"/>
                    </a:cubicBezTo>
                    <a:cubicBezTo>
                      <a:pt x="156" y="133"/>
                      <a:pt x="157" y="116"/>
                      <a:pt x="157" y="98"/>
                    </a:cubicBezTo>
                    <a:cubicBezTo>
                      <a:pt x="158" y="78"/>
                      <a:pt x="158" y="58"/>
                      <a:pt x="159" y="44"/>
                    </a:cubicBezTo>
                    <a:cubicBezTo>
                      <a:pt x="159" y="44"/>
                      <a:pt x="159" y="44"/>
                      <a:pt x="159" y="44"/>
                    </a:cubicBezTo>
                    <a:cubicBezTo>
                      <a:pt x="159" y="33"/>
                      <a:pt x="159" y="27"/>
                      <a:pt x="159" y="27"/>
                    </a:cubicBezTo>
                    <a:cubicBezTo>
                      <a:pt x="159" y="25"/>
                      <a:pt x="158" y="24"/>
                      <a:pt x="157" y="24"/>
                    </a:cubicBezTo>
                    <a:cubicBezTo>
                      <a:pt x="157" y="24"/>
                      <a:pt x="157" y="24"/>
                      <a:pt x="157" y="24"/>
                    </a:cubicBezTo>
                    <a:cubicBezTo>
                      <a:pt x="155" y="24"/>
                      <a:pt x="154" y="25"/>
                      <a:pt x="154" y="27"/>
                    </a:cubicBezTo>
                    <a:cubicBezTo>
                      <a:pt x="154" y="32"/>
                      <a:pt x="154" y="37"/>
                      <a:pt x="154" y="43"/>
                    </a:cubicBezTo>
                    <a:cubicBezTo>
                      <a:pt x="144" y="57"/>
                      <a:pt x="144" y="57"/>
                      <a:pt x="144" y="57"/>
                    </a:cubicBezTo>
                    <a:cubicBezTo>
                      <a:pt x="119" y="71"/>
                      <a:pt x="119" y="71"/>
                      <a:pt x="119" y="71"/>
                    </a:cubicBezTo>
                    <a:cubicBezTo>
                      <a:pt x="120" y="68"/>
                      <a:pt x="119" y="65"/>
                      <a:pt x="117" y="63"/>
                    </a:cubicBezTo>
                    <a:cubicBezTo>
                      <a:pt x="117" y="63"/>
                      <a:pt x="117" y="63"/>
                      <a:pt x="117" y="63"/>
                    </a:cubicBezTo>
                    <a:cubicBezTo>
                      <a:pt x="117" y="63"/>
                      <a:pt x="116" y="63"/>
                      <a:pt x="116" y="63"/>
                    </a:cubicBezTo>
                    <a:cubicBezTo>
                      <a:pt x="124" y="57"/>
                      <a:pt x="136" y="47"/>
                      <a:pt x="136" y="47"/>
                    </a:cubicBezTo>
                    <a:cubicBezTo>
                      <a:pt x="136" y="47"/>
                      <a:pt x="137" y="47"/>
                      <a:pt x="137" y="47"/>
                    </a:cubicBezTo>
                    <a:cubicBezTo>
                      <a:pt x="137" y="47"/>
                      <a:pt x="151" y="22"/>
                      <a:pt x="155" y="15"/>
                    </a:cubicBezTo>
                    <a:cubicBezTo>
                      <a:pt x="155" y="15"/>
                      <a:pt x="155" y="15"/>
                      <a:pt x="155" y="15"/>
                    </a:cubicBezTo>
                    <a:cubicBezTo>
                      <a:pt x="157" y="11"/>
                      <a:pt x="161" y="4"/>
                      <a:pt x="177" y="4"/>
                    </a:cubicBezTo>
                    <a:cubicBezTo>
                      <a:pt x="177" y="4"/>
                      <a:pt x="177" y="4"/>
                      <a:pt x="177" y="4"/>
                    </a:cubicBezTo>
                    <a:cubicBezTo>
                      <a:pt x="194" y="4"/>
                      <a:pt x="196" y="8"/>
                      <a:pt x="201" y="16"/>
                    </a:cubicBezTo>
                    <a:cubicBezTo>
                      <a:pt x="218" y="42"/>
                      <a:pt x="218" y="42"/>
                      <a:pt x="218" y="42"/>
                    </a:cubicBezTo>
                    <a:cubicBezTo>
                      <a:pt x="220" y="45"/>
                      <a:pt x="220" y="49"/>
                      <a:pt x="219" y="52"/>
                    </a:cubicBezTo>
                    <a:close/>
                    <a:moveTo>
                      <a:pt x="198" y="43"/>
                    </a:moveTo>
                    <a:cubicBezTo>
                      <a:pt x="203" y="50"/>
                      <a:pt x="203" y="50"/>
                      <a:pt x="203" y="50"/>
                    </a:cubicBezTo>
                    <a:cubicBezTo>
                      <a:pt x="202" y="54"/>
                      <a:pt x="200" y="58"/>
                      <a:pt x="198" y="63"/>
                    </a:cubicBezTo>
                    <a:cubicBezTo>
                      <a:pt x="198" y="54"/>
                      <a:pt x="198" y="48"/>
                      <a:pt x="198" y="4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grpSp>
        <p:nvGrpSpPr>
          <p:cNvPr id="12" name="Group 70"/>
          <p:cNvGrpSpPr>
            <a:grpSpLocks noChangeAspect="1"/>
          </p:cNvGrpSpPr>
          <p:nvPr/>
        </p:nvGrpSpPr>
        <p:grpSpPr bwMode="auto">
          <a:xfrm>
            <a:off x="5671635" y="2100026"/>
            <a:ext cx="901699" cy="901700"/>
            <a:chOff x="1544" y="1525"/>
            <a:chExt cx="426" cy="426"/>
          </a:xfrm>
          <a:effectLst>
            <a:outerShdw blurRad="50800" dist="38100" dir="5400000" algn="t" rotWithShape="0">
              <a:srgbClr val="FE5E66">
                <a:alpha val="40000"/>
              </a:srgbClr>
            </a:outerShdw>
          </a:effectLst>
        </p:grpSpPr>
        <p:sp>
          <p:nvSpPr>
            <p:cNvPr id="28" name="is1ide-Oval 71"/>
            <p:cNvSpPr>
              <a:spLocks/>
            </p:cNvSpPr>
            <p:nvPr/>
          </p:nvSpPr>
          <p:spPr bwMode="auto">
            <a:xfrm>
              <a:off x="1544" y="1525"/>
              <a:ext cx="426" cy="426"/>
            </a:xfrm>
            <a:prstGeom prst="ellipse">
              <a:avLst/>
            </a:prstGeom>
            <a:gradFill>
              <a:gsLst>
                <a:gs pos="55000">
                  <a:schemeClr val="accent1">
                    <a:lumMod val="60000"/>
                    <a:lumOff val="40000"/>
                  </a:schemeClr>
                </a:gs>
                <a:gs pos="0">
                  <a:schemeClr val="accent1">
                    <a:lumMod val="20000"/>
                    <a:lumOff val="80000"/>
                  </a:schemeClr>
                </a:gs>
                <a:gs pos="100000">
                  <a:schemeClr val="accent1">
                    <a:lumMod val="60000"/>
                    <a:lumOff val="40000"/>
                  </a:schemeClr>
                </a:gs>
              </a:gsLst>
              <a:lin ang="162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9" name="is1ide-Freeform: Shape 72"/>
            <p:cNvSpPr>
              <a:spLocks/>
            </p:cNvSpPr>
            <p:nvPr/>
          </p:nvSpPr>
          <p:spPr bwMode="auto">
            <a:xfrm>
              <a:off x="1672" y="1606"/>
              <a:ext cx="60" cy="264"/>
            </a:xfrm>
            <a:custGeom>
              <a:avLst/>
              <a:gdLst>
                <a:gd name="T0" fmla="*/ 50 w 50"/>
                <a:gd name="T1" fmla="*/ 173 h 220"/>
                <a:gd name="T2" fmla="*/ 36 w 50"/>
                <a:gd name="T3" fmla="*/ 0 h 220"/>
                <a:gd name="T4" fmla="*/ 0 w 50"/>
                <a:gd name="T5" fmla="*/ 14 h 220"/>
                <a:gd name="T6" fmla="*/ 0 w 50"/>
                <a:gd name="T7" fmla="*/ 173 h 220"/>
                <a:gd name="T8" fmla="*/ 0 w 50"/>
                <a:gd name="T9" fmla="*/ 173 h 220"/>
                <a:gd name="T10" fmla="*/ 0 w 50"/>
                <a:gd name="T11" fmla="*/ 174 h 220"/>
                <a:gd name="T12" fmla="*/ 0 w 50"/>
                <a:gd name="T13" fmla="*/ 174 h 220"/>
                <a:gd name="T14" fmla="*/ 25 w 50"/>
                <a:gd name="T15" fmla="*/ 220 h 220"/>
                <a:gd name="T16" fmla="*/ 50 w 50"/>
                <a:gd name="T17" fmla="*/ 174 h 220"/>
                <a:gd name="T18" fmla="*/ 50 w 50"/>
                <a:gd name="T19" fmla="*/ 174 h 220"/>
                <a:gd name="T20" fmla="*/ 50 w 50"/>
                <a:gd name="T21" fmla="*/ 174 h 220"/>
                <a:gd name="T22" fmla="*/ 31 w 50"/>
                <a:gd name="T23" fmla="*/ 201 h 220"/>
                <a:gd name="T24" fmla="*/ 7 w 50"/>
                <a:gd name="T25" fmla="*/ 177 h 220"/>
                <a:gd name="T26" fmla="*/ 16 w 50"/>
                <a:gd name="T27" fmla="*/ 177 h 220"/>
                <a:gd name="T28" fmla="*/ 18 w 50"/>
                <a:gd name="T29" fmla="*/ 177 h 220"/>
                <a:gd name="T30" fmla="*/ 44 w 50"/>
                <a:gd name="T31" fmla="*/ 175 h 220"/>
                <a:gd name="T32" fmla="*/ 45 w 50"/>
                <a:gd name="T33" fmla="*/ 53 h 220"/>
                <a:gd name="T34" fmla="*/ 4 w 50"/>
                <a:gd name="T35" fmla="*/ 34 h 220"/>
                <a:gd name="T36" fmla="*/ 45 w 50"/>
                <a:gd name="T37" fmla="*/ 53 h 220"/>
                <a:gd name="T38" fmla="*/ 19 w 50"/>
                <a:gd name="T39" fmla="*/ 172 h 220"/>
                <a:gd name="T40" fmla="*/ 31 w 50"/>
                <a:gd name="T41" fmla="*/ 58 h 220"/>
                <a:gd name="T42" fmla="*/ 23 w 50"/>
                <a:gd name="T43" fmla="*/ 171 h 220"/>
                <a:gd name="T44" fmla="*/ 4 w 50"/>
                <a:gd name="T45" fmla="*/ 58 h 220"/>
                <a:gd name="T46" fmla="*/ 14 w 50"/>
                <a:gd name="T47" fmla="*/ 173 h 220"/>
                <a:gd name="T48" fmla="*/ 36 w 50"/>
                <a:gd name="T49" fmla="*/ 169 h 220"/>
                <a:gd name="T50" fmla="*/ 45 w 50"/>
                <a:gd name="T51" fmla="*/ 58 h 220"/>
                <a:gd name="T52" fmla="*/ 36 w 50"/>
                <a:gd name="T53" fmla="*/ 169 h 220"/>
                <a:gd name="T54" fmla="*/ 36 w 50"/>
                <a:gd name="T55" fmla="*/ 5 h 220"/>
                <a:gd name="T56" fmla="*/ 45 w 50"/>
                <a:gd name="T57" fmla="*/ 29 h 220"/>
                <a:gd name="T58" fmla="*/ 4 w 50"/>
                <a:gd name="T59" fmla="*/ 14 h 220"/>
                <a:gd name="T60" fmla="*/ 22 w 50"/>
                <a:gd name="T61" fmla="*/ 206 h 220"/>
                <a:gd name="T62" fmla="*/ 25 w 50"/>
                <a:gd name="T63" fmla="*/ 212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0" h="220">
                  <a:moveTo>
                    <a:pt x="50" y="173"/>
                  </a:moveTo>
                  <a:cubicBezTo>
                    <a:pt x="50" y="173"/>
                    <a:pt x="50" y="173"/>
                    <a:pt x="50" y="173"/>
                  </a:cubicBezTo>
                  <a:cubicBezTo>
                    <a:pt x="50" y="14"/>
                    <a:pt x="50" y="14"/>
                    <a:pt x="50" y="14"/>
                  </a:cubicBezTo>
                  <a:cubicBezTo>
                    <a:pt x="50" y="6"/>
                    <a:pt x="44" y="0"/>
                    <a:pt x="36" y="0"/>
                  </a:cubicBezTo>
                  <a:cubicBezTo>
                    <a:pt x="13" y="0"/>
                    <a:pt x="13" y="0"/>
                    <a:pt x="13" y="0"/>
                  </a:cubicBezTo>
                  <a:cubicBezTo>
                    <a:pt x="6" y="0"/>
                    <a:pt x="0" y="6"/>
                    <a:pt x="0" y="14"/>
                  </a:cubicBezTo>
                  <a:cubicBezTo>
                    <a:pt x="0" y="173"/>
                    <a:pt x="0" y="173"/>
                    <a:pt x="0" y="173"/>
                  </a:cubicBezTo>
                  <a:cubicBezTo>
                    <a:pt x="0" y="173"/>
                    <a:pt x="0" y="173"/>
                    <a:pt x="0" y="173"/>
                  </a:cubicBezTo>
                  <a:cubicBezTo>
                    <a:pt x="0" y="173"/>
                    <a:pt x="0" y="173"/>
                    <a:pt x="0" y="173"/>
                  </a:cubicBezTo>
                  <a:cubicBezTo>
                    <a:pt x="0" y="173"/>
                    <a:pt x="0" y="173"/>
                    <a:pt x="0" y="173"/>
                  </a:cubicBezTo>
                  <a:cubicBezTo>
                    <a:pt x="0" y="174"/>
                    <a:pt x="0" y="174"/>
                    <a:pt x="0" y="174"/>
                  </a:cubicBezTo>
                  <a:cubicBezTo>
                    <a:pt x="0" y="174"/>
                    <a:pt x="0" y="174"/>
                    <a:pt x="0" y="174"/>
                  </a:cubicBezTo>
                  <a:cubicBezTo>
                    <a:pt x="0" y="174"/>
                    <a:pt x="0" y="174"/>
                    <a:pt x="0" y="174"/>
                  </a:cubicBezTo>
                  <a:cubicBezTo>
                    <a:pt x="0" y="174"/>
                    <a:pt x="0" y="174"/>
                    <a:pt x="0" y="174"/>
                  </a:cubicBezTo>
                  <a:cubicBezTo>
                    <a:pt x="23" y="218"/>
                    <a:pt x="23" y="218"/>
                    <a:pt x="23" y="218"/>
                  </a:cubicBezTo>
                  <a:cubicBezTo>
                    <a:pt x="23" y="219"/>
                    <a:pt x="24" y="220"/>
                    <a:pt x="25" y="220"/>
                  </a:cubicBezTo>
                  <a:cubicBezTo>
                    <a:pt x="26" y="220"/>
                    <a:pt x="27" y="219"/>
                    <a:pt x="27" y="218"/>
                  </a:cubicBezTo>
                  <a:cubicBezTo>
                    <a:pt x="50" y="174"/>
                    <a:pt x="50" y="174"/>
                    <a:pt x="50" y="174"/>
                  </a:cubicBezTo>
                  <a:cubicBezTo>
                    <a:pt x="50" y="174"/>
                    <a:pt x="50" y="174"/>
                    <a:pt x="50" y="174"/>
                  </a:cubicBezTo>
                  <a:cubicBezTo>
                    <a:pt x="50" y="174"/>
                    <a:pt x="50" y="174"/>
                    <a:pt x="50" y="174"/>
                  </a:cubicBezTo>
                  <a:cubicBezTo>
                    <a:pt x="50" y="174"/>
                    <a:pt x="50" y="174"/>
                    <a:pt x="50" y="174"/>
                  </a:cubicBezTo>
                  <a:cubicBezTo>
                    <a:pt x="50" y="174"/>
                    <a:pt x="50" y="174"/>
                    <a:pt x="50" y="174"/>
                  </a:cubicBezTo>
                  <a:cubicBezTo>
                    <a:pt x="50" y="174"/>
                    <a:pt x="50" y="174"/>
                    <a:pt x="50" y="173"/>
                  </a:cubicBezTo>
                  <a:close/>
                  <a:moveTo>
                    <a:pt x="31" y="201"/>
                  </a:moveTo>
                  <a:cubicBezTo>
                    <a:pt x="19" y="201"/>
                    <a:pt x="19" y="201"/>
                    <a:pt x="19" y="201"/>
                  </a:cubicBezTo>
                  <a:cubicBezTo>
                    <a:pt x="7" y="177"/>
                    <a:pt x="7" y="177"/>
                    <a:pt x="7" y="177"/>
                  </a:cubicBezTo>
                  <a:cubicBezTo>
                    <a:pt x="8" y="177"/>
                    <a:pt x="9" y="177"/>
                    <a:pt x="11" y="177"/>
                  </a:cubicBezTo>
                  <a:cubicBezTo>
                    <a:pt x="13" y="177"/>
                    <a:pt x="14" y="177"/>
                    <a:pt x="16" y="177"/>
                  </a:cubicBezTo>
                  <a:cubicBezTo>
                    <a:pt x="16" y="177"/>
                    <a:pt x="16" y="177"/>
                    <a:pt x="17" y="177"/>
                  </a:cubicBezTo>
                  <a:cubicBezTo>
                    <a:pt x="17" y="177"/>
                    <a:pt x="17" y="177"/>
                    <a:pt x="18" y="177"/>
                  </a:cubicBezTo>
                  <a:cubicBezTo>
                    <a:pt x="20" y="176"/>
                    <a:pt x="22" y="176"/>
                    <a:pt x="24" y="176"/>
                  </a:cubicBezTo>
                  <a:cubicBezTo>
                    <a:pt x="31" y="174"/>
                    <a:pt x="38" y="173"/>
                    <a:pt x="44" y="175"/>
                  </a:cubicBezTo>
                  <a:lnTo>
                    <a:pt x="31" y="201"/>
                  </a:lnTo>
                  <a:close/>
                  <a:moveTo>
                    <a:pt x="45" y="53"/>
                  </a:moveTo>
                  <a:cubicBezTo>
                    <a:pt x="4" y="53"/>
                    <a:pt x="4" y="53"/>
                    <a:pt x="4" y="53"/>
                  </a:cubicBezTo>
                  <a:cubicBezTo>
                    <a:pt x="4" y="34"/>
                    <a:pt x="4" y="34"/>
                    <a:pt x="4" y="34"/>
                  </a:cubicBezTo>
                  <a:cubicBezTo>
                    <a:pt x="45" y="34"/>
                    <a:pt x="45" y="34"/>
                    <a:pt x="45" y="34"/>
                  </a:cubicBezTo>
                  <a:lnTo>
                    <a:pt x="45" y="53"/>
                  </a:lnTo>
                  <a:close/>
                  <a:moveTo>
                    <a:pt x="23" y="171"/>
                  </a:moveTo>
                  <a:cubicBezTo>
                    <a:pt x="22" y="171"/>
                    <a:pt x="20" y="172"/>
                    <a:pt x="19" y="172"/>
                  </a:cubicBezTo>
                  <a:cubicBezTo>
                    <a:pt x="19" y="58"/>
                    <a:pt x="19" y="58"/>
                    <a:pt x="19" y="58"/>
                  </a:cubicBezTo>
                  <a:cubicBezTo>
                    <a:pt x="31" y="58"/>
                    <a:pt x="31" y="58"/>
                    <a:pt x="31" y="58"/>
                  </a:cubicBezTo>
                  <a:cubicBezTo>
                    <a:pt x="31" y="169"/>
                    <a:pt x="31" y="169"/>
                    <a:pt x="31" y="169"/>
                  </a:cubicBezTo>
                  <a:cubicBezTo>
                    <a:pt x="28" y="170"/>
                    <a:pt x="26" y="170"/>
                    <a:pt x="23" y="171"/>
                  </a:cubicBezTo>
                  <a:close/>
                  <a:moveTo>
                    <a:pt x="4" y="172"/>
                  </a:moveTo>
                  <a:cubicBezTo>
                    <a:pt x="4" y="58"/>
                    <a:pt x="4" y="58"/>
                    <a:pt x="4" y="58"/>
                  </a:cubicBezTo>
                  <a:cubicBezTo>
                    <a:pt x="14" y="58"/>
                    <a:pt x="14" y="58"/>
                    <a:pt x="14" y="58"/>
                  </a:cubicBezTo>
                  <a:cubicBezTo>
                    <a:pt x="14" y="173"/>
                    <a:pt x="14" y="173"/>
                    <a:pt x="14" y="173"/>
                  </a:cubicBezTo>
                  <a:cubicBezTo>
                    <a:pt x="11" y="173"/>
                    <a:pt x="7" y="173"/>
                    <a:pt x="4" y="172"/>
                  </a:cubicBezTo>
                  <a:close/>
                  <a:moveTo>
                    <a:pt x="36" y="169"/>
                  </a:moveTo>
                  <a:cubicBezTo>
                    <a:pt x="36" y="58"/>
                    <a:pt x="36" y="58"/>
                    <a:pt x="36" y="58"/>
                  </a:cubicBezTo>
                  <a:cubicBezTo>
                    <a:pt x="45" y="58"/>
                    <a:pt x="45" y="58"/>
                    <a:pt x="45" y="58"/>
                  </a:cubicBezTo>
                  <a:cubicBezTo>
                    <a:pt x="45" y="170"/>
                    <a:pt x="45" y="170"/>
                    <a:pt x="45" y="170"/>
                  </a:cubicBezTo>
                  <a:cubicBezTo>
                    <a:pt x="42" y="169"/>
                    <a:pt x="39" y="169"/>
                    <a:pt x="36" y="169"/>
                  </a:cubicBezTo>
                  <a:close/>
                  <a:moveTo>
                    <a:pt x="13" y="5"/>
                  </a:moveTo>
                  <a:cubicBezTo>
                    <a:pt x="36" y="5"/>
                    <a:pt x="36" y="5"/>
                    <a:pt x="36" y="5"/>
                  </a:cubicBezTo>
                  <a:cubicBezTo>
                    <a:pt x="41" y="5"/>
                    <a:pt x="45" y="9"/>
                    <a:pt x="45" y="14"/>
                  </a:cubicBezTo>
                  <a:cubicBezTo>
                    <a:pt x="45" y="29"/>
                    <a:pt x="45" y="29"/>
                    <a:pt x="45" y="29"/>
                  </a:cubicBezTo>
                  <a:cubicBezTo>
                    <a:pt x="4" y="29"/>
                    <a:pt x="4" y="29"/>
                    <a:pt x="4" y="29"/>
                  </a:cubicBezTo>
                  <a:cubicBezTo>
                    <a:pt x="4" y="14"/>
                    <a:pt x="4" y="14"/>
                    <a:pt x="4" y="14"/>
                  </a:cubicBezTo>
                  <a:cubicBezTo>
                    <a:pt x="4" y="9"/>
                    <a:pt x="8" y="5"/>
                    <a:pt x="13" y="5"/>
                  </a:cubicBezTo>
                  <a:close/>
                  <a:moveTo>
                    <a:pt x="22" y="206"/>
                  </a:moveTo>
                  <a:cubicBezTo>
                    <a:pt x="28" y="206"/>
                    <a:pt x="28" y="206"/>
                    <a:pt x="28" y="206"/>
                  </a:cubicBezTo>
                  <a:cubicBezTo>
                    <a:pt x="25" y="212"/>
                    <a:pt x="25" y="212"/>
                    <a:pt x="25" y="212"/>
                  </a:cubicBezTo>
                  <a:lnTo>
                    <a:pt x="22" y="20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0" name="is1ide-Freeform: Shape 73"/>
            <p:cNvSpPr>
              <a:spLocks/>
            </p:cNvSpPr>
            <p:nvPr/>
          </p:nvSpPr>
          <p:spPr bwMode="auto">
            <a:xfrm>
              <a:off x="1765" y="1606"/>
              <a:ext cx="77" cy="264"/>
            </a:xfrm>
            <a:custGeom>
              <a:avLst/>
              <a:gdLst>
                <a:gd name="T0" fmla="*/ 61 w 64"/>
                <a:gd name="T1" fmla="*/ 0 h 220"/>
                <a:gd name="T2" fmla="*/ 3 w 64"/>
                <a:gd name="T3" fmla="*/ 0 h 220"/>
                <a:gd name="T4" fmla="*/ 0 w 64"/>
                <a:gd name="T5" fmla="*/ 3 h 220"/>
                <a:gd name="T6" fmla="*/ 0 w 64"/>
                <a:gd name="T7" fmla="*/ 217 h 220"/>
                <a:gd name="T8" fmla="*/ 3 w 64"/>
                <a:gd name="T9" fmla="*/ 220 h 220"/>
                <a:gd name="T10" fmla="*/ 61 w 64"/>
                <a:gd name="T11" fmla="*/ 220 h 220"/>
                <a:gd name="T12" fmla="*/ 64 w 64"/>
                <a:gd name="T13" fmla="*/ 217 h 220"/>
                <a:gd name="T14" fmla="*/ 64 w 64"/>
                <a:gd name="T15" fmla="*/ 3 h 220"/>
                <a:gd name="T16" fmla="*/ 61 w 64"/>
                <a:gd name="T17" fmla="*/ 0 h 220"/>
                <a:gd name="T18" fmla="*/ 5 w 64"/>
                <a:gd name="T19" fmla="*/ 215 h 220"/>
                <a:gd name="T20" fmla="*/ 5 w 64"/>
                <a:gd name="T21" fmla="*/ 5 h 220"/>
                <a:gd name="T22" fmla="*/ 59 w 64"/>
                <a:gd name="T23" fmla="*/ 5 h 220"/>
                <a:gd name="T24" fmla="*/ 59 w 64"/>
                <a:gd name="T25" fmla="*/ 22 h 220"/>
                <a:gd name="T26" fmla="*/ 39 w 64"/>
                <a:gd name="T27" fmla="*/ 22 h 220"/>
                <a:gd name="T28" fmla="*/ 37 w 64"/>
                <a:gd name="T29" fmla="*/ 25 h 220"/>
                <a:gd name="T30" fmla="*/ 39 w 64"/>
                <a:gd name="T31" fmla="*/ 27 h 220"/>
                <a:gd name="T32" fmla="*/ 59 w 64"/>
                <a:gd name="T33" fmla="*/ 27 h 220"/>
                <a:gd name="T34" fmla="*/ 59 w 64"/>
                <a:gd name="T35" fmla="*/ 47 h 220"/>
                <a:gd name="T36" fmla="*/ 32 w 64"/>
                <a:gd name="T37" fmla="*/ 47 h 220"/>
                <a:gd name="T38" fmla="*/ 30 w 64"/>
                <a:gd name="T39" fmla="*/ 49 h 220"/>
                <a:gd name="T40" fmla="*/ 32 w 64"/>
                <a:gd name="T41" fmla="*/ 51 h 220"/>
                <a:gd name="T42" fmla="*/ 59 w 64"/>
                <a:gd name="T43" fmla="*/ 51 h 220"/>
                <a:gd name="T44" fmla="*/ 59 w 64"/>
                <a:gd name="T45" fmla="*/ 71 h 220"/>
                <a:gd name="T46" fmla="*/ 39 w 64"/>
                <a:gd name="T47" fmla="*/ 71 h 220"/>
                <a:gd name="T48" fmla="*/ 37 w 64"/>
                <a:gd name="T49" fmla="*/ 73 h 220"/>
                <a:gd name="T50" fmla="*/ 39 w 64"/>
                <a:gd name="T51" fmla="*/ 76 h 220"/>
                <a:gd name="T52" fmla="*/ 59 w 64"/>
                <a:gd name="T53" fmla="*/ 76 h 220"/>
                <a:gd name="T54" fmla="*/ 59 w 64"/>
                <a:gd name="T55" fmla="*/ 95 h 220"/>
                <a:gd name="T56" fmla="*/ 32 w 64"/>
                <a:gd name="T57" fmla="*/ 95 h 220"/>
                <a:gd name="T58" fmla="*/ 30 w 64"/>
                <a:gd name="T59" fmla="*/ 97 h 220"/>
                <a:gd name="T60" fmla="*/ 32 w 64"/>
                <a:gd name="T61" fmla="*/ 100 h 220"/>
                <a:gd name="T62" fmla="*/ 59 w 64"/>
                <a:gd name="T63" fmla="*/ 100 h 220"/>
                <a:gd name="T64" fmla="*/ 59 w 64"/>
                <a:gd name="T65" fmla="*/ 119 h 220"/>
                <a:gd name="T66" fmla="*/ 39 w 64"/>
                <a:gd name="T67" fmla="*/ 119 h 220"/>
                <a:gd name="T68" fmla="*/ 37 w 64"/>
                <a:gd name="T69" fmla="*/ 122 h 220"/>
                <a:gd name="T70" fmla="*/ 39 w 64"/>
                <a:gd name="T71" fmla="*/ 124 h 220"/>
                <a:gd name="T72" fmla="*/ 59 w 64"/>
                <a:gd name="T73" fmla="*/ 124 h 220"/>
                <a:gd name="T74" fmla="*/ 59 w 64"/>
                <a:gd name="T75" fmla="*/ 143 h 220"/>
                <a:gd name="T76" fmla="*/ 32 w 64"/>
                <a:gd name="T77" fmla="*/ 143 h 220"/>
                <a:gd name="T78" fmla="*/ 30 w 64"/>
                <a:gd name="T79" fmla="*/ 146 h 220"/>
                <a:gd name="T80" fmla="*/ 32 w 64"/>
                <a:gd name="T81" fmla="*/ 148 h 220"/>
                <a:gd name="T82" fmla="*/ 59 w 64"/>
                <a:gd name="T83" fmla="*/ 148 h 220"/>
                <a:gd name="T84" fmla="*/ 59 w 64"/>
                <a:gd name="T85" fmla="*/ 168 h 220"/>
                <a:gd name="T86" fmla="*/ 39 w 64"/>
                <a:gd name="T87" fmla="*/ 168 h 220"/>
                <a:gd name="T88" fmla="*/ 37 w 64"/>
                <a:gd name="T89" fmla="*/ 170 h 220"/>
                <a:gd name="T90" fmla="*/ 39 w 64"/>
                <a:gd name="T91" fmla="*/ 172 h 220"/>
                <a:gd name="T92" fmla="*/ 59 w 64"/>
                <a:gd name="T93" fmla="*/ 172 h 220"/>
                <a:gd name="T94" fmla="*/ 59 w 64"/>
                <a:gd name="T95" fmla="*/ 192 h 220"/>
                <a:gd name="T96" fmla="*/ 32 w 64"/>
                <a:gd name="T97" fmla="*/ 192 h 220"/>
                <a:gd name="T98" fmla="*/ 30 w 64"/>
                <a:gd name="T99" fmla="*/ 194 h 220"/>
                <a:gd name="T100" fmla="*/ 32 w 64"/>
                <a:gd name="T101" fmla="*/ 196 h 220"/>
                <a:gd name="T102" fmla="*/ 59 w 64"/>
                <a:gd name="T103" fmla="*/ 196 h 220"/>
                <a:gd name="T104" fmla="*/ 59 w 64"/>
                <a:gd name="T105" fmla="*/ 215 h 220"/>
                <a:gd name="T106" fmla="*/ 5 w 64"/>
                <a:gd name="T107" fmla="*/ 215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4" h="220">
                  <a:moveTo>
                    <a:pt x="61" y="0"/>
                  </a:moveTo>
                  <a:cubicBezTo>
                    <a:pt x="3" y="0"/>
                    <a:pt x="3" y="0"/>
                    <a:pt x="3" y="0"/>
                  </a:cubicBezTo>
                  <a:cubicBezTo>
                    <a:pt x="1" y="0"/>
                    <a:pt x="0" y="1"/>
                    <a:pt x="0" y="3"/>
                  </a:cubicBezTo>
                  <a:cubicBezTo>
                    <a:pt x="0" y="217"/>
                    <a:pt x="0" y="217"/>
                    <a:pt x="0" y="217"/>
                  </a:cubicBezTo>
                  <a:cubicBezTo>
                    <a:pt x="0" y="218"/>
                    <a:pt x="1" y="220"/>
                    <a:pt x="3" y="220"/>
                  </a:cubicBezTo>
                  <a:cubicBezTo>
                    <a:pt x="61" y="220"/>
                    <a:pt x="61" y="220"/>
                    <a:pt x="61" y="220"/>
                  </a:cubicBezTo>
                  <a:cubicBezTo>
                    <a:pt x="63" y="220"/>
                    <a:pt x="64" y="218"/>
                    <a:pt x="64" y="217"/>
                  </a:cubicBezTo>
                  <a:cubicBezTo>
                    <a:pt x="64" y="3"/>
                    <a:pt x="64" y="3"/>
                    <a:pt x="64" y="3"/>
                  </a:cubicBezTo>
                  <a:cubicBezTo>
                    <a:pt x="64" y="1"/>
                    <a:pt x="63" y="0"/>
                    <a:pt x="61" y="0"/>
                  </a:cubicBezTo>
                  <a:close/>
                  <a:moveTo>
                    <a:pt x="5" y="215"/>
                  </a:moveTo>
                  <a:cubicBezTo>
                    <a:pt x="5" y="5"/>
                    <a:pt x="5" y="5"/>
                    <a:pt x="5" y="5"/>
                  </a:cubicBezTo>
                  <a:cubicBezTo>
                    <a:pt x="59" y="5"/>
                    <a:pt x="59" y="5"/>
                    <a:pt x="59" y="5"/>
                  </a:cubicBezTo>
                  <a:cubicBezTo>
                    <a:pt x="59" y="22"/>
                    <a:pt x="59" y="22"/>
                    <a:pt x="59" y="22"/>
                  </a:cubicBezTo>
                  <a:cubicBezTo>
                    <a:pt x="39" y="22"/>
                    <a:pt x="39" y="22"/>
                    <a:pt x="39" y="22"/>
                  </a:cubicBezTo>
                  <a:cubicBezTo>
                    <a:pt x="38" y="22"/>
                    <a:pt x="37" y="24"/>
                    <a:pt x="37" y="25"/>
                  </a:cubicBezTo>
                  <a:cubicBezTo>
                    <a:pt x="37" y="26"/>
                    <a:pt x="38" y="27"/>
                    <a:pt x="39" y="27"/>
                  </a:cubicBezTo>
                  <a:cubicBezTo>
                    <a:pt x="59" y="27"/>
                    <a:pt x="59" y="27"/>
                    <a:pt x="59" y="27"/>
                  </a:cubicBezTo>
                  <a:cubicBezTo>
                    <a:pt x="59" y="47"/>
                    <a:pt x="59" y="47"/>
                    <a:pt x="59" y="47"/>
                  </a:cubicBezTo>
                  <a:cubicBezTo>
                    <a:pt x="32" y="47"/>
                    <a:pt x="32" y="47"/>
                    <a:pt x="32" y="47"/>
                  </a:cubicBezTo>
                  <a:cubicBezTo>
                    <a:pt x="31" y="47"/>
                    <a:pt x="30" y="48"/>
                    <a:pt x="30" y="49"/>
                  </a:cubicBezTo>
                  <a:cubicBezTo>
                    <a:pt x="30" y="50"/>
                    <a:pt x="31" y="51"/>
                    <a:pt x="32" y="51"/>
                  </a:cubicBezTo>
                  <a:cubicBezTo>
                    <a:pt x="59" y="51"/>
                    <a:pt x="59" y="51"/>
                    <a:pt x="59" y="51"/>
                  </a:cubicBezTo>
                  <a:cubicBezTo>
                    <a:pt x="59" y="71"/>
                    <a:pt x="59" y="71"/>
                    <a:pt x="59" y="71"/>
                  </a:cubicBezTo>
                  <a:cubicBezTo>
                    <a:pt x="39" y="71"/>
                    <a:pt x="39" y="71"/>
                    <a:pt x="39" y="71"/>
                  </a:cubicBezTo>
                  <a:cubicBezTo>
                    <a:pt x="38" y="71"/>
                    <a:pt x="37" y="72"/>
                    <a:pt x="37" y="73"/>
                  </a:cubicBezTo>
                  <a:cubicBezTo>
                    <a:pt x="37" y="74"/>
                    <a:pt x="38" y="76"/>
                    <a:pt x="39" y="76"/>
                  </a:cubicBezTo>
                  <a:cubicBezTo>
                    <a:pt x="59" y="76"/>
                    <a:pt x="59" y="76"/>
                    <a:pt x="59" y="76"/>
                  </a:cubicBezTo>
                  <a:cubicBezTo>
                    <a:pt x="59" y="95"/>
                    <a:pt x="59" y="95"/>
                    <a:pt x="59" y="95"/>
                  </a:cubicBezTo>
                  <a:cubicBezTo>
                    <a:pt x="32" y="95"/>
                    <a:pt x="32" y="95"/>
                    <a:pt x="32" y="95"/>
                  </a:cubicBezTo>
                  <a:cubicBezTo>
                    <a:pt x="31" y="95"/>
                    <a:pt x="30" y="96"/>
                    <a:pt x="30" y="97"/>
                  </a:cubicBezTo>
                  <a:cubicBezTo>
                    <a:pt x="30" y="99"/>
                    <a:pt x="31" y="100"/>
                    <a:pt x="32" y="100"/>
                  </a:cubicBezTo>
                  <a:cubicBezTo>
                    <a:pt x="59" y="100"/>
                    <a:pt x="59" y="100"/>
                    <a:pt x="59" y="100"/>
                  </a:cubicBezTo>
                  <a:cubicBezTo>
                    <a:pt x="59" y="119"/>
                    <a:pt x="59" y="119"/>
                    <a:pt x="59" y="119"/>
                  </a:cubicBezTo>
                  <a:cubicBezTo>
                    <a:pt x="39" y="119"/>
                    <a:pt x="39" y="119"/>
                    <a:pt x="39" y="119"/>
                  </a:cubicBezTo>
                  <a:cubicBezTo>
                    <a:pt x="38" y="119"/>
                    <a:pt x="37" y="120"/>
                    <a:pt x="37" y="122"/>
                  </a:cubicBezTo>
                  <a:cubicBezTo>
                    <a:pt x="37" y="123"/>
                    <a:pt x="38" y="124"/>
                    <a:pt x="39" y="124"/>
                  </a:cubicBezTo>
                  <a:cubicBezTo>
                    <a:pt x="59" y="124"/>
                    <a:pt x="59" y="124"/>
                    <a:pt x="59" y="124"/>
                  </a:cubicBezTo>
                  <a:cubicBezTo>
                    <a:pt x="59" y="143"/>
                    <a:pt x="59" y="143"/>
                    <a:pt x="59" y="143"/>
                  </a:cubicBezTo>
                  <a:cubicBezTo>
                    <a:pt x="32" y="143"/>
                    <a:pt x="32" y="143"/>
                    <a:pt x="32" y="143"/>
                  </a:cubicBezTo>
                  <a:cubicBezTo>
                    <a:pt x="31" y="143"/>
                    <a:pt x="30" y="144"/>
                    <a:pt x="30" y="146"/>
                  </a:cubicBezTo>
                  <a:cubicBezTo>
                    <a:pt x="30" y="147"/>
                    <a:pt x="31" y="148"/>
                    <a:pt x="32" y="148"/>
                  </a:cubicBezTo>
                  <a:cubicBezTo>
                    <a:pt x="59" y="148"/>
                    <a:pt x="59" y="148"/>
                    <a:pt x="59" y="148"/>
                  </a:cubicBezTo>
                  <a:cubicBezTo>
                    <a:pt x="59" y="168"/>
                    <a:pt x="59" y="168"/>
                    <a:pt x="59" y="168"/>
                  </a:cubicBezTo>
                  <a:cubicBezTo>
                    <a:pt x="39" y="168"/>
                    <a:pt x="39" y="168"/>
                    <a:pt x="39" y="168"/>
                  </a:cubicBezTo>
                  <a:cubicBezTo>
                    <a:pt x="38" y="168"/>
                    <a:pt x="37" y="169"/>
                    <a:pt x="37" y="170"/>
                  </a:cubicBezTo>
                  <a:cubicBezTo>
                    <a:pt x="37" y="171"/>
                    <a:pt x="38" y="172"/>
                    <a:pt x="39" y="172"/>
                  </a:cubicBezTo>
                  <a:cubicBezTo>
                    <a:pt x="59" y="172"/>
                    <a:pt x="59" y="172"/>
                    <a:pt x="59" y="172"/>
                  </a:cubicBezTo>
                  <a:cubicBezTo>
                    <a:pt x="59" y="192"/>
                    <a:pt x="59" y="192"/>
                    <a:pt x="59" y="192"/>
                  </a:cubicBezTo>
                  <a:cubicBezTo>
                    <a:pt x="32" y="192"/>
                    <a:pt x="32" y="192"/>
                    <a:pt x="32" y="192"/>
                  </a:cubicBezTo>
                  <a:cubicBezTo>
                    <a:pt x="31" y="192"/>
                    <a:pt x="30" y="193"/>
                    <a:pt x="30" y="194"/>
                  </a:cubicBezTo>
                  <a:cubicBezTo>
                    <a:pt x="30" y="195"/>
                    <a:pt x="31" y="196"/>
                    <a:pt x="32" y="196"/>
                  </a:cubicBezTo>
                  <a:cubicBezTo>
                    <a:pt x="59" y="196"/>
                    <a:pt x="59" y="196"/>
                    <a:pt x="59" y="196"/>
                  </a:cubicBezTo>
                  <a:cubicBezTo>
                    <a:pt x="59" y="215"/>
                    <a:pt x="59" y="215"/>
                    <a:pt x="59" y="215"/>
                  </a:cubicBezTo>
                  <a:lnTo>
                    <a:pt x="5" y="21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nvGrpSpPr>
          <p:cNvPr id="13" name="Group 76"/>
          <p:cNvGrpSpPr/>
          <p:nvPr/>
        </p:nvGrpSpPr>
        <p:grpSpPr>
          <a:xfrm>
            <a:off x="1271464" y="2876901"/>
            <a:ext cx="2551325" cy="815312"/>
            <a:chOff x="4410146" y="3865262"/>
            <a:chExt cx="2475841" cy="983470"/>
          </a:xfrm>
        </p:grpSpPr>
        <p:sp>
          <p:nvSpPr>
            <p:cNvPr id="26" name="is1ide-TextBox 77"/>
            <p:cNvSpPr txBox="1">
              <a:spLocks/>
            </p:cNvSpPr>
            <p:nvPr/>
          </p:nvSpPr>
          <p:spPr bwMode="auto">
            <a:xfrm>
              <a:off x="4410146" y="3865262"/>
              <a:ext cx="2475841" cy="270493"/>
            </a:xfrm>
            <a:prstGeom prst="rect">
              <a:avLst/>
            </a:prstGeom>
            <a:noFill/>
            <a:extLst/>
          </p:spPr>
          <p:txBody>
            <a:bodyPr wrap="none" lIns="0" tIns="0" rIns="288000" bIns="0" anchor="b" anchorCtr="0">
              <a:noAutofit/>
            </a:bodyPr>
            <a:lstStyle/>
            <a:p>
              <a:pPr algn="r" latinLnBrk="0"/>
              <a:r>
                <a:rPr lang="zh-CN" altLang="en-US" sz="2400" dirty="0" smtClean="0">
                  <a:solidFill>
                    <a:srgbClr val="FF0000"/>
                  </a:solidFill>
                  <a:effectLst/>
                  <a:latin typeface="汉仪润圆-75W" panose="00020600040101010101" pitchFamily="18" charset="-122"/>
                  <a:ea typeface="汉仪润圆-75W" panose="00020600040101010101" pitchFamily="18" charset="-122"/>
                </a:rPr>
                <a:t>志愿者</a:t>
              </a:r>
              <a:endParaRPr lang="zh-CN" altLang="en-US" sz="2400" dirty="0">
                <a:solidFill>
                  <a:srgbClr val="FF0000"/>
                </a:solidFill>
                <a:effectLst/>
                <a:latin typeface="汉仪润圆-75W" panose="00020600040101010101" pitchFamily="18" charset="-122"/>
                <a:ea typeface="汉仪润圆-75W" panose="00020600040101010101" pitchFamily="18" charset="-122"/>
              </a:endParaRPr>
            </a:p>
          </p:txBody>
        </p:sp>
        <p:sp>
          <p:nvSpPr>
            <p:cNvPr id="27" name="is1ide-TextBox 78"/>
            <p:cNvSpPr txBox="1">
              <a:spLocks/>
            </p:cNvSpPr>
            <p:nvPr/>
          </p:nvSpPr>
          <p:spPr bwMode="auto">
            <a:xfrm>
              <a:off x="4410146" y="4135753"/>
              <a:ext cx="2475841" cy="712979"/>
            </a:xfrm>
            <a:prstGeom prst="rect">
              <a:avLst/>
            </a:prstGeom>
            <a:noFill/>
            <a:extLst/>
          </p:spPr>
          <p:txBody>
            <a:bodyPr wrap="square" lIns="0" tIns="0" rIns="288000" bIns="0" anchor="t" anchorCtr="0">
              <a:normAutofit/>
            </a:bodyPr>
            <a:lstStyle/>
            <a:p>
              <a:pPr algn="r" latinLnBrk="0">
                <a:lnSpc>
                  <a:spcPct val="120000"/>
                </a:lnSpc>
              </a:pPr>
              <a:r>
                <a:rPr lang="zh-CN" altLang="en-US" sz="1000" b="0" dirty="0">
                  <a:solidFill>
                    <a:srgbClr val="002060"/>
                  </a:solidFill>
                  <a:effectLst/>
                </a:rPr>
                <a:t>此部分内容作为文字排版占位显示 </a:t>
              </a:r>
              <a:br>
                <a:rPr lang="zh-CN" altLang="en-US" sz="1000" b="0" dirty="0">
                  <a:solidFill>
                    <a:srgbClr val="002060"/>
                  </a:solidFill>
                  <a:effectLst/>
                </a:rPr>
              </a:br>
              <a:r>
                <a:rPr lang="zh-CN" altLang="en-US" sz="1000" b="0" dirty="0">
                  <a:solidFill>
                    <a:srgbClr val="002060"/>
                  </a:solidFill>
                  <a:effectLst/>
                </a:rPr>
                <a:t>（建议使用主题字体）</a:t>
              </a:r>
            </a:p>
          </p:txBody>
        </p:sp>
      </p:grpSp>
      <p:grpSp>
        <p:nvGrpSpPr>
          <p:cNvPr id="14" name="Group 79"/>
          <p:cNvGrpSpPr/>
          <p:nvPr/>
        </p:nvGrpSpPr>
        <p:grpSpPr>
          <a:xfrm>
            <a:off x="8386382" y="2876901"/>
            <a:ext cx="2498150" cy="843237"/>
            <a:chOff x="4410146" y="3865260"/>
            <a:chExt cx="2475841" cy="983472"/>
          </a:xfrm>
        </p:grpSpPr>
        <p:sp>
          <p:nvSpPr>
            <p:cNvPr id="24" name="is1ide-TextBox 80"/>
            <p:cNvSpPr txBox="1">
              <a:spLocks/>
            </p:cNvSpPr>
            <p:nvPr/>
          </p:nvSpPr>
          <p:spPr bwMode="auto">
            <a:xfrm>
              <a:off x="4410146" y="3865260"/>
              <a:ext cx="2475841" cy="270493"/>
            </a:xfrm>
            <a:prstGeom prst="rect">
              <a:avLst/>
            </a:prstGeom>
            <a:noFill/>
            <a:extLst/>
          </p:spPr>
          <p:txBody>
            <a:bodyPr wrap="none" lIns="288000" tIns="0" rIns="288000" bIns="0" anchor="b" anchorCtr="0">
              <a:noAutofit/>
            </a:bodyPr>
            <a:lstStyle/>
            <a:p>
              <a:r>
                <a:rPr lang="zh-CN" altLang="en-US" sz="2400" dirty="0">
                  <a:solidFill>
                    <a:srgbClr val="FF0000"/>
                  </a:solidFill>
                  <a:latin typeface="汉仪润圆-75W" panose="00020600040101010101" pitchFamily="18" charset="-122"/>
                  <a:ea typeface="汉仪润圆-75W" panose="00020600040101010101" pitchFamily="18" charset="-122"/>
                </a:rPr>
                <a:t>志愿者服务</a:t>
              </a:r>
            </a:p>
          </p:txBody>
        </p:sp>
        <p:sp>
          <p:nvSpPr>
            <p:cNvPr id="25" name="is1ide-TextBox 81"/>
            <p:cNvSpPr txBox="1">
              <a:spLocks/>
            </p:cNvSpPr>
            <p:nvPr/>
          </p:nvSpPr>
          <p:spPr bwMode="auto">
            <a:xfrm>
              <a:off x="4410146" y="4135753"/>
              <a:ext cx="2475841" cy="712979"/>
            </a:xfrm>
            <a:prstGeom prst="rect">
              <a:avLst/>
            </a:prstGeom>
            <a:noFill/>
            <a:extLst/>
          </p:spPr>
          <p:txBody>
            <a:bodyPr wrap="square" lIns="288000" tIns="0" rIns="288000" bIns="0" anchor="t" anchorCtr="0">
              <a:normAutofit/>
            </a:bodyPr>
            <a:lstStyle/>
            <a:p>
              <a:pPr algn="l" latinLnBrk="0">
                <a:lnSpc>
                  <a:spcPct val="120000"/>
                </a:lnSpc>
              </a:pPr>
              <a:r>
                <a:rPr lang="zh-CN" altLang="en-US" sz="1000" b="0" dirty="0">
                  <a:solidFill>
                    <a:srgbClr val="002060"/>
                  </a:solidFill>
                  <a:effectLst/>
                </a:rPr>
                <a:t>此部分内容作为文字排版占位显示 </a:t>
              </a:r>
              <a:br>
                <a:rPr lang="zh-CN" altLang="en-US" sz="1000" b="0" dirty="0">
                  <a:solidFill>
                    <a:srgbClr val="002060"/>
                  </a:solidFill>
                  <a:effectLst/>
                </a:rPr>
              </a:br>
              <a:r>
                <a:rPr lang="zh-CN" altLang="en-US" sz="1000" b="0" dirty="0">
                  <a:solidFill>
                    <a:srgbClr val="002060"/>
                  </a:solidFill>
                  <a:effectLst/>
                </a:rPr>
                <a:t>（建议使用主题字体）</a:t>
              </a:r>
            </a:p>
          </p:txBody>
        </p:sp>
      </p:grpSp>
      <p:grpSp>
        <p:nvGrpSpPr>
          <p:cNvPr id="17" name="Group 91"/>
          <p:cNvGrpSpPr/>
          <p:nvPr/>
        </p:nvGrpSpPr>
        <p:grpSpPr>
          <a:xfrm>
            <a:off x="4865200" y="1169923"/>
            <a:ext cx="2498150" cy="912783"/>
            <a:chOff x="4410146" y="3865260"/>
            <a:chExt cx="2475841" cy="1064584"/>
          </a:xfrm>
        </p:grpSpPr>
        <p:sp>
          <p:nvSpPr>
            <p:cNvPr id="18" name="is1ide-TextBox 92"/>
            <p:cNvSpPr txBox="1">
              <a:spLocks/>
            </p:cNvSpPr>
            <p:nvPr/>
          </p:nvSpPr>
          <p:spPr bwMode="auto">
            <a:xfrm>
              <a:off x="4410146" y="3865260"/>
              <a:ext cx="2475841" cy="270493"/>
            </a:xfrm>
            <a:prstGeom prst="rect">
              <a:avLst/>
            </a:prstGeom>
            <a:noFill/>
            <a:extLst/>
          </p:spPr>
          <p:txBody>
            <a:bodyPr wrap="none" lIns="288000" tIns="0" rIns="288000" bIns="0" anchor="ctr" anchorCtr="1">
              <a:noAutofit/>
            </a:bodyPr>
            <a:lstStyle/>
            <a:p>
              <a:pPr algn="r"/>
              <a:r>
                <a:rPr lang="zh-CN" altLang="en-US" sz="2400" dirty="0">
                  <a:solidFill>
                    <a:srgbClr val="FF0000"/>
                  </a:solidFill>
                  <a:latin typeface="汉仪润圆-75W" panose="00020600040101010101" pitchFamily="18" charset="-122"/>
                  <a:ea typeface="汉仪润圆-75W" panose="00020600040101010101" pitchFamily="18" charset="-122"/>
                </a:rPr>
                <a:t>志愿者精神</a:t>
              </a:r>
            </a:p>
          </p:txBody>
        </p:sp>
        <p:sp>
          <p:nvSpPr>
            <p:cNvPr id="19" name="is1ide-TextBox 93"/>
            <p:cNvSpPr txBox="1">
              <a:spLocks/>
            </p:cNvSpPr>
            <p:nvPr/>
          </p:nvSpPr>
          <p:spPr bwMode="auto">
            <a:xfrm>
              <a:off x="4410146" y="4135753"/>
              <a:ext cx="2475841" cy="794091"/>
            </a:xfrm>
            <a:prstGeom prst="rect">
              <a:avLst/>
            </a:prstGeom>
            <a:noFill/>
            <a:extLst/>
          </p:spPr>
          <p:txBody>
            <a:bodyPr wrap="square" lIns="288000" tIns="0" rIns="288000" bIns="0" anchor="t" anchorCtr="1">
              <a:normAutofit/>
            </a:bodyPr>
            <a:lstStyle/>
            <a:p>
              <a:pPr algn="ctr" latinLnBrk="0">
                <a:lnSpc>
                  <a:spcPct val="120000"/>
                </a:lnSpc>
              </a:pPr>
              <a:r>
                <a:rPr lang="zh-CN" altLang="en-US" sz="1000" b="0" dirty="0">
                  <a:solidFill>
                    <a:srgbClr val="002060"/>
                  </a:solidFill>
                  <a:effectLst/>
                </a:rPr>
                <a:t>此部分内容作为文字排版占位显示 </a:t>
              </a:r>
              <a:br>
                <a:rPr lang="zh-CN" altLang="en-US" sz="1000" b="0" dirty="0">
                  <a:solidFill>
                    <a:srgbClr val="002060"/>
                  </a:solidFill>
                  <a:effectLst/>
                </a:rPr>
              </a:br>
              <a:r>
                <a:rPr lang="zh-CN" altLang="en-US" sz="1000" b="0" dirty="0">
                  <a:solidFill>
                    <a:srgbClr val="002060"/>
                  </a:solidFill>
                  <a:effectLst/>
                </a:rPr>
                <a:t>（建议使用主题字体）</a:t>
              </a:r>
            </a:p>
          </p:txBody>
        </p:sp>
      </p:grpSp>
      <p:pic>
        <p:nvPicPr>
          <p:cNvPr id="87" name="图片 8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981764" y="4437656"/>
            <a:ext cx="2366539" cy="1908560"/>
          </a:xfrm>
          <a:prstGeom prst="rect">
            <a:avLst/>
          </a:prstGeom>
          <a:effectLst>
            <a:outerShdw blurRad="228600" dist="127000" dir="2700000" algn="tl" rotWithShape="0">
              <a:srgbClr val="FE434B">
                <a:alpha val="37000"/>
              </a:srgbClr>
            </a:outerShdw>
          </a:effectLst>
        </p:spPr>
      </p:pic>
      <p:sp>
        <p:nvSpPr>
          <p:cNvPr id="88" name="thumbs-up-pixelated-variant_28312"/>
          <p:cNvSpPr>
            <a:spLocks noChangeAspect="1"/>
          </p:cNvSpPr>
          <p:nvPr/>
        </p:nvSpPr>
        <p:spPr bwMode="auto">
          <a:xfrm>
            <a:off x="5831795" y="4919499"/>
            <a:ext cx="609685" cy="601234"/>
          </a:xfrm>
          <a:custGeom>
            <a:avLst/>
            <a:gdLst>
              <a:gd name="connsiteX0" fmla="*/ 360236 w 600723"/>
              <a:gd name="connsiteY0" fmla="*/ 549705 h 592397"/>
              <a:gd name="connsiteX1" fmla="*/ 557960 w 600723"/>
              <a:gd name="connsiteY1" fmla="*/ 549705 h 592397"/>
              <a:gd name="connsiteX2" fmla="*/ 557960 w 600723"/>
              <a:gd name="connsiteY2" fmla="*/ 592397 h 592397"/>
              <a:gd name="connsiteX3" fmla="*/ 360236 w 600723"/>
              <a:gd name="connsiteY3" fmla="*/ 592397 h 592397"/>
              <a:gd name="connsiteX4" fmla="*/ 162583 w 600723"/>
              <a:gd name="connsiteY4" fmla="*/ 507013 h 592397"/>
              <a:gd name="connsiteX5" fmla="*/ 360236 w 600723"/>
              <a:gd name="connsiteY5" fmla="*/ 507013 h 592397"/>
              <a:gd name="connsiteX6" fmla="*/ 360236 w 600723"/>
              <a:gd name="connsiteY6" fmla="*/ 549705 h 592397"/>
              <a:gd name="connsiteX7" fmla="*/ 162583 w 600723"/>
              <a:gd name="connsiteY7" fmla="*/ 549705 h 592397"/>
              <a:gd name="connsiteX8" fmla="*/ 162583 w 600723"/>
              <a:gd name="connsiteY8" fmla="*/ 256082 h 592397"/>
              <a:gd name="connsiteX9" fmla="*/ 284378 w 600723"/>
              <a:gd name="connsiteY9" fmla="*/ 256082 h 592397"/>
              <a:gd name="connsiteX10" fmla="*/ 284378 w 600723"/>
              <a:gd name="connsiteY10" fmla="*/ 261304 h 592397"/>
              <a:gd name="connsiteX11" fmla="*/ 292988 w 600723"/>
              <a:gd name="connsiteY11" fmla="*/ 261304 h 592397"/>
              <a:gd name="connsiteX12" fmla="*/ 292988 w 600723"/>
              <a:gd name="connsiteY12" fmla="*/ 298845 h 592397"/>
              <a:gd name="connsiteX13" fmla="*/ 162583 w 600723"/>
              <a:gd name="connsiteY13" fmla="*/ 298845 h 592397"/>
              <a:gd name="connsiteX14" fmla="*/ 557960 w 600723"/>
              <a:gd name="connsiteY14" fmla="*/ 255235 h 592397"/>
              <a:gd name="connsiteX15" fmla="*/ 600723 w 600723"/>
              <a:gd name="connsiteY15" fmla="*/ 255235 h 592397"/>
              <a:gd name="connsiteX16" fmla="*/ 600723 w 600723"/>
              <a:gd name="connsiteY16" fmla="*/ 549705 h 592397"/>
              <a:gd name="connsiteX17" fmla="*/ 557960 w 600723"/>
              <a:gd name="connsiteY17" fmla="*/ 549705 h 592397"/>
              <a:gd name="connsiteX18" fmla="*/ 0 w 600723"/>
              <a:gd name="connsiteY18" fmla="*/ 237806 h 592397"/>
              <a:gd name="connsiteX19" fmla="*/ 162583 w 600723"/>
              <a:gd name="connsiteY19" fmla="*/ 237806 h 592397"/>
              <a:gd name="connsiteX20" fmla="*/ 162583 w 600723"/>
              <a:gd name="connsiteY20" fmla="*/ 256082 h 592397"/>
              <a:gd name="connsiteX21" fmla="*/ 130405 w 600723"/>
              <a:gd name="connsiteY21" fmla="*/ 256082 h 592397"/>
              <a:gd name="connsiteX22" fmla="*/ 130405 w 600723"/>
              <a:gd name="connsiteY22" fmla="*/ 298845 h 592397"/>
              <a:gd name="connsiteX23" fmla="*/ 162583 w 600723"/>
              <a:gd name="connsiteY23" fmla="*/ 298845 h 592397"/>
              <a:gd name="connsiteX24" fmla="*/ 162583 w 600723"/>
              <a:gd name="connsiteY24" fmla="*/ 507013 h 592397"/>
              <a:gd name="connsiteX25" fmla="*/ 147834 w 600723"/>
              <a:gd name="connsiteY25" fmla="*/ 507013 h 592397"/>
              <a:gd name="connsiteX26" fmla="*/ 147834 w 600723"/>
              <a:gd name="connsiteY26" fmla="*/ 549705 h 592397"/>
              <a:gd name="connsiteX27" fmla="*/ 162583 w 600723"/>
              <a:gd name="connsiteY27" fmla="*/ 549705 h 592397"/>
              <a:gd name="connsiteX28" fmla="*/ 162583 w 600723"/>
              <a:gd name="connsiteY28" fmla="*/ 579131 h 592397"/>
              <a:gd name="connsiteX29" fmla="*/ 0 w 600723"/>
              <a:gd name="connsiteY29" fmla="*/ 579131 h 592397"/>
              <a:gd name="connsiteX30" fmla="*/ 284378 w 600723"/>
              <a:gd name="connsiteY30" fmla="*/ 150093 h 592397"/>
              <a:gd name="connsiteX31" fmla="*/ 305901 w 600723"/>
              <a:gd name="connsiteY31" fmla="*/ 150093 h 592397"/>
              <a:gd name="connsiteX32" fmla="*/ 305901 w 600723"/>
              <a:gd name="connsiteY32" fmla="*/ 153974 h 592397"/>
              <a:gd name="connsiteX33" fmla="*/ 327211 w 600723"/>
              <a:gd name="connsiteY33" fmla="*/ 153974 h 592397"/>
              <a:gd name="connsiteX34" fmla="*/ 327211 w 600723"/>
              <a:gd name="connsiteY34" fmla="*/ 261304 h 592397"/>
              <a:gd name="connsiteX35" fmla="*/ 292988 w 600723"/>
              <a:gd name="connsiteY35" fmla="*/ 261304 h 592397"/>
              <a:gd name="connsiteX36" fmla="*/ 292988 w 600723"/>
              <a:gd name="connsiteY36" fmla="*/ 256082 h 592397"/>
              <a:gd name="connsiteX37" fmla="*/ 284378 w 600723"/>
              <a:gd name="connsiteY37" fmla="*/ 256082 h 592397"/>
              <a:gd name="connsiteX38" fmla="*/ 427979 w 600723"/>
              <a:gd name="connsiteY38" fmla="*/ 42763 h 592397"/>
              <a:gd name="connsiteX39" fmla="*/ 470530 w 600723"/>
              <a:gd name="connsiteY39" fmla="*/ 42763 h 592397"/>
              <a:gd name="connsiteX40" fmla="*/ 470530 w 600723"/>
              <a:gd name="connsiteY40" fmla="*/ 212684 h 592397"/>
              <a:gd name="connsiteX41" fmla="*/ 557960 w 600723"/>
              <a:gd name="connsiteY41" fmla="*/ 212684 h 592397"/>
              <a:gd name="connsiteX42" fmla="*/ 557960 w 600723"/>
              <a:gd name="connsiteY42" fmla="*/ 255235 h 592397"/>
              <a:gd name="connsiteX43" fmla="*/ 470530 w 600723"/>
              <a:gd name="connsiteY43" fmla="*/ 255235 h 592397"/>
              <a:gd name="connsiteX44" fmla="*/ 470530 w 600723"/>
              <a:gd name="connsiteY44" fmla="*/ 212685 h 592397"/>
              <a:gd name="connsiteX45" fmla="*/ 427979 w 600723"/>
              <a:gd name="connsiteY45" fmla="*/ 212685 h 592397"/>
              <a:gd name="connsiteX46" fmla="*/ 340337 w 600723"/>
              <a:gd name="connsiteY46" fmla="*/ 0 h 592397"/>
              <a:gd name="connsiteX47" fmla="*/ 427979 w 600723"/>
              <a:gd name="connsiteY47" fmla="*/ 0 h 592397"/>
              <a:gd name="connsiteX48" fmla="*/ 427979 w 600723"/>
              <a:gd name="connsiteY48" fmla="*/ 42763 h 592397"/>
              <a:gd name="connsiteX49" fmla="*/ 348734 w 600723"/>
              <a:gd name="connsiteY49" fmla="*/ 42763 h 592397"/>
              <a:gd name="connsiteX50" fmla="*/ 348734 w 600723"/>
              <a:gd name="connsiteY50" fmla="*/ 153974 h 592397"/>
              <a:gd name="connsiteX51" fmla="*/ 327211 w 600723"/>
              <a:gd name="connsiteY51" fmla="*/ 153974 h 592397"/>
              <a:gd name="connsiteX52" fmla="*/ 327211 w 600723"/>
              <a:gd name="connsiteY52" fmla="*/ 150093 h 592397"/>
              <a:gd name="connsiteX53" fmla="*/ 305901 w 600723"/>
              <a:gd name="connsiteY53" fmla="*/ 150093 h 592397"/>
              <a:gd name="connsiteX54" fmla="*/ 305901 w 600723"/>
              <a:gd name="connsiteY54" fmla="*/ 42763 h 592397"/>
              <a:gd name="connsiteX55" fmla="*/ 340337 w 600723"/>
              <a:gd name="connsiteY55" fmla="*/ 42763 h 592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600723" h="592397">
                <a:moveTo>
                  <a:pt x="360236" y="549705"/>
                </a:moveTo>
                <a:lnTo>
                  <a:pt x="557960" y="549705"/>
                </a:lnTo>
                <a:lnTo>
                  <a:pt x="557960" y="592397"/>
                </a:lnTo>
                <a:lnTo>
                  <a:pt x="360236" y="592397"/>
                </a:lnTo>
                <a:close/>
                <a:moveTo>
                  <a:pt x="162583" y="507013"/>
                </a:moveTo>
                <a:lnTo>
                  <a:pt x="360236" y="507013"/>
                </a:lnTo>
                <a:lnTo>
                  <a:pt x="360236" y="549705"/>
                </a:lnTo>
                <a:lnTo>
                  <a:pt x="162583" y="549705"/>
                </a:lnTo>
                <a:close/>
                <a:moveTo>
                  <a:pt x="162583" y="256082"/>
                </a:moveTo>
                <a:lnTo>
                  <a:pt x="284378" y="256082"/>
                </a:lnTo>
                <a:lnTo>
                  <a:pt x="284378" y="261304"/>
                </a:lnTo>
                <a:lnTo>
                  <a:pt x="292988" y="261304"/>
                </a:lnTo>
                <a:lnTo>
                  <a:pt x="292988" y="298845"/>
                </a:lnTo>
                <a:lnTo>
                  <a:pt x="162583" y="298845"/>
                </a:lnTo>
                <a:close/>
                <a:moveTo>
                  <a:pt x="557960" y="255235"/>
                </a:moveTo>
                <a:lnTo>
                  <a:pt x="600723" y="255235"/>
                </a:lnTo>
                <a:lnTo>
                  <a:pt x="600723" y="549705"/>
                </a:lnTo>
                <a:lnTo>
                  <a:pt x="557960" y="549705"/>
                </a:lnTo>
                <a:close/>
                <a:moveTo>
                  <a:pt x="0" y="237806"/>
                </a:moveTo>
                <a:lnTo>
                  <a:pt x="162583" y="237806"/>
                </a:lnTo>
                <a:lnTo>
                  <a:pt x="162583" y="256082"/>
                </a:lnTo>
                <a:lnTo>
                  <a:pt x="130405" y="256082"/>
                </a:lnTo>
                <a:lnTo>
                  <a:pt x="130405" y="298845"/>
                </a:lnTo>
                <a:lnTo>
                  <a:pt x="162583" y="298845"/>
                </a:lnTo>
                <a:lnTo>
                  <a:pt x="162583" y="507013"/>
                </a:lnTo>
                <a:lnTo>
                  <a:pt x="147834" y="507013"/>
                </a:lnTo>
                <a:lnTo>
                  <a:pt x="147834" y="549705"/>
                </a:lnTo>
                <a:lnTo>
                  <a:pt x="162583" y="549705"/>
                </a:lnTo>
                <a:lnTo>
                  <a:pt x="162583" y="579131"/>
                </a:lnTo>
                <a:lnTo>
                  <a:pt x="0" y="579131"/>
                </a:lnTo>
                <a:close/>
                <a:moveTo>
                  <a:pt x="284378" y="150093"/>
                </a:moveTo>
                <a:lnTo>
                  <a:pt x="305901" y="150093"/>
                </a:lnTo>
                <a:lnTo>
                  <a:pt x="305901" y="153974"/>
                </a:lnTo>
                <a:lnTo>
                  <a:pt x="327211" y="153974"/>
                </a:lnTo>
                <a:lnTo>
                  <a:pt x="327211" y="261304"/>
                </a:lnTo>
                <a:lnTo>
                  <a:pt x="292988" y="261304"/>
                </a:lnTo>
                <a:lnTo>
                  <a:pt x="292988" y="256082"/>
                </a:lnTo>
                <a:lnTo>
                  <a:pt x="284378" y="256082"/>
                </a:lnTo>
                <a:close/>
                <a:moveTo>
                  <a:pt x="427979" y="42763"/>
                </a:moveTo>
                <a:lnTo>
                  <a:pt x="470530" y="42763"/>
                </a:lnTo>
                <a:lnTo>
                  <a:pt x="470530" y="212684"/>
                </a:lnTo>
                <a:lnTo>
                  <a:pt x="557960" y="212684"/>
                </a:lnTo>
                <a:lnTo>
                  <a:pt x="557960" y="255235"/>
                </a:lnTo>
                <a:lnTo>
                  <a:pt x="470530" y="255235"/>
                </a:lnTo>
                <a:lnTo>
                  <a:pt x="470530" y="212685"/>
                </a:lnTo>
                <a:lnTo>
                  <a:pt x="427979" y="212685"/>
                </a:lnTo>
                <a:close/>
                <a:moveTo>
                  <a:pt x="340337" y="0"/>
                </a:moveTo>
                <a:lnTo>
                  <a:pt x="427979" y="0"/>
                </a:lnTo>
                <a:lnTo>
                  <a:pt x="427979" y="42763"/>
                </a:lnTo>
                <a:lnTo>
                  <a:pt x="348734" y="42763"/>
                </a:lnTo>
                <a:lnTo>
                  <a:pt x="348734" y="153974"/>
                </a:lnTo>
                <a:lnTo>
                  <a:pt x="327211" y="153974"/>
                </a:lnTo>
                <a:lnTo>
                  <a:pt x="327211" y="150093"/>
                </a:lnTo>
                <a:lnTo>
                  <a:pt x="305901" y="150093"/>
                </a:lnTo>
                <a:lnTo>
                  <a:pt x="305901" y="42763"/>
                </a:lnTo>
                <a:lnTo>
                  <a:pt x="340337" y="42763"/>
                </a:lnTo>
                <a:close/>
              </a:path>
            </a:pathLst>
          </a:custGeom>
          <a:solidFill>
            <a:schemeClr val="bg1"/>
          </a:solidFill>
          <a:ln>
            <a:solidFill>
              <a:srgbClr val="FFFFFF"/>
            </a:solidFill>
          </a:ln>
        </p:spPr>
      </p:sp>
      <p:sp>
        <p:nvSpPr>
          <p:cNvPr id="2" name="五边形 1"/>
          <p:cNvSpPr/>
          <p:nvPr/>
        </p:nvSpPr>
        <p:spPr>
          <a:xfrm>
            <a:off x="-176645" y="421778"/>
            <a:ext cx="2410691" cy="748145"/>
          </a:xfrm>
          <a:prstGeom prst="homePlate">
            <a:avLst/>
          </a:prstGeom>
          <a:solidFill>
            <a:schemeClr val="accent1">
              <a:lumMod val="60000"/>
              <a:lumOff val="40000"/>
            </a:schemeClr>
          </a:solidFill>
          <a:ln>
            <a:noFill/>
          </a:ln>
          <a:effectLst>
            <a:outerShdw blurRad="50800" dist="88900" dir="2700000" algn="tl" rotWithShape="0">
              <a:schemeClr val="accent1">
                <a:lumMod val="20000"/>
                <a:lumOff val="8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smtClean="0">
                <a:solidFill>
                  <a:schemeClr val="bg1"/>
                </a:solidFill>
                <a:latin typeface="汉仪润圆-75W" panose="00020600040101010101" pitchFamily="18" charset="-122"/>
                <a:ea typeface="汉仪润圆-75W" panose="00020600040101010101" pitchFamily="18" charset="-122"/>
              </a:rPr>
              <a:t>主要内容</a:t>
            </a:r>
            <a:endParaRPr lang="zh-CN" altLang="en-US" sz="2400" dirty="0">
              <a:solidFill>
                <a:schemeClr val="bg1"/>
              </a:solidFill>
              <a:latin typeface="汉仪润圆-75W" panose="00020600040101010101" pitchFamily="18" charset="-122"/>
              <a:ea typeface="汉仪润圆-75W" panose="00020600040101010101" pitchFamily="18" charset="-122"/>
            </a:endParaRPr>
          </a:p>
        </p:txBody>
      </p:sp>
      <p:pic>
        <p:nvPicPr>
          <p:cNvPr id="91" name="图片 90"/>
          <p:cNvPicPr>
            <a:picLocks noChangeAspect="1"/>
          </p:cNvPicPr>
          <p:nvPr/>
        </p:nvPicPr>
        <p:blipFill>
          <a:blip r:embed="rId7" cstate="print">
            <a:extLst>
              <a:ext uri="{BEBA8EAE-BF5A-486C-A8C5-ECC9F3942E4B}">
                <a14:imgProps xmlns:a14="http://schemas.microsoft.com/office/drawing/2010/main">
                  <a14:imgLayer r:embed="rId8">
                    <a14:imgEffect>
                      <a14:brightnessContrast bright="48000"/>
                    </a14:imgEffect>
                  </a14:imgLayer>
                </a14:imgProps>
              </a:ext>
              <a:ext uri="{28A0092B-C50C-407E-A947-70E740481C1C}">
                <a14:useLocalDpi xmlns:a14="http://schemas.microsoft.com/office/drawing/2010/main" val="0"/>
              </a:ext>
            </a:extLst>
          </a:blip>
          <a:stretch>
            <a:fillRect/>
          </a:stretch>
        </p:blipFill>
        <p:spPr>
          <a:xfrm>
            <a:off x="5671012" y="381479"/>
            <a:ext cx="886525" cy="667158"/>
          </a:xfrm>
          <a:prstGeom prst="rect">
            <a:avLst/>
          </a:prstGeom>
          <a:noFill/>
        </p:spPr>
      </p:pic>
    </p:spTree>
    <p:custDataLst>
      <p:tags r:id="rId2"/>
    </p:custDataLst>
    <p:extLst>
      <p:ext uri="{BB962C8B-B14F-4D97-AF65-F5344CB8AC3E}">
        <p14:creationId xmlns:p14="http://schemas.microsoft.com/office/powerpoint/2010/main" val="1018247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91"/>
                                        </p:tgtEl>
                                        <p:attrNameLst>
                                          <p:attrName>style.visibility</p:attrName>
                                        </p:attrNameLst>
                                      </p:cBhvr>
                                      <p:to>
                                        <p:strVal val="visible"/>
                                      </p:to>
                                    </p:set>
                                    <p:anim calcmode="lin" valueType="num">
                                      <p:cBhvr>
                                        <p:cTn id="12" dur="500" fill="hold"/>
                                        <p:tgtEl>
                                          <p:spTgt spid="91"/>
                                        </p:tgtEl>
                                        <p:attrNameLst>
                                          <p:attrName>ppt_w</p:attrName>
                                        </p:attrNameLst>
                                      </p:cBhvr>
                                      <p:tavLst>
                                        <p:tav tm="0">
                                          <p:val>
                                            <p:fltVal val="0"/>
                                          </p:val>
                                        </p:tav>
                                        <p:tav tm="100000">
                                          <p:val>
                                            <p:strVal val="#ppt_w"/>
                                          </p:val>
                                        </p:tav>
                                      </p:tavLst>
                                    </p:anim>
                                    <p:anim calcmode="lin" valueType="num">
                                      <p:cBhvr>
                                        <p:cTn id="13" dur="500" fill="hold"/>
                                        <p:tgtEl>
                                          <p:spTgt spid="91"/>
                                        </p:tgtEl>
                                        <p:attrNameLst>
                                          <p:attrName>ppt_h</p:attrName>
                                        </p:attrNameLst>
                                      </p:cBhvr>
                                      <p:tavLst>
                                        <p:tav tm="0">
                                          <p:val>
                                            <p:fltVal val="0"/>
                                          </p:val>
                                        </p:tav>
                                        <p:tav tm="100000">
                                          <p:val>
                                            <p:strVal val="#ppt_h"/>
                                          </p:val>
                                        </p:tav>
                                      </p:tavLst>
                                    </p:anim>
                                    <p:animEffect transition="in" filter="fade">
                                      <p:cBhvr>
                                        <p:cTn id="14" dur="500"/>
                                        <p:tgtEl>
                                          <p:spTgt spid="91"/>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87"/>
                                        </p:tgtEl>
                                        <p:attrNameLst>
                                          <p:attrName>style.visibility</p:attrName>
                                        </p:attrNameLst>
                                      </p:cBhvr>
                                      <p:to>
                                        <p:strVal val="visible"/>
                                      </p:to>
                                    </p:set>
                                    <p:anim calcmode="lin" valueType="num">
                                      <p:cBhvr>
                                        <p:cTn id="26" dur="500" fill="hold"/>
                                        <p:tgtEl>
                                          <p:spTgt spid="87"/>
                                        </p:tgtEl>
                                        <p:attrNameLst>
                                          <p:attrName>ppt_w</p:attrName>
                                        </p:attrNameLst>
                                      </p:cBhvr>
                                      <p:tavLst>
                                        <p:tav tm="0">
                                          <p:val>
                                            <p:fltVal val="0"/>
                                          </p:val>
                                        </p:tav>
                                        <p:tav tm="100000">
                                          <p:val>
                                            <p:strVal val="#ppt_w"/>
                                          </p:val>
                                        </p:tav>
                                      </p:tavLst>
                                    </p:anim>
                                    <p:anim calcmode="lin" valueType="num">
                                      <p:cBhvr>
                                        <p:cTn id="27" dur="500" fill="hold"/>
                                        <p:tgtEl>
                                          <p:spTgt spid="87"/>
                                        </p:tgtEl>
                                        <p:attrNameLst>
                                          <p:attrName>ppt_h</p:attrName>
                                        </p:attrNameLst>
                                      </p:cBhvr>
                                      <p:tavLst>
                                        <p:tav tm="0">
                                          <p:val>
                                            <p:fltVal val="0"/>
                                          </p:val>
                                        </p:tav>
                                        <p:tav tm="100000">
                                          <p:val>
                                            <p:strVal val="#ppt_h"/>
                                          </p:val>
                                        </p:tav>
                                      </p:tavLst>
                                    </p:anim>
                                    <p:animEffect transition="in" filter="fade">
                                      <p:cBhvr>
                                        <p:cTn id="28" dur="500"/>
                                        <p:tgtEl>
                                          <p:spTgt spid="87"/>
                                        </p:tgtEl>
                                      </p:cBhvr>
                                    </p:animEffect>
                                  </p:childTnLst>
                                </p:cTn>
                              </p:par>
                              <p:par>
                                <p:cTn id="29" presetID="53" presetClass="entr" presetSubtype="16" fill="hold" nodeType="with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p:cTn id="31" dur="500" fill="hold"/>
                                        <p:tgtEl>
                                          <p:spTgt spid="3"/>
                                        </p:tgtEl>
                                        <p:attrNameLst>
                                          <p:attrName>ppt_w</p:attrName>
                                        </p:attrNameLst>
                                      </p:cBhvr>
                                      <p:tavLst>
                                        <p:tav tm="0">
                                          <p:val>
                                            <p:fltVal val="0"/>
                                          </p:val>
                                        </p:tav>
                                        <p:tav tm="100000">
                                          <p:val>
                                            <p:strVal val="#ppt_w"/>
                                          </p:val>
                                        </p:tav>
                                      </p:tavLst>
                                    </p:anim>
                                    <p:anim calcmode="lin" valueType="num">
                                      <p:cBhvr>
                                        <p:cTn id="32" dur="500" fill="hold"/>
                                        <p:tgtEl>
                                          <p:spTgt spid="3"/>
                                        </p:tgtEl>
                                        <p:attrNameLst>
                                          <p:attrName>ppt_h</p:attrName>
                                        </p:attrNameLst>
                                      </p:cBhvr>
                                      <p:tavLst>
                                        <p:tav tm="0">
                                          <p:val>
                                            <p:fltVal val="0"/>
                                          </p:val>
                                        </p:tav>
                                        <p:tav tm="100000">
                                          <p:val>
                                            <p:strVal val="#ppt_h"/>
                                          </p:val>
                                        </p:tav>
                                      </p:tavLst>
                                    </p:anim>
                                    <p:animEffect transition="in" filter="fade">
                                      <p:cBhvr>
                                        <p:cTn id="33" dur="500"/>
                                        <p:tgtEl>
                                          <p:spTgt spid="3"/>
                                        </p:tgtEl>
                                      </p:cBhvr>
                                    </p:animEffect>
                                  </p:childTnLst>
                                </p:cTn>
                              </p:par>
                            </p:childTnLst>
                          </p:cTn>
                        </p:par>
                      </p:childTnLst>
                    </p:cTn>
                  </p:par>
                  <p:par>
                    <p:cTn id="34" fill="hold">
                      <p:stCondLst>
                        <p:cond delay="indefinite"/>
                      </p:stCondLst>
                      <p:childTnLst>
                        <p:par>
                          <p:cTn id="35" fill="hold">
                            <p:stCondLst>
                              <p:cond delay="0"/>
                            </p:stCondLst>
                            <p:childTnLst>
                              <p:par>
                                <p:cTn id="36" presetID="26" presetClass="entr" presetSubtype="0" fill="hold" nodeType="clickEffect">
                                  <p:stCondLst>
                                    <p:cond delay="0"/>
                                  </p:stCondLst>
                                  <p:childTnLst>
                                    <p:set>
                                      <p:cBhvr>
                                        <p:cTn id="37" dur="1" fill="hold">
                                          <p:stCondLst>
                                            <p:cond delay="0"/>
                                          </p:stCondLst>
                                        </p:cTn>
                                        <p:tgtEl>
                                          <p:spTgt spid="88"/>
                                        </p:tgtEl>
                                        <p:attrNameLst>
                                          <p:attrName>style.visibility</p:attrName>
                                        </p:attrNameLst>
                                      </p:cBhvr>
                                      <p:to>
                                        <p:strVal val="visible"/>
                                      </p:to>
                                    </p:set>
                                    <p:animEffect transition="in" filter="wipe(down)">
                                      <p:cBhvr>
                                        <p:cTn id="38" dur="580">
                                          <p:stCondLst>
                                            <p:cond delay="0"/>
                                          </p:stCondLst>
                                        </p:cTn>
                                        <p:tgtEl>
                                          <p:spTgt spid="88"/>
                                        </p:tgtEl>
                                      </p:cBhvr>
                                    </p:animEffect>
                                    <p:anim calcmode="lin" valueType="num">
                                      <p:cBhvr>
                                        <p:cTn id="39" dur="1822" tmFilter="0,0; 0.14,0.36; 0.43,0.73; 0.71,0.91; 1.0,1.0">
                                          <p:stCondLst>
                                            <p:cond delay="0"/>
                                          </p:stCondLst>
                                        </p:cTn>
                                        <p:tgtEl>
                                          <p:spTgt spid="88"/>
                                        </p:tgtEl>
                                        <p:attrNameLst>
                                          <p:attrName>ppt_x</p:attrName>
                                        </p:attrNameLst>
                                      </p:cBhvr>
                                      <p:tavLst>
                                        <p:tav tm="0">
                                          <p:val>
                                            <p:strVal val="#ppt_x-0.25"/>
                                          </p:val>
                                        </p:tav>
                                        <p:tav tm="100000">
                                          <p:val>
                                            <p:strVal val="#ppt_x"/>
                                          </p:val>
                                        </p:tav>
                                      </p:tavLst>
                                    </p:anim>
                                    <p:anim calcmode="lin" valueType="num">
                                      <p:cBhvr>
                                        <p:cTn id="40" dur="664" tmFilter="0.0,0.0; 0.25,0.07; 0.50,0.2; 0.75,0.467; 1.0,1.0">
                                          <p:stCondLst>
                                            <p:cond delay="0"/>
                                          </p:stCondLst>
                                        </p:cTn>
                                        <p:tgtEl>
                                          <p:spTgt spid="88"/>
                                        </p:tgtEl>
                                        <p:attrNameLst>
                                          <p:attrName>ppt_y</p:attrName>
                                        </p:attrNameLst>
                                      </p:cBhvr>
                                      <p:tavLst>
                                        <p:tav tm="0" fmla="#ppt_y-sin(pi*$)/3">
                                          <p:val>
                                            <p:fltVal val="0.5"/>
                                          </p:val>
                                        </p:tav>
                                        <p:tav tm="100000">
                                          <p:val>
                                            <p:fltVal val="1"/>
                                          </p:val>
                                        </p:tav>
                                      </p:tavLst>
                                    </p:anim>
                                    <p:anim calcmode="lin" valueType="num">
                                      <p:cBhvr>
                                        <p:cTn id="41" dur="664" tmFilter="0, 0; 0.125,0.2665; 0.25,0.4; 0.375,0.465; 0.5,0.5;  0.625,0.535; 0.75,0.6; 0.875,0.7335; 1,1">
                                          <p:stCondLst>
                                            <p:cond delay="664"/>
                                          </p:stCondLst>
                                        </p:cTn>
                                        <p:tgtEl>
                                          <p:spTgt spid="88"/>
                                        </p:tgtEl>
                                        <p:attrNameLst>
                                          <p:attrName>ppt_y</p:attrName>
                                        </p:attrNameLst>
                                      </p:cBhvr>
                                      <p:tavLst>
                                        <p:tav tm="0" fmla="#ppt_y-sin(pi*$)/9">
                                          <p:val>
                                            <p:fltVal val="0"/>
                                          </p:val>
                                        </p:tav>
                                        <p:tav tm="100000">
                                          <p:val>
                                            <p:fltVal val="1"/>
                                          </p:val>
                                        </p:tav>
                                      </p:tavLst>
                                    </p:anim>
                                    <p:anim calcmode="lin" valueType="num">
                                      <p:cBhvr>
                                        <p:cTn id="42" dur="332" tmFilter="0, 0; 0.125,0.2665; 0.25,0.4; 0.375,0.465; 0.5,0.5;  0.625,0.535; 0.75,0.6; 0.875,0.7335; 1,1">
                                          <p:stCondLst>
                                            <p:cond delay="1324"/>
                                          </p:stCondLst>
                                        </p:cTn>
                                        <p:tgtEl>
                                          <p:spTgt spid="88"/>
                                        </p:tgtEl>
                                        <p:attrNameLst>
                                          <p:attrName>ppt_y</p:attrName>
                                        </p:attrNameLst>
                                      </p:cBhvr>
                                      <p:tavLst>
                                        <p:tav tm="0" fmla="#ppt_y-sin(pi*$)/27">
                                          <p:val>
                                            <p:fltVal val="0"/>
                                          </p:val>
                                        </p:tav>
                                        <p:tav tm="100000">
                                          <p:val>
                                            <p:fltVal val="1"/>
                                          </p:val>
                                        </p:tav>
                                      </p:tavLst>
                                    </p:anim>
                                    <p:anim calcmode="lin" valueType="num">
                                      <p:cBhvr>
                                        <p:cTn id="43" dur="164" tmFilter="0, 0; 0.125,0.2665; 0.25,0.4; 0.375,0.465; 0.5,0.5;  0.625,0.535; 0.75,0.6; 0.875,0.7335; 1,1">
                                          <p:stCondLst>
                                            <p:cond delay="1656"/>
                                          </p:stCondLst>
                                        </p:cTn>
                                        <p:tgtEl>
                                          <p:spTgt spid="88"/>
                                        </p:tgtEl>
                                        <p:attrNameLst>
                                          <p:attrName>ppt_y</p:attrName>
                                        </p:attrNameLst>
                                      </p:cBhvr>
                                      <p:tavLst>
                                        <p:tav tm="0" fmla="#ppt_y-sin(pi*$)/81">
                                          <p:val>
                                            <p:fltVal val="0"/>
                                          </p:val>
                                        </p:tav>
                                        <p:tav tm="100000">
                                          <p:val>
                                            <p:fltVal val="1"/>
                                          </p:val>
                                        </p:tav>
                                      </p:tavLst>
                                    </p:anim>
                                    <p:animScale>
                                      <p:cBhvr>
                                        <p:cTn id="44" dur="26">
                                          <p:stCondLst>
                                            <p:cond delay="650"/>
                                          </p:stCondLst>
                                        </p:cTn>
                                        <p:tgtEl>
                                          <p:spTgt spid="88"/>
                                        </p:tgtEl>
                                      </p:cBhvr>
                                      <p:to x="100000" y="60000"/>
                                    </p:animScale>
                                    <p:animScale>
                                      <p:cBhvr>
                                        <p:cTn id="45" dur="166" decel="50000">
                                          <p:stCondLst>
                                            <p:cond delay="676"/>
                                          </p:stCondLst>
                                        </p:cTn>
                                        <p:tgtEl>
                                          <p:spTgt spid="88"/>
                                        </p:tgtEl>
                                      </p:cBhvr>
                                      <p:to x="100000" y="100000"/>
                                    </p:animScale>
                                    <p:animScale>
                                      <p:cBhvr>
                                        <p:cTn id="46" dur="26">
                                          <p:stCondLst>
                                            <p:cond delay="1312"/>
                                          </p:stCondLst>
                                        </p:cTn>
                                        <p:tgtEl>
                                          <p:spTgt spid="88"/>
                                        </p:tgtEl>
                                      </p:cBhvr>
                                      <p:to x="100000" y="80000"/>
                                    </p:animScale>
                                    <p:animScale>
                                      <p:cBhvr>
                                        <p:cTn id="47" dur="166" decel="50000">
                                          <p:stCondLst>
                                            <p:cond delay="1338"/>
                                          </p:stCondLst>
                                        </p:cTn>
                                        <p:tgtEl>
                                          <p:spTgt spid="88"/>
                                        </p:tgtEl>
                                      </p:cBhvr>
                                      <p:to x="100000" y="100000"/>
                                    </p:animScale>
                                    <p:animScale>
                                      <p:cBhvr>
                                        <p:cTn id="48" dur="26">
                                          <p:stCondLst>
                                            <p:cond delay="1642"/>
                                          </p:stCondLst>
                                        </p:cTn>
                                        <p:tgtEl>
                                          <p:spTgt spid="88"/>
                                        </p:tgtEl>
                                      </p:cBhvr>
                                      <p:to x="100000" y="90000"/>
                                    </p:animScale>
                                    <p:animScale>
                                      <p:cBhvr>
                                        <p:cTn id="49" dur="166" decel="50000">
                                          <p:stCondLst>
                                            <p:cond delay="1668"/>
                                          </p:stCondLst>
                                        </p:cTn>
                                        <p:tgtEl>
                                          <p:spTgt spid="88"/>
                                        </p:tgtEl>
                                      </p:cBhvr>
                                      <p:to x="100000" y="100000"/>
                                    </p:animScale>
                                    <p:animScale>
                                      <p:cBhvr>
                                        <p:cTn id="50" dur="26">
                                          <p:stCondLst>
                                            <p:cond delay="1808"/>
                                          </p:stCondLst>
                                        </p:cTn>
                                        <p:tgtEl>
                                          <p:spTgt spid="88"/>
                                        </p:tgtEl>
                                      </p:cBhvr>
                                      <p:to x="100000" y="95000"/>
                                    </p:animScale>
                                    <p:animScale>
                                      <p:cBhvr>
                                        <p:cTn id="51" dur="166" decel="50000">
                                          <p:stCondLst>
                                            <p:cond delay="1834"/>
                                          </p:stCondLst>
                                        </p:cTn>
                                        <p:tgtEl>
                                          <p:spTgt spid="88"/>
                                        </p:tgtEl>
                                      </p:cBhvr>
                                      <p:to x="100000" y="100000"/>
                                    </p:animScale>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nodeType="clickEffect">
                                  <p:stCondLst>
                                    <p:cond delay="0"/>
                                  </p:stCondLst>
                                  <p:childTnLst>
                                    <p:set>
                                      <p:cBhvr>
                                        <p:cTn id="55" dur="1" fill="hold">
                                          <p:stCondLst>
                                            <p:cond delay="0"/>
                                          </p:stCondLst>
                                        </p:cTn>
                                        <p:tgtEl>
                                          <p:spTgt spid="12"/>
                                        </p:tgtEl>
                                        <p:attrNameLst>
                                          <p:attrName>style.visibility</p:attrName>
                                        </p:attrNameLst>
                                      </p:cBhvr>
                                      <p:to>
                                        <p:strVal val="visible"/>
                                      </p:to>
                                    </p:set>
                                    <p:anim calcmode="lin" valueType="num">
                                      <p:cBhvr>
                                        <p:cTn id="56" dur="500" fill="hold"/>
                                        <p:tgtEl>
                                          <p:spTgt spid="12"/>
                                        </p:tgtEl>
                                        <p:attrNameLst>
                                          <p:attrName>ppt_w</p:attrName>
                                        </p:attrNameLst>
                                      </p:cBhvr>
                                      <p:tavLst>
                                        <p:tav tm="0">
                                          <p:val>
                                            <p:fltVal val="0"/>
                                          </p:val>
                                        </p:tav>
                                        <p:tav tm="100000">
                                          <p:val>
                                            <p:strVal val="#ppt_w"/>
                                          </p:val>
                                        </p:tav>
                                      </p:tavLst>
                                    </p:anim>
                                    <p:anim calcmode="lin" valueType="num">
                                      <p:cBhvr>
                                        <p:cTn id="57" dur="500" fill="hold"/>
                                        <p:tgtEl>
                                          <p:spTgt spid="12"/>
                                        </p:tgtEl>
                                        <p:attrNameLst>
                                          <p:attrName>ppt_h</p:attrName>
                                        </p:attrNameLst>
                                      </p:cBhvr>
                                      <p:tavLst>
                                        <p:tav tm="0">
                                          <p:val>
                                            <p:fltVal val="0"/>
                                          </p:val>
                                        </p:tav>
                                        <p:tav tm="100000">
                                          <p:val>
                                            <p:strVal val="#ppt_h"/>
                                          </p:val>
                                        </p:tav>
                                      </p:tavLst>
                                    </p:anim>
                                    <p:animEffect transition="in" filter="fade">
                                      <p:cBhvr>
                                        <p:cTn id="58" dur="500"/>
                                        <p:tgtEl>
                                          <p:spTgt spid="12"/>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4"/>
                                        </p:tgtEl>
                                        <p:attrNameLst>
                                          <p:attrName>style.visibility</p:attrName>
                                        </p:attrNameLst>
                                      </p:cBhvr>
                                      <p:to>
                                        <p:strVal val="visible"/>
                                      </p:to>
                                    </p:set>
                                    <p:anim calcmode="lin" valueType="num">
                                      <p:cBhvr>
                                        <p:cTn id="61" dur="500" fill="hold"/>
                                        <p:tgtEl>
                                          <p:spTgt spid="4"/>
                                        </p:tgtEl>
                                        <p:attrNameLst>
                                          <p:attrName>ppt_w</p:attrName>
                                        </p:attrNameLst>
                                      </p:cBhvr>
                                      <p:tavLst>
                                        <p:tav tm="0">
                                          <p:val>
                                            <p:fltVal val="0"/>
                                          </p:val>
                                        </p:tav>
                                        <p:tav tm="100000">
                                          <p:val>
                                            <p:strVal val="#ppt_w"/>
                                          </p:val>
                                        </p:tav>
                                      </p:tavLst>
                                    </p:anim>
                                    <p:anim calcmode="lin" valueType="num">
                                      <p:cBhvr>
                                        <p:cTn id="62" dur="500" fill="hold"/>
                                        <p:tgtEl>
                                          <p:spTgt spid="4"/>
                                        </p:tgtEl>
                                        <p:attrNameLst>
                                          <p:attrName>ppt_h</p:attrName>
                                        </p:attrNameLst>
                                      </p:cBhvr>
                                      <p:tavLst>
                                        <p:tav tm="0">
                                          <p:val>
                                            <p:fltVal val="0"/>
                                          </p:val>
                                        </p:tav>
                                        <p:tav tm="100000">
                                          <p:val>
                                            <p:strVal val="#ppt_h"/>
                                          </p:val>
                                        </p:tav>
                                      </p:tavLst>
                                    </p:anim>
                                    <p:animEffect transition="in" filter="fade">
                                      <p:cBhvr>
                                        <p:cTn id="63" dur="500"/>
                                        <p:tgtEl>
                                          <p:spTgt spid="4"/>
                                        </p:tgtEl>
                                      </p:cBhvr>
                                    </p:animEffect>
                                  </p:childTnLst>
                                </p:cTn>
                              </p:par>
                            </p:childTnLst>
                          </p:cTn>
                        </p:par>
                      </p:childTnLst>
                    </p:cTn>
                  </p:par>
                  <p:par>
                    <p:cTn id="64" fill="hold">
                      <p:stCondLst>
                        <p:cond delay="indefinite"/>
                      </p:stCondLst>
                      <p:childTnLst>
                        <p:par>
                          <p:cTn id="65" fill="hold">
                            <p:stCondLst>
                              <p:cond delay="0"/>
                            </p:stCondLst>
                            <p:childTnLst>
                              <p:par>
                                <p:cTn id="66" presetID="53" presetClass="entr" presetSubtype="16" fill="hold" grpId="0" nodeType="clickEffect">
                                  <p:stCondLst>
                                    <p:cond delay="0"/>
                                  </p:stCondLst>
                                  <p:childTnLst>
                                    <p:set>
                                      <p:cBhvr>
                                        <p:cTn id="67" dur="1" fill="hold">
                                          <p:stCondLst>
                                            <p:cond delay="0"/>
                                          </p:stCondLst>
                                        </p:cTn>
                                        <p:tgtEl>
                                          <p:spTgt spid="85"/>
                                        </p:tgtEl>
                                        <p:attrNameLst>
                                          <p:attrName>style.visibility</p:attrName>
                                        </p:attrNameLst>
                                      </p:cBhvr>
                                      <p:to>
                                        <p:strVal val="visible"/>
                                      </p:to>
                                    </p:set>
                                    <p:anim calcmode="lin" valueType="num">
                                      <p:cBhvr>
                                        <p:cTn id="68" dur="500" fill="hold"/>
                                        <p:tgtEl>
                                          <p:spTgt spid="85"/>
                                        </p:tgtEl>
                                        <p:attrNameLst>
                                          <p:attrName>ppt_w</p:attrName>
                                        </p:attrNameLst>
                                      </p:cBhvr>
                                      <p:tavLst>
                                        <p:tav tm="0">
                                          <p:val>
                                            <p:fltVal val="0"/>
                                          </p:val>
                                        </p:tav>
                                        <p:tav tm="100000">
                                          <p:val>
                                            <p:strVal val="#ppt_w"/>
                                          </p:val>
                                        </p:tav>
                                      </p:tavLst>
                                    </p:anim>
                                    <p:anim calcmode="lin" valueType="num">
                                      <p:cBhvr>
                                        <p:cTn id="69" dur="500" fill="hold"/>
                                        <p:tgtEl>
                                          <p:spTgt spid="85"/>
                                        </p:tgtEl>
                                        <p:attrNameLst>
                                          <p:attrName>ppt_h</p:attrName>
                                        </p:attrNameLst>
                                      </p:cBhvr>
                                      <p:tavLst>
                                        <p:tav tm="0">
                                          <p:val>
                                            <p:fltVal val="0"/>
                                          </p:val>
                                        </p:tav>
                                        <p:tav tm="100000">
                                          <p:val>
                                            <p:strVal val="#ppt_h"/>
                                          </p:val>
                                        </p:tav>
                                      </p:tavLst>
                                    </p:anim>
                                    <p:animEffect transition="in" filter="fade">
                                      <p:cBhvr>
                                        <p:cTn id="70" dur="500"/>
                                        <p:tgtEl>
                                          <p:spTgt spid="85"/>
                                        </p:tgtEl>
                                      </p:cBhvr>
                                    </p:animEffect>
                                  </p:childTnLst>
                                </p:cTn>
                              </p:par>
                            </p:childTnLst>
                          </p:cTn>
                        </p:par>
                      </p:childTnLst>
                    </p:cTn>
                  </p:par>
                  <p:par>
                    <p:cTn id="71" fill="hold">
                      <p:stCondLst>
                        <p:cond delay="indefinite"/>
                      </p:stCondLst>
                      <p:childTnLst>
                        <p:par>
                          <p:cTn id="72" fill="hold">
                            <p:stCondLst>
                              <p:cond delay="0"/>
                            </p:stCondLst>
                            <p:childTnLst>
                              <p:par>
                                <p:cTn id="73" presetID="53" presetClass="entr" presetSubtype="16" fill="hold" nodeType="clickEffect">
                                  <p:stCondLst>
                                    <p:cond delay="0"/>
                                  </p:stCondLst>
                                  <p:childTnLst>
                                    <p:set>
                                      <p:cBhvr>
                                        <p:cTn id="74" dur="1" fill="hold">
                                          <p:stCondLst>
                                            <p:cond delay="0"/>
                                          </p:stCondLst>
                                        </p:cTn>
                                        <p:tgtEl>
                                          <p:spTgt spid="11"/>
                                        </p:tgtEl>
                                        <p:attrNameLst>
                                          <p:attrName>style.visibility</p:attrName>
                                        </p:attrNameLst>
                                      </p:cBhvr>
                                      <p:to>
                                        <p:strVal val="visible"/>
                                      </p:to>
                                    </p:set>
                                    <p:anim calcmode="lin" valueType="num">
                                      <p:cBhvr>
                                        <p:cTn id="75" dur="500" fill="hold"/>
                                        <p:tgtEl>
                                          <p:spTgt spid="11"/>
                                        </p:tgtEl>
                                        <p:attrNameLst>
                                          <p:attrName>ppt_w</p:attrName>
                                        </p:attrNameLst>
                                      </p:cBhvr>
                                      <p:tavLst>
                                        <p:tav tm="0">
                                          <p:val>
                                            <p:fltVal val="0"/>
                                          </p:val>
                                        </p:tav>
                                        <p:tav tm="100000">
                                          <p:val>
                                            <p:strVal val="#ppt_w"/>
                                          </p:val>
                                        </p:tav>
                                      </p:tavLst>
                                    </p:anim>
                                    <p:anim calcmode="lin" valueType="num">
                                      <p:cBhvr>
                                        <p:cTn id="76" dur="500" fill="hold"/>
                                        <p:tgtEl>
                                          <p:spTgt spid="11"/>
                                        </p:tgtEl>
                                        <p:attrNameLst>
                                          <p:attrName>ppt_h</p:attrName>
                                        </p:attrNameLst>
                                      </p:cBhvr>
                                      <p:tavLst>
                                        <p:tav tm="0">
                                          <p:val>
                                            <p:fltVal val="0"/>
                                          </p:val>
                                        </p:tav>
                                        <p:tav tm="100000">
                                          <p:val>
                                            <p:strVal val="#ppt_h"/>
                                          </p:val>
                                        </p:tav>
                                      </p:tavLst>
                                    </p:anim>
                                    <p:animEffect transition="in" filter="fade">
                                      <p:cBhvr>
                                        <p:cTn id="77" dur="500"/>
                                        <p:tgtEl>
                                          <p:spTgt spid="11"/>
                                        </p:tgtEl>
                                      </p:cBhvr>
                                    </p:animEffect>
                                  </p:childTnLst>
                                </p:cTn>
                              </p:par>
                            </p:childTnLst>
                          </p:cTn>
                        </p:par>
                      </p:childTnLst>
                    </p:cTn>
                  </p:par>
                  <p:par>
                    <p:cTn id="78" fill="hold">
                      <p:stCondLst>
                        <p:cond delay="indefinite"/>
                      </p:stCondLst>
                      <p:childTnLst>
                        <p:par>
                          <p:cTn id="79" fill="hold">
                            <p:stCondLst>
                              <p:cond delay="0"/>
                            </p:stCondLst>
                            <p:childTnLst>
                              <p:par>
                                <p:cTn id="80" presetID="53" presetClass="entr" presetSubtype="16" fill="hold" grpId="0" nodeType="clickEffect">
                                  <p:stCondLst>
                                    <p:cond delay="0"/>
                                  </p:stCondLst>
                                  <p:childTnLst>
                                    <p:set>
                                      <p:cBhvr>
                                        <p:cTn id="81" dur="1" fill="hold">
                                          <p:stCondLst>
                                            <p:cond delay="0"/>
                                          </p:stCondLst>
                                        </p:cTn>
                                        <p:tgtEl>
                                          <p:spTgt spid="86"/>
                                        </p:tgtEl>
                                        <p:attrNameLst>
                                          <p:attrName>style.visibility</p:attrName>
                                        </p:attrNameLst>
                                      </p:cBhvr>
                                      <p:to>
                                        <p:strVal val="visible"/>
                                      </p:to>
                                    </p:set>
                                    <p:anim calcmode="lin" valueType="num">
                                      <p:cBhvr>
                                        <p:cTn id="82" dur="500" fill="hold"/>
                                        <p:tgtEl>
                                          <p:spTgt spid="86"/>
                                        </p:tgtEl>
                                        <p:attrNameLst>
                                          <p:attrName>ppt_w</p:attrName>
                                        </p:attrNameLst>
                                      </p:cBhvr>
                                      <p:tavLst>
                                        <p:tav tm="0">
                                          <p:val>
                                            <p:fltVal val="0"/>
                                          </p:val>
                                        </p:tav>
                                        <p:tav tm="100000">
                                          <p:val>
                                            <p:strVal val="#ppt_w"/>
                                          </p:val>
                                        </p:tav>
                                      </p:tavLst>
                                    </p:anim>
                                    <p:anim calcmode="lin" valueType="num">
                                      <p:cBhvr>
                                        <p:cTn id="83" dur="500" fill="hold"/>
                                        <p:tgtEl>
                                          <p:spTgt spid="86"/>
                                        </p:tgtEl>
                                        <p:attrNameLst>
                                          <p:attrName>ppt_h</p:attrName>
                                        </p:attrNameLst>
                                      </p:cBhvr>
                                      <p:tavLst>
                                        <p:tav tm="0">
                                          <p:val>
                                            <p:fltVal val="0"/>
                                          </p:val>
                                        </p:tav>
                                        <p:tav tm="100000">
                                          <p:val>
                                            <p:strVal val="#ppt_h"/>
                                          </p:val>
                                        </p:tav>
                                      </p:tavLst>
                                    </p:anim>
                                    <p:animEffect transition="in" filter="fade">
                                      <p:cBhvr>
                                        <p:cTn id="84" dur="500"/>
                                        <p:tgtEl>
                                          <p:spTgt spid="86"/>
                                        </p:tgtEl>
                                      </p:cBhvr>
                                    </p:animEffect>
                                  </p:childTnLst>
                                </p:cTn>
                              </p:par>
                            </p:childTnLst>
                          </p:cTn>
                        </p:par>
                      </p:childTnLst>
                    </p:cTn>
                  </p:par>
                  <p:par>
                    <p:cTn id="85" fill="hold">
                      <p:stCondLst>
                        <p:cond delay="indefinite"/>
                      </p:stCondLst>
                      <p:childTnLst>
                        <p:par>
                          <p:cTn id="86" fill="hold">
                            <p:stCondLst>
                              <p:cond delay="0"/>
                            </p:stCondLst>
                            <p:childTnLst>
                              <p:par>
                                <p:cTn id="87" presetID="42" presetClass="entr" presetSubtype="0" fill="hold" nodeType="clickEffect">
                                  <p:stCondLst>
                                    <p:cond delay="0"/>
                                  </p:stCondLst>
                                  <p:childTnLst>
                                    <p:set>
                                      <p:cBhvr>
                                        <p:cTn id="88" dur="1" fill="hold">
                                          <p:stCondLst>
                                            <p:cond delay="0"/>
                                          </p:stCondLst>
                                        </p:cTn>
                                        <p:tgtEl>
                                          <p:spTgt spid="13"/>
                                        </p:tgtEl>
                                        <p:attrNameLst>
                                          <p:attrName>style.visibility</p:attrName>
                                        </p:attrNameLst>
                                      </p:cBhvr>
                                      <p:to>
                                        <p:strVal val="visible"/>
                                      </p:to>
                                    </p:set>
                                    <p:animEffect transition="in" filter="fade">
                                      <p:cBhvr>
                                        <p:cTn id="89" dur="1000"/>
                                        <p:tgtEl>
                                          <p:spTgt spid="13"/>
                                        </p:tgtEl>
                                      </p:cBhvr>
                                    </p:animEffect>
                                    <p:anim calcmode="lin" valueType="num">
                                      <p:cBhvr>
                                        <p:cTn id="90" dur="1000" fill="hold"/>
                                        <p:tgtEl>
                                          <p:spTgt spid="13"/>
                                        </p:tgtEl>
                                        <p:attrNameLst>
                                          <p:attrName>ppt_x</p:attrName>
                                        </p:attrNameLst>
                                      </p:cBhvr>
                                      <p:tavLst>
                                        <p:tav tm="0">
                                          <p:val>
                                            <p:strVal val="#ppt_x"/>
                                          </p:val>
                                        </p:tav>
                                        <p:tav tm="100000">
                                          <p:val>
                                            <p:strVal val="#ppt_x"/>
                                          </p:val>
                                        </p:tav>
                                      </p:tavLst>
                                    </p:anim>
                                    <p:anim calcmode="lin" valueType="num">
                                      <p:cBhvr>
                                        <p:cTn id="91"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92" fill="hold">
                      <p:stCondLst>
                        <p:cond delay="indefinite"/>
                      </p:stCondLst>
                      <p:childTnLst>
                        <p:par>
                          <p:cTn id="93" fill="hold">
                            <p:stCondLst>
                              <p:cond delay="0"/>
                            </p:stCondLst>
                            <p:childTnLst>
                              <p:par>
                                <p:cTn id="94" presetID="53" presetClass="entr" presetSubtype="16" fill="hold" nodeType="clickEffect">
                                  <p:stCondLst>
                                    <p:cond delay="0"/>
                                  </p:stCondLst>
                                  <p:childTnLst>
                                    <p:set>
                                      <p:cBhvr>
                                        <p:cTn id="95" dur="1" fill="hold">
                                          <p:stCondLst>
                                            <p:cond delay="0"/>
                                          </p:stCondLst>
                                        </p:cTn>
                                        <p:tgtEl>
                                          <p:spTgt spid="9"/>
                                        </p:tgtEl>
                                        <p:attrNameLst>
                                          <p:attrName>style.visibility</p:attrName>
                                        </p:attrNameLst>
                                      </p:cBhvr>
                                      <p:to>
                                        <p:strVal val="visible"/>
                                      </p:to>
                                    </p:set>
                                    <p:anim calcmode="lin" valueType="num">
                                      <p:cBhvr>
                                        <p:cTn id="96" dur="500" fill="hold"/>
                                        <p:tgtEl>
                                          <p:spTgt spid="9"/>
                                        </p:tgtEl>
                                        <p:attrNameLst>
                                          <p:attrName>ppt_w</p:attrName>
                                        </p:attrNameLst>
                                      </p:cBhvr>
                                      <p:tavLst>
                                        <p:tav tm="0">
                                          <p:val>
                                            <p:fltVal val="0"/>
                                          </p:val>
                                        </p:tav>
                                        <p:tav tm="100000">
                                          <p:val>
                                            <p:strVal val="#ppt_w"/>
                                          </p:val>
                                        </p:tav>
                                      </p:tavLst>
                                    </p:anim>
                                    <p:anim calcmode="lin" valueType="num">
                                      <p:cBhvr>
                                        <p:cTn id="97" dur="500" fill="hold"/>
                                        <p:tgtEl>
                                          <p:spTgt spid="9"/>
                                        </p:tgtEl>
                                        <p:attrNameLst>
                                          <p:attrName>ppt_h</p:attrName>
                                        </p:attrNameLst>
                                      </p:cBhvr>
                                      <p:tavLst>
                                        <p:tav tm="0">
                                          <p:val>
                                            <p:fltVal val="0"/>
                                          </p:val>
                                        </p:tav>
                                        <p:tav tm="100000">
                                          <p:val>
                                            <p:strVal val="#ppt_h"/>
                                          </p:val>
                                        </p:tav>
                                      </p:tavLst>
                                    </p:anim>
                                    <p:animEffect transition="in" filter="fade">
                                      <p:cBhvr>
                                        <p:cTn id="98" dur="500"/>
                                        <p:tgtEl>
                                          <p:spTgt spid="9"/>
                                        </p:tgtEl>
                                      </p:cBhvr>
                                    </p:animEffect>
                                  </p:childTnLst>
                                </p:cTn>
                              </p:par>
                            </p:childTnLst>
                          </p:cTn>
                        </p:par>
                      </p:childTnLst>
                    </p:cTn>
                  </p:par>
                  <p:par>
                    <p:cTn id="99" fill="hold">
                      <p:stCondLst>
                        <p:cond delay="indefinite"/>
                      </p:stCondLst>
                      <p:childTnLst>
                        <p:par>
                          <p:cTn id="100" fill="hold">
                            <p:stCondLst>
                              <p:cond delay="0"/>
                            </p:stCondLst>
                            <p:childTnLst>
                              <p:par>
                                <p:cTn id="101" presetID="42" presetClass="entr" presetSubtype="0" fill="hold" nodeType="clickEffect">
                                  <p:stCondLst>
                                    <p:cond delay="0"/>
                                  </p:stCondLst>
                                  <p:childTnLst>
                                    <p:set>
                                      <p:cBhvr>
                                        <p:cTn id="102" dur="1" fill="hold">
                                          <p:stCondLst>
                                            <p:cond delay="0"/>
                                          </p:stCondLst>
                                        </p:cTn>
                                        <p:tgtEl>
                                          <p:spTgt spid="14"/>
                                        </p:tgtEl>
                                        <p:attrNameLst>
                                          <p:attrName>style.visibility</p:attrName>
                                        </p:attrNameLst>
                                      </p:cBhvr>
                                      <p:to>
                                        <p:strVal val="visible"/>
                                      </p:to>
                                    </p:set>
                                    <p:animEffect transition="in" filter="fade">
                                      <p:cBhvr>
                                        <p:cTn id="103" dur="1000"/>
                                        <p:tgtEl>
                                          <p:spTgt spid="14"/>
                                        </p:tgtEl>
                                      </p:cBhvr>
                                    </p:animEffect>
                                    <p:anim calcmode="lin" valueType="num">
                                      <p:cBhvr>
                                        <p:cTn id="104" dur="1000" fill="hold"/>
                                        <p:tgtEl>
                                          <p:spTgt spid="14"/>
                                        </p:tgtEl>
                                        <p:attrNameLst>
                                          <p:attrName>ppt_x</p:attrName>
                                        </p:attrNameLst>
                                      </p:cBhvr>
                                      <p:tavLst>
                                        <p:tav tm="0">
                                          <p:val>
                                            <p:strVal val="#ppt_x"/>
                                          </p:val>
                                        </p:tav>
                                        <p:tav tm="100000">
                                          <p:val>
                                            <p:strVal val="#ppt_x"/>
                                          </p:val>
                                        </p:tav>
                                      </p:tavLst>
                                    </p:anim>
                                    <p:anim calcmode="lin" valueType="num">
                                      <p:cBhvr>
                                        <p:cTn id="105"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5" grpId="0" animBg="1"/>
      <p:bldP spid="86" grpId="0" animBg="1"/>
      <p:bldP spid="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图片 23"/>
          <p:cNvPicPr>
            <a:picLocks noChangeAspect="1"/>
          </p:cNvPicPr>
          <p:nvPr/>
        </p:nvPicPr>
        <p:blipFill rotWithShape="1">
          <a:blip r:embed="rId5">
            <a:extLst>
              <a:ext uri="{28A0092B-C50C-407E-A947-70E740481C1C}">
                <a14:useLocalDpi xmlns:a14="http://schemas.microsoft.com/office/drawing/2010/main" val="0"/>
              </a:ext>
            </a:extLst>
          </a:blip>
          <a:srcRect l="958" t="694" b="1"/>
          <a:stretch/>
        </p:blipFill>
        <p:spPr>
          <a:xfrm>
            <a:off x="-19251" y="-19251"/>
            <a:ext cx="12211251" cy="6886624"/>
          </a:xfrm>
          <a:prstGeom prst="rect">
            <a:avLst/>
          </a:prstGeom>
        </p:spPr>
      </p:pic>
      <p:grpSp>
        <p:nvGrpSpPr>
          <p:cNvPr id="5" name="组合 4">
            <a:extLst>
              <a:ext uri="{FF2B5EF4-FFF2-40B4-BE49-F238E27FC236}">
                <a16:creationId xmlns:a16="http://schemas.microsoft.com/office/drawing/2014/main" xmlns="" id="{BB76D9D9-67CF-4DEA-BC90-E353DE34373A}"/>
              </a:ext>
            </a:extLst>
          </p:cNvPr>
          <p:cNvGrpSpPr/>
          <p:nvPr/>
        </p:nvGrpSpPr>
        <p:grpSpPr>
          <a:xfrm>
            <a:off x="1037016" y="4927058"/>
            <a:ext cx="3703063" cy="933432"/>
            <a:chOff x="1036408" y="4541303"/>
            <a:chExt cx="3703063" cy="933432"/>
          </a:xfrm>
        </p:grpSpPr>
        <p:sp>
          <p:nvSpPr>
            <p:cNvPr id="22" name="îṣļîḑé-Rectangle 30">
              <a:extLst>
                <a:ext uri="{FF2B5EF4-FFF2-40B4-BE49-F238E27FC236}">
                  <a16:creationId xmlns:a16="http://schemas.microsoft.com/office/drawing/2014/main" xmlns="" id="{A24EDAFB-5F8A-43B9-AB85-90D381439114}"/>
                </a:ext>
              </a:extLst>
            </p:cNvPr>
            <p:cNvSpPr>
              <a:spLocks/>
            </p:cNvSpPr>
            <p:nvPr/>
          </p:nvSpPr>
          <p:spPr bwMode="auto">
            <a:xfrm>
              <a:off x="1036408" y="4867549"/>
              <a:ext cx="3691440" cy="607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rmAutofit/>
            </a:bodyPr>
            <a:lstStyle/>
            <a:p>
              <a:pPr algn="ctr" eaLnBrk="1" hangingPunct="1">
                <a:lnSpc>
                  <a:spcPct val="120000"/>
                </a:lnSpc>
                <a:spcBef>
                  <a:spcPct val="0"/>
                </a:spcBef>
              </a:pPr>
              <a:r>
                <a:rPr lang="zh-CN" altLang="en-US" sz="1000" dirty="0" smtClean="0"/>
                <a:t>此部分内容作为文字排版占位显示（建议使用主题字体）</a:t>
              </a:r>
              <a:br>
                <a:rPr lang="zh-CN" altLang="en-US" sz="1000" dirty="0" smtClean="0"/>
              </a:br>
              <a:r>
                <a:rPr lang="zh-CN" altLang="en-US" sz="1000" dirty="0" smtClean="0"/>
                <a:t>如需更改请在（设置形状格式）菜单下（文本选项）中调整</a:t>
              </a:r>
              <a:endParaRPr lang="zh-CN" altLang="en-US" sz="1000" dirty="0"/>
            </a:p>
          </p:txBody>
        </p:sp>
        <p:sp>
          <p:nvSpPr>
            <p:cNvPr id="23" name="îṣļîḑé-TextBox 31">
              <a:extLst>
                <a:ext uri="{FF2B5EF4-FFF2-40B4-BE49-F238E27FC236}">
                  <a16:creationId xmlns:a16="http://schemas.microsoft.com/office/drawing/2014/main" xmlns="" id="{3A03794E-C7D4-4DD0-946D-BF282F920F35}"/>
                </a:ext>
              </a:extLst>
            </p:cNvPr>
            <p:cNvSpPr txBox="1">
              <a:spLocks/>
            </p:cNvSpPr>
            <p:nvPr/>
          </p:nvSpPr>
          <p:spPr bwMode="auto">
            <a:xfrm>
              <a:off x="1048031" y="4541303"/>
              <a:ext cx="3691440" cy="351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algn="ctr" eaLnBrk="1" hangingPunct="1">
                <a:spcBef>
                  <a:spcPct val="0"/>
                </a:spcBef>
              </a:pPr>
              <a:r>
                <a:rPr lang="zh-CN" altLang="en-US" b="1" dirty="0" smtClean="0"/>
                <a:t>奔赴</a:t>
              </a:r>
              <a:r>
                <a:rPr lang="zh-CN" altLang="en-US" sz="1800" b="1" dirty="0" smtClean="0"/>
                <a:t>非洲救援志愿者</a:t>
              </a:r>
              <a:endParaRPr lang="zh-CN" altLang="en-US" sz="1800" b="1" dirty="0"/>
            </a:p>
          </p:txBody>
        </p:sp>
      </p:grpSp>
      <p:grpSp>
        <p:nvGrpSpPr>
          <p:cNvPr id="6" name="组合 5">
            <a:extLst>
              <a:ext uri="{FF2B5EF4-FFF2-40B4-BE49-F238E27FC236}">
                <a16:creationId xmlns:a16="http://schemas.microsoft.com/office/drawing/2014/main" xmlns="" id="{BA2177F7-58A2-4348-9696-4E707E7F4C15}"/>
              </a:ext>
            </a:extLst>
          </p:cNvPr>
          <p:cNvGrpSpPr/>
          <p:nvPr/>
        </p:nvGrpSpPr>
        <p:grpSpPr>
          <a:xfrm>
            <a:off x="5807968" y="1450941"/>
            <a:ext cx="4188087" cy="2277547"/>
            <a:chOff x="6624246" y="1361772"/>
            <a:chExt cx="4188087" cy="2277547"/>
          </a:xfrm>
        </p:grpSpPr>
        <p:sp>
          <p:nvSpPr>
            <p:cNvPr id="19" name="îṣļîḑé-文本框 9">
              <a:extLst>
                <a:ext uri="{FF2B5EF4-FFF2-40B4-BE49-F238E27FC236}">
                  <a16:creationId xmlns:a16="http://schemas.microsoft.com/office/drawing/2014/main" xmlns="" id="{79CBF3F2-3472-4FB2-ACBB-8C2B45B02749}"/>
                </a:ext>
              </a:extLst>
            </p:cNvPr>
            <p:cNvSpPr txBox="1"/>
            <p:nvPr/>
          </p:nvSpPr>
          <p:spPr>
            <a:xfrm>
              <a:off x="6624246" y="1638771"/>
              <a:ext cx="4188087" cy="1169551"/>
            </a:xfrm>
            <a:prstGeom prst="rect">
              <a:avLst/>
            </a:prstGeom>
            <a:noFill/>
          </p:spPr>
          <p:txBody>
            <a:bodyPr wrap="square" lIns="90000" tIns="46800" rIns="90000" bIns="46800" anchor="ctr">
              <a:noAutofit/>
            </a:bodyPr>
            <a:lstStyle/>
            <a:p>
              <a:r>
                <a:rPr lang="zh-CN" altLang="en-US" b="1" dirty="0"/>
                <a:t>是能够在不为任何物质报酬的情况下，为改进社会而提供服务、贡献个人时间及精神的人！</a:t>
              </a:r>
            </a:p>
          </p:txBody>
        </p:sp>
        <p:sp>
          <p:nvSpPr>
            <p:cNvPr id="20" name="îṣļîḑé-文本框 10">
              <a:extLst>
                <a:ext uri="{FF2B5EF4-FFF2-40B4-BE49-F238E27FC236}">
                  <a16:creationId xmlns:a16="http://schemas.microsoft.com/office/drawing/2014/main" xmlns="" id="{8861B03E-10C4-49B9-A12A-3B0258A48B9E}"/>
                </a:ext>
              </a:extLst>
            </p:cNvPr>
            <p:cNvSpPr txBox="1"/>
            <p:nvPr/>
          </p:nvSpPr>
          <p:spPr>
            <a:xfrm>
              <a:off x="6624246" y="1361772"/>
              <a:ext cx="3501296" cy="276999"/>
            </a:xfrm>
            <a:prstGeom prst="rect">
              <a:avLst/>
            </a:prstGeom>
            <a:noFill/>
          </p:spPr>
          <p:txBody>
            <a:bodyPr wrap="square" lIns="90000" tIns="46800" rIns="90000" bIns="46800" anchor="ctr">
              <a:normAutofit/>
            </a:bodyPr>
            <a:lstStyle/>
            <a:p>
              <a:r>
                <a:rPr lang="zh-CN" altLang="en-US" sz="1100" dirty="0" smtClean="0"/>
                <a:t>志愿者是什么，他</a:t>
              </a:r>
              <a:r>
                <a:rPr lang="en-US" altLang="zh-CN" sz="1100" dirty="0" smtClean="0"/>
                <a:t>/</a:t>
              </a:r>
              <a:r>
                <a:rPr lang="zh-CN" altLang="en-US" sz="1100" dirty="0" smtClean="0"/>
                <a:t>她们为何出现。</a:t>
              </a:r>
              <a:endParaRPr lang="zh-CN" altLang="en-US" sz="1100" dirty="0"/>
            </a:p>
          </p:txBody>
        </p:sp>
        <p:sp>
          <p:nvSpPr>
            <p:cNvPr id="21" name="îṣļîḑé-文本框 11">
              <a:extLst>
                <a:ext uri="{FF2B5EF4-FFF2-40B4-BE49-F238E27FC236}">
                  <a16:creationId xmlns:a16="http://schemas.microsoft.com/office/drawing/2014/main" xmlns="" id="{41D51AF5-24A0-4E3E-9E58-4FFF9E41F2C0}"/>
                </a:ext>
              </a:extLst>
            </p:cNvPr>
            <p:cNvSpPr txBox="1"/>
            <p:nvPr/>
          </p:nvSpPr>
          <p:spPr>
            <a:xfrm>
              <a:off x="6624246" y="2808322"/>
              <a:ext cx="4021832" cy="830997"/>
            </a:xfrm>
            <a:prstGeom prst="rect">
              <a:avLst/>
            </a:prstGeom>
            <a:noFill/>
          </p:spPr>
          <p:txBody>
            <a:bodyPr wrap="square" lIns="90000" tIns="46800" rIns="90000" bIns="46800" anchor="ctr">
              <a:normAutofit fontScale="85000" lnSpcReduction="10000"/>
            </a:bodyPr>
            <a:lstStyle/>
            <a:p>
              <a:r>
                <a:rPr lang="zh-CN" altLang="en-US" dirty="0" smtClean="0"/>
                <a:t>志愿者</a:t>
              </a:r>
              <a:r>
                <a:rPr lang="zh-CN" altLang="en-US" dirty="0"/>
                <a:t>是不受私人利益驱使、不受法律或政府</a:t>
              </a:r>
              <a:r>
                <a:rPr lang="zh-CN" altLang="en-US" dirty="0" smtClean="0"/>
                <a:t>强制</a:t>
              </a:r>
              <a:r>
                <a:rPr lang="zh-CN" altLang="en-US" dirty="0"/>
                <a:t>，</a:t>
              </a:r>
              <a:r>
                <a:rPr lang="zh-CN" altLang="en-US" dirty="0" smtClean="0"/>
                <a:t>是</a:t>
              </a:r>
              <a:r>
                <a:rPr lang="zh-CN" altLang="en-US" dirty="0"/>
                <a:t>基于道义、信念、良知、同情心和责任感而从事公益事业的人或人群。</a:t>
              </a:r>
            </a:p>
          </p:txBody>
        </p:sp>
      </p:grpSp>
      <p:cxnSp>
        <p:nvCxnSpPr>
          <p:cNvPr id="7" name="îṣļîḑé-Straight Connector 6">
            <a:extLst>
              <a:ext uri="{FF2B5EF4-FFF2-40B4-BE49-F238E27FC236}">
                <a16:creationId xmlns:a16="http://schemas.microsoft.com/office/drawing/2014/main" xmlns="" id="{2347AFD8-BBA2-4003-87C3-9A479C1559FF}"/>
              </a:ext>
            </a:extLst>
          </p:cNvPr>
          <p:cNvCxnSpPr>
            <a:cxnSpLocks/>
          </p:cNvCxnSpPr>
          <p:nvPr/>
        </p:nvCxnSpPr>
        <p:spPr>
          <a:xfrm>
            <a:off x="5881229" y="3799003"/>
            <a:ext cx="5142648"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nvGrpSpPr>
          <p:cNvPr id="8" name="组合 7">
            <a:extLst>
              <a:ext uri="{FF2B5EF4-FFF2-40B4-BE49-F238E27FC236}">
                <a16:creationId xmlns:a16="http://schemas.microsoft.com/office/drawing/2014/main" xmlns="" id="{D965D2C9-FFB8-43EA-83FA-72C38A6B67BB}"/>
              </a:ext>
            </a:extLst>
          </p:cNvPr>
          <p:cNvGrpSpPr/>
          <p:nvPr/>
        </p:nvGrpSpPr>
        <p:grpSpPr>
          <a:xfrm>
            <a:off x="7910281" y="4684787"/>
            <a:ext cx="920600" cy="521720"/>
            <a:chOff x="2825421" y="4679520"/>
            <a:chExt cx="920600" cy="521720"/>
          </a:xfrm>
        </p:grpSpPr>
        <p:cxnSp>
          <p:nvCxnSpPr>
            <p:cNvPr id="17" name="îṣļîḑé-Straight Arrow Connector 16">
              <a:extLst>
                <a:ext uri="{FF2B5EF4-FFF2-40B4-BE49-F238E27FC236}">
                  <a16:creationId xmlns:a16="http://schemas.microsoft.com/office/drawing/2014/main" xmlns="" id="{B989C649-33A7-4F2C-BC59-3272290630CE}"/>
                </a:ext>
              </a:extLst>
            </p:cNvPr>
            <p:cNvCxnSpPr/>
            <p:nvPr/>
          </p:nvCxnSpPr>
          <p:spPr>
            <a:xfrm>
              <a:off x="2881925" y="5137108"/>
              <a:ext cx="864096" cy="0"/>
            </a:xfrm>
            <a:prstGeom prst="straightConnector1">
              <a:avLst/>
            </a:prstGeom>
            <a:ln w="3175" cap="rnd">
              <a:solidFill>
                <a:schemeClr val="tx1">
                  <a:lumMod val="50000"/>
                  <a:lumOff val="50000"/>
                </a:schemeClr>
              </a:solidFill>
              <a:round/>
              <a:headEnd type="none"/>
              <a:tailEnd type="triangle"/>
            </a:ln>
          </p:spPr>
          <p:style>
            <a:lnRef idx="1">
              <a:schemeClr val="accent1"/>
            </a:lnRef>
            <a:fillRef idx="0">
              <a:schemeClr val="accent1"/>
            </a:fillRef>
            <a:effectRef idx="0">
              <a:schemeClr val="accent1"/>
            </a:effectRef>
            <a:fontRef idx="minor">
              <a:schemeClr val="tx1"/>
            </a:fontRef>
          </p:style>
        </p:cxnSp>
        <p:sp>
          <p:nvSpPr>
            <p:cNvPr id="18" name="îṣļîḑé-文本框 15">
              <a:extLst>
                <a:ext uri="{FF2B5EF4-FFF2-40B4-BE49-F238E27FC236}">
                  <a16:creationId xmlns:a16="http://schemas.microsoft.com/office/drawing/2014/main" xmlns="" id="{04D4AC3B-BA19-4F98-8350-7A428E53F5C6}"/>
                </a:ext>
              </a:extLst>
            </p:cNvPr>
            <p:cNvSpPr txBox="1"/>
            <p:nvPr/>
          </p:nvSpPr>
          <p:spPr>
            <a:xfrm>
              <a:off x="2825421" y="4679520"/>
              <a:ext cx="914400" cy="521720"/>
            </a:xfrm>
            <a:prstGeom prst="rect">
              <a:avLst/>
            </a:prstGeom>
            <a:noFill/>
          </p:spPr>
          <p:txBody>
            <a:bodyPr wrap="none" lIns="90000" tIns="46800" rIns="90000" bIns="46800" anchor="ctr" anchorCtr="0">
              <a:normAutofit/>
            </a:bodyPr>
            <a:lstStyle/>
            <a:p>
              <a:pPr algn="ctr"/>
              <a:r>
                <a:rPr lang="zh-CN" altLang="en-US" sz="1400" b="1" dirty="0" smtClean="0"/>
                <a:t>关键词</a:t>
              </a:r>
              <a:endParaRPr lang="zh-CN" altLang="en-US" sz="1400" b="1" dirty="0"/>
            </a:p>
          </p:txBody>
        </p:sp>
      </p:grpSp>
      <p:grpSp>
        <p:nvGrpSpPr>
          <p:cNvPr id="9" name="组合 8">
            <a:extLst>
              <a:ext uri="{FF2B5EF4-FFF2-40B4-BE49-F238E27FC236}">
                <a16:creationId xmlns:a16="http://schemas.microsoft.com/office/drawing/2014/main" xmlns="" id="{6A0460CC-B986-4C04-8B44-D685926B8E41}"/>
              </a:ext>
            </a:extLst>
          </p:cNvPr>
          <p:cNvGrpSpPr/>
          <p:nvPr/>
        </p:nvGrpSpPr>
        <p:grpSpPr>
          <a:xfrm>
            <a:off x="5807968" y="4293096"/>
            <a:ext cx="2195910" cy="1566356"/>
            <a:chOff x="1268227" y="961367"/>
            <a:chExt cx="2195910" cy="1566356"/>
          </a:xfrm>
        </p:grpSpPr>
        <p:sp>
          <p:nvSpPr>
            <p:cNvPr id="14" name="îṣļîḑé-Rectangle 30">
              <a:extLst>
                <a:ext uri="{FF2B5EF4-FFF2-40B4-BE49-F238E27FC236}">
                  <a16:creationId xmlns:a16="http://schemas.microsoft.com/office/drawing/2014/main" xmlns="" id="{29559315-6112-4CB6-843F-EADC2BA74233}"/>
                </a:ext>
              </a:extLst>
            </p:cNvPr>
            <p:cNvSpPr>
              <a:spLocks/>
            </p:cNvSpPr>
            <p:nvPr/>
          </p:nvSpPr>
          <p:spPr bwMode="auto">
            <a:xfrm>
              <a:off x="1268227" y="1970324"/>
              <a:ext cx="2195910" cy="557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rmAutofit/>
            </a:bodyPr>
            <a:lstStyle/>
            <a:p>
              <a:pPr algn="ctr" eaLnBrk="1" hangingPunct="1">
                <a:lnSpc>
                  <a:spcPct val="120000"/>
                </a:lnSpc>
                <a:spcBef>
                  <a:spcPct val="0"/>
                </a:spcBef>
                <a:buFontTx/>
                <a:buNone/>
              </a:pPr>
              <a:r>
                <a:rPr lang="zh-CN" altLang="en-US" sz="1000" dirty="0" smtClean="0"/>
                <a:t>此部分内容作为文字排版占位显示</a:t>
              </a:r>
              <a:br>
                <a:rPr lang="zh-CN" altLang="en-US" sz="1000" dirty="0" smtClean="0"/>
              </a:br>
              <a:r>
                <a:rPr lang="zh-CN" altLang="en-US" sz="1000" dirty="0" smtClean="0"/>
                <a:t> （建议使用主题字体）</a:t>
              </a:r>
              <a:endParaRPr lang="zh-CN" altLang="en-US" sz="1000" dirty="0"/>
            </a:p>
          </p:txBody>
        </p:sp>
        <p:sp>
          <p:nvSpPr>
            <p:cNvPr id="15" name="îṣļîḑé-TextBox 31">
              <a:extLst>
                <a:ext uri="{FF2B5EF4-FFF2-40B4-BE49-F238E27FC236}">
                  <a16:creationId xmlns:a16="http://schemas.microsoft.com/office/drawing/2014/main" xmlns="" id="{F13B8448-12C8-417F-B3A9-4DC49D4C5CBC}"/>
                </a:ext>
              </a:extLst>
            </p:cNvPr>
            <p:cNvSpPr txBox="1">
              <a:spLocks/>
            </p:cNvSpPr>
            <p:nvPr/>
          </p:nvSpPr>
          <p:spPr bwMode="auto">
            <a:xfrm>
              <a:off x="1268227" y="1619185"/>
              <a:ext cx="2195910" cy="351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algn="ctr" eaLnBrk="1" hangingPunct="1">
                <a:spcBef>
                  <a:spcPct val="0"/>
                </a:spcBef>
                <a:buFontTx/>
                <a:buNone/>
              </a:pPr>
              <a:r>
                <a:rPr lang="zh-CN" altLang="en-US" sz="1800" b="1" dirty="0" smtClean="0">
                  <a:solidFill>
                    <a:schemeClr val="accent1">
                      <a:lumMod val="60000"/>
                      <a:lumOff val="40000"/>
                    </a:schemeClr>
                  </a:solidFill>
                </a:rPr>
                <a:t>标题文本预设</a:t>
              </a:r>
              <a:endParaRPr lang="zh-CN" altLang="en-US" sz="1800" b="1" dirty="0">
                <a:solidFill>
                  <a:schemeClr val="accent1">
                    <a:lumMod val="60000"/>
                    <a:lumOff val="40000"/>
                  </a:schemeClr>
                </a:solidFill>
              </a:endParaRPr>
            </a:p>
          </p:txBody>
        </p:sp>
        <p:sp>
          <p:nvSpPr>
            <p:cNvPr id="16" name="îṣļîḑé-Freeform 14">
              <a:extLst>
                <a:ext uri="{FF2B5EF4-FFF2-40B4-BE49-F238E27FC236}">
                  <a16:creationId xmlns:a16="http://schemas.microsoft.com/office/drawing/2014/main" xmlns="" id="{6C26FD4E-FEAA-4D23-A07D-07D67DEDB89D}"/>
                </a:ext>
              </a:extLst>
            </p:cNvPr>
            <p:cNvSpPr>
              <a:spLocks/>
            </p:cNvSpPr>
            <p:nvPr/>
          </p:nvSpPr>
          <p:spPr bwMode="auto">
            <a:xfrm>
              <a:off x="2135642" y="961367"/>
              <a:ext cx="461080" cy="460795"/>
            </a:xfrm>
            <a:custGeom>
              <a:avLst/>
              <a:gdLst>
                <a:gd name="connsiteX0" fmla="*/ 482620 w 607097"/>
                <a:gd name="connsiteY0" fmla="*/ 381169 h 606722"/>
                <a:gd name="connsiteX1" fmla="*/ 496768 w 607097"/>
                <a:gd name="connsiteY1" fmla="*/ 381169 h 606722"/>
                <a:gd name="connsiteX2" fmla="*/ 510916 w 607097"/>
                <a:gd name="connsiteY2" fmla="*/ 395381 h 606722"/>
                <a:gd name="connsiteX3" fmla="*/ 510916 w 607097"/>
                <a:gd name="connsiteY3" fmla="*/ 409505 h 606722"/>
                <a:gd name="connsiteX4" fmla="*/ 503887 w 607097"/>
                <a:gd name="connsiteY4" fmla="*/ 412525 h 606722"/>
                <a:gd name="connsiteX5" fmla="*/ 496768 w 607097"/>
                <a:gd name="connsiteY5" fmla="*/ 409505 h 606722"/>
                <a:gd name="connsiteX6" fmla="*/ 482620 w 607097"/>
                <a:gd name="connsiteY6" fmla="*/ 395381 h 606722"/>
                <a:gd name="connsiteX7" fmla="*/ 482620 w 607097"/>
                <a:gd name="connsiteY7" fmla="*/ 381169 h 606722"/>
                <a:gd name="connsiteX8" fmla="*/ 546398 w 607097"/>
                <a:gd name="connsiteY8" fmla="*/ 242745 h 606722"/>
                <a:gd name="connsiteX9" fmla="*/ 566606 w 607097"/>
                <a:gd name="connsiteY9" fmla="*/ 242745 h 606722"/>
                <a:gd name="connsiteX10" fmla="*/ 576754 w 607097"/>
                <a:gd name="connsiteY10" fmla="*/ 252756 h 606722"/>
                <a:gd name="connsiteX11" fmla="*/ 566606 w 607097"/>
                <a:gd name="connsiteY11" fmla="*/ 262856 h 606722"/>
                <a:gd name="connsiteX12" fmla="*/ 546398 w 607097"/>
                <a:gd name="connsiteY12" fmla="*/ 262856 h 606722"/>
                <a:gd name="connsiteX13" fmla="*/ 536249 w 607097"/>
                <a:gd name="connsiteY13" fmla="*/ 252756 h 606722"/>
                <a:gd name="connsiteX14" fmla="*/ 546398 w 607097"/>
                <a:gd name="connsiteY14" fmla="*/ 242745 h 606722"/>
                <a:gd name="connsiteX15" fmla="*/ 353968 w 607097"/>
                <a:gd name="connsiteY15" fmla="*/ 101120 h 606722"/>
                <a:gd name="connsiteX16" fmla="*/ 364118 w 607097"/>
                <a:gd name="connsiteY16" fmla="*/ 111251 h 606722"/>
                <a:gd name="connsiteX17" fmla="*/ 364118 w 607097"/>
                <a:gd name="connsiteY17" fmla="*/ 242683 h 606722"/>
                <a:gd name="connsiteX18" fmla="*/ 424838 w 607097"/>
                <a:gd name="connsiteY18" fmla="*/ 242683 h 606722"/>
                <a:gd name="connsiteX19" fmla="*/ 434988 w 607097"/>
                <a:gd name="connsiteY19" fmla="*/ 252725 h 606722"/>
                <a:gd name="connsiteX20" fmla="*/ 424838 w 607097"/>
                <a:gd name="connsiteY20" fmla="*/ 262856 h 606722"/>
                <a:gd name="connsiteX21" fmla="*/ 353968 w 607097"/>
                <a:gd name="connsiteY21" fmla="*/ 262856 h 606722"/>
                <a:gd name="connsiteX22" fmla="*/ 343818 w 607097"/>
                <a:gd name="connsiteY22" fmla="*/ 252725 h 606722"/>
                <a:gd name="connsiteX23" fmla="*/ 343818 w 607097"/>
                <a:gd name="connsiteY23" fmla="*/ 111251 h 606722"/>
                <a:gd name="connsiteX24" fmla="*/ 353968 w 607097"/>
                <a:gd name="connsiteY24" fmla="*/ 101120 h 606722"/>
                <a:gd name="connsiteX25" fmla="*/ 496768 w 607097"/>
                <a:gd name="connsiteY25" fmla="*/ 96101 h 606722"/>
                <a:gd name="connsiteX26" fmla="*/ 510916 w 607097"/>
                <a:gd name="connsiteY26" fmla="*/ 96101 h 606722"/>
                <a:gd name="connsiteX27" fmla="*/ 510916 w 607097"/>
                <a:gd name="connsiteY27" fmla="*/ 110217 h 606722"/>
                <a:gd name="connsiteX28" fmla="*/ 496768 w 607097"/>
                <a:gd name="connsiteY28" fmla="*/ 124334 h 606722"/>
                <a:gd name="connsiteX29" fmla="*/ 489650 w 607097"/>
                <a:gd name="connsiteY29" fmla="*/ 127441 h 606722"/>
                <a:gd name="connsiteX30" fmla="*/ 482620 w 607097"/>
                <a:gd name="connsiteY30" fmla="*/ 124334 h 606722"/>
                <a:gd name="connsiteX31" fmla="*/ 482620 w 607097"/>
                <a:gd name="connsiteY31" fmla="*/ 110217 h 606722"/>
                <a:gd name="connsiteX32" fmla="*/ 196955 w 607097"/>
                <a:gd name="connsiteY32" fmla="*/ 96101 h 606722"/>
                <a:gd name="connsiteX33" fmla="*/ 211110 w 607097"/>
                <a:gd name="connsiteY33" fmla="*/ 96101 h 606722"/>
                <a:gd name="connsiteX34" fmla="*/ 225355 w 607097"/>
                <a:gd name="connsiteY34" fmla="*/ 110217 h 606722"/>
                <a:gd name="connsiteX35" fmla="*/ 225355 w 607097"/>
                <a:gd name="connsiteY35" fmla="*/ 124334 h 606722"/>
                <a:gd name="connsiteX36" fmla="*/ 218233 w 607097"/>
                <a:gd name="connsiteY36" fmla="*/ 127441 h 606722"/>
                <a:gd name="connsiteX37" fmla="*/ 211110 w 607097"/>
                <a:gd name="connsiteY37" fmla="*/ 124334 h 606722"/>
                <a:gd name="connsiteX38" fmla="*/ 196955 w 607097"/>
                <a:gd name="connsiteY38" fmla="*/ 110217 h 606722"/>
                <a:gd name="connsiteX39" fmla="*/ 196955 w 607097"/>
                <a:gd name="connsiteY39" fmla="*/ 96101 h 606722"/>
                <a:gd name="connsiteX40" fmla="*/ 103963 w 607097"/>
                <a:gd name="connsiteY40" fmla="*/ 81761 h 606722"/>
                <a:gd name="connsiteX41" fmla="*/ 87598 w 607097"/>
                <a:gd name="connsiteY41" fmla="*/ 90026 h 606722"/>
                <a:gd name="connsiteX42" fmla="*/ 62322 w 607097"/>
                <a:gd name="connsiteY42" fmla="*/ 115266 h 606722"/>
                <a:gd name="connsiteX43" fmla="*/ 34998 w 607097"/>
                <a:gd name="connsiteY43" fmla="*/ 265902 h 606722"/>
                <a:gd name="connsiteX44" fmla="*/ 75494 w 607097"/>
                <a:gd name="connsiteY44" fmla="*/ 322602 h 606722"/>
                <a:gd name="connsiteX45" fmla="*/ 283044 w 607097"/>
                <a:gd name="connsiteY45" fmla="*/ 530826 h 606722"/>
                <a:gd name="connsiteX46" fmla="*/ 327634 w 607097"/>
                <a:gd name="connsiteY46" fmla="*/ 565219 h 606722"/>
                <a:gd name="connsiteX47" fmla="*/ 490684 w 607097"/>
                <a:gd name="connsiteY47" fmla="*/ 545046 h 606722"/>
                <a:gd name="connsiteX48" fmla="*/ 515960 w 607097"/>
                <a:gd name="connsiteY48" fmla="*/ 519717 h 606722"/>
                <a:gd name="connsiteX49" fmla="*/ 521033 w 607097"/>
                <a:gd name="connsiteY49" fmla="*/ 485324 h 606722"/>
                <a:gd name="connsiteX50" fmla="*/ 434969 w 607097"/>
                <a:gd name="connsiteY50" fmla="*/ 411561 h 606722"/>
                <a:gd name="connsiteX51" fmla="*/ 414321 w 607097"/>
                <a:gd name="connsiteY51" fmla="*/ 406318 h 606722"/>
                <a:gd name="connsiteX52" fmla="*/ 413698 w 607097"/>
                <a:gd name="connsiteY52" fmla="*/ 406496 h 606722"/>
                <a:gd name="connsiteX53" fmla="*/ 405599 w 607097"/>
                <a:gd name="connsiteY53" fmla="*/ 413605 h 606722"/>
                <a:gd name="connsiteX54" fmla="*/ 404620 w 607097"/>
                <a:gd name="connsiteY54" fmla="*/ 414583 h 606722"/>
                <a:gd name="connsiteX55" fmla="*/ 373202 w 607097"/>
                <a:gd name="connsiteY55" fmla="*/ 447910 h 606722"/>
                <a:gd name="connsiteX56" fmla="*/ 349528 w 607097"/>
                <a:gd name="connsiteY56" fmla="*/ 459552 h 606722"/>
                <a:gd name="connsiteX57" fmla="*/ 405599 w 607097"/>
                <a:gd name="connsiteY57" fmla="*/ 475282 h 606722"/>
                <a:gd name="connsiteX58" fmla="*/ 414677 w 607097"/>
                <a:gd name="connsiteY58" fmla="*/ 486391 h 606722"/>
                <a:gd name="connsiteX59" fmla="*/ 404620 w 607097"/>
                <a:gd name="connsiteY59" fmla="*/ 495456 h 606722"/>
                <a:gd name="connsiteX60" fmla="*/ 403552 w 607097"/>
                <a:gd name="connsiteY60" fmla="*/ 495456 h 606722"/>
                <a:gd name="connsiteX61" fmla="*/ 287138 w 607097"/>
                <a:gd name="connsiteY61" fmla="*/ 441866 h 606722"/>
                <a:gd name="connsiteX62" fmla="*/ 286426 w 607097"/>
                <a:gd name="connsiteY62" fmla="*/ 441067 h 606722"/>
                <a:gd name="connsiteX63" fmla="*/ 284112 w 607097"/>
                <a:gd name="connsiteY63" fmla="*/ 438845 h 606722"/>
                <a:gd name="connsiteX64" fmla="*/ 176777 w 607097"/>
                <a:gd name="connsiteY64" fmla="*/ 331666 h 606722"/>
                <a:gd name="connsiteX65" fmla="*/ 111895 w 607097"/>
                <a:gd name="connsiteY65" fmla="*/ 213379 h 606722"/>
                <a:gd name="connsiteX66" fmla="*/ 121062 w 607097"/>
                <a:gd name="connsiteY66" fmla="*/ 202270 h 606722"/>
                <a:gd name="connsiteX67" fmla="*/ 132188 w 607097"/>
                <a:gd name="connsiteY67" fmla="*/ 211335 h 606722"/>
                <a:gd name="connsiteX68" fmla="*/ 146428 w 607097"/>
                <a:gd name="connsiteY68" fmla="*/ 259325 h 606722"/>
                <a:gd name="connsiteX69" fmla="*/ 158532 w 607097"/>
                <a:gd name="connsiteY69" fmla="*/ 233553 h 606722"/>
                <a:gd name="connsiteX70" fmla="*/ 191907 w 607097"/>
                <a:gd name="connsiteY70" fmla="*/ 202270 h 606722"/>
                <a:gd name="connsiteX71" fmla="*/ 192975 w 607097"/>
                <a:gd name="connsiteY71" fmla="*/ 201204 h 606722"/>
                <a:gd name="connsiteX72" fmla="*/ 200006 w 607097"/>
                <a:gd name="connsiteY72" fmla="*/ 193117 h 606722"/>
                <a:gd name="connsiteX73" fmla="*/ 194933 w 607097"/>
                <a:gd name="connsiteY73" fmla="*/ 170899 h 606722"/>
                <a:gd name="connsiteX74" fmla="*/ 121062 w 607097"/>
                <a:gd name="connsiteY74" fmla="*/ 84961 h 606722"/>
                <a:gd name="connsiteX75" fmla="*/ 103963 w 607097"/>
                <a:gd name="connsiteY75" fmla="*/ 81761 h 606722"/>
                <a:gd name="connsiteX76" fmla="*/ 353980 w 607097"/>
                <a:gd name="connsiteY76" fmla="*/ 30273 h 606722"/>
                <a:gd name="connsiteX77" fmla="*/ 364141 w 607097"/>
                <a:gd name="connsiteY77" fmla="*/ 40422 h 606722"/>
                <a:gd name="connsiteX78" fmla="*/ 364141 w 607097"/>
                <a:gd name="connsiteY78" fmla="*/ 60719 h 606722"/>
                <a:gd name="connsiteX79" fmla="*/ 353980 w 607097"/>
                <a:gd name="connsiteY79" fmla="*/ 70778 h 606722"/>
                <a:gd name="connsiteX80" fmla="*/ 343818 w 607097"/>
                <a:gd name="connsiteY80" fmla="*/ 60719 h 606722"/>
                <a:gd name="connsiteX81" fmla="*/ 343818 w 607097"/>
                <a:gd name="connsiteY81" fmla="*/ 40422 h 606722"/>
                <a:gd name="connsiteX82" fmla="*/ 353980 w 607097"/>
                <a:gd name="connsiteY82" fmla="*/ 30273 h 606722"/>
                <a:gd name="connsiteX83" fmla="*/ 353978 w 607097"/>
                <a:gd name="connsiteY83" fmla="*/ 20263 h 606722"/>
                <a:gd name="connsiteX84" fmla="*/ 174819 w 607097"/>
                <a:gd name="connsiteY84" fmla="*/ 104957 h 606722"/>
                <a:gd name="connsiteX85" fmla="*/ 214246 w 607097"/>
                <a:gd name="connsiteY85" fmla="*/ 160768 h 606722"/>
                <a:gd name="connsiteX86" fmla="*/ 221278 w 607097"/>
                <a:gd name="connsiteY86" fmla="*/ 198182 h 606722"/>
                <a:gd name="connsiteX87" fmla="*/ 215938 w 607097"/>
                <a:gd name="connsiteY87" fmla="*/ 209025 h 606722"/>
                <a:gd name="connsiteX88" fmla="*/ 210152 w 607097"/>
                <a:gd name="connsiteY88" fmla="*/ 215157 h 606722"/>
                <a:gd name="connsiteX89" fmla="*/ 206147 w 607097"/>
                <a:gd name="connsiteY89" fmla="*/ 218445 h 606722"/>
                <a:gd name="connsiteX90" fmla="*/ 176777 w 607097"/>
                <a:gd name="connsiteY90" fmla="*/ 244662 h 606722"/>
                <a:gd name="connsiteX91" fmla="*/ 182829 w 607097"/>
                <a:gd name="connsiteY91" fmla="*/ 308382 h 606722"/>
                <a:gd name="connsiteX92" fmla="*/ 189504 w 607097"/>
                <a:gd name="connsiteY92" fmla="*/ 315136 h 606722"/>
                <a:gd name="connsiteX93" fmla="*/ 189949 w 607097"/>
                <a:gd name="connsiteY93" fmla="*/ 315492 h 606722"/>
                <a:gd name="connsiteX94" fmla="*/ 191640 w 607097"/>
                <a:gd name="connsiteY94" fmla="*/ 317269 h 606722"/>
                <a:gd name="connsiteX95" fmla="*/ 298263 w 607097"/>
                <a:gd name="connsiteY95" fmla="*/ 424714 h 606722"/>
                <a:gd name="connsiteX96" fmla="*/ 362077 w 607097"/>
                <a:gd name="connsiteY96" fmla="*/ 430758 h 606722"/>
                <a:gd name="connsiteX97" fmla="*/ 388422 w 607097"/>
                <a:gd name="connsiteY97" fmla="*/ 401430 h 606722"/>
                <a:gd name="connsiteX98" fmla="*/ 408625 w 607097"/>
                <a:gd name="connsiteY98" fmla="*/ 386233 h 606722"/>
                <a:gd name="connsiteX99" fmla="*/ 419661 w 607097"/>
                <a:gd name="connsiteY99" fmla="*/ 384900 h 606722"/>
                <a:gd name="connsiteX100" fmla="*/ 446094 w 607097"/>
                <a:gd name="connsiteY100" fmla="*/ 392365 h 606722"/>
                <a:gd name="connsiteX101" fmla="*/ 501987 w 607097"/>
                <a:gd name="connsiteY101" fmla="*/ 431646 h 606722"/>
                <a:gd name="connsiteX102" fmla="*/ 586894 w 607097"/>
                <a:gd name="connsiteY102" fmla="*/ 252749 h 606722"/>
                <a:gd name="connsiteX103" fmla="*/ 353978 w 607097"/>
                <a:gd name="connsiteY103" fmla="*/ 20263 h 606722"/>
                <a:gd name="connsiteX104" fmla="*/ 353978 w 607097"/>
                <a:gd name="connsiteY104" fmla="*/ 0 h 606722"/>
                <a:gd name="connsiteX105" fmla="*/ 607097 w 607097"/>
                <a:gd name="connsiteY105" fmla="*/ 252749 h 606722"/>
                <a:gd name="connsiteX106" fmla="*/ 517384 w 607097"/>
                <a:gd name="connsiteY106" fmla="*/ 445421 h 606722"/>
                <a:gd name="connsiteX107" fmla="*/ 540257 w 607097"/>
                <a:gd name="connsiteY107" fmla="*/ 474215 h 606722"/>
                <a:gd name="connsiteX108" fmla="*/ 531179 w 607097"/>
                <a:gd name="connsiteY108" fmla="*/ 532870 h 606722"/>
                <a:gd name="connsiteX109" fmla="*/ 505814 w 607097"/>
                <a:gd name="connsiteY109" fmla="*/ 559176 h 606722"/>
                <a:gd name="connsiteX110" fmla="*/ 401505 w 607097"/>
                <a:gd name="connsiteY110" fmla="*/ 606722 h 606722"/>
                <a:gd name="connsiteX111" fmla="*/ 318556 w 607097"/>
                <a:gd name="connsiteY111" fmla="*/ 582460 h 606722"/>
                <a:gd name="connsiteX112" fmla="*/ 268893 w 607097"/>
                <a:gd name="connsiteY112" fmla="*/ 543979 h 606722"/>
                <a:gd name="connsiteX113" fmla="*/ 61343 w 607097"/>
                <a:gd name="connsiteY113" fmla="*/ 336732 h 606722"/>
                <a:gd name="connsiteX114" fmla="*/ 16753 w 607097"/>
                <a:gd name="connsiteY114" fmla="*/ 275056 h 606722"/>
                <a:gd name="connsiteX115" fmla="*/ 48171 w 607097"/>
                <a:gd name="connsiteY115" fmla="*/ 101135 h 606722"/>
                <a:gd name="connsiteX116" fmla="*/ 73447 w 607097"/>
                <a:gd name="connsiteY116" fmla="*/ 75807 h 606722"/>
                <a:gd name="connsiteX117" fmla="*/ 132188 w 607097"/>
                <a:gd name="connsiteY117" fmla="*/ 66742 h 606722"/>
                <a:gd name="connsiteX118" fmla="*/ 160757 w 607097"/>
                <a:gd name="connsiteY118" fmla="*/ 89315 h 606722"/>
                <a:gd name="connsiteX119" fmla="*/ 353978 w 607097"/>
                <a:gd name="connsiteY119"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607097" h="606722">
                  <a:moveTo>
                    <a:pt x="482620" y="381169"/>
                  </a:moveTo>
                  <a:cubicBezTo>
                    <a:pt x="486624" y="377172"/>
                    <a:pt x="492675" y="377172"/>
                    <a:pt x="496768" y="381169"/>
                  </a:cubicBezTo>
                  <a:lnTo>
                    <a:pt x="510916" y="395381"/>
                  </a:lnTo>
                  <a:cubicBezTo>
                    <a:pt x="515009" y="399379"/>
                    <a:pt x="515009" y="405419"/>
                    <a:pt x="510916" y="409505"/>
                  </a:cubicBezTo>
                  <a:cubicBezTo>
                    <a:pt x="509937" y="412525"/>
                    <a:pt x="506912" y="412525"/>
                    <a:pt x="503887" y="412525"/>
                  </a:cubicBezTo>
                  <a:cubicBezTo>
                    <a:pt x="500861" y="412525"/>
                    <a:pt x="498815" y="411548"/>
                    <a:pt x="496768" y="409505"/>
                  </a:cubicBezTo>
                  <a:lnTo>
                    <a:pt x="482620" y="395381"/>
                  </a:lnTo>
                  <a:cubicBezTo>
                    <a:pt x="478527" y="391295"/>
                    <a:pt x="478527" y="385255"/>
                    <a:pt x="482620" y="381169"/>
                  </a:cubicBezTo>
                  <a:close/>
                  <a:moveTo>
                    <a:pt x="546398" y="242745"/>
                  </a:moveTo>
                  <a:lnTo>
                    <a:pt x="566606" y="242745"/>
                  </a:lnTo>
                  <a:cubicBezTo>
                    <a:pt x="572659" y="242745"/>
                    <a:pt x="576754" y="246732"/>
                    <a:pt x="576754" y="252756"/>
                  </a:cubicBezTo>
                  <a:cubicBezTo>
                    <a:pt x="576754" y="258869"/>
                    <a:pt x="572659" y="262856"/>
                    <a:pt x="566606" y="262856"/>
                  </a:cubicBezTo>
                  <a:lnTo>
                    <a:pt x="546398" y="262856"/>
                  </a:lnTo>
                  <a:cubicBezTo>
                    <a:pt x="540255" y="262856"/>
                    <a:pt x="536249" y="258869"/>
                    <a:pt x="536249" y="252756"/>
                  </a:cubicBezTo>
                  <a:cubicBezTo>
                    <a:pt x="536249" y="246732"/>
                    <a:pt x="540255" y="242745"/>
                    <a:pt x="546398" y="242745"/>
                  </a:cubicBezTo>
                  <a:close/>
                  <a:moveTo>
                    <a:pt x="353968" y="101120"/>
                  </a:moveTo>
                  <a:cubicBezTo>
                    <a:pt x="360022" y="101120"/>
                    <a:pt x="364118" y="105119"/>
                    <a:pt x="364118" y="111251"/>
                  </a:cubicBezTo>
                  <a:lnTo>
                    <a:pt x="364118" y="242683"/>
                  </a:lnTo>
                  <a:lnTo>
                    <a:pt x="424838" y="242683"/>
                  </a:lnTo>
                  <a:cubicBezTo>
                    <a:pt x="430893" y="242683"/>
                    <a:pt x="434988" y="246682"/>
                    <a:pt x="434988" y="252725"/>
                  </a:cubicBezTo>
                  <a:cubicBezTo>
                    <a:pt x="434988" y="258857"/>
                    <a:pt x="430893" y="262856"/>
                    <a:pt x="424838" y="262856"/>
                  </a:cubicBezTo>
                  <a:lnTo>
                    <a:pt x="353968" y="262856"/>
                  </a:lnTo>
                  <a:cubicBezTo>
                    <a:pt x="347825" y="262856"/>
                    <a:pt x="343818" y="258857"/>
                    <a:pt x="343818" y="252725"/>
                  </a:cubicBezTo>
                  <a:lnTo>
                    <a:pt x="343818" y="111251"/>
                  </a:lnTo>
                  <a:cubicBezTo>
                    <a:pt x="343818" y="105119"/>
                    <a:pt x="347825" y="101120"/>
                    <a:pt x="353968" y="101120"/>
                  </a:cubicBezTo>
                  <a:close/>
                  <a:moveTo>
                    <a:pt x="496768" y="96101"/>
                  </a:moveTo>
                  <a:cubicBezTo>
                    <a:pt x="500861" y="92017"/>
                    <a:pt x="506912" y="92017"/>
                    <a:pt x="510916" y="96101"/>
                  </a:cubicBezTo>
                  <a:cubicBezTo>
                    <a:pt x="515009" y="100096"/>
                    <a:pt x="515009" y="106222"/>
                    <a:pt x="510916" y="110217"/>
                  </a:cubicBezTo>
                  <a:lnTo>
                    <a:pt x="496768" y="124334"/>
                  </a:lnTo>
                  <a:cubicBezTo>
                    <a:pt x="494722" y="126376"/>
                    <a:pt x="492675" y="127441"/>
                    <a:pt x="489650" y="127441"/>
                  </a:cubicBezTo>
                  <a:cubicBezTo>
                    <a:pt x="486624" y="127441"/>
                    <a:pt x="484578" y="126376"/>
                    <a:pt x="482620" y="124334"/>
                  </a:cubicBezTo>
                  <a:cubicBezTo>
                    <a:pt x="478527" y="120338"/>
                    <a:pt x="478527" y="114301"/>
                    <a:pt x="482620" y="110217"/>
                  </a:cubicBezTo>
                  <a:close/>
                  <a:moveTo>
                    <a:pt x="196955" y="96101"/>
                  </a:moveTo>
                  <a:cubicBezTo>
                    <a:pt x="201050" y="92017"/>
                    <a:pt x="207104" y="92017"/>
                    <a:pt x="211110" y="96101"/>
                  </a:cubicBezTo>
                  <a:lnTo>
                    <a:pt x="225355" y="110217"/>
                  </a:lnTo>
                  <a:cubicBezTo>
                    <a:pt x="229361" y="114301"/>
                    <a:pt x="229361" y="120338"/>
                    <a:pt x="225355" y="124334"/>
                  </a:cubicBezTo>
                  <a:cubicBezTo>
                    <a:pt x="223307" y="126376"/>
                    <a:pt x="220280" y="127441"/>
                    <a:pt x="218233" y="127441"/>
                  </a:cubicBezTo>
                  <a:cubicBezTo>
                    <a:pt x="215206" y="127441"/>
                    <a:pt x="213158" y="126376"/>
                    <a:pt x="211110" y="124334"/>
                  </a:cubicBezTo>
                  <a:lnTo>
                    <a:pt x="196955" y="110217"/>
                  </a:lnTo>
                  <a:cubicBezTo>
                    <a:pt x="192949" y="106222"/>
                    <a:pt x="192949" y="100096"/>
                    <a:pt x="196955" y="96101"/>
                  </a:cubicBezTo>
                  <a:close/>
                  <a:moveTo>
                    <a:pt x="103963" y="81761"/>
                  </a:moveTo>
                  <a:cubicBezTo>
                    <a:pt x="98011" y="82650"/>
                    <a:pt x="92182" y="85449"/>
                    <a:pt x="87598" y="90026"/>
                  </a:cubicBezTo>
                  <a:lnTo>
                    <a:pt x="62322" y="115266"/>
                  </a:lnTo>
                  <a:cubicBezTo>
                    <a:pt x="17732" y="159790"/>
                    <a:pt x="8654" y="209291"/>
                    <a:pt x="34998" y="265902"/>
                  </a:cubicBezTo>
                  <a:cubicBezTo>
                    <a:pt x="44077" y="285187"/>
                    <a:pt x="57249" y="304383"/>
                    <a:pt x="75494" y="322602"/>
                  </a:cubicBezTo>
                  <a:lnTo>
                    <a:pt x="283044" y="530826"/>
                  </a:lnTo>
                  <a:cubicBezTo>
                    <a:pt x="297284" y="545046"/>
                    <a:pt x="312415" y="557132"/>
                    <a:pt x="327634" y="565219"/>
                  </a:cubicBezTo>
                  <a:cubicBezTo>
                    <a:pt x="389401" y="599612"/>
                    <a:pt x="443068" y="592503"/>
                    <a:pt x="490684" y="545046"/>
                  </a:cubicBezTo>
                  <a:lnTo>
                    <a:pt x="515960" y="519717"/>
                  </a:lnTo>
                  <a:cubicBezTo>
                    <a:pt x="525127" y="510653"/>
                    <a:pt x="527085" y="496433"/>
                    <a:pt x="521033" y="485324"/>
                  </a:cubicBezTo>
                  <a:cubicBezTo>
                    <a:pt x="503856" y="451998"/>
                    <a:pt x="434969" y="411561"/>
                    <a:pt x="434969" y="411561"/>
                  </a:cubicBezTo>
                  <a:cubicBezTo>
                    <a:pt x="427582" y="407829"/>
                    <a:pt x="420195" y="405874"/>
                    <a:pt x="414321" y="406318"/>
                  </a:cubicBezTo>
                  <a:cubicBezTo>
                    <a:pt x="414143" y="406318"/>
                    <a:pt x="413876" y="406407"/>
                    <a:pt x="413698" y="406496"/>
                  </a:cubicBezTo>
                  <a:cubicBezTo>
                    <a:pt x="409604" y="407473"/>
                    <a:pt x="407646" y="409517"/>
                    <a:pt x="405599" y="413605"/>
                  </a:cubicBezTo>
                  <a:lnTo>
                    <a:pt x="404620" y="414583"/>
                  </a:lnTo>
                  <a:cubicBezTo>
                    <a:pt x="397500" y="423648"/>
                    <a:pt x="380323" y="443910"/>
                    <a:pt x="373202" y="447910"/>
                  </a:cubicBezTo>
                  <a:cubicBezTo>
                    <a:pt x="365548" y="453242"/>
                    <a:pt x="357538" y="457152"/>
                    <a:pt x="349528" y="459552"/>
                  </a:cubicBezTo>
                  <a:cubicBezTo>
                    <a:pt x="365281" y="466839"/>
                    <a:pt x="384328" y="473149"/>
                    <a:pt x="405599" y="475282"/>
                  </a:cubicBezTo>
                  <a:cubicBezTo>
                    <a:pt x="410672" y="476259"/>
                    <a:pt x="414677" y="480259"/>
                    <a:pt x="414677" y="486391"/>
                  </a:cubicBezTo>
                  <a:cubicBezTo>
                    <a:pt x="413698" y="491456"/>
                    <a:pt x="409604" y="495456"/>
                    <a:pt x="404620" y="495456"/>
                  </a:cubicBezTo>
                  <a:lnTo>
                    <a:pt x="403552" y="495456"/>
                  </a:lnTo>
                  <a:cubicBezTo>
                    <a:pt x="333686" y="488346"/>
                    <a:pt x="288117" y="443910"/>
                    <a:pt x="287138" y="441866"/>
                  </a:cubicBezTo>
                  <a:cubicBezTo>
                    <a:pt x="286871" y="441600"/>
                    <a:pt x="286604" y="441333"/>
                    <a:pt x="286426" y="441067"/>
                  </a:cubicBezTo>
                  <a:cubicBezTo>
                    <a:pt x="285625" y="440356"/>
                    <a:pt x="284824" y="439645"/>
                    <a:pt x="284112" y="438845"/>
                  </a:cubicBezTo>
                  <a:lnTo>
                    <a:pt x="176777" y="331666"/>
                  </a:lnTo>
                  <a:cubicBezTo>
                    <a:pt x="174730" y="329622"/>
                    <a:pt x="119015" y="284120"/>
                    <a:pt x="111895" y="213379"/>
                  </a:cubicBezTo>
                  <a:cubicBezTo>
                    <a:pt x="110916" y="208314"/>
                    <a:pt x="115010" y="203248"/>
                    <a:pt x="121062" y="202270"/>
                  </a:cubicBezTo>
                  <a:cubicBezTo>
                    <a:pt x="127115" y="201204"/>
                    <a:pt x="131209" y="205292"/>
                    <a:pt x="132188" y="211335"/>
                  </a:cubicBezTo>
                  <a:cubicBezTo>
                    <a:pt x="133968" y="229109"/>
                    <a:pt x="139486" y="245284"/>
                    <a:pt x="146428" y="259325"/>
                  </a:cubicBezTo>
                  <a:cubicBezTo>
                    <a:pt x="148653" y="250794"/>
                    <a:pt x="152658" y="242262"/>
                    <a:pt x="158532" y="233553"/>
                  </a:cubicBezTo>
                  <a:cubicBezTo>
                    <a:pt x="162537" y="227510"/>
                    <a:pt x="183808" y="210358"/>
                    <a:pt x="191907" y="202270"/>
                  </a:cubicBezTo>
                  <a:lnTo>
                    <a:pt x="192975" y="201204"/>
                  </a:lnTo>
                  <a:cubicBezTo>
                    <a:pt x="196980" y="199160"/>
                    <a:pt x="199027" y="196138"/>
                    <a:pt x="200006" y="193117"/>
                  </a:cubicBezTo>
                  <a:cubicBezTo>
                    <a:pt x="202053" y="187073"/>
                    <a:pt x="200006" y="178986"/>
                    <a:pt x="194933" y="170899"/>
                  </a:cubicBezTo>
                  <a:cubicBezTo>
                    <a:pt x="194933" y="169832"/>
                    <a:pt x="154438" y="102113"/>
                    <a:pt x="121062" y="84961"/>
                  </a:cubicBezTo>
                  <a:cubicBezTo>
                    <a:pt x="115989" y="81895"/>
                    <a:pt x="109915" y="80873"/>
                    <a:pt x="103963" y="81761"/>
                  </a:cubicBezTo>
                  <a:close/>
                  <a:moveTo>
                    <a:pt x="353980" y="30273"/>
                  </a:moveTo>
                  <a:cubicBezTo>
                    <a:pt x="360041" y="30273"/>
                    <a:pt x="364141" y="34368"/>
                    <a:pt x="364141" y="40422"/>
                  </a:cubicBezTo>
                  <a:lnTo>
                    <a:pt x="364141" y="60719"/>
                  </a:lnTo>
                  <a:cubicBezTo>
                    <a:pt x="364141" y="66772"/>
                    <a:pt x="360041" y="70778"/>
                    <a:pt x="353980" y="70778"/>
                  </a:cubicBezTo>
                  <a:cubicBezTo>
                    <a:pt x="347829" y="70778"/>
                    <a:pt x="343818" y="66772"/>
                    <a:pt x="343818" y="60719"/>
                  </a:cubicBezTo>
                  <a:lnTo>
                    <a:pt x="343818" y="40422"/>
                  </a:lnTo>
                  <a:cubicBezTo>
                    <a:pt x="343818" y="34368"/>
                    <a:pt x="347829" y="30273"/>
                    <a:pt x="353980" y="30273"/>
                  </a:cubicBezTo>
                  <a:close/>
                  <a:moveTo>
                    <a:pt x="353978" y="20263"/>
                  </a:moveTo>
                  <a:cubicBezTo>
                    <a:pt x="284112" y="20263"/>
                    <a:pt x="219409" y="50479"/>
                    <a:pt x="174819" y="104957"/>
                  </a:cubicBezTo>
                  <a:cubicBezTo>
                    <a:pt x="196446" y="130818"/>
                    <a:pt x="212911" y="158901"/>
                    <a:pt x="214246" y="160768"/>
                  </a:cubicBezTo>
                  <a:cubicBezTo>
                    <a:pt x="221278" y="173920"/>
                    <a:pt x="224304" y="187073"/>
                    <a:pt x="221278" y="198182"/>
                  </a:cubicBezTo>
                  <a:cubicBezTo>
                    <a:pt x="220299" y="202093"/>
                    <a:pt x="218430" y="205736"/>
                    <a:pt x="215938" y="209025"/>
                  </a:cubicBezTo>
                  <a:cubicBezTo>
                    <a:pt x="214336" y="211335"/>
                    <a:pt x="212466" y="213379"/>
                    <a:pt x="210152" y="215157"/>
                  </a:cubicBezTo>
                  <a:cubicBezTo>
                    <a:pt x="208906" y="216312"/>
                    <a:pt x="207482" y="217378"/>
                    <a:pt x="206147" y="218445"/>
                  </a:cubicBezTo>
                  <a:cubicBezTo>
                    <a:pt x="193954" y="228487"/>
                    <a:pt x="179803" y="241640"/>
                    <a:pt x="176777" y="244662"/>
                  </a:cubicBezTo>
                  <a:cubicBezTo>
                    <a:pt x="160579" y="269012"/>
                    <a:pt x="162537" y="287142"/>
                    <a:pt x="182829" y="308382"/>
                  </a:cubicBezTo>
                  <a:lnTo>
                    <a:pt x="189504" y="315136"/>
                  </a:lnTo>
                  <a:cubicBezTo>
                    <a:pt x="189771" y="315403"/>
                    <a:pt x="189949" y="315492"/>
                    <a:pt x="189949" y="315492"/>
                  </a:cubicBezTo>
                  <a:cubicBezTo>
                    <a:pt x="190572" y="316025"/>
                    <a:pt x="191195" y="316647"/>
                    <a:pt x="191640" y="317269"/>
                  </a:cubicBezTo>
                  <a:lnTo>
                    <a:pt x="298263" y="424714"/>
                  </a:lnTo>
                  <a:cubicBezTo>
                    <a:pt x="318556" y="444888"/>
                    <a:pt x="337780" y="446932"/>
                    <a:pt x="362077" y="430758"/>
                  </a:cubicBezTo>
                  <a:cubicBezTo>
                    <a:pt x="365103" y="428713"/>
                    <a:pt x="378275" y="414583"/>
                    <a:pt x="388422" y="401430"/>
                  </a:cubicBezTo>
                  <a:cubicBezTo>
                    <a:pt x="393406" y="393343"/>
                    <a:pt x="400526" y="388277"/>
                    <a:pt x="408625" y="386233"/>
                  </a:cubicBezTo>
                  <a:cubicBezTo>
                    <a:pt x="412096" y="385344"/>
                    <a:pt x="415834" y="384900"/>
                    <a:pt x="419661" y="384900"/>
                  </a:cubicBezTo>
                  <a:cubicBezTo>
                    <a:pt x="428294" y="384989"/>
                    <a:pt x="437728" y="387477"/>
                    <a:pt x="446094" y="392365"/>
                  </a:cubicBezTo>
                  <a:cubicBezTo>
                    <a:pt x="447963" y="393609"/>
                    <a:pt x="476088" y="410051"/>
                    <a:pt x="501987" y="431646"/>
                  </a:cubicBezTo>
                  <a:cubicBezTo>
                    <a:pt x="556545" y="387122"/>
                    <a:pt x="586894" y="322513"/>
                    <a:pt x="586894" y="252749"/>
                  </a:cubicBezTo>
                  <a:cubicBezTo>
                    <a:pt x="586894" y="124330"/>
                    <a:pt x="482585" y="20263"/>
                    <a:pt x="353978" y="20263"/>
                  </a:cubicBezTo>
                  <a:close/>
                  <a:moveTo>
                    <a:pt x="353978" y="0"/>
                  </a:moveTo>
                  <a:cubicBezTo>
                    <a:pt x="493710" y="0"/>
                    <a:pt x="607097" y="113222"/>
                    <a:pt x="607097" y="252749"/>
                  </a:cubicBezTo>
                  <a:cubicBezTo>
                    <a:pt x="607097" y="327578"/>
                    <a:pt x="574345" y="397786"/>
                    <a:pt x="517384" y="445421"/>
                  </a:cubicBezTo>
                  <a:cubicBezTo>
                    <a:pt x="526907" y="454753"/>
                    <a:pt x="535184" y="464617"/>
                    <a:pt x="540257" y="474215"/>
                  </a:cubicBezTo>
                  <a:cubicBezTo>
                    <a:pt x="550403" y="493412"/>
                    <a:pt x="547377" y="517673"/>
                    <a:pt x="531179" y="532870"/>
                  </a:cubicBezTo>
                  <a:lnTo>
                    <a:pt x="505814" y="559176"/>
                  </a:lnTo>
                  <a:cubicBezTo>
                    <a:pt x="474486" y="590548"/>
                    <a:pt x="438974" y="606722"/>
                    <a:pt x="401505" y="606722"/>
                  </a:cubicBezTo>
                  <a:cubicBezTo>
                    <a:pt x="375249" y="606722"/>
                    <a:pt x="346858" y="598635"/>
                    <a:pt x="318556" y="582460"/>
                  </a:cubicBezTo>
                  <a:cubicBezTo>
                    <a:pt x="301289" y="573307"/>
                    <a:pt x="285091" y="560154"/>
                    <a:pt x="268893" y="543979"/>
                  </a:cubicBezTo>
                  <a:lnTo>
                    <a:pt x="61343" y="336732"/>
                  </a:lnTo>
                  <a:cubicBezTo>
                    <a:pt x="42030" y="317536"/>
                    <a:pt x="26899" y="296296"/>
                    <a:pt x="16753" y="275056"/>
                  </a:cubicBezTo>
                  <a:cubicBezTo>
                    <a:pt x="-13596" y="210358"/>
                    <a:pt x="-2471" y="151703"/>
                    <a:pt x="48171" y="101135"/>
                  </a:cubicBezTo>
                  <a:lnTo>
                    <a:pt x="73447" y="75807"/>
                  </a:lnTo>
                  <a:cubicBezTo>
                    <a:pt x="88666" y="60699"/>
                    <a:pt x="112963" y="56611"/>
                    <a:pt x="132188" y="66742"/>
                  </a:cubicBezTo>
                  <a:cubicBezTo>
                    <a:pt x="141711" y="71719"/>
                    <a:pt x="151412" y="79895"/>
                    <a:pt x="160757" y="89315"/>
                  </a:cubicBezTo>
                  <a:cubicBezTo>
                    <a:pt x="209173" y="32971"/>
                    <a:pt x="278772" y="0"/>
                    <a:pt x="353978" y="0"/>
                  </a:cubicBezTo>
                  <a:close/>
                </a:path>
              </a:pathLst>
            </a:custGeom>
            <a:solidFill>
              <a:schemeClr val="accent1">
                <a:lumMod val="60000"/>
                <a:lumOff val="40000"/>
              </a:schemeClr>
            </a:solidFill>
            <a:ln>
              <a:noFill/>
            </a:ln>
            <a:extLst/>
          </p:spPr>
          <p:txBody>
            <a:bodyPr anchor="ctr"/>
            <a:lstStyle/>
            <a:p>
              <a:pPr algn="ctr"/>
              <a:endParaRPr/>
            </a:p>
          </p:txBody>
        </p:sp>
      </p:grpSp>
      <p:grpSp>
        <p:nvGrpSpPr>
          <p:cNvPr id="10" name="组合 9">
            <a:extLst>
              <a:ext uri="{FF2B5EF4-FFF2-40B4-BE49-F238E27FC236}">
                <a16:creationId xmlns:a16="http://schemas.microsoft.com/office/drawing/2014/main" xmlns="" id="{E9830E31-1B33-441F-B257-10C1F83FAB12}"/>
              </a:ext>
            </a:extLst>
          </p:cNvPr>
          <p:cNvGrpSpPr/>
          <p:nvPr/>
        </p:nvGrpSpPr>
        <p:grpSpPr>
          <a:xfrm>
            <a:off x="8777696" y="4316951"/>
            <a:ext cx="2195910" cy="1518646"/>
            <a:chOff x="1268227" y="1009077"/>
            <a:chExt cx="2195910" cy="1518646"/>
          </a:xfrm>
        </p:grpSpPr>
        <p:sp>
          <p:nvSpPr>
            <p:cNvPr id="11" name="îṣļîḑé-Rectangle 30">
              <a:extLst>
                <a:ext uri="{FF2B5EF4-FFF2-40B4-BE49-F238E27FC236}">
                  <a16:creationId xmlns:a16="http://schemas.microsoft.com/office/drawing/2014/main" xmlns="" id="{598A6A2F-CF93-4A82-8DCE-81494187AA24}"/>
                </a:ext>
              </a:extLst>
            </p:cNvPr>
            <p:cNvSpPr>
              <a:spLocks/>
            </p:cNvSpPr>
            <p:nvPr/>
          </p:nvSpPr>
          <p:spPr bwMode="auto">
            <a:xfrm>
              <a:off x="1268227" y="1970324"/>
              <a:ext cx="2195910" cy="557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rmAutofit/>
            </a:bodyPr>
            <a:lstStyle/>
            <a:p>
              <a:pPr algn="ctr" eaLnBrk="1" hangingPunct="1">
                <a:lnSpc>
                  <a:spcPct val="120000"/>
                </a:lnSpc>
                <a:spcBef>
                  <a:spcPct val="0"/>
                </a:spcBef>
                <a:buFontTx/>
                <a:buNone/>
              </a:pPr>
              <a:r>
                <a:rPr lang="zh-CN" altLang="en-US" sz="1000" smtClean="0"/>
                <a:t>此部分内容作为文字排版占位显示</a:t>
              </a:r>
              <a:br>
                <a:rPr lang="zh-CN" altLang="en-US" sz="1000" smtClean="0"/>
              </a:br>
              <a:r>
                <a:rPr lang="zh-CN" altLang="en-US" sz="1000" smtClean="0"/>
                <a:t> （建议使用主题字体）</a:t>
              </a:r>
              <a:endParaRPr lang="zh-CN" altLang="en-US" sz="1000" dirty="0"/>
            </a:p>
          </p:txBody>
        </p:sp>
        <p:sp>
          <p:nvSpPr>
            <p:cNvPr id="12" name="îṣļîḑé-TextBox 31">
              <a:extLst>
                <a:ext uri="{FF2B5EF4-FFF2-40B4-BE49-F238E27FC236}">
                  <a16:creationId xmlns:a16="http://schemas.microsoft.com/office/drawing/2014/main" xmlns="" id="{C7995E07-3C3B-4F28-A385-87CCE425E180}"/>
                </a:ext>
              </a:extLst>
            </p:cNvPr>
            <p:cNvSpPr txBox="1">
              <a:spLocks/>
            </p:cNvSpPr>
            <p:nvPr/>
          </p:nvSpPr>
          <p:spPr bwMode="auto">
            <a:xfrm>
              <a:off x="1268227" y="1619185"/>
              <a:ext cx="2195910" cy="351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algn="ctr" eaLnBrk="1" hangingPunct="1">
                <a:spcBef>
                  <a:spcPct val="0"/>
                </a:spcBef>
                <a:buFontTx/>
                <a:buNone/>
              </a:pPr>
              <a:r>
                <a:rPr lang="zh-CN" altLang="en-US" sz="1800" b="1" smtClean="0">
                  <a:solidFill>
                    <a:schemeClr val="accent2"/>
                  </a:solidFill>
                </a:rPr>
                <a:t>标题文本预设</a:t>
              </a:r>
              <a:endParaRPr lang="zh-CN" altLang="en-US" sz="1800" b="1" dirty="0">
                <a:solidFill>
                  <a:schemeClr val="accent2"/>
                </a:solidFill>
              </a:endParaRPr>
            </a:p>
          </p:txBody>
        </p:sp>
        <p:sp>
          <p:nvSpPr>
            <p:cNvPr id="13" name="îṣļîḑé-Freeform 14">
              <a:extLst>
                <a:ext uri="{FF2B5EF4-FFF2-40B4-BE49-F238E27FC236}">
                  <a16:creationId xmlns:a16="http://schemas.microsoft.com/office/drawing/2014/main" xmlns="" id="{4340ED35-0BE1-44A2-94FC-BD8A8108F7D9}"/>
                </a:ext>
              </a:extLst>
            </p:cNvPr>
            <p:cNvSpPr>
              <a:spLocks/>
            </p:cNvSpPr>
            <p:nvPr/>
          </p:nvSpPr>
          <p:spPr bwMode="auto">
            <a:xfrm>
              <a:off x="2135642" y="1009077"/>
              <a:ext cx="461080" cy="365375"/>
            </a:xfrm>
            <a:custGeom>
              <a:avLst/>
              <a:gdLst>
                <a:gd name="connsiteX0" fmla="*/ 511657 w 606157"/>
                <a:gd name="connsiteY0" fmla="*/ 343654 h 480339"/>
                <a:gd name="connsiteX1" fmla="*/ 521432 w 606157"/>
                <a:gd name="connsiteY1" fmla="*/ 353421 h 480339"/>
                <a:gd name="connsiteX2" fmla="*/ 521432 w 606157"/>
                <a:gd name="connsiteY2" fmla="*/ 376178 h 480339"/>
                <a:gd name="connsiteX3" fmla="*/ 544305 w 606157"/>
                <a:gd name="connsiteY3" fmla="*/ 376178 h 480339"/>
                <a:gd name="connsiteX4" fmla="*/ 554080 w 606157"/>
                <a:gd name="connsiteY4" fmla="*/ 385945 h 480339"/>
                <a:gd name="connsiteX5" fmla="*/ 544305 w 606157"/>
                <a:gd name="connsiteY5" fmla="*/ 395712 h 480339"/>
                <a:gd name="connsiteX6" fmla="*/ 521432 w 606157"/>
                <a:gd name="connsiteY6" fmla="*/ 395712 h 480339"/>
                <a:gd name="connsiteX7" fmla="*/ 521432 w 606157"/>
                <a:gd name="connsiteY7" fmla="*/ 418566 h 480339"/>
                <a:gd name="connsiteX8" fmla="*/ 511657 w 606157"/>
                <a:gd name="connsiteY8" fmla="*/ 428333 h 480339"/>
                <a:gd name="connsiteX9" fmla="*/ 501882 w 606157"/>
                <a:gd name="connsiteY9" fmla="*/ 418566 h 480339"/>
                <a:gd name="connsiteX10" fmla="*/ 501882 w 606157"/>
                <a:gd name="connsiteY10" fmla="*/ 395712 h 480339"/>
                <a:gd name="connsiteX11" fmla="*/ 479106 w 606157"/>
                <a:gd name="connsiteY11" fmla="*/ 395712 h 480339"/>
                <a:gd name="connsiteX12" fmla="*/ 469331 w 606157"/>
                <a:gd name="connsiteY12" fmla="*/ 385945 h 480339"/>
                <a:gd name="connsiteX13" fmla="*/ 479106 w 606157"/>
                <a:gd name="connsiteY13" fmla="*/ 376178 h 480339"/>
                <a:gd name="connsiteX14" fmla="*/ 501882 w 606157"/>
                <a:gd name="connsiteY14" fmla="*/ 376178 h 480339"/>
                <a:gd name="connsiteX15" fmla="*/ 501882 w 606157"/>
                <a:gd name="connsiteY15" fmla="*/ 353421 h 480339"/>
                <a:gd name="connsiteX16" fmla="*/ 511657 w 606157"/>
                <a:gd name="connsiteY16" fmla="*/ 343654 h 480339"/>
                <a:gd name="connsiteX17" fmla="*/ 511621 w 606157"/>
                <a:gd name="connsiteY17" fmla="*/ 311170 h 480339"/>
                <a:gd name="connsiteX18" fmla="*/ 436735 w 606157"/>
                <a:gd name="connsiteY18" fmla="*/ 385944 h 480339"/>
                <a:gd name="connsiteX19" fmla="*/ 511621 w 606157"/>
                <a:gd name="connsiteY19" fmla="*/ 460816 h 480339"/>
                <a:gd name="connsiteX20" fmla="*/ 586605 w 606157"/>
                <a:gd name="connsiteY20" fmla="*/ 385944 h 480339"/>
                <a:gd name="connsiteX21" fmla="*/ 511621 w 606157"/>
                <a:gd name="connsiteY21" fmla="*/ 311170 h 480339"/>
                <a:gd name="connsiteX22" fmla="*/ 511621 w 606157"/>
                <a:gd name="connsiteY22" fmla="*/ 291647 h 480339"/>
                <a:gd name="connsiteX23" fmla="*/ 606157 w 606157"/>
                <a:gd name="connsiteY23" fmla="*/ 385944 h 480339"/>
                <a:gd name="connsiteX24" fmla="*/ 511621 w 606157"/>
                <a:gd name="connsiteY24" fmla="*/ 480339 h 480339"/>
                <a:gd name="connsiteX25" fmla="*/ 417183 w 606157"/>
                <a:gd name="connsiteY25" fmla="*/ 385944 h 480339"/>
                <a:gd name="connsiteX26" fmla="*/ 511621 w 606157"/>
                <a:gd name="connsiteY26" fmla="*/ 291647 h 480339"/>
                <a:gd name="connsiteX27" fmla="*/ 368279 w 606157"/>
                <a:gd name="connsiteY27" fmla="*/ 200476 h 480339"/>
                <a:gd name="connsiteX28" fmla="*/ 489505 w 606157"/>
                <a:gd name="connsiteY28" fmla="*/ 259991 h 480339"/>
                <a:gd name="connsiteX29" fmla="*/ 487746 w 606157"/>
                <a:gd name="connsiteY29" fmla="*/ 273650 h 480339"/>
                <a:gd name="connsiteX30" fmla="*/ 481782 w 606157"/>
                <a:gd name="connsiteY30" fmla="*/ 275699 h 480339"/>
                <a:gd name="connsiteX31" fmla="*/ 474059 w 606157"/>
                <a:gd name="connsiteY31" fmla="*/ 271894 h 480339"/>
                <a:gd name="connsiteX32" fmla="*/ 368279 w 606157"/>
                <a:gd name="connsiteY32" fmla="*/ 219989 h 480339"/>
                <a:gd name="connsiteX33" fmla="*/ 293588 w 606157"/>
                <a:gd name="connsiteY33" fmla="*/ 242819 h 480339"/>
                <a:gd name="connsiteX34" fmla="*/ 279999 w 606157"/>
                <a:gd name="connsiteY34" fmla="*/ 240185 h 480339"/>
                <a:gd name="connsiteX35" fmla="*/ 282639 w 606157"/>
                <a:gd name="connsiteY35" fmla="*/ 226623 h 480339"/>
                <a:gd name="connsiteX36" fmla="*/ 368279 w 606157"/>
                <a:gd name="connsiteY36" fmla="*/ 200476 h 480339"/>
                <a:gd name="connsiteX37" fmla="*/ 153211 w 606157"/>
                <a:gd name="connsiteY37" fmla="*/ 200476 h 480339"/>
                <a:gd name="connsiteX38" fmla="*/ 306325 w 606157"/>
                <a:gd name="connsiteY38" fmla="*/ 353439 h 480339"/>
                <a:gd name="connsiteX39" fmla="*/ 296547 w 606157"/>
                <a:gd name="connsiteY39" fmla="*/ 363200 h 480339"/>
                <a:gd name="connsiteX40" fmla="*/ 286770 w 606157"/>
                <a:gd name="connsiteY40" fmla="*/ 353439 h 480339"/>
                <a:gd name="connsiteX41" fmla="*/ 153211 w 606157"/>
                <a:gd name="connsiteY41" fmla="*/ 219999 h 480339"/>
                <a:gd name="connsiteX42" fmla="*/ 19554 w 606157"/>
                <a:gd name="connsiteY42" fmla="*/ 353439 h 480339"/>
                <a:gd name="connsiteX43" fmla="*/ 9777 w 606157"/>
                <a:gd name="connsiteY43" fmla="*/ 363200 h 480339"/>
                <a:gd name="connsiteX44" fmla="*/ 0 w 606157"/>
                <a:gd name="connsiteY44" fmla="*/ 353439 h 480339"/>
                <a:gd name="connsiteX45" fmla="*/ 153211 w 606157"/>
                <a:gd name="connsiteY45" fmla="*/ 200476 h 480339"/>
                <a:gd name="connsiteX46" fmla="*/ 368295 w 606157"/>
                <a:gd name="connsiteY46" fmla="*/ 19531 h 480339"/>
                <a:gd name="connsiteX47" fmla="*/ 306326 w 606157"/>
                <a:gd name="connsiteY47" fmla="*/ 81348 h 480339"/>
                <a:gd name="connsiteX48" fmla="*/ 368295 w 606157"/>
                <a:gd name="connsiteY48" fmla="*/ 143262 h 480339"/>
                <a:gd name="connsiteX49" fmla="*/ 430165 w 606157"/>
                <a:gd name="connsiteY49" fmla="*/ 81348 h 480339"/>
                <a:gd name="connsiteX50" fmla="*/ 368295 w 606157"/>
                <a:gd name="connsiteY50" fmla="*/ 19531 h 480339"/>
                <a:gd name="connsiteX51" fmla="*/ 153211 w 606157"/>
                <a:gd name="connsiteY51" fmla="*/ 19531 h 480339"/>
                <a:gd name="connsiteX52" fmla="*/ 91242 w 606157"/>
                <a:gd name="connsiteY52" fmla="*/ 81348 h 480339"/>
                <a:gd name="connsiteX53" fmla="*/ 153211 w 606157"/>
                <a:gd name="connsiteY53" fmla="*/ 143262 h 480339"/>
                <a:gd name="connsiteX54" fmla="*/ 215081 w 606157"/>
                <a:gd name="connsiteY54" fmla="*/ 81348 h 480339"/>
                <a:gd name="connsiteX55" fmla="*/ 153211 w 606157"/>
                <a:gd name="connsiteY55" fmla="*/ 19531 h 480339"/>
                <a:gd name="connsiteX56" fmla="*/ 368295 w 606157"/>
                <a:gd name="connsiteY56" fmla="*/ 0 h 480339"/>
                <a:gd name="connsiteX57" fmla="*/ 449714 w 606157"/>
                <a:gd name="connsiteY57" fmla="*/ 81348 h 480339"/>
                <a:gd name="connsiteX58" fmla="*/ 368295 w 606157"/>
                <a:gd name="connsiteY58" fmla="*/ 162794 h 480339"/>
                <a:gd name="connsiteX59" fmla="*/ 286778 w 606157"/>
                <a:gd name="connsiteY59" fmla="*/ 81348 h 480339"/>
                <a:gd name="connsiteX60" fmla="*/ 368295 w 606157"/>
                <a:gd name="connsiteY60" fmla="*/ 0 h 480339"/>
                <a:gd name="connsiteX61" fmla="*/ 153211 w 606157"/>
                <a:gd name="connsiteY61" fmla="*/ 0 h 480339"/>
                <a:gd name="connsiteX62" fmla="*/ 234630 w 606157"/>
                <a:gd name="connsiteY62" fmla="*/ 81348 h 480339"/>
                <a:gd name="connsiteX63" fmla="*/ 153211 w 606157"/>
                <a:gd name="connsiteY63" fmla="*/ 162794 h 480339"/>
                <a:gd name="connsiteX64" fmla="*/ 71694 w 606157"/>
                <a:gd name="connsiteY64" fmla="*/ 81348 h 480339"/>
                <a:gd name="connsiteX65" fmla="*/ 153211 w 606157"/>
                <a:gd name="connsiteY65" fmla="*/ 0 h 480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606157" h="480339">
                  <a:moveTo>
                    <a:pt x="511657" y="343654"/>
                  </a:moveTo>
                  <a:cubicBezTo>
                    <a:pt x="517131" y="343654"/>
                    <a:pt x="521432" y="348049"/>
                    <a:pt x="521432" y="353421"/>
                  </a:cubicBezTo>
                  <a:lnTo>
                    <a:pt x="521432" y="376178"/>
                  </a:lnTo>
                  <a:lnTo>
                    <a:pt x="544305" y="376178"/>
                  </a:lnTo>
                  <a:cubicBezTo>
                    <a:pt x="549682" y="376178"/>
                    <a:pt x="554080" y="380573"/>
                    <a:pt x="554080" y="385945"/>
                  </a:cubicBezTo>
                  <a:cubicBezTo>
                    <a:pt x="554080" y="391414"/>
                    <a:pt x="549682" y="395712"/>
                    <a:pt x="544305" y="395712"/>
                  </a:cubicBezTo>
                  <a:lnTo>
                    <a:pt x="521432" y="395712"/>
                  </a:lnTo>
                  <a:lnTo>
                    <a:pt x="521432" y="418566"/>
                  </a:lnTo>
                  <a:cubicBezTo>
                    <a:pt x="521432" y="423938"/>
                    <a:pt x="517131" y="428333"/>
                    <a:pt x="511657" y="428333"/>
                  </a:cubicBezTo>
                  <a:cubicBezTo>
                    <a:pt x="506281" y="428333"/>
                    <a:pt x="501882" y="423938"/>
                    <a:pt x="501882" y="418566"/>
                  </a:cubicBezTo>
                  <a:lnTo>
                    <a:pt x="501882" y="395712"/>
                  </a:lnTo>
                  <a:lnTo>
                    <a:pt x="479106" y="395712"/>
                  </a:lnTo>
                  <a:cubicBezTo>
                    <a:pt x="473730" y="395712"/>
                    <a:pt x="469331" y="391414"/>
                    <a:pt x="469331" y="385945"/>
                  </a:cubicBezTo>
                  <a:cubicBezTo>
                    <a:pt x="469331" y="380573"/>
                    <a:pt x="473730" y="376178"/>
                    <a:pt x="479106" y="376178"/>
                  </a:cubicBezTo>
                  <a:lnTo>
                    <a:pt x="501882" y="376178"/>
                  </a:lnTo>
                  <a:lnTo>
                    <a:pt x="501882" y="353421"/>
                  </a:lnTo>
                  <a:cubicBezTo>
                    <a:pt x="501882" y="348049"/>
                    <a:pt x="506281" y="343654"/>
                    <a:pt x="511657" y="343654"/>
                  </a:cubicBezTo>
                  <a:close/>
                  <a:moveTo>
                    <a:pt x="511621" y="311170"/>
                  </a:moveTo>
                  <a:cubicBezTo>
                    <a:pt x="470366" y="311170"/>
                    <a:pt x="436735" y="344750"/>
                    <a:pt x="436735" y="385944"/>
                  </a:cubicBezTo>
                  <a:cubicBezTo>
                    <a:pt x="436735" y="427236"/>
                    <a:pt x="470366" y="460816"/>
                    <a:pt x="511621" y="460816"/>
                  </a:cubicBezTo>
                  <a:cubicBezTo>
                    <a:pt x="552975" y="460816"/>
                    <a:pt x="586605" y="427236"/>
                    <a:pt x="586605" y="385944"/>
                  </a:cubicBezTo>
                  <a:cubicBezTo>
                    <a:pt x="586605" y="344750"/>
                    <a:pt x="552975" y="311170"/>
                    <a:pt x="511621" y="311170"/>
                  </a:cubicBezTo>
                  <a:close/>
                  <a:moveTo>
                    <a:pt x="511621" y="291647"/>
                  </a:moveTo>
                  <a:cubicBezTo>
                    <a:pt x="563729" y="291647"/>
                    <a:pt x="606157" y="333915"/>
                    <a:pt x="606157" y="385944"/>
                  </a:cubicBezTo>
                  <a:cubicBezTo>
                    <a:pt x="606157" y="437974"/>
                    <a:pt x="563729" y="480339"/>
                    <a:pt x="511621" y="480339"/>
                  </a:cubicBezTo>
                  <a:cubicBezTo>
                    <a:pt x="459514" y="480339"/>
                    <a:pt x="417183" y="437974"/>
                    <a:pt x="417183" y="385944"/>
                  </a:cubicBezTo>
                  <a:cubicBezTo>
                    <a:pt x="417183" y="333915"/>
                    <a:pt x="459514" y="291647"/>
                    <a:pt x="511621" y="291647"/>
                  </a:cubicBezTo>
                  <a:close/>
                  <a:moveTo>
                    <a:pt x="368279" y="200476"/>
                  </a:moveTo>
                  <a:cubicBezTo>
                    <a:pt x="416085" y="200476"/>
                    <a:pt x="460274" y="222135"/>
                    <a:pt x="489505" y="259991"/>
                  </a:cubicBezTo>
                  <a:cubicBezTo>
                    <a:pt x="492829" y="264284"/>
                    <a:pt x="492047" y="270333"/>
                    <a:pt x="487746" y="273650"/>
                  </a:cubicBezTo>
                  <a:cubicBezTo>
                    <a:pt x="485986" y="275016"/>
                    <a:pt x="483835" y="275699"/>
                    <a:pt x="481782" y="275699"/>
                  </a:cubicBezTo>
                  <a:cubicBezTo>
                    <a:pt x="478849" y="275699"/>
                    <a:pt x="475916" y="274430"/>
                    <a:pt x="474059" y="271894"/>
                  </a:cubicBezTo>
                  <a:cubicBezTo>
                    <a:pt x="448542" y="238917"/>
                    <a:pt x="409926" y="219989"/>
                    <a:pt x="368279" y="219989"/>
                  </a:cubicBezTo>
                  <a:cubicBezTo>
                    <a:pt x="341492" y="219989"/>
                    <a:pt x="315683" y="227892"/>
                    <a:pt x="293588" y="242819"/>
                  </a:cubicBezTo>
                  <a:cubicBezTo>
                    <a:pt x="289091" y="245844"/>
                    <a:pt x="283030" y="244673"/>
                    <a:pt x="279999" y="240185"/>
                  </a:cubicBezTo>
                  <a:cubicBezTo>
                    <a:pt x="276969" y="235697"/>
                    <a:pt x="278142" y="229648"/>
                    <a:pt x="282639" y="226623"/>
                  </a:cubicBezTo>
                  <a:cubicBezTo>
                    <a:pt x="307960" y="209549"/>
                    <a:pt x="337582" y="200476"/>
                    <a:pt x="368279" y="200476"/>
                  </a:cubicBezTo>
                  <a:close/>
                  <a:moveTo>
                    <a:pt x="153211" y="200476"/>
                  </a:moveTo>
                  <a:cubicBezTo>
                    <a:pt x="237688" y="200476"/>
                    <a:pt x="306325" y="269099"/>
                    <a:pt x="306325" y="353439"/>
                  </a:cubicBezTo>
                  <a:cubicBezTo>
                    <a:pt x="306325" y="358808"/>
                    <a:pt x="302023" y="363200"/>
                    <a:pt x="296547" y="363200"/>
                  </a:cubicBezTo>
                  <a:cubicBezTo>
                    <a:pt x="291170" y="363200"/>
                    <a:pt x="286770" y="358808"/>
                    <a:pt x="286770" y="353439"/>
                  </a:cubicBezTo>
                  <a:cubicBezTo>
                    <a:pt x="286770" y="279837"/>
                    <a:pt x="226835" y="219999"/>
                    <a:pt x="153211" y="219999"/>
                  </a:cubicBezTo>
                  <a:cubicBezTo>
                    <a:pt x="79490" y="219999"/>
                    <a:pt x="19554" y="279837"/>
                    <a:pt x="19554" y="353439"/>
                  </a:cubicBezTo>
                  <a:cubicBezTo>
                    <a:pt x="19554" y="358808"/>
                    <a:pt x="15155" y="363200"/>
                    <a:pt x="9777" y="363200"/>
                  </a:cubicBezTo>
                  <a:cubicBezTo>
                    <a:pt x="4400" y="363200"/>
                    <a:pt x="0" y="358808"/>
                    <a:pt x="0" y="353439"/>
                  </a:cubicBezTo>
                  <a:cubicBezTo>
                    <a:pt x="0" y="269099"/>
                    <a:pt x="68735" y="200476"/>
                    <a:pt x="153211" y="200476"/>
                  </a:cubicBezTo>
                  <a:close/>
                  <a:moveTo>
                    <a:pt x="368295" y="19531"/>
                  </a:moveTo>
                  <a:cubicBezTo>
                    <a:pt x="334085" y="19531"/>
                    <a:pt x="306326" y="47266"/>
                    <a:pt x="306326" y="81348"/>
                  </a:cubicBezTo>
                  <a:cubicBezTo>
                    <a:pt x="306326" y="115528"/>
                    <a:pt x="334085" y="143262"/>
                    <a:pt x="368295" y="143262"/>
                  </a:cubicBezTo>
                  <a:cubicBezTo>
                    <a:pt x="402407" y="143262"/>
                    <a:pt x="430165" y="115528"/>
                    <a:pt x="430165" y="81348"/>
                  </a:cubicBezTo>
                  <a:cubicBezTo>
                    <a:pt x="430165" y="47266"/>
                    <a:pt x="402407" y="19531"/>
                    <a:pt x="368295" y="19531"/>
                  </a:cubicBezTo>
                  <a:close/>
                  <a:moveTo>
                    <a:pt x="153211" y="19531"/>
                  </a:moveTo>
                  <a:cubicBezTo>
                    <a:pt x="119001" y="19531"/>
                    <a:pt x="91242" y="47266"/>
                    <a:pt x="91242" y="81348"/>
                  </a:cubicBezTo>
                  <a:cubicBezTo>
                    <a:pt x="91242" y="115528"/>
                    <a:pt x="119001" y="143262"/>
                    <a:pt x="153211" y="143262"/>
                  </a:cubicBezTo>
                  <a:cubicBezTo>
                    <a:pt x="187323" y="143262"/>
                    <a:pt x="215081" y="115528"/>
                    <a:pt x="215081" y="81348"/>
                  </a:cubicBezTo>
                  <a:cubicBezTo>
                    <a:pt x="215081" y="47266"/>
                    <a:pt x="187323" y="19531"/>
                    <a:pt x="153211" y="19531"/>
                  </a:cubicBezTo>
                  <a:close/>
                  <a:moveTo>
                    <a:pt x="368295" y="0"/>
                  </a:moveTo>
                  <a:cubicBezTo>
                    <a:pt x="413158" y="0"/>
                    <a:pt x="449714" y="36523"/>
                    <a:pt x="449714" y="81348"/>
                  </a:cubicBezTo>
                  <a:cubicBezTo>
                    <a:pt x="449714" y="126270"/>
                    <a:pt x="413158" y="162794"/>
                    <a:pt x="368295" y="162794"/>
                  </a:cubicBezTo>
                  <a:cubicBezTo>
                    <a:pt x="323333" y="162794"/>
                    <a:pt x="286778" y="126270"/>
                    <a:pt x="286778" y="81348"/>
                  </a:cubicBezTo>
                  <a:cubicBezTo>
                    <a:pt x="286778" y="36523"/>
                    <a:pt x="323333" y="0"/>
                    <a:pt x="368295" y="0"/>
                  </a:cubicBezTo>
                  <a:close/>
                  <a:moveTo>
                    <a:pt x="153211" y="0"/>
                  </a:moveTo>
                  <a:cubicBezTo>
                    <a:pt x="198074" y="0"/>
                    <a:pt x="234630" y="36523"/>
                    <a:pt x="234630" y="81348"/>
                  </a:cubicBezTo>
                  <a:cubicBezTo>
                    <a:pt x="234630" y="126270"/>
                    <a:pt x="198074" y="162794"/>
                    <a:pt x="153211" y="162794"/>
                  </a:cubicBezTo>
                  <a:cubicBezTo>
                    <a:pt x="108249" y="162794"/>
                    <a:pt x="71694" y="126270"/>
                    <a:pt x="71694" y="81348"/>
                  </a:cubicBezTo>
                  <a:cubicBezTo>
                    <a:pt x="71694" y="36523"/>
                    <a:pt x="108249" y="0"/>
                    <a:pt x="153211" y="0"/>
                  </a:cubicBezTo>
                  <a:close/>
                </a:path>
              </a:pathLst>
            </a:custGeom>
            <a:solidFill>
              <a:schemeClr val="accent1">
                <a:lumMod val="60000"/>
                <a:lumOff val="40000"/>
              </a:schemeClr>
            </a:solidFill>
            <a:ln>
              <a:noFill/>
            </a:ln>
            <a:extLst/>
          </p:spPr>
          <p:txBody>
            <a:bodyPr anchor="ctr"/>
            <a:lstStyle/>
            <a:p>
              <a:pPr algn="ctr"/>
              <a:endParaRPr/>
            </a:p>
          </p:txBody>
        </p:sp>
      </p:grpSp>
      <p:pic>
        <p:nvPicPr>
          <p:cNvPr id="27" name="图片 26"/>
          <p:cNvPicPr>
            <a:picLocks noChangeAspect="1"/>
          </p:cNvPicPr>
          <p:nvPr/>
        </p:nvPicPr>
        <p:blipFill rotWithShape="1">
          <a:blip r:embed="rId6" cstate="print">
            <a:extLst>
              <a:ext uri="{28A0092B-C50C-407E-A947-70E740481C1C}">
                <a14:useLocalDpi xmlns:a14="http://schemas.microsoft.com/office/drawing/2010/main" val="0"/>
              </a:ext>
            </a:extLst>
          </a:blip>
          <a:srcRect l="18866" t="-103" r="18562" b="232"/>
          <a:stretch/>
        </p:blipFill>
        <p:spPr>
          <a:xfrm>
            <a:off x="1413727" y="1450941"/>
            <a:ext cx="2938018" cy="3123689"/>
          </a:xfrm>
          <a:prstGeom prst="rect">
            <a:avLst/>
          </a:prstGeom>
          <a:effectLst>
            <a:outerShdw dist="114300" dir="2700000" algn="tl" rotWithShape="0">
              <a:schemeClr val="accent1">
                <a:lumMod val="40000"/>
                <a:lumOff val="60000"/>
                <a:alpha val="40000"/>
              </a:schemeClr>
            </a:outerShdw>
          </a:effectLst>
        </p:spPr>
      </p:pic>
      <p:sp>
        <p:nvSpPr>
          <p:cNvPr id="28" name="五边形 27"/>
          <p:cNvSpPr/>
          <p:nvPr/>
        </p:nvSpPr>
        <p:spPr>
          <a:xfrm>
            <a:off x="-176645" y="421778"/>
            <a:ext cx="2410691" cy="748145"/>
          </a:xfrm>
          <a:prstGeom prst="homePlate">
            <a:avLst/>
          </a:prstGeom>
          <a:solidFill>
            <a:schemeClr val="accent1">
              <a:lumMod val="60000"/>
              <a:lumOff val="40000"/>
            </a:schemeClr>
          </a:solidFill>
          <a:ln>
            <a:noFill/>
          </a:ln>
          <a:effectLst>
            <a:outerShdw blurRad="50800" dist="88900" dir="2700000" algn="tl" rotWithShape="0">
              <a:schemeClr val="accent1">
                <a:lumMod val="20000"/>
                <a:lumOff val="8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smtClean="0">
                <a:solidFill>
                  <a:schemeClr val="bg1"/>
                </a:solidFill>
                <a:latin typeface="汉仪润圆-75W" panose="00020600040101010101" pitchFamily="18" charset="-122"/>
                <a:ea typeface="汉仪润圆-75W" panose="00020600040101010101" pitchFamily="18" charset="-122"/>
              </a:rPr>
              <a:t>志愿者</a:t>
            </a:r>
            <a:r>
              <a:rPr lang="en-US" altLang="zh-CN" sz="2400" dirty="0" smtClean="0">
                <a:solidFill>
                  <a:schemeClr val="bg1"/>
                </a:solidFill>
                <a:latin typeface="汉仪润圆-75W" panose="00020600040101010101" pitchFamily="18" charset="-122"/>
                <a:ea typeface="汉仪润圆-75W" panose="00020600040101010101" pitchFamily="18" charset="-122"/>
              </a:rPr>
              <a:t>-</a:t>
            </a:r>
            <a:r>
              <a:rPr lang="zh-CN" altLang="en-US" sz="2400" dirty="0" smtClean="0">
                <a:solidFill>
                  <a:schemeClr val="bg1"/>
                </a:solidFill>
                <a:latin typeface="汉仪润圆-75W" panose="00020600040101010101" pitchFamily="18" charset="-122"/>
                <a:ea typeface="汉仪润圆-75W" panose="00020600040101010101" pitchFamily="18" charset="-122"/>
              </a:rPr>
              <a:t>人</a:t>
            </a:r>
            <a:endParaRPr lang="zh-CN" altLang="en-US" sz="2400" dirty="0">
              <a:solidFill>
                <a:schemeClr val="bg1"/>
              </a:solidFill>
              <a:latin typeface="汉仪润圆-75W" panose="00020600040101010101" pitchFamily="18" charset="-122"/>
              <a:ea typeface="汉仪润圆-75W" panose="00020600040101010101" pitchFamily="18" charset="-122"/>
            </a:endParaRPr>
          </a:p>
        </p:txBody>
      </p:sp>
    </p:spTree>
    <p:custDataLst>
      <p:tags r:id="rId2"/>
    </p:custDataLst>
    <p:extLst>
      <p:ext uri="{BB962C8B-B14F-4D97-AF65-F5344CB8AC3E}">
        <p14:creationId xmlns:p14="http://schemas.microsoft.com/office/powerpoint/2010/main" val="4046612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ppt_w</p:attrName>
                                        </p:attrNameLst>
                                      </p:cBhvr>
                                      <p:tavLst>
                                        <p:tav tm="0">
                                          <p:val>
                                            <p:fltVal val="0"/>
                                          </p:val>
                                        </p:tav>
                                        <p:tav tm="100000">
                                          <p:val>
                                            <p:strVal val="#ppt_w"/>
                                          </p:val>
                                        </p:tav>
                                      </p:tavLst>
                                    </p:anim>
                                    <p:anim calcmode="lin" valueType="num">
                                      <p:cBhvr>
                                        <p:cTn id="8" dur="500" fill="hold"/>
                                        <p:tgtEl>
                                          <p:spTgt spid="28"/>
                                        </p:tgtEl>
                                        <p:attrNameLst>
                                          <p:attrName>ppt_h</p:attrName>
                                        </p:attrNameLst>
                                      </p:cBhvr>
                                      <p:tavLst>
                                        <p:tav tm="0">
                                          <p:val>
                                            <p:fltVal val="0"/>
                                          </p:val>
                                        </p:tav>
                                        <p:tav tm="100000">
                                          <p:val>
                                            <p:strVal val="#ppt_h"/>
                                          </p:val>
                                        </p:tav>
                                      </p:tavLst>
                                    </p:anim>
                                    <p:animEffect transition="in" filter="fade">
                                      <p:cBhvr>
                                        <p:cTn id="9" dur="500"/>
                                        <p:tgtEl>
                                          <p:spTgt spid="28"/>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27"/>
                                        </p:tgtEl>
                                        <p:attrNameLst>
                                          <p:attrName>style.visibility</p:attrName>
                                        </p:attrNameLst>
                                      </p:cBhvr>
                                      <p:to>
                                        <p:strVal val="visible"/>
                                      </p:to>
                                    </p:set>
                                    <p:animEffect transition="in" filter="wipe(down)">
                                      <p:cBhvr>
                                        <p:cTn id="14" dur="500"/>
                                        <p:tgtEl>
                                          <p:spTgt spid="27"/>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randombar(horizontal)">
                                      <p:cBhvr>
                                        <p:cTn id="19" dur="5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nodeType="click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500" fill="hold"/>
                                        <p:tgtEl>
                                          <p:spTgt spid="6"/>
                                        </p:tgtEl>
                                        <p:attrNameLst>
                                          <p:attrName>ppt_w</p:attrName>
                                        </p:attrNameLst>
                                      </p:cBhvr>
                                      <p:tavLst>
                                        <p:tav tm="0">
                                          <p:val>
                                            <p:fltVal val="0"/>
                                          </p:val>
                                        </p:tav>
                                        <p:tav tm="100000">
                                          <p:val>
                                            <p:strVal val="#ppt_w"/>
                                          </p:val>
                                        </p:tav>
                                      </p:tavLst>
                                    </p:anim>
                                    <p:anim calcmode="lin" valueType="num">
                                      <p:cBhvr>
                                        <p:cTn id="25" dur="500" fill="hold"/>
                                        <p:tgtEl>
                                          <p:spTgt spid="6"/>
                                        </p:tgtEl>
                                        <p:attrNameLst>
                                          <p:attrName>ppt_h</p:attrName>
                                        </p:attrNameLst>
                                      </p:cBhvr>
                                      <p:tavLst>
                                        <p:tav tm="0">
                                          <p:val>
                                            <p:fltVal val="0"/>
                                          </p:val>
                                        </p:tav>
                                        <p:tav tm="100000">
                                          <p:val>
                                            <p:strVal val="#ppt_h"/>
                                          </p:val>
                                        </p:tav>
                                      </p:tavLst>
                                    </p:anim>
                                    <p:animEffect transition="in" filter="fade">
                                      <p:cBhvr>
                                        <p:cTn id="26" dur="500"/>
                                        <p:tgtEl>
                                          <p:spTgt spid="6"/>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Effect transition="in" filter="fade">
                                      <p:cBhvr>
                                        <p:cTn id="33" dur="500"/>
                                        <p:tgtEl>
                                          <p:spTgt spid="7"/>
                                        </p:tgtEl>
                                      </p:cBhvr>
                                    </p:animEffect>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nodeType="click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p:cTn id="38" dur="500" fill="hold"/>
                                        <p:tgtEl>
                                          <p:spTgt spid="9"/>
                                        </p:tgtEl>
                                        <p:attrNameLst>
                                          <p:attrName>ppt_w</p:attrName>
                                        </p:attrNameLst>
                                      </p:cBhvr>
                                      <p:tavLst>
                                        <p:tav tm="0">
                                          <p:val>
                                            <p:fltVal val="0"/>
                                          </p:val>
                                        </p:tav>
                                        <p:tav tm="100000">
                                          <p:val>
                                            <p:strVal val="#ppt_w"/>
                                          </p:val>
                                        </p:tav>
                                      </p:tavLst>
                                    </p:anim>
                                    <p:anim calcmode="lin" valueType="num">
                                      <p:cBhvr>
                                        <p:cTn id="39" dur="500" fill="hold"/>
                                        <p:tgtEl>
                                          <p:spTgt spid="9"/>
                                        </p:tgtEl>
                                        <p:attrNameLst>
                                          <p:attrName>ppt_h</p:attrName>
                                        </p:attrNameLst>
                                      </p:cBhvr>
                                      <p:tavLst>
                                        <p:tav tm="0">
                                          <p:val>
                                            <p:fltVal val="0"/>
                                          </p:val>
                                        </p:tav>
                                        <p:tav tm="100000">
                                          <p:val>
                                            <p:strVal val="#ppt_h"/>
                                          </p:val>
                                        </p:tav>
                                      </p:tavLst>
                                    </p:anim>
                                    <p:animEffect transition="in" filter="fade">
                                      <p:cBhvr>
                                        <p:cTn id="40" dur="500"/>
                                        <p:tgtEl>
                                          <p:spTgt spid="9"/>
                                        </p:tgtEl>
                                      </p:cBhvr>
                                    </p:animEffect>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nodeType="click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fade">
                                      <p:cBhvr>
                                        <p:cTn id="45" dur="1000"/>
                                        <p:tgtEl>
                                          <p:spTgt spid="8"/>
                                        </p:tgtEl>
                                      </p:cBhvr>
                                    </p:animEffect>
                                    <p:anim calcmode="lin" valueType="num">
                                      <p:cBhvr>
                                        <p:cTn id="46" dur="1000" fill="hold"/>
                                        <p:tgtEl>
                                          <p:spTgt spid="8"/>
                                        </p:tgtEl>
                                        <p:attrNameLst>
                                          <p:attrName>ppt_x</p:attrName>
                                        </p:attrNameLst>
                                      </p:cBhvr>
                                      <p:tavLst>
                                        <p:tav tm="0">
                                          <p:val>
                                            <p:strVal val="#ppt_x"/>
                                          </p:val>
                                        </p:tav>
                                        <p:tav tm="100000">
                                          <p:val>
                                            <p:strVal val="#ppt_x"/>
                                          </p:val>
                                        </p:tav>
                                      </p:tavLst>
                                    </p:anim>
                                    <p:anim calcmode="lin" valueType="num">
                                      <p:cBhvr>
                                        <p:cTn id="47"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53" presetClass="entr" presetSubtype="16" fill="hold" nodeType="clickEffect">
                                  <p:stCondLst>
                                    <p:cond delay="0"/>
                                  </p:stCondLst>
                                  <p:childTnLst>
                                    <p:set>
                                      <p:cBhvr>
                                        <p:cTn id="51" dur="1" fill="hold">
                                          <p:stCondLst>
                                            <p:cond delay="0"/>
                                          </p:stCondLst>
                                        </p:cTn>
                                        <p:tgtEl>
                                          <p:spTgt spid="10"/>
                                        </p:tgtEl>
                                        <p:attrNameLst>
                                          <p:attrName>style.visibility</p:attrName>
                                        </p:attrNameLst>
                                      </p:cBhvr>
                                      <p:to>
                                        <p:strVal val="visible"/>
                                      </p:to>
                                    </p:set>
                                    <p:anim calcmode="lin" valueType="num">
                                      <p:cBhvr>
                                        <p:cTn id="52" dur="500" fill="hold"/>
                                        <p:tgtEl>
                                          <p:spTgt spid="10"/>
                                        </p:tgtEl>
                                        <p:attrNameLst>
                                          <p:attrName>ppt_w</p:attrName>
                                        </p:attrNameLst>
                                      </p:cBhvr>
                                      <p:tavLst>
                                        <p:tav tm="0">
                                          <p:val>
                                            <p:fltVal val="0"/>
                                          </p:val>
                                        </p:tav>
                                        <p:tav tm="100000">
                                          <p:val>
                                            <p:strVal val="#ppt_w"/>
                                          </p:val>
                                        </p:tav>
                                      </p:tavLst>
                                    </p:anim>
                                    <p:anim calcmode="lin" valueType="num">
                                      <p:cBhvr>
                                        <p:cTn id="53" dur="500" fill="hold"/>
                                        <p:tgtEl>
                                          <p:spTgt spid="10"/>
                                        </p:tgtEl>
                                        <p:attrNameLst>
                                          <p:attrName>ppt_h</p:attrName>
                                        </p:attrNameLst>
                                      </p:cBhvr>
                                      <p:tavLst>
                                        <p:tav tm="0">
                                          <p:val>
                                            <p:fltVal val="0"/>
                                          </p:val>
                                        </p:tav>
                                        <p:tav tm="100000">
                                          <p:val>
                                            <p:strVal val="#ppt_h"/>
                                          </p:val>
                                        </p:tav>
                                      </p:tavLst>
                                    </p:anim>
                                    <p:animEffect transition="in" filter="fade">
                                      <p:cBhvr>
                                        <p:cTn id="5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 name="图片 61"/>
          <p:cNvPicPr>
            <a:picLocks noChangeAspect="1"/>
          </p:cNvPicPr>
          <p:nvPr/>
        </p:nvPicPr>
        <p:blipFill rotWithShape="1">
          <a:blip r:embed="rId4">
            <a:extLst>
              <a:ext uri="{28A0092B-C50C-407E-A947-70E740481C1C}">
                <a14:useLocalDpi xmlns:a14="http://schemas.microsoft.com/office/drawing/2010/main" val="0"/>
              </a:ext>
            </a:extLst>
          </a:blip>
          <a:srcRect l="958" t="694" b="1"/>
          <a:stretch/>
        </p:blipFill>
        <p:spPr>
          <a:xfrm>
            <a:off x="-19251" y="-19251"/>
            <a:ext cx="12211251" cy="6886624"/>
          </a:xfrm>
          <a:prstGeom prst="rect">
            <a:avLst/>
          </a:prstGeom>
        </p:spPr>
      </p:pic>
      <p:cxnSp>
        <p:nvCxnSpPr>
          <p:cNvPr id="5" name="íślíḋè-Straight Connector 13"/>
          <p:cNvCxnSpPr/>
          <p:nvPr/>
        </p:nvCxnSpPr>
        <p:spPr>
          <a:xfrm flipV="1">
            <a:off x="1929725" y="3556296"/>
            <a:ext cx="0" cy="416262"/>
          </a:xfrm>
          <a:prstGeom prst="line">
            <a:avLst/>
          </a:prstGeom>
          <a:ln>
            <a:solidFill>
              <a:schemeClr val="tx2">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grpSp>
        <p:nvGrpSpPr>
          <p:cNvPr id="6" name="Group 1"/>
          <p:cNvGrpSpPr/>
          <p:nvPr/>
        </p:nvGrpSpPr>
        <p:grpSpPr>
          <a:xfrm>
            <a:off x="834380" y="2706123"/>
            <a:ext cx="2286698" cy="886931"/>
            <a:chOff x="773668" y="2744087"/>
            <a:chExt cx="2286698" cy="886931"/>
          </a:xfrm>
        </p:grpSpPr>
        <p:sp>
          <p:nvSpPr>
            <p:cNvPr id="50" name="íślíḋè-TextBox 15"/>
            <p:cNvSpPr txBox="1">
              <a:spLocks/>
            </p:cNvSpPr>
            <p:nvPr/>
          </p:nvSpPr>
          <p:spPr>
            <a:xfrm>
              <a:off x="773668" y="2744087"/>
              <a:ext cx="2286698" cy="215444"/>
            </a:xfrm>
            <a:prstGeom prst="rect">
              <a:avLst/>
            </a:prstGeom>
          </p:spPr>
          <p:txBody>
            <a:bodyPr wrap="none" lIns="0" tIns="0" rIns="0" bIns="0">
              <a:noAutofit/>
            </a:bodyPr>
            <a:lstStyle/>
            <a:p>
              <a:pPr algn="ctr"/>
              <a:r>
                <a:rPr lang="zh-CN" altLang="en-US" sz="1600" b="1" dirty="0" smtClean="0">
                  <a:solidFill>
                    <a:schemeClr val="accent3">
                      <a:lumMod val="75000"/>
                    </a:schemeClr>
                  </a:solidFill>
                </a:rPr>
                <a:t>社区志愿者</a:t>
              </a:r>
              <a:endParaRPr lang="zh-CN" altLang="en-US" sz="1600" b="1" dirty="0">
                <a:solidFill>
                  <a:schemeClr val="accent3">
                    <a:lumMod val="75000"/>
                  </a:schemeClr>
                </a:solidFill>
              </a:endParaRPr>
            </a:p>
          </p:txBody>
        </p:sp>
        <p:sp>
          <p:nvSpPr>
            <p:cNvPr id="51" name="íślíḋè-TextBox 16"/>
            <p:cNvSpPr txBox="1">
              <a:spLocks/>
            </p:cNvSpPr>
            <p:nvPr/>
          </p:nvSpPr>
          <p:spPr>
            <a:xfrm>
              <a:off x="773668" y="2964294"/>
              <a:ext cx="2286698" cy="666724"/>
            </a:xfrm>
            <a:prstGeom prst="rect">
              <a:avLst/>
            </a:prstGeom>
          </p:spPr>
          <p:txBody>
            <a:bodyPr wrap="square" lIns="0" tIns="0" rIns="0" bIns="0" anchor="t" anchorCtr="1">
              <a:normAutofit/>
            </a:bodyPr>
            <a:lstStyle/>
            <a:p>
              <a:pPr algn="ctr">
                <a:lnSpc>
                  <a:spcPct val="120000"/>
                </a:lnSpc>
              </a:pPr>
              <a:r>
                <a:rPr lang="zh-CN" altLang="en-US" sz="1000" dirty="0">
                  <a:solidFill>
                    <a:schemeClr val="tx1">
                      <a:lumMod val="85000"/>
                      <a:lumOff val="15000"/>
                    </a:schemeClr>
                  </a:solidFill>
                  <a:latin typeface="微软雅黑" pitchFamily="34" charset="-122"/>
                  <a:ea typeface="微软雅黑" pitchFamily="34" charset="-122"/>
                </a:rPr>
                <a:t> 本世纪以来，社会变革加速，开明的自私观逐渐流行</a:t>
              </a:r>
              <a:r>
                <a:rPr lang="zh-CN" altLang="en-US" sz="1000" dirty="0" smtClean="0">
                  <a:solidFill>
                    <a:schemeClr val="tx1">
                      <a:lumMod val="85000"/>
                      <a:lumOff val="15000"/>
                    </a:schemeClr>
                  </a:solidFill>
                  <a:latin typeface="微软雅黑" pitchFamily="34" charset="-122"/>
                  <a:ea typeface="微软雅黑" pitchFamily="34" charset="-122"/>
                </a:rPr>
                <a:t>。志愿者</a:t>
              </a:r>
              <a:r>
                <a:rPr lang="zh-CN" altLang="en-US" sz="1000" dirty="0">
                  <a:solidFill>
                    <a:schemeClr val="tx1">
                      <a:lumMod val="85000"/>
                      <a:lumOff val="15000"/>
                    </a:schemeClr>
                  </a:solidFill>
                  <a:latin typeface="微软雅黑" pitchFamily="34" charset="-122"/>
                  <a:ea typeface="微软雅黑" pitchFamily="34" charset="-122"/>
                </a:rPr>
                <a:t>从帮助他人的利他观，转向助人助己。</a:t>
              </a:r>
            </a:p>
            <a:p>
              <a:pPr algn="ctr">
                <a:lnSpc>
                  <a:spcPct val="120000"/>
                </a:lnSpc>
              </a:pPr>
              <a:endParaRPr lang="zh-CN" altLang="en-US" sz="1100" dirty="0">
                <a:solidFill>
                  <a:schemeClr val="tx1">
                    <a:lumMod val="85000"/>
                    <a:lumOff val="15000"/>
                  </a:schemeClr>
                </a:solidFill>
              </a:endParaRPr>
            </a:p>
          </p:txBody>
        </p:sp>
      </p:grpSp>
      <p:cxnSp>
        <p:nvCxnSpPr>
          <p:cNvPr id="7" name="íślíḋè-Straight Connector 20"/>
          <p:cNvCxnSpPr/>
          <p:nvPr/>
        </p:nvCxnSpPr>
        <p:spPr>
          <a:xfrm flipV="1">
            <a:off x="3854798" y="2818608"/>
            <a:ext cx="0" cy="704145"/>
          </a:xfrm>
          <a:prstGeom prst="line">
            <a:avLst/>
          </a:prstGeom>
          <a:ln>
            <a:solidFill>
              <a:schemeClr val="tx2">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8" name="íślíḋè-Straight Connector 24"/>
          <p:cNvCxnSpPr/>
          <p:nvPr/>
        </p:nvCxnSpPr>
        <p:spPr>
          <a:xfrm>
            <a:off x="8049768" y="4179942"/>
            <a:ext cx="0" cy="704145"/>
          </a:xfrm>
          <a:prstGeom prst="line">
            <a:avLst/>
          </a:prstGeom>
          <a:ln>
            <a:solidFill>
              <a:schemeClr val="tx2">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9" name="íślíḋè-Straight Connector 28"/>
          <p:cNvCxnSpPr/>
          <p:nvPr/>
        </p:nvCxnSpPr>
        <p:spPr>
          <a:xfrm>
            <a:off x="9894187" y="3341805"/>
            <a:ext cx="0" cy="704145"/>
          </a:xfrm>
          <a:prstGeom prst="line">
            <a:avLst/>
          </a:prstGeom>
          <a:ln>
            <a:solidFill>
              <a:schemeClr val="tx2">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10" name="íślíḋè-Straight Connector 32"/>
          <p:cNvCxnSpPr/>
          <p:nvPr/>
        </p:nvCxnSpPr>
        <p:spPr>
          <a:xfrm flipV="1">
            <a:off x="5915449" y="2549391"/>
            <a:ext cx="9310" cy="516194"/>
          </a:xfrm>
          <a:prstGeom prst="line">
            <a:avLst/>
          </a:prstGeom>
          <a:ln>
            <a:solidFill>
              <a:schemeClr val="tx2">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923155" y="2006601"/>
            <a:ext cx="10341746" cy="3173445"/>
            <a:chOff x="923155" y="2006601"/>
            <a:chExt cx="10341746" cy="3173445"/>
          </a:xfrm>
        </p:grpSpPr>
        <p:grpSp>
          <p:nvGrpSpPr>
            <p:cNvPr id="4" name="Group 3"/>
            <p:cNvGrpSpPr/>
            <p:nvPr/>
          </p:nvGrpSpPr>
          <p:grpSpPr>
            <a:xfrm>
              <a:off x="923155" y="2006601"/>
              <a:ext cx="10341746" cy="3173445"/>
              <a:chOff x="923155" y="1264510"/>
              <a:chExt cx="10341746" cy="4657623"/>
            </a:xfrm>
          </p:grpSpPr>
          <p:sp>
            <p:nvSpPr>
              <p:cNvPr id="52" name="íślíḋè-Rectangle 4"/>
              <p:cNvSpPr>
                <a:spLocks/>
              </p:cNvSpPr>
              <p:nvPr/>
            </p:nvSpPr>
            <p:spPr bwMode="auto">
              <a:xfrm>
                <a:off x="923155" y="4394432"/>
                <a:ext cx="2533747" cy="1527700"/>
              </a:xfrm>
              <a:prstGeom prst="rect">
                <a:avLst/>
              </a:prstGeom>
              <a:gradFill>
                <a:gsLst>
                  <a:gs pos="15000">
                    <a:schemeClr val="accent5">
                      <a:lumMod val="40000"/>
                      <a:lumOff val="60000"/>
                    </a:schemeClr>
                  </a:gs>
                  <a:gs pos="63000">
                    <a:schemeClr val="accent5">
                      <a:lumMod val="95000"/>
                      <a:lumOff val="5000"/>
                    </a:schemeClr>
                  </a:gs>
                  <a:gs pos="100000">
                    <a:schemeClr val="accent2">
                      <a:lumMod val="75000"/>
                    </a:schemeClr>
                  </a:gs>
                </a:gsLst>
                <a:path path="circle">
                  <a:fillToRect l="50000" t="130000" r="50000" b="-30000"/>
                </a:path>
              </a:gradFill>
              <a:ln w="25400">
                <a:noFill/>
                <a:miter lim="800000"/>
                <a:headEnd/>
                <a:tailEnd/>
              </a:ln>
            </p:spPr>
            <p:txBody>
              <a:bodyPr anchor="ctr"/>
              <a:lstStyle/>
              <a:p>
                <a:pPr algn="ctr"/>
                <a:endParaRPr/>
              </a:p>
            </p:txBody>
          </p:sp>
          <p:sp>
            <p:nvSpPr>
              <p:cNvPr id="53" name="íślíḋè-Freeform: Shape 5"/>
              <p:cNvSpPr>
                <a:spLocks/>
              </p:cNvSpPr>
              <p:nvPr/>
            </p:nvSpPr>
            <p:spPr bwMode="auto">
              <a:xfrm>
                <a:off x="2767574" y="5220384"/>
                <a:ext cx="695538" cy="701749"/>
              </a:xfrm>
              <a:custGeom>
                <a:avLst/>
                <a:gdLst>
                  <a:gd name="T0" fmla="*/ 0 w 21600"/>
                  <a:gd name="T1" fmla="*/ 0 h 21600"/>
                  <a:gd name="T2" fmla="*/ 1422400 w 21600"/>
                  <a:gd name="T3" fmla="*/ 0 h 21600"/>
                  <a:gd name="T4" fmla="*/ 1422400 w 21600"/>
                  <a:gd name="T5" fmla="*/ 1435100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0"/>
                    </a:moveTo>
                    <a:lnTo>
                      <a:pt x="21600" y="0"/>
                    </a:lnTo>
                    <a:lnTo>
                      <a:pt x="21600" y="21600"/>
                    </a:lnTo>
                    <a:lnTo>
                      <a:pt x="0" y="0"/>
                    </a:lnTo>
                    <a:close/>
                    <a:moveTo>
                      <a:pt x="0" y="0"/>
                    </a:moveTo>
                  </a:path>
                </a:pathLst>
              </a:custGeom>
              <a:solidFill>
                <a:schemeClr val="accent5">
                  <a:lumMod val="50000"/>
                </a:schemeClr>
              </a:solidFill>
              <a:ln>
                <a:noFill/>
              </a:ln>
              <a:extLst>
                <a:ext uri="{91240B29-F687-4f45-9708-019B960494DF}">
                  <a14:hiddenLine xmlns="" xmlns:lc="http://schemas.openxmlformats.org/drawingml/2006/lockedCanvas" xmlns:p14="http://schemas.microsoft.com/office/powerpoint/2010/main"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a:p>
            </p:txBody>
          </p:sp>
          <p:sp>
            <p:nvSpPr>
              <p:cNvPr id="54" name="íślíḋè-Rectangle 6"/>
              <p:cNvSpPr>
                <a:spLocks/>
              </p:cNvSpPr>
              <p:nvPr/>
            </p:nvSpPr>
            <p:spPr bwMode="auto">
              <a:xfrm>
                <a:off x="2767574" y="3692684"/>
                <a:ext cx="2533747" cy="1527700"/>
              </a:xfrm>
              <a:prstGeom prst="rect">
                <a:avLst/>
              </a:prstGeom>
              <a:gradFill flip="none" rotWithShape="1">
                <a:gsLst>
                  <a:gs pos="15000">
                    <a:schemeClr val="accent5">
                      <a:lumMod val="40000"/>
                      <a:lumOff val="60000"/>
                    </a:schemeClr>
                  </a:gs>
                  <a:gs pos="63000">
                    <a:schemeClr val="accent5">
                      <a:lumMod val="95000"/>
                      <a:lumOff val="5000"/>
                    </a:schemeClr>
                  </a:gs>
                  <a:gs pos="100000">
                    <a:schemeClr val="accent2">
                      <a:lumMod val="75000"/>
                    </a:schemeClr>
                  </a:gs>
                </a:gsLst>
                <a:path path="circle">
                  <a:fillToRect l="50000" t="130000" r="50000" b="-30000"/>
                </a:path>
                <a:tileRect/>
              </a:gradFill>
              <a:ln w="25400">
                <a:noFill/>
                <a:miter lim="800000"/>
                <a:headEnd/>
                <a:tailEnd/>
              </a:ln>
            </p:spPr>
            <p:txBody>
              <a:bodyPr anchor="ctr"/>
              <a:lstStyle/>
              <a:p>
                <a:pPr algn="ctr"/>
                <a:endParaRPr/>
              </a:p>
            </p:txBody>
          </p:sp>
          <p:sp>
            <p:nvSpPr>
              <p:cNvPr id="55" name="íślíḋè-Freeform: Shape 7"/>
              <p:cNvSpPr>
                <a:spLocks/>
              </p:cNvSpPr>
              <p:nvPr/>
            </p:nvSpPr>
            <p:spPr bwMode="auto">
              <a:xfrm>
                <a:off x="4611993" y="4518636"/>
                <a:ext cx="695538" cy="701749"/>
              </a:xfrm>
              <a:custGeom>
                <a:avLst/>
                <a:gdLst>
                  <a:gd name="T0" fmla="*/ 0 w 21600"/>
                  <a:gd name="T1" fmla="*/ 0 h 21600"/>
                  <a:gd name="T2" fmla="*/ 1422400 w 21600"/>
                  <a:gd name="T3" fmla="*/ 0 h 21600"/>
                  <a:gd name="T4" fmla="*/ 1422400 w 21600"/>
                  <a:gd name="T5" fmla="*/ 1435100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0"/>
                    </a:moveTo>
                    <a:lnTo>
                      <a:pt x="21600" y="0"/>
                    </a:lnTo>
                    <a:lnTo>
                      <a:pt x="21600" y="21600"/>
                    </a:lnTo>
                    <a:lnTo>
                      <a:pt x="0" y="0"/>
                    </a:lnTo>
                    <a:close/>
                    <a:moveTo>
                      <a:pt x="0" y="0"/>
                    </a:moveTo>
                  </a:path>
                </a:pathLst>
              </a:custGeom>
              <a:solidFill>
                <a:schemeClr val="accent4">
                  <a:lumMod val="50000"/>
                </a:schemeClr>
              </a:solidFill>
              <a:ln>
                <a:noFill/>
              </a:ln>
              <a:extLst>
                <a:ext uri="{91240B29-F687-4f45-9708-019B960494DF}">
                  <a14:hiddenLine xmlns="" xmlns:lc="http://schemas.openxmlformats.org/drawingml/2006/lockedCanvas" xmlns:p14="http://schemas.microsoft.com/office/powerpoint/2010/main"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a:p>
            </p:txBody>
          </p:sp>
          <p:sp>
            <p:nvSpPr>
              <p:cNvPr id="56" name="íślíḋè-Rectangle 8"/>
              <p:cNvSpPr>
                <a:spLocks/>
              </p:cNvSpPr>
              <p:nvPr/>
            </p:nvSpPr>
            <p:spPr bwMode="auto">
              <a:xfrm>
                <a:off x="4618203" y="2990935"/>
                <a:ext cx="2533747" cy="1527700"/>
              </a:xfrm>
              <a:prstGeom prst="rect">
                <a:avLst/>
              </a:prstGeom>
              <a:gradFill>
                <a:gsLst>
                  <a:gs pos="15000">
                    <a:schemeClr val="accent5">
                      <a:lumMod val="40000"/>
                      <a:lumOff val="60000"/>
                    </a:schemeClr>
                  </a:gs>
                  <a:gs pos="63000">
                    <a:schemeClr val="accent5">
                      <a:lumMod val="95000"/>
                      <a:lumOff val="5000"/>
                    </a:schemeClr>
                  </a:gs>
                  <a:gs pos="100000">
                    <a:schemeClr val="accent2">
                      <a:lumMod val="75000"/>
                    </a:schemeClr>
                  </a:gs>
                </a:gsLst>
                <a:path path="circle">
                  <a:fillToRect l="50000" t="130000" r="50000" b="-30000"/>
                </a:path>
              </a:gradFill>
              <a:ln w="25400">
                <a:noFill/>
                <a:miter lim="800000"/>
                <a:headEnd/>
                <a:tailEnd/>
              </a:ln>
            </p:spPr>
            <p:txBody>
              <a:bodyPr anchor="ctr"/>
              <a:lstStyle/>
              <a:p>
                <a:pPr algn="ctr"/>
                <a:endParaRPr/>
              </a:p>
            </p:txBody>
          </p:sp>
          <p:sp>
            <p:nvSpPr>
              <p:cNvPr id="57" name="íślíḋè-Freeform: Shape 9"/>
              <p:cNvSpPr>
                <a:spLocks/>
              </p:cNvSpPr>
              <p:nvPr/>
            </p:nvSpPr>
            <p:spPr bwMode="auto">
              <a:xfrm>
                <a:off x="6450201" y="3816887"/>
                <a:ext cx="695538" cy="701749"/>
              </a:xfrm>
              <a:custGeom>
                <a:avLst/>
                <a:gdLst>
                  <a:gd name="T0" fmla="*/ 0 w 21600"/>
                  <a:gd name="T1" fmla="*/ 0 h 21600"/>
                  <a:gd name="T2" fmla="*/ 1422400 w 21600"/>
                  <a:gd name="T3" fmla="*/ 0 h 21600"/>
                  <a:gd name="T4" fmla="*/ 1422400 w 21600"/>
                  <a:gd name="T5" fmla="*/ 1435100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0"/>
                    </a:moveTo>
                    <a:lnTo>
                      <a:pt x="21600" y="0"/>
                    </a:lnTo>
                    <a:lnTo>
                      <a:pt x="21600" y="21600"/>
                    </a:lnTo>
                    <a:lnTo>
                      <a:pt x="0" y="0"/>
                    </a:lnTo>
                    <a:close/>
                    <a:moveTo>
                      <a:pt x="0" y="0"/>
                    </a:moveTo>
                  </a:path>
                </a:pathLst>
              </a:custGeom>
              <a:solidFill>
                <a:schemeClr val="accent2">
                  <a:lumMod val="50000"/>
                </a:schemeClr>
              </a:solidFill>
              <a:ln>
                <a:noFill/>
              </a:ln>
              <a:extLst>
                <a:ext uri="{91240B29-F687-4f45-9708-019B960494DF}">
                  <a14:hiddenLine xmlns="" xmlns:lc="http://schemas.openxmlformats.org/drawingml/2006/lockedCanvas" xmlns:p14="http://schemas.microsoft.com/office/powerpoint/2010/main"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a:p>
            </p:txBody>
          </p:sp>
          <p:sp>
            <p:nvSpPr>
              <p:cNvPr id="58" name="íślíḋè-Rectangle 10"/>
              <p:cNvSpPr>
                <a:spLocks/>
              </p:cNvSpPr>
              <p:nvPr/>
            </p:nvSpPr>
            <p:spPr bwMode="auto">
              <a:xfrm>
                <a:off x="6450201" y="2295397"/>
                <a:ext cx="2533747" cy="1527700"/>
              </a:xfrm>
              <a:prstGeom prst="rect">
                <a:avLst/>
              </a:prstGeom>
              <a:gradFill>
                <a:gsLst>
                  <a:gs pos="15000">
                    <a:schemeClr val="accent5">
                      <a:lumMod val="40000"/>
                      <a:lumOff val="60000"/>
                    </a:schemeClr>
                  </a:gs>
                  <a:gs pos="63000">
                    <a:schemeClr val="accent5">
                      <a:lumMod val="95000"/>
                      <a:lumOff val="5000"/>
                    </a:schemeClr>
                  </a:gs>
                  <a:gs pos="100000">
                    <a:schemeClr val="accent2">
                      <a:lumMod val="75000"/>
                    </a:schemeClr>
                  </a:gs>
                </a:gsLst>
                <a:path path="circle">
                  <a:fillToRect l="50000" t="130000" r="50000" b="-30000"/>
                </a:path>
              </a:gradFill>
              <a:ln w="25400">
                <a:noFill/>
                <a:miter lim="800000"/>
                <a:headEnd/>
                <a:tailEnd/>
              </a:ln>
            </p:spPr>
            <p:txBody>
              <a:bodyPr anchor="ctr"/>
              <a:lstStyle/>
              <a:p>
                <a:pPr algn="ctr"/>
                <a:endParaRPr/>
              </a:p>
            </p:txBody>
          </p:sp>
          <p:sp>
            <p:nvSpPr>
              <p:cNvPr id="59" name="íślíḋè-Freeform: Shape 11"/>
              <p:cNvSpPr>
                <a:spLocks/>
              </p:cNvSpPr>
              <p:nvPr/>
            </p:nvSpPr>
            <p:spPr bwMode="auto">
              <a:xfrm>
                <a:off x="8288410" y="3108928"/>
                <a:ext cx="695538" cy="701749"/>
              </a:xfrm>
              <a:custGeom>
                <a:avLst/>
                <a:gdLst>
                  <a:gd name="T0" fmla="*/ 0 w 21600"/>
                  <a:gd name="T1" fmla="*/ 0 h 21600"/>
                  <a:gd name="T2" fmla="*/ 1422400 w 21600"/>
                  <a:gd name="T3" fmla="*/ 0 h 21600"/>
                  <a:gd name="T4" fmla="*/ 1422400 w 21600"/>
                  <a:gd name="T5" fmla="*/ 1435100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0"/>
                    </a:moveTo>
                    <a:lnTo>
                      <a:pt x="21600" y="0"/>
                    </a:lnTo>
                    <a:lnTo>
                      <a:pt x="21600" y="21600"/>
                    </a:lnTo>
                    <a:lnTo>
                      <a:pt x="0" y="0"/>
                    </a:lnTo>
                    <a:close/>
                    <a:moveTo>
                      <a:pt x="0" y="0"/>
                    </a:moveTo>
                  </a:path>
                </a:pathLst>
              </a:custGeom>
              <a:solidFill>
                <a:schemeClr val="accent6">
                  <a:lumMod val="50000"/>
                </a:schemeClr>
              </a:solidFill>
              <a:ln>
                <a:noFill/>
              </a:ln>
              <a:extLst>
                <a:ext uri="{91240B29-F687-4f45-9708-019B960494DF}">
                  <a14:hiddenLine xmlns="" xmlns:lc="http://schemas.openxmlformats.org/drawingml/2006/lockedCanvas" xmlns:p14="http://schemas.microsoft.com/office/powerpoint/2010/main"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a:p>
            </p:txBody>
          </p:sp>
          <p:sp>
            <p:nvSpPr>
              <p:cNvPr id="60" name="íślíḋè-Arrow: Right 12"/>
              <p:cNvSpPr>
                <a:spLocks/>
              </p:cNvSpPr>
              <p:nvPr/>
            </p:nvSpPr>
            <p:spPr bwMode="auto">
              <a:xfrm>
                <a:off x="8288411" y="1264510"/>
                <a:ext cx="2976490" cy="2179769"/>
              </a:xfrm>
              <a:prstGeom prst="rightArrow">
                <a:avLst>
                  <a:gd name="adj1" fmla="val 69463"/>
                  <a:gd name="adj2" fmla="val 0"/>
                </a:avLst>
              </a:prstGeom>
              <a:gradFill>
                <a:gsLst>
                  <a:gs pos="15000">
                    <a:schemeClr val="accent5">
                      <a:lumMod val="40000"/>
                      <a:lumOff val="60000"/>
                    </a:schemeClr>
                  </a:gs>
                  <a:gs pos="63000">
                    <a:schemeClr val="accent5">
                      <a:lumMod val="95000"/>
                      <a:lumOff val="5000"/>
                    </a:schemeClr>
                  </a:gs>
                  <a:gs pos="100000">
                    <a:schemeClr val="accent2">
                      <a:lumMod val="75000"/>
                    </a:schemeClr>
                  </a:gs>
                </a:gsLst>
                <a:path path="circle">
                  <a:fillToRect l="50000" t="130000" r="50000" b="-30000"/>
                </a:path>
              </a:gradFill>
              <a:ln w="25400">
                <a:noFill/>
                <a:miter lim="800000"/>
                <a:headEnd/>
                <a:tailEnd/>
              </a:ln>
            </p:spPr>
            <p:txBody>
              <a:bodyPr anchor="ctr"/>
              <a:lstStyle/>
              <a:p>
                <a:pPr algn="ctr"/>
                <a:endParaRPr/>
              </a:p>
            </p:txBody>
          </p:sp>
        </p:grpSp>
        <p:grpSp>
          <p:nvGrpSpPr>
            <p:cNvPr id="11" name="Group 33"/>
            <p:cNvGrpSpPr/>
            <p:nvPr/>
          </p:nvGrpSpPr>
          <p:grpSpPr>
            <a:xfrm>
              <a:off x="3791550" y="3822217"/>
              <a:ext cx="239793" cy="626477"/>
              <a:chOff x="3197985" y="2200626"/>
              <a:chExt cx="111631" cy="291645"/>
            </a:xfrm>
          </p:grpSpPr>
          <p:sp>
            <p:nvSpPr>
              <p:cNvPr id="48" name="íślíḋè-Freeform: Shape 34"/>
              <p:cNvSpPr/>
              <p:nvPr/>
            </p:nvSpPr>
            <p:spPr>
              <a:xfrm>
                <a:off x="3197985" y="2200626"/>
                <a:ext cx="111631" cy="291645"/>
              </a:xfrm>
              <a:custGeom>
                <a:avLst/>
                <a:gdLst/>
                <a:ahLst/>
                <a:cxnLst>
                  <a:cxn ang="0">
                    <a:pos x="wd2" y="hd2"/>
                  </a:cxn>
                  <a:cxn ang="5400000">
                    <a:pos x="wd2" y="hd2"/>
                  </a:cxn>
                  <a:cxn ang="10800000">
                    <a:pos x="wd2" y="hd2"/>
                  </a:cxn>
                  <a:cxn ang="16200000">
                    <a:pos x="wd2" y="hd2"/>
                  </a:cxn>
                </a:cxnLst>
                <a:rect l="0" t="0" r="r" b="b"/>
                <a:pathLst>
                  <a:path w="21379" h="21600" extrusionOk="0">
                    <a:moveTo>
                      <a:pt x="14991" y="10784"/>
                    </a:moveTo>
                    <a:cubicBezTo>
                      <a:pt x="19172" y="9576"/>
                      <a:pt x="21261" y="9426"/>
                      <a:pt x="21375" y="6935"/>
                    </a:cubicBezTo>
                    <a:cubicBezTo>
                      <a:pt x="21489" y="4444"/>
                      <a:pt x="18639" y="0"/>
                      <a:pt x="18639" y="0"/>
                    </a:cubicBezTo>
                    <a:lnTo>
                      <a:pt x="12201" y="0"/>
                    </a:lnTo>
                    <a:lnTo>
                      <a:pt x="9177" y="0"/>
                    </a:lnTo>
                    <a:lnTo>
                      <a:pt x="2739" y="0"/>
                    </a:lnTo>
                    <a:cubicBezTo>
                      <a:pt x="2739" y="0"/>
                      <a:pt x="-111" y="4444"/>
                      <a:pt x="3" y="6935"/>
                    </a:cubicBezTo>
                    <a:cubicBezTo>
                      <a:pt x="117" y="9426"/>
                      <a:pt x="2228" y="9559"/>
                      <a:pt x="6387" y="10777"/>
                    </a:cubicBezTo>
                    <a:cubicBezTo>
                      <a:pt x="10049" y="11850"/>
                      <a:pt x="9768" y="12335"/>
                      <a:pt x="9859" y="12787"/>
                    </a:cubicBezTo>
                    <a:cubicBezTo>
                      <a:pt x="10155" y="14267"/>
                      <a:pt x="10037" y="18381"/>
                      <a:pt x="9993" y="18850"/>
                    </a:cubicBezTo>
                    <a:cubicBezTo>
                      <a:pt x="9980" y="18987"/>
                      <a:pt x="9954" y="19116"/>
                      <a:pt x="9802" y="19395"/>
                    </a:cubicBezTo>
                    <a:cubicBezTo>
                      <a:pt x="9661" y="19653"/>
                      <a:pt x="8672" y="20391"/>
                      <a:pt x="4241" y="20755"/>
                    </a:cubicBezTo>
                    <a:cubicBezTo>
                      <a:pt x="2312" y="20844"/>
                      <a:pt x="1099" y="20972"/>
                      <a:pt x="1099" y="21115"/>
                    </a:cubicBezTo>
                    <a:cubicBezTo>
                      <a:pt x="1099" y="21383"/>
                      <a:pt x="5378" y="21600"/>
                      <a:pt x="10656" y="21600"/>
                    </a:cubicBezTo>
                    <a:cubicBezTo>
                      <a:pt x="15935" y="21600"/>
                      <a:pt x="20214" y="21383"/>
                      <a:pt x="20214" y="21115"/>
                    </a:cubicBezTo>
                    <a:cubicBezTo>
                      <a:pt x="20214" y="20972"/>
                      <a:pt x="19000" y="20844"/>
                      <a:pt x="17069" y="20756"/>
                    </a:cubicBezTo>
                    <a:cubicBezTo>
                      <a:pt x="12640" y="20391"/>
                      <a:pt x="11651" y="19654"/>
                      <a:pt x="11510" y="19396"/>
                    </a:cubicBezTo>
                    <a:cubicBezTo>
                      <a:pt x="11393" y="19180"/>
                      <a:pt x="11361" y="18973"/>
                      <a:pt x="11360" y="18890"/>
                    </a:cubicBezTo>
                    <a:cubicBezTo>
                      <a:pt x="11357" y="18712"/>
                      <a:pt x="11559" y="14334"/>
                      <a:pt x="11559" y="12790"/>
                    </a:cubicBezTo>
                    <a:cubicBezTo>
                      <a:pt x="11559" y="12334"/>
                      <a:pt x="11455" y="11805"/>
                      <a:pt x="14991" y="10784"/>
                    </a:cubicBezTo>
                    <a:close/>
                  </a:path>
                </a:pathLst>
              </a:custGeom>
              <a:solidFill>
                <a:schemeClr val="bg1"/>
              </a:solidFill>
              <a:ln w="12700" cap="flat">
                <a:noFill/>
                <a:miter lim="400000"/>
              </a:ln>
              <a:effectLst/>
            </p:spPr>
            <p:txBody>
              <a:bodyPr anchor="ctr"/>
              <a:lstStyle/>
              <a:p>
                <a:pPr algn="ctr"/>
                <a:endParaRPr/>
              </a:p>
            </p:txBody>
          </p:sp>
          <p:sp>
            <p:nvSpPr>
              <p:cNvPr id="49" name="íślíḋè-Freeform: Shape 35"/>
              <p:cNvSpPr/>
              <p:nvPr/>
            </p:nvSpPr>
            <p:spPr>
              <a:xfrm>
                <a:off x="3203753" y="2206918"/>
                <a:ext cx="100054" cy="137577"/>
              </a:xfrm>
              <a:custGeom>
                <a:avLst/>
                <a:gdLst/>
                <a:ahLst/>
                <a:cxnLst>
                  <a:cxn ang="0">
                    <a:pos x="wd2" y="hd2"/>
                  </a:cxn>
                  <a:cxn ang="5400000">
                    <a:pos x="wd2" y="hd2"/>
                  </a:cxn>
                  <a:cxn ang="10800000">
                    <a:pos x="wd2" y="hd2"/>
                  </a:cxn>
                  <a:cxn ang="16200000">
                    <a:pos x="wd2" y="hd2"/>
                  </a:cxn>
                </a:cxnLst>
                <a:rect l="0" t="0" r="r" b="b"/>
                <a:pathLst>
                  <a:path w="21192" h="21439" extrusionOk="0">
                    <a:moveTo>
                      <a:pt x="21178" y="13631"/>
                    </a:moveTo>
                    <a:cubicBezTo>
                      <a:pt x="21402" y="10846"/>
                      <a:pt x="18718" y="1226"/>
                      <a:pt x="18396" y="0"/>
                    </a:cubicBezTo>
                    <a:lnTo>
                      <a:pt x="2781" y="0"/>
                    </a:lnTo>
                    <a:cubicBezTo>
                      <a:pt x="2592" y="1226"/>
                      <a:pt x="-198" y="8595"/>
                      <a:pt x="11" y="13636"/>
                    </a:cubicBezTo>
                    <a:cubicBezTo>
                      <a:pt x="24" y="13948"/>
                      <a:pt x="34" y="14235"/>
                      <a:pt x="58" y="14513"/>
                    </a:cubicBezTo>
                    <a:cubicBezTo>
                      <a:pt x="63" y="15005"/>
                      <a:pt x="145" y="15481"/>
                      <a:pt x="296" y="15943"/>
                    </a:cubicBezTo>
                    <a:cubicBezTo>
                      <a:pt x="485" y="16652"/>
                      <a:pt x="738" y="17229"/>
                      <a:pt x="1164" y="17673"/>
                    </a:cubicBezTo>
                    <a:cubicBezTo>
                      <a:pt x="2091" y="18638"/>
                      <a:pt x="6838" y="21600"/>
                      <a:pt x="10594" y="21432"/>
                    </a:cubicBezTo>
                    <a:cubicBezTo>
                      <a:pt x="14472" y="21258"/>
                      <a:pt x="17559" y="19867"/>
                      <a:pt x="19659" y="18014"/>
                    </a:cubicBezTo>
                    <a:cubicBezTo>
                      <a:pt x="19768" y="17913"/>
                      <a:pt x="20460" y="17013"/>
                      <a:pt x="20633" y="16581"/>
                    </a:cubicBezTo>
                    <a:cubicBezTo>
                      <a:pt x="20955" y="15913"/>
                      <a:pt x="21178" y="15209"/>
                      <a:pt x="21178" y="14471"/>
                    </a:cubicBezTo>
                  </a:path>
                </a:pathLst>
              </a:custGeom>
              <a:solidFill>
                <a:schemeClr val="bg1"/>
              </a:solidFill>
              <a:ln w="12700" cap="flat">
                <a:noFill/>
                <a:miter lim="400000"/>
              </a:ln>
              <a:effectLst/>
            </p:spPr>
            <p:txBody>
              <a:bodyPr anchor="ctr"/>
              <a:lstStyle/>
              <a:p>
                <a:pPr algn="ctr"/>
                <a:endParaRPr/>
              </a:p>
            </p:txBody>
          </p:sp>
        </p:grpSp>
        <p:grpSp>
          <p:nvGrpSpPr>
            <p:cNvPr id="12" name="Group 36"/>
            <p:cNvGrpSpPr/>
            <p:nvPr/>
          </p:nvGrpSpPr>
          <p:grpSpPr>
            <a:xfrm>
              <a:off x="1837189" y="4471792"/>
              <a:ext cx="361718" cy="416524"/>
              <a:chOff x="4565651" y="4991101"/>
              <a:chExt cx="209550" cy="241300"/>
            </a:xfrm>
            <a:solidFill>
              <a:schemeClr val="bg2"/>
            </a:solidFill>
          </p:grpSpPr>
          <p:sp>
            <p:nvSpPr>
              <p:cNvPr id="46" name="íślíḋè-Freeform: Shape 37"/>
              <p:cNvSpPr>
                <a:spLocks/>
              </p:cNvSpPr>
              <p:nvPr/>
            </p:nvSpPr>
            <p:spPr bwMode="auto">
              <a:xfrm>
                <a:off x="4610101" y="4991101"/>
                <a:ext cx="120650" cy="60325"/>
              </a:xfrm>
              <a:custGeom>
                <a:avLst/>
                <a:gdLst>
                  <a:gd name="T0" fmla="*/ 32 w 32"/>
                  <a:gd name="T1" fmla="*/ 8 h 16"/>
                  <a:gd name="T2" fmla="*/ 24 w 32"/>
                  <a:gd name="T3" fmla="*/ 8 h 16"/>
                  <a:gd name="T4" fmla="*/ 16 w 32"/>
                  <a:gd name="T5" fmla="*/ 0 h 16"/>
                  <a:gd name="T6" fmla="*/ 8 w 32"/>
                  <a:gd name="T7" fmla="*/ 8 h 16"/>
                  <a:gd name="T8" fmla="*/ 0 w 32"/>
                  <a:gd name="T9" fmla="*/ 8 h 16"/>
                  <a:gd name="T10" fmla="*/ 0 w 32"/>
                  <a:gd name="T11" fmla="*/ 16 h 16"/>
                  <a:gd name="T12" fmla="*/ 32 w 32"/>
                  <a:gd name="T13" fmla="*/ 16 h 16"/>
                  <a:gd name="T14" fmla="*/ 32 w 32"/>
                  <a:gd name="T15" fmla="*/ 8 h 16"/>
                  <a:gd name="T16" fmla="*/ 16 w 32"/>
                  <a:gd name="T17" fmla="*/ 12 h 16"/>
                  <a:gd name="T18" fmla="*/ 12 w 32"/>
                  <a:gd name="T19" fmla="*/ 8 h 16"/>
                  <a:gd name="T20" fmla="*/ 16 w 32"/>
                  <a:gd name="T21" fmla="*/ 4 h 16"/>
                  <a:gd name="T22" fmla="*/ 20 w 32"/>
                  <a:gd name="T23" fmla="*/ 8 h 16"/>
                  <a:gd name="T24" fmla="*/ 16 w 32"/>
                  <a:gd name="T25" fmla="*/ 12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 h="16">
                    <a:moveTo>
                      <a:pt x="32" y="8"/>
                    </a:moveTo>
                    <a:cubicBezTo>
                      <a:pt x="24" y="8"/>
                      <a:pt x="24" y="8"/>
                      <a:pt x="24" y="8"/>
                    </a:cubicBezTo>
                    <a:cubicBezTo>
                      <a:pt x="24" y="4"/>
                      <a:pt x="20" y="0"/>
                      <a:pt x="16" y="0"/>
                    </a:cubicBezTo>
                    <a:cubicBezTo>
                      <a:pt x="12" y="0"/>
                      <a:pt x="8" y="4"/>
                      <a:pt x="8" y="8"/>
                    </a:cubicBezTo>
                    <a:cubicBezTo>
                      <a:pt x="0" y="8"/>
                      <a:pt x="0" y="8"/>
                      <a:pt x="0" y="8"/>
                    </a:cubicBezTo>
                    <a:cubicBezTo>
                      <a:pt x="0" y="16"/>
                      <a:pt x="0" y="16"/>
                      <a:pt x="0" y="16"/>
                    </a:cubicBezTo>
                    <a:cubicBezTo>
                      <a:pt x="32" y="16"/>
                      <a:pt x="32" y="16"/>
                      <a:pt x="32" y="16"/>
                    </a:cubicBezTo>
                    <a:lnTo>
                      <a:pt x="32" y="8"/>
                    </a:lnTo>
                    <a:close/>
                    <a:moveTo>
                      <a:pt x="16" y="12"/>
                    </a:moveTo>
                    <a:cubicBezTo>
                      <a:pt x="14" y="12"/>
                      <a:pt x="12" y="10"/>
                      <a:pt x="12" y="8"/>
                    </a:cubicBezTo>
                    <a:cubicBezTo>
                      <a:pt x="12" y="6"/>
                      <a:pt x="14" y="4"/>
                      <a:pt x="16" y="4"/>
                    </a:cubicBezTo>
                    <a:cubicBezTo>
                      <a:pt x="18" y="4"/>
                      <a:pt x="20" y="6"/>
                      <a:pt x="20" y="8"/>
                    </a:cubicBezTo>
                    <a:cubicBezTo>
                      <a:pt x="20" y="10"/>
                      <a:pt x="18" y="12"/>
                      <a:pt x="16" y="1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7" name="íślíḋè-Freeform: Shape 38"/>
              <p:cNvSpPr>
                <a:spLocks/>
              </p:cNvSpPr>
              <p:nvPr/>
            </p:nvSpPr>
            <p:spPr bwMode="auto">
              <a:xfrm>
                <a:off x="4565651" y="5021263"/>
                <a:ext cx="209550" cy="211138"/>
              </a:xfrm>
              <a:custGeom>
                <a:avLst/>
                <a:gdLst>
                  <a:gd name="T0" fmla="*/ 113 w 132"/>
                  <a:gd name="T1" fmla="*/ 0 h 133"/>
                  <a:gd name="T2" fmla="*/ 113 w 132"/>
                  <a:gd name="T3" fmla="*/ 29 h 133"/>
                  <a:gd name="T4" fmla="*/ 19 w 132"/>
                  <a:gd name="T5" fmla="*/ 29 h 133"/>
                  <a:gd name="T6" fmla="*/ 19 w 132"/>
                  <a:gd name="T7" fmla="*/ 0 h 133"/>
                  <a:gd name="T8" fmla="*/ 0 w 132"/>
                  <a:gd name="T9" fmla="*/ 0 h 133"/>
                  <a:gd name="T10" fmla="*/ 0 w 132"/>
                  <a:gd name="T11" fmla="*/ 133 h 133"/>
                  <a:gd name="T12" fmla="*/ 132 w 132"/>
                  <a:gd name="T13" fmla="*/ 133 h 133"/>
                  <a:gd name="T14" fmla="*/ 132 w 132"/>
                  <a:gd name="T15" fmla="*/ 0 h 133"/>
                  <a:gd name="T16" fmla="*/ 113 w 132"/>
                  <a:gd name="T17" fmla="*/ 0 h 133"/>
                  <a:gd name="T18" fmla="*/ 61 w 132"/>
                  <a:gd name="T19" fmla="*/ 111 h 133"/>
                  <a:gd name="T20" fmla="*/ 54 w 132"/>
                  <a:gd name="T21" fmla="*/ 107 h 133"/>
                  <a:gd name="T22" fmla="*/ 28 w 132"/>
                  <a:gd name="T23" fmla="*/ 78 h 133"/>
                  <a:gd name="T24" fmla="*/ 42 w 132"/>
                  <a:gd name="T25" fmla="*/ 66 h 133"/>
                  <a:gd name="T26" fmla="*/ 61 w 132"/>
                  <a:gd name="T27" fmla="*/ 85 h 133"/>
                  <a:gd name="T28" fmla="*/ 99 w 132"/>
                  <a:gd name="T29" fmla="*/ 47 h 133"/>
                  <a:gd name="T30" fmla="*/ 113 w 132"/>
                  <a:gd name="T31" fmla="*/ 62 h 133"/>
                  <a:gd name="T32" fmla="*/ 61 w 132"/>
                  <a:gd name="T33" fmla="*/ 111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2" h="133">
                    <a:moveTo>
                      <a:pt x="113" y="0"/>
                    </a:moveTo>
                    <a:lnTo>
                      <a:pt x="113" y="29"/>
                    </a:lnTo>
                    <a:lnTo>
                      <a:pt x="19" y="29"/>
                    </a:lnTo>
                    <a:lnTo>
                      <a:pt x="19" y="0"/>
                    </a:lnTo>
                    <a:lnTo>
                      <a:pt x="0" y="0"/>
                    </a:lnTo>
                    <a:lnTo>
                      <a:pt x="0" y="133"/>
                    </a:lnTo>
                    <a:lnTo>
                      <a:pt x="132" y="133"/>
                    </a:lnTo>
                    <a:lnTo>
                      <a:pt x="132" y="0"/>
                    </a:lnTo>
                    <a:lnTo>
                      <a:pt x="113" y="0"/>
                    </a:lnTo>
                    <a:close/>
                    <a:moveTo>
                      <a:pt x="61" y="111"/>
                    </a:moveTo>
                    <a:lnTo>
                      <a:pt x="54" y="107"/>
                    </a:lnTo>
                    <a:lnTo>
                      <a:pt x="28" y="78"/>
                    </a:lnTo>
                    <a:lnTo>
                      <a:pt x="42" y="66"/>
                    </a:lnTo>
                    <a:lnTo>
                      <a:pt x="61" y="85"/>
                    </a:lnTo>
                    <a:lnTo>
                      <a:pt x="99" y="47"/>
                    </a:lnTo>
                    <a:lnTo>
                      <a:pt x="113" y="62"/>
                    </a:lnTo>
                    <a:lnTo>
                      <a:pt x="61" y="11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nvGrpSpPr>
            <p:cNvPr id="13" name="Group 39"/>
            <p:cNvGrpSpPr/>
            <p:nvPr/>
          </p:nvGrpSpPr>
          <p:grpSpPr>
            <a:xfrm>
              <a:off x="5655571" y="3593054"/>
              <a:ext cx="428012" cy="379504"/>
              <a:chOff x="5888038" y="1852613"/>
              <a:chExt cx="476250" cy="422276"/>
            </a:xfrm>
            <a:solidFill>
              <a:schemeClr val="bg1">
                <a:lumMod val="50000"/>
              </a:schemeClr>
            </a:solidFill>
          </p:grpSpPr>
          <p:sp>
            <p:nvSpPr>
              <p:cNvPr id="34" name="íślíḋè-Rectangle 40"/>
              <p:cNvSpPr>
                <a:spLocks/>
              </p:cNvSpPr>
              <p:nvPr/>
            </p:nvSpPr>
            <p:spPr bwMode="auto">
              <a:xfrm>
                <a:off x="6126163" y="2046288"/>
                <a:ext cx="107950" cy="555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5" name="íślíḋè-Freeform: Shape 41"/>
              <p:cNvSpPr>
                <a:spLocks/>
              </p:cNvSpPr>
              <p:nvPr/>
            </p:nvSpPr>
            <p:spPr bwMode="auto">
              <a:xfrm>
                <a:off x="6011863" y="1952626"/>
                <a:ext cx="87313" cy="65088"/>
              </a:xfrm>
              <a:custGeom>
                <a:avLst/>
                <a:gdLst>
                  <a:gd name="T0" fmla="*/ 55 w 55"/>
                  <a:gd name="T1" fmla="*/ 0 h 41"/>
                  <a:gd name="T2" fmla="*/ 0 w 55"/>
                  <a:gd name="T3" fmla="*/ 0 h 41"/>
                  <a:gd name="T4" fmla="*/ 5 w 55"/>
                  <a:gd name="T5" fmla="*/ 41 h 41"/>
                  <a:gd name="T6" fmla="*/ 55 w 55"/>
                  <a:gd name="T7" fmla="*/ 41 h 41"/>
                  <a:gd name="T8" fmla="*/ 55 w 55"/>
                  <a:gd name="T9" fmla="*/ 0 h 41"/>
                </a:gdLst>
                <a:ahLst/>
                <a:cxnLst>
                  <a:cxn ang="0">
                    <a:pos x="T0" y="T1"/>
                  </a:cxn>
                  <a:cxn ang="0">
                    <a:pos x="T2" y="T3"/>
                  </a:cxn>
                  <a:cxn ang="0">
                    <a:pos x="T4" y="T5"/>
                  </a:cxn>
                  <a:cxn ang="0">
                    <a:pos x="T6" y="T7"/>
                  </a:cxn>
                  <a:cxn ang="0">
                    <a:pos x="T8" y="T9"/>
                  </a:cxn>
                </a:cxnLst>
                <a:rect l="0" t="0" r="r" b="b"/>
                <a:pathLst>
                  <a:path w="55" h="41">
                    <a:moveTo>
                      <a:pt x="55" y="0"/>
                    </a:moveTo>
                    <a:lnTo>
                      <a:pt x="0" y="0"/>
                    </a:lnTo>
                    <a:lnTo>
                      <a:pt x="5" y="41"/>
                    </a:lnTo>
                    <a:lnTo>
                      <a:pt x="55" y="41"/>
                    </a:lnTo>
                    <a:lnTo>
                      <a:pt x="55"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6" name="íślíḋè-Freeform: Shape 42"/>
              <p:cNvSpPr>
                <a:spLocks/>
              </p:cNvSpPr>
              <p:nvPr/>
            </p:nvSpPr>
            <p:spPr bwMode="auto">
              <a:xfrm>
                <a:off x="6021388" y="2046288"/>
                <a:ext cx="77788" cy="55563"/>
              </a:xfrm>
              <a:custGeom>
                <a:avLst/>
                <a:gdLst>
                  <a:gd name="T0" fmla="*/ 49 w 49"/>
                  <a:gd name="T1" fmla="*/ 35 h 35"/>
                  <a:gd name="T2" fmla="*/ 49 w 49"/>
                  <a:gd name="T3" fmla="*/ 0 h 35"/>
                  <a:gd name="T4" fmla="*/ 0 w 49"/>
                  <a:gd name="T5" fmla="*/ 0 h 35"/>
                  <a:gd name="T6" fmla="*/ 4 w 49"/>
                  <a:gd name="T7" fmla="*/ 35 h 35"/>
                  <a:gd name="T8" fmla="*/ 49 w 49"/>
                  <a:gd name="T9" fmla="*/ 35 h 35"/>
                </a:gdLst>
                <a:ahLst/>
                <a:cxnLst>
                  <a:cxn ang="0">
                    <a:pos x="T0" y="T1"/>
                  </a:cxn>
                  <a:cxn ang="0">
                    <a:pos x="T2" y="T3"/>
                  </a:cxn>
                  <a:cxn ang="0">
                    <a:pos x="T4" y="T5"/>
                  </a:cxn>
                  <a:cxn ang="0">
                    <a:pos x="T6" y="T7"/>
                  </a:cxn>
                  <a:cxn ang="0">
                    <a:pos x="T8" y="T9"/>
                  </a:cxn>
                </a:cxnLst>
                <a:rect l="0" t="0" r="r" b="b"/>
                <a:pathLst>
                  <a:path w="49" h="35">
                    <a:moveTo>
                      <a:pt x="49" y="35"/>
                    </a:moveTo>
                    <a:lnTo>
                      <a:pt x="49" y="0"/>
                    </a:lnTo>
                    <a:lnTo>
                      <a:pt x="0" y="0"/>
                    </a:lnTo>
                    <a:lnTo>
                      <a:pt x="4" y="35"/>
                    </a:lnTo>
                    <a:lnTo>
                      <a:pt x="49" y="3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7" name="íślíḋè-Freeform: Shape 43"/>
              <p:cNvSpPr>
                <a:spLocks/>
              </p:cNvSpPr>
              <p:nvPr/>
            </p:nvSpPr>
            <p:spPr bwMode="auto">
              <a:xfrm>
                <a:off x="6003925" y="1866901"/>
                <a:ext cx="95250" cy="55563"/>
              </a:xfrm>
              <a:custGeom>
                <a:avLst/>
                <a:gdLst>
                  <a:gd name="T0" fmla="*/ 60 w 60"/>
                  <a:gd name="T1" fmla="*/ 0 h 35"/>
                  <a:gd name="T2" fmla="*/ 0 w 60"/>
                  <a:gd name="T3" fmla="*/ 0 h 35"/>
                  <a:gd name="T4" fmla="*/ 3 w 60"/>
                  <a:gd name="T5" fmla="*/ 35 h 35"/>
                  <a:gd name="T6" fmla="*/ 60 w 60"/>
                  <a:gd name="T7" fmla="*/ 35 h 35"/>
                  <a:gd name="T8" fmla="*/ 60 w 60"/>
                  <a:gd name="T9" fmla="*/ 0 h 35"/>
                </a:gdLst>
                <a:ahLst/>
                <a:cxnLst>
                  <a:cxn ang="0">
                    <a:pos x="T0" y="T1"/>
                  </a:cxn>
                  <a:cxn ang="0">
                    <a:pos x="T2" y="T3"/>
                  </a:cxn>
                  <a:cxn ang="0">
                    <a:pos x="T4" y="T5"/>
                  </a:cxn>
                  <a:cxn ang="0">
                    <a:pos x="T6" y="T7"/>
                  </a:cxn>
                  <a:cxn ang="0">
                    <a:pos x="T8" y="T9"/>
                  </a:cxn>
                </a:cxnLst>
                <a:rect l="0" t="0" r="r" b="b"/>
                <a:pathLst>
                  <a:path w="60" h="35">
                    <a:moveTo>
                      <a:pt x="60" y="0"/>
                    </a:moveTo>
                    <a:lnTo>
                      <a:pt x="0" y="0"/>
                    </a:lnTo>
                    <a:lnTo>
                      <a:pt x="3" y="35"/>
                    </a:lnTo>
                    <a:lnTo>
                      <a:pt x="60" y="35"/>
                    </a:lnTo>
                    <a:lnTo>
                      <a:pt x="6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8" name="íślíḋè-Freeform: Shape 44"/>
              <p:cNvSpPr>
                <a:spLocks/>
              </p:cNvSpPr>
              <p:nvPr/>
            </p:nvSpPr>
            <p:spPr bwMode="auto">
              <a:xfrm>
                <a:off x="6261100" y="2046288"/>
                <a:ext cx="68263" cy="55563"/>
              </a:xfrm>
              <a:custGeom>
                <a:avLst/>
                <a:gdLst>
                  <a:gd name="T0" fmla="*/ 0 w 43"/>
                  <a:gd name="T1" fmla="*/ 35 h 35"/>
                  <a:gd name="T2" fmla="*/ 37 w 43"/>
                  <a:gd name="T3" fmla="*/ 35 h 35"/>
                  <a:gd name="T4" fmla="*/ 43 w 43"/>
                  <a:gd name="T5" fmla="*/ 0 h 35"/>
                  <a:gd name="T6" fmla="*/ 0 w 43"/>
                  <a:gd name="T7" fmla="*/ 0 h 35"/>
                  <a:gd name="T8" fmla="*/ 0 w 43"/>
                  <a:gd name="T9" fmla="*/ 35 h 35"/>
                </a:gdLst>
                <a:ahLst/>
                <a:cxnLst>
                  <a:cxn ang="0">
                    <a:pos x="T0" y="T1"/>
                  </a:cxn>
                  <a:cxn ang="0">
                    <a:pos x="T2" y="T3"/>
                  </a:cxn>
                  <a:cxn ang="0">
                    <a:pos x="T4" y="T5"/>
                  </a:cxn>
                  <a:cxn ang="0">
                    <a:pos x="T6" y="T7"/>
                  </a:cxn>
                  <a:cxn ang="0">
                    <a:pos x="T8" y="T9"/>
                  </a:cxn>
                </a:cxnLst>
                <a:rect l="0" t="0" r="r" b="b"/>
                <a:pathLst>
                  <a:path w="43" h="35">
                    <a:moveTo>
                      <a:pt x="0" y="35"/>
                    </a:moveTo>
                    <a:lnTo>
                      <a:pt x="37" y="35"/>
                    </a:lnTo>
                    <a:lnTo>
                      <a:pt x="43" y="0"/>
                    </a:lnTo>
                    <a:lnTo>
                      <a:pt x="0" y="0"/>
                    </a:lnTo>
                    <a:lnTo>
                      <a:pt x="0" y="3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9" name="íślíḋè-Rectangle 45"/>
              <p:cNvSpPr>
                <a:spLocks/>
              </p:cNvSpPr>
              <p:nvPr/>
            </p:nvSpPr>
            <p:spPr bwMode="auto">
              <a:xfrm>
                <a:off x="6126163" y="1866901"/>
                <a:ext cx="107950" cy="555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0" name="íślíḋè-Rectangle 46"/>
              <p:cNvSpPr>
                <a:spLocks/>
              </p:cNvSpPr>
              <p:nvPr/>
            </p:nvSpPr>
            <p:spPr bwMode="auto">
              <a:xfrm>
                <a:off x="6126163" y="1952626"/>
                <a:ext cx="107950" cy="650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1" name="íślíḋè-Freeform: Shape 47"/>
              <p:cNvSpPr>
                <a:spLocks/>
              </p:cNvSpPr>
              <p:nvPr/>
            </p:nvSpPr>
            <p:spPr bwMode="auto">
              <a:xfrm>
                <a:off x="6261100" y="1866901"/>
                <a:ext cx="103188" cy="55563"/>
              </a:xfrm>
              <a:custGeom>
                <a:avLst/>
                <a:gdLst>
                  <a:gd name="T0" fmla="*/ 0 w 65"/>
                  <a:gd name="T1" fmla="*/ 35 h 35"/>
                  <a:gd name="T2" fmla="*/ 58 w 65"/>
                  <a:gd name="T3" fmla="*/ 35 h 35"/>
                  <a:gd name="T4" fmla="*/ 65 w 65"/>
                  <a:gd name="T5" fmla="*/ 0 h 35"/>
                  <a:gd name="T6" fmla="*/ 0 w 65"/>
                  <a:gd name="T7" fmla="*/ 0 h 35"/>
                  <a:gd name="T8" fmla="*/ 0 w 65"/>
                  <a:gd name="T9" fmla="*/ 35 h 35"/>
                </a:gdLst>
                <a:ahLst/>
                <a:cxnLst>
                  <a:cxn ang="0">
                    <a:pos x="T0" y="T1"/>
                  </a:cxn>
                  <a:cxn ang="0">
                    <a:pos x="T2" y="T3"/>
                  </a:cxn>
                  <a:cxn ang="0">
                    <a:pos x="T4" y="T5"/>
                  </a:cxn>
                  <a:cxn ang="0">
                    <a:pos x="T6" y="T7"/>
                  </a:cxn>
                  <a:cxn ang="0">
                    <a:pos x="T8" y="T9"/>
                  </a:cxn>
                </a:cxnLst>
                <a:rect l="0" t="0" r="r" b="b"/>
                <a:pathLst>
                  <a:path w="65" h="35">
                    <a:moveTo>
                      <a:pt x="0" y="35"/>
                    </a:moveTo>
                    <a:lnTo>
                      <a:pt x="58" y="35"/>
                    </a:lnTo>
                    <a:lnTo>
                      <a:pt x="65" y="0"/>
                    </a:lnTo>
                    <a:lnTo>
                      <a:pt x="0" y="0"/>
                    </a:lnTo>
                    <a:lnTo>
                      <a:pt x="0" y="3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2" name="íślíḋè-Freeform: Shape 48"/>
              <p:cNvSpPr>
                <a:spLocks/>
              </p:cNvSpPr>
              <p:nvPr/>
            </p:nvSpPr>
            <p:spPr bwMode="auto">
              <a:xfrm>
                <a:off x="6261100" y="1952626"/>
                <a:ext cx="87313" cy="65088"/>
              </a:xfrm>
              <a:custGeom>
                <a:avLst/>
                <a:gdLst>
                  <a:gd name="T0" fmla="*/ 0 w 55"/>
                  <a:gd name="T1" fmla="*/ 41 h 41"/>
                  <a:gd name="T2" fmla="*/ 47 w 55"/>
                  <a:gd name="T3" fmla="*/ 41 h 41"/>
                  <a:gd name="T4" fmla="*/ 55 w 55"/>
                  <a:gd name="T5" fmla="*/ 0 h 41"/>
                  <a:gd name="T6" fmla="*/ 0 w 55"/>
                  <a:gd name="T7" fmla="*/ 0 h 41"/>
                  <a:gd name="T8" fmla="*/ 0 w 55"/>
                  <a:gd name="T9" fmla="*/ 41 h 41"/>
                </a:gdLst>
                <a:ahLst/>
                <a:cxnLst>
                  <a:cxn ang="0">
                    <a:pos x="T0" y="T1"/>
                  </a:cxn>
                  <a:cxn ang="0">
                    <a:pos x="T2" y="T3"/>
                  </a:cxn>
                  <a:cxn ang="0">
                    <a:pos x="T4" y="T5"/>
                  </a:cxn>
                  <a:cxn ang="0">
                    <a:pos x="T6" y="T7"/>
                  </a:cxn>
                  <a:cxn ang="0">
                    <a:pos x="T8" y="T9"/>
                  </a:cxn>
                </a:cxnLst>
                <a:rect l="0" t="0" r="r" b="b"/>
                <a:pathLst>
                  <a:path w="55" h="41">
                    <a:moveTo>
                      <a:pt x="0" y="41"/>
                    </a:moveTo>
                    <a:lnTo>
                      <a:pt x="47" y="41"/>
                    </a:lnTo>
                    <a:lnTo>
                      <a:pt x="55" y="0"/>
                    </a:lnTo>
                    <a:lnTo>
                      <a:pt x="0" y="0"/>
                    </a:lnTo>
                    <a:lnTo>
                      <a:pt x="0" y="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3" name="íślíḋè-Freeform: Shape 49"/>
              <p:cNvSpPr>
                <a:spLocks/>
              </p:cNvSpPr>
              <p:nvPr/>
            </p:nvSpPr>
            <p:spPr bwMode="auto">
              <a:xfrm>
                <a:off x="5888038" y="1852613"/>
                <a:ext cx="431800" cy="306388"/>
              </a:xfrm>
              <a:custGeom>
                <a:avLst/>
                <a:gdLst>
                  <a:gd name="T0" fmla="*/ 54 w 272"/>
                  <a:gd name="T1" fmla="*/ 0 h 193"/>
                  <a:gd name="T2" fmla="*/ 0 w 272"/>
                  <a:gd name="T3" fmla="*/ 0 h 193"/>
                  <a:gd name="T4" fmla="*/ 0 w 272"/>
                  <a:gd name="T5" fmla="*/ 18 h 193"/>
                  <a:gd name="T6" fmla="*/ 38 w 272"/>
                  <a:gd name="T7" fmla="*/ 18 h 193"/>
                  <a:gd name="T8" fmla="*/ 53 w 272"/>
                  <a:gd name="T9" fmla="*/ 193 h 193"/>
                  <a:gd name="T10" fmla="*/ 272 w 272"/>
                  <a:gd name="T11" fmla="*/ 193 h 193"/>
                  <a:gd name="T12" fmla="*/ 272 w 272"/>
                  <a:gd name="T13" fmla="*/ 176 h 193"/>
                  <a:gd name="T14" fmla="*/ 69 w 272"/>
                  <a:gd name="T15" fmla="*/ 176 h 193"/>
                  <a:gd name="T16" fmla="*/ 54 w 272"/>
                  <a:gd name="T17"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2" h="193">
                    <a:moveTo>
                      <a:pt x="54" y="0"/>
                    </a:moveTo>
                    <a:lnTo>
                      <a:pt x="0" y="0"/>
                    </a:lnTo>
                    <a:lnTo>
                      <a:pt x="0" y="18"/>
                    </a:lnTo>
                    <a:lnTo>
                      <a:pt x="38" y="18"/>
                    </a:lnTo>
                    <a:lnTo>
                      <a:pt x="53" y="193"/>
                    </a:lnTo>
                    <a:lnTo>
                      <a:pt x="272" y="193"/>
                    </a:lnTo>
                    <a:lnTo>
                      <a:pt x="272" y="176"/>
                    </a:lnTo>
                    <a:lnTo>
                      <a:pt x="69" y="176"/>
                    </a:lnTo>
                    <a:lnTo>
                      <a:pt x="5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4" name="íślíḋè-Oval 50"/>
              <p:cNvSpPr>
                <a:spLocks/>
              </p:cNvSpPr>
              <p:nvPr/>
            </p:nvSpPr>
            <p:spPr bwMode="auto">
              <a:xfrm>
                <a:off x="5972175" y="2187576"/>
                <a:ext cx="87313" cy="87313"/>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5" name="íślíḋè-Oval 51"/>
              <p:cNvSpPr>
                <a:spLocks/>
              </p:cNvSpPr>
              <p:nvPr/>
            </p:nvSpPr>
            <p:spPr bwMode="auto">
              <a:xfrm>
                <a:off x="6224588" y="2187576"/>
                <a:ext cx="87313" cy="87313"/>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sp>
          <p:nvSpPr>
            <p:cNvPr id="14" name="íślíḋè-Freeform: Shape 52"/>
            <p:cNvSpPr/>
            <p:nvPr/>
          </p:nvSpPr>
          <p:spPr>
            <a:xfrm>
              <a:off x="7410572" y="2961648"/>
              <a:ext cx="438459" cy="385845"/>
            </a:xfrm>
            <a:custGeom>
              <a:avLst/>
              <a:gdLst/>
              <a:ahLst/>
              <a:cxnLst>
                <a:cxn ang="0">
                  <a:pos x="wd2" y="hd2"/>
                </a:cxn>
                <a:cxn ang="5400000">
                  <a:pos x="wd2" y="hd2"/>
                </a:cxn>
                <a:cxn ang="10800000">
                  <a:pos x="wd2" y="hd2"/>
                </a:cxn>
                <a:cxn ang="16200000">
                  <a:pos x="wd2" y="hd2"/>
                </a:cxn>
              </a:cxnLst>
              <a:rect l="0" t="0" r="r" b="b"/>
              <a:pathLst>
                <a:path w="21600" h="21600" extrusionOk="0">
                  <a:moveTo>
                    <a:pt x="11041" y="15188"/>
                  </a:moveTo>
                  <a:cubicBezTo>
                    <a:pt x="8905" y="14174"/>
                    <a:pt x="8222" y="13317"/>
                    <a:pt x="8222" y="11485"/>
                  </a:cubicBezTo>
                  <a:cubicBezTo>
                    <a:pt x="8222" y="10385"/>
                    <a:pt x="8875" y="10744"/>
                    <a:pt x="9161" y="8730"/>
                  </a:cubicBezTo>
                  <a:cubicBezTo>
                    <a:pt x="9279" y="7894"/>
                    <a:pt x="9855" y="8716"/>
                    <a:pt x="9966" y="6808"/>
                  </a:cubicBezTo>
                  <a:cubicBezTo>
                    <a:pt x="9966" y="6047"/>
                    <a:pt x="9651" y="5858"/>
                    <a:pt x="9651" y="5858"/>
                  </a:cubicBezTo>
                  <a:cubicBezTo>
                    <a:pt x="9651" y="5858"/>
                    <a:pt x="9811" y="4733"/>
                    <a:pt x="9873" y="3867"/>
                  </a:cubicBezTo>
                  <a:cubicBezTo>
                    <a:pt x="9951" y="2788"/>
                    <a:pt x="9396" y="0"/>
                    <a:pt x="6431" y="0"/>
                  </a:cubicBezTo>
                  <a:cubicBezTo>
                    <a:pt x="3466" y="0"/>
                    <a:pt x="2909" y="2788"/>
                    <a:pt x="2987" y="3867"/>
                  </a:cubicBezTo>
                  <a:cubicBezTo>
                    <a:pt x="3050" y="4733"/>
                    <a:pt x="3210" y="5858"/>
                    <a:pt x="3210" y="5858"/>
                  </a:cubicBezTo>
                  <a:cubicBezTo>
                    <a:pt x="3210" y="5858"/>
                    <a:pt x="2895" y="6047"/>
                    <a:pt x="2895" y="6808"/>
                  </a:cubicBezTo>
                  <a:cubicBezTo>
                    <a:pt x="3005" y="8716"/>
                    <a:pt x="3582" y="7894"/>
                    <a:pt x="3700" y="8730"/>
                  </a:cubicBezTo>
                  <a:cubicBezTo>
                    <a:pt x="3987" y="10744"/>
                    <a:pt x="4639" y="10385"/>
                    <a:pt x="4639" y="11485"/>
                  </a:cubicBezTo>
                  <a:cubicBezTo>
                    <a:pt x="4639" y="13317"/>
                    <a:pt x="3956" y="14174"/>
                    <a:pt x="1819" y="15188"/>
                  </a:cubicBezTo>
                  <a:cubicBezTo>
                    <a:pt x="1169" y="15497"/>
                    <a:pt x="0" y="15976"/>
                    <a:pt x="0" y="17129"/>
                  </a:cubicBezTo>
                  <a:lnTo>
                    <a:pt x="0" y="21600"/>
                  </a:lnTo>
                  <a:lnTo>
                    <a:pt x="15005" y="21600"/>
                  </a:lnTo>
                  <a:cubicBezTo>
                    <a:pt x="15005" y="21600"/>
                    <a:pt x="15005" y="18955"/>
                    <a:pt x="15005" y="18248"/>
                  </a:cubicBezTo>
                  <a:cubicBezTo>
                    <a:pt x="15005" y="17196"/>
                    <a:pt x="13184" y="16207"/>
                    <a:pt x="11041" y="15188"/>
                  </a:cubicBezTo>
                  <a:close/>
                  <a:moveTo>
                    <a:pt x="21600" y="21600"/>
                  </a:moveTo>
                  <a:cubicBezTo>
                    <a:pt x="21600" y="21600"/>
                    <a:pt x="21557" y="16953"/>
                    <a:pt x="21307" y="16471"/>
                  </a:cubicBezTo>
                  <a:cubicBezTo>
                    <a:pt x="20935" y="15754"/>
                    <a:pt x="20071" y="15261"/>
                    <a:pt x="18463" y="14498"/>
                  </a:cubicBezTo>
                  <a:cubicBezTo>
                    <a:pt x="16861" y="13736"/>
                    <a:pt x="16349" y="13094"/>
                    <a:pt x="16349" y="11720"/>
                  </a:cubicBezTo>
                  <a:cubicBezTo>
                    <a:pt x="16349" y="10894"/>
                    <a:pt x="16838" y="11164"/>
                    <a:pt x="17053" y="9653"/>
                  </a:cubicBezTo>
                  <a:cubicBezTo>
                    <a:pt x="17142" y="9026"/>
                    <a:pt x="17574" y="9643"/>
                    <a:pt x="17657" y="8212"/>
                  </a:cubicBezTo>
                  <a:cubicBezTo>
                    <a:pt x="17657" y="7642"/>
                    <a:pt x="17420" y="7499"/>
                    <a:pt x="17420" y="7499"/>
                  </a:cubicBezTo>
                  <a:cubicBezTo>
                    <a:pt x="17420" y="7499"/>
                    <a:pt x="17541" y="6656"/>
                    <a:pt x="17588" y="6006"/>
                  </a:cubicBezTo>
                  <a:cubicBezTo>
                    <a:pt x="17646" y="5197"/>
                    <a:pt x="17229" y="3106"/>
                    <a:pt x="15005" y="3106"/>
                  </a:cubicBezTo>
                  <a:cubicBezTo>
                    <a:pt x="12781" y="3106"/>
                    <a:pt x="12365" y="5197"/>
                    <a:pt x="12422" y="6006"/>
                  </a:cubicBezTo>
                  <a:cubicBezTo>
                    <a:pt x="12469" y="6656"/>
                    <a:pt x="12589" y="7499"/>
                    <a:pt x="12589" y="7499"/>
                  </a:cubicBezTo>
                  <a:cubicBezTo>
                    <a:pt x="12589" y="7499"/>
                    <a:pt x="12353" y="7642"/>
                    <a:pt x="12353" y="8212"/>
                  </a:cubicBezTo>
                  <a:cubicBezTo>
                    <a:pt x="12437" y="9643"/>
                    <a:pt x="12868" y="9026"/>
                    <a:pt x="12957" y="9653"/>
                  </a:cubicBezTo>
                  <a:cubicBezTo>
                    <a:pt x="13173" y="11164"/>
                    <a:pt x="13662" y="10894"/>
                    <a:pt x="13662" y="11720"/>
                  </a:cubicBezTo>
                  <a:cubicBezTo>
                    <a:pt x="13662" y="12655"/>
                    <a:pt x="13424" y="13250"/>
                    <a:pt x="12768" y="13776"/>
                  </a:cubicBezTo>
                  <a:cubicBezTo>
                    <a:pt x="16268" y="15766"/>
                    <a:pt x="16737" y="16172"/>
                    <a:pt x="16737" y="17952"/>
                  </a:cubicBezTo>
                  <a:lnTo>
                    <a:pt x="16737" y="21600"/>
                  </a:lnTo>
                  <a:cubicBezTo>
                    <a:pt x="16737" y="21600"/>
                    <a:pt x="21600" y="21600"/>
                    <a:pt x="21600" y="21600"/>
                  </a:cubicBezTo>
                  <a:close/>
                </a:path>
              </a:pathLst>
            </a:custGeom>
            <a:solidFill>
              <a:schemeClr val="bg1"/>
            </a:solidFill>
            <a:ln w="12700">
              <a:miter lim="400000"/>
            </a:ln>
          </p:spPr>
          <p:txBody>
            <a:bodyPr anchor="ctr"/>
            <a:lstStyle/>
            <a:p>
              <a:pPr algn="ctr"/>
              <a:endParaRPr/>
            </a:p>
          </p:txBody>
        </p:sp>
        <p:grpSp>
          <p:nvGrpSpPr>
            <p:cNvPr id="15" name="Group 53"/>
            <p:cNvGrpSpPr/>
            <p:nvPr/>
          </p:nvGrpSpPr>
          <p:grpSpPr>
            <a:xfrm>
              <a:off x="9518700" y="2549391"/>
              <a:ext cx="412195" cy="414930"/>
              <a:chOff x="3098800" y="1265238"/>
              <a:chExt cx="717550" cy="722313"/>
            </a:xfrm>
            <a:solidFill>
              <a:schemeClr val="bg1"/>
            </a:solidFill>
            <a:effectLst/>
          </p:grpSpPr>
          <p:sp>
            <p:nvSpPr>
              <p:cNvPr id="28" name="íślíḋè-Freeform: Shape 54"/>
              <p:cNvSpPr>
                <a:spLocks/>
              </p:cNvSpPr>
              <p:nvPr/>
            </p:nvSpPr>
            <p:spPr bwMode="auto">
              <a:xfrm>
                <a:off x="3098800" y="1265238"/>
                <a:ext cx="717550" cy="560388"/>
              </a:xfrm>
              <a:custGeom>
                <a:avLst/>
                <a:gdLst>
                  <a:gd name="T0" fmla="*/ 0 w 191"/>
                  <a:gd name="T1" fmla="*/ 0 h 149"/>
                  <a:gd name="T2" fmla="*/ 0 w 191"/>
                  <a:gd name="T3" fmla="*/ 133 h 149"/>
                  <a:gd name="T4" fmla="*/ 14 w 191"/>
                  <a:gd name="T5" fmla="*/ 149 h 149"/>
                  <a:gd name="T6" fmla="*/ 177 w 191"/>
                  <a:gd name="T7" fmla="*/ 149 h 149"/>
                  <a:gd name="T8" fmla="*/ 191 w 191"/>
                  <a:gd name="T9" fmla="*/ 133 h 149"/>
                  <a:gd name="T10" fmla="*/ 191 w 191"/>
                  <a:gd name="T11" fmla="*/ 0 h 149"/>
                  <a:gd name="T12" fmla="*/ 0 w 191"/>
                  <a:gd name="T13" fmla="*/ 0 h 149"/>
                  <a:gd name="T14" fmla="*/ 177 w 191"/>
                  <a:gd name="T15" fmla="*/ 119 h 149"/>
                  <a:gd name="T16" fmla="*/ 165 w 191"/>
                  <a:gd name="T17" fmla="*/ 133 h 149"/>
                  <a:gd name="T18" fmla="*/ 26 w 191"/>
                  <a:gd name="T19" fmla="*/ 133 h 149"/>
                  <a:gd name="T20" fmla="*/ 14 w 191"/>
                  <a:gd name="T21" fmla="*/ 119 h 149"/>
                  <a:gd name="T22" fmla="*/ 14 w 191"/>
                  <a:gd name="T23" fmla="*/ 31 h 149"/>
                  <a:gd name="T24" fmla="*/ 177 w 191"/>
                  <a:gd name="T25" fmla="*/ 31 h 149"/>
                  <a:gd name="T26" fmla="*/ 177 w 191"/>
                  <a:gd name="T27" fmla="*/ 119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1" h="149">
                    <a:moveTo>
                      <a:pt x="0" y="0"/>
                    </a:moveTo>
                    <a:cubicBezTo>
                      <a:pt x="0" y="133"/>
                      <a:pt x="0" y="133"/>
                      <a:pt x="0" y="133"/>
                    </a:cubicBezTo>
                    <a:cubicBezTo>
                      <a:pt x="0" y="142"/>
                      <a:pt x="6" y="149"/>
                      <a:pt x="14" y="149"/>
                    </a:cubicBezTo>
                    <a:cubicBezTo>
                      <a:pt x="177" y="149"/>
                      <a:pt x="177" y="149"/>
                      <a:pt x="177" y="149"/>
                    </a:cubicBezTo>
                    <a:cubicBezTo>
                      <a:pt x="185" y="149"/>
                      <a:pt x="191" y="142"/>
                      <a:pt x="191" y="133"/>
                    </a:cubicBezTo>
                    <a:cubicBezTo>
                      <a:pt x="191" y="0"/>
                      <a:pt x="191" y="0"/>
                      <a:pt x="191" y="0"/>
                    </a:cubicBezTo>
                    <a:lnTo>
                      <a:pt x="0" y="0"/>
                    </a:lnTo>
                    <a:close/>
                    <a:moveTo>
                      <a:pt x="177" y="119"/>
                    </a:moveTo>
                    <a:cubicBezTo>
                      <a:pt x="177" y="127"/>
                      <a:pt x="172" y="133"/>
                      <a:pt x="165" y="133"/>
                    </a:cubicBezTo>
                    <a:cubicBezTo>
                      <a:pt x="26" y="133"/>
                      <a:pt x="26" y="133"/>
                      <a:pt x="26" y="133"/>
                    </a:cubicBezTo>
                    <a:cubicBezTo>
                      <a:pt x="20" y="133"/>
                      <a:pt x="14" y="127"/>
                      <a:pt x="14" y="119"/>
                    </a:cubicBezTo>
                    <a:cubicBezTo>
                      <a:pt x="14" y="31"/>
                      <a:pt x="14" y="31"/>
                      <a:pt x="14" y="31"/>
                    </a:cubicBezTo>
                    <a:cubicBezTo>
                      <a:pt x="177" y="31"/>
                      <a:pt x="177" y="31"/>
                      <a:pt x="177" y="31"/>
                    </a:cubicBezTo>
                    <a:lnTo>
                      <a:pt x="177" y="1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9" name="íślíḋè-Freeform: Shape 55"/>
              <p:cNvSpPr>
                <a:spLocks/>
              </p:cNvSpPr>
              <p:nvPr/>
            </p:nvSpPr>
            <p:spPr bwMode="auto">
              <a:xfrm>
                <a:off x="3290888" y="1795463"/>
                <a:ext cx="333375" cy="192088"/>
              </a:xfrm>
              <a:custGeom>
                <a:avLst/>
                <a:gdLst>
                  <a:gd name="T0" fmla="*/ 87 w 89"/>
                  <a:gd name="T1" fmla="*/ 40 h 51"/>
                  <a:gd name="T2" fmla="*/ 49 w 89"/>
                  <a:gd name="T3" fmla="*/ 2 h 51"/>
                  <a:gd name="T4" fmla="*/ 45 w 89"/>
                  <a:gd name="T5" fmla="*/ 0 h 51"/>
                  <a:gd name="T6" fmla="*/ 45 w 89"/>
                  <a:gd name="T7" fmla="*/ 0 h 51"/>
                  <a:gd name="T8" fmla="*/ 44 w 89"/>
                  <a:gd name="T9" fmla="*/ 0 h 51"/>
                  <a:gd name="T10" fmla="*/ 41 w 89"/>
                  <a:gd name="T11" fmla="*/ 2 h 51"/>
                  <a:gd name="T12" fmla="*/ 2 w 89"/>
                  <a:gd name="T13" fmla="*/ 40 h 51"/>
                  <a:gd name="T14" fmla="*/ 2 w 89"/>
                  <a:gd name="T15" fmla="*/ 47 h 51"/>
                  <a:gd name="T16" fmla="*/ 9 w 89"/>
                  <a:gd name="T17" fmla="*/ 47 h 51"/>
                  <a:gd name="T18" fmla="*/ 40 w 89"/>
                  <a:gd name="T19" fmla="*/ 16 h 51"/>
                  <a:gd name="T20" fmla="*/ 40 w 89"/>
                  <a:gd name="T21" fmla="*/ 46 h 51"/>
                  <a:gd name="T22" fmla="*/ 45 w 89"/>
                  <a:gd name="T23" fmla="*/ 51 h 51"/>
                  <a:gd name="T24" fmla="*/ 50 w 89"/>
                  <a:gd name="T25" fmla="*/ 46 h 51"/>
                  <a:gd name="T26" fmla="*/ 50 w 89"/>
                  <a:gd name="T27" fmla="*/ 16 h 51"/>
                  <a:gd name="T28" fmla="*/ 80 w 89"/>
                  <a:gd name="T29" fmla="*/ 47 h 51"/>
                  <a:gd name="T30" fmla="*/ 87 w 89"/>
                  <a:gd name="T31" fmla="*/ 47 h 51"/>
                  <a:gd name="T32" fmla="*/ 87 w 89"/>
                  <a:gd name="T33" fmla="*/ 4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9" h="51">
                    <a:moveTo>
                      <a:pt x="87" y="40"/>
                    </a:moveTo>
                    <a:cubicBezTo>
                      <a:pt x="49" y="2"/>
                      <a:pt x="49" y="2"/>
                      <a:pt x="49" y="2"/>
                    </a:cubicBezTo>
                    <a:cubicBezTo>
                      <a:pt x="48" y="1"/>
                      <a:pt x="46" y="0"/>
                      <a:pt x="45" y="0"/>
                    </a:cubicBezTo>
                    <a:cubicBezTo>
                      <a:pt x="45" y="0"/>
                      <a:pt x="45" y="0"/>
                      <a:pt x="45" y="0"/>
                    </a:cubicBezTo>
                    <a:cubicBezTo>
                      <a:pt x="45" y="0"/>
                      <a:pt x="45" y="0"/>
                      <a:pt x="44" y="0"/>
                    </a:cubicBezTo>
                    <a:cubicBezTo>
                      <a:pt x="43" y="0"/>
                      <a:pt x="42" y="1"/>
                      <a:pt x="41" y="2"/>
                    </a:cubicBezTo>
                    <a:cubicBezTo>
                      <a:pt x="2" y="40"/>
                      <a:pt x="2" y="40"/>
                      <a:pt x="2" y="40"/>
                    </a:cubicBezTo>
                    <a:cubicBezTo>
                      <a:pt x="0" y="42"/>
                      <a:pt x="0" y="45"/>
                      <a:pt x="2" y="47"/>
                    </a:cubicBezTo>
                    <a:cubicBezTo>
                      <a:pt x="4" y="49"/>
                      <a:pt x="7" y="49"/>
                      <a:pt x="9" y="47"/>
                    </a:cubicBezTo>
                    <a:cubicBezTo>
                      <a:pt x="40" y="16"/>
                      <a:pt x="40" y="16"/>
                      <a:pt x="40" y="16"/>
                    </a:cubicBezTo>
                    <a:cubicBezTo>
                      <a:pt x="40" y="46"/>
                      <a:pt x="40" y="46"/>
                      <a:pt x="40" y="46"/>
                    </a:cubicBezTo>
                    <a:cubicBezTo>
                      <a:pt x="40" y="49"/>
                      <a:pt x="42" y="51"/>
                      <a:pt x="45" y="51"/>
                    </a:cubicBezTo>
                    <a:cubicBezTo>
                      <a:pt x="47" y="51"/>
                      <a:pt x="50" y="49"/>
                      <a:pt x="50" y="46"/>
                    </a:cubicBezTo>
                    <a:cubicBezTo>
                      <a:pt x="50" y="16"/>
                      <a:pt x="50" y="16"/>
                      <a:pt x="50" y="16"/>
                    </a:cubicBezTo>
                    <a:cubicBezTo>
                      <a:pt x="80" y="47"/>
                      <a:pt x="80" y="47"/>
                      <a:pt x="80" y="47"/>
                    </a:cubicBezTo>
                    <a:cubicBezTo>
                      <a:pt x="82" y="49"/>
                      <a:pt x="85" y="49"/>
                      <a:pt x="87" y="47"/>
                    </a:cubicBezTo>
                    <a:cubicBezTo>
                      <a:pt x="89" y="45"/>
                      <a:pt x="89" y="42"/>
                      <a:pt x="87"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0" name="íślíḋè-Freeform: Shape 56"/>
              <p:cNvSpPr>
                <a:spLocks/>
              </p:cNvSpPr>
              <p:nvPr/>
            </p:nvSpPr>
            <p:spPr bwMode="auto">
              <a:xfrm>
                <a:off x="3192463" y="1438276"/>
                <a:ext cx="255588" cy="269875"/>
              </a:xfrm>
              <a:custGeom>
                <a:avLst/>
                <a:gdLst>
                  <a:gd name="T0" fmla="*/ 35 w 68"/>
                  <a:gd name="T1" fmla="*/ 36 h 72"/>
                  <a:gd name="T2" fmla="*/ 68 w 68"/>
                  <a:gd name="T3" fmla="*/ 31 h 72"/>
                  <a:gd name="T4" fmla="*/ 61 w 68"/>
                  <a:gd name="T5" fmla="*/ 15 h 72"/>
                  <a:gd name="T6" fmla="*/ 16 w 68"/>
                  <a:gd name="T7" fmla="*/ 11 h 72"/>
                  <a:gd name="T8" fmla="*/ 12 w 68"/>
                  <a:gd name="T9" fmla="*/ 56 h 72"/>
                  <a:gd name="T10" fmla="*/ 56 w 68"/>
                  <a:gd name="T11" fmla="*/ 61 h 72"/>
                  <a:gd name="T12" fmla="*/ 35 w 68"/>
                  <a:gd name="T13" fmla="*/ 36 h 72"/>
                </a:gdLst>
                <a:ahLst/>
                <a:cxnLst>
                  <a:cxn ang="0">
                    <a:pos x="T0" y="T1"/>
                  </a:cxn>
                  <a:cxn ang="0">
                    <a:pos x="T2" y="T3"/>
                  </a:cxn>
                  <a:cxn ang="0">
                    <a:pos x="T4" y="T5"/>
                  </a:cxn>
                  <a:cxn ang="0">
                    <a:pos x="T6" y="T7"/>
                  </a:cxn>
                  <a:cxn ang="0">
                    <a:pos x="T8" y="T9"/>
                  </a:cxn>
                  <a:cxn ang="0">
                    <a:pos x="T10" y="T11"/>
                  </a:cxn>
                  <a:cxn ang="0">
                    <a:pos x="T12" y="T13"/>
                  </a:cxn>
                </a:cxnLst>
                <a:rect l="0" t="0" r="r" b="b"/>
                <a:pathLst>
                  <a:path w="68" h="72">
                    <a:moveTo>
                      <a:pt x="35" y="36"/>
                    </a:moveTo>
                    <a:cubicBezTo>
                      <a:pt x="68" y="31"/>
                      <a:pt x="68" y="31"/>
                      <a:pt x="68" y="31"/>
                    </a:cubicBezTo>
                    <a:cubicBezTo>
                      <a:pt x="67" y="25"/>
                      <a:pt x="65" y="20"/>
                      <a:pt x="61" y="15"/>
                    </a:cubicBezTo>
                    <a:cubicBezTo>
                      <a:pt x="49" y="1"/>
                      <a:pt x="29" y="0"/>
                      <a:pt x="16" y="11"/>
                    </a:cubicBezTo>
                    <a:cubicBezTo>
                      <a:pt x="2" y="23"/>
                      <a:pt x="0" y="43"/>
                      <a:pt x="12" y="56"/>
                    </a:cubicBezTo>
                    <a:cubicBezTo>
                      <a:pt x="23" y="70"/>
                      <a:pt x="43" y="72"/>
                      <a:pt x="56" y="61"/>
                    </a:cubicBezTo>
                    <a:lnTo>
                      <a:pt x="35"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1" name="íślíḋè-Rectangle 57"/>
              <p:cNvSpPr>
                <a:spLocks/>
              </p:cNvSpPr>
              <p:nvPr/>
            </p:nvSpPr>
            <p:spPr bwMode="auto">
              <a:xfrm>
                <a:off x="3500438" y="1501776"/>
                <a:ext cx="211138" cy="269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2" name="íślíḋè-Rectangle 58"/>
              <p:cNvSpPr>
                <a:spLocks/>
              </p:cNvSpPr>
              <p:nvPr/>
            </p:nvSpPr>
            <p:spPr bwMode="auto">
              <a:xfrm>
                <a:off x="3500438" y="1565276"/>
                <a:ext cx="211138"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3" name="íślíḋè-Rectangle 59"/>
              <p:cNvSpPr>
                <a:spLocks/>
              </p:cNvSpPr>
              <p:nvPr/>
            </p:nvSpPr>
            <p:spPr bwMode="auto">
              <a:xfrm>
                <a:off x="3500438" y="1625601"/>
                <a:ext cx="134938"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grpSp>
      </p:grpSp>
      <p:grpSp>
        <p:nvGrpSpPr>
          <p:cNvPr id="16" name="Group 60"/>
          <p:cNvGrpSpPr/>
          <p:nvPr/>
        </p:nvGrpSpPr>
        <p:grpSpPr>
          <a:xfrm>
            <a:off x="2697606" y="1831791"/>
            <a:ext cx="2286698" cy="881799"/>
            <a:chOff x="773668" y="2748850"/>
            <a:chExt cx="2286698" cy="881799"/>
          </a:xfrm>
        </p:grpSpPr>
        <p:sp>
          <p:nvSpPr>
            <p:cNvPr id="26" name="íślíḋè-TextBox 61"/>
            <p:cNvSpPr txBox="1">
              <a:spLocks/>
            </p:cNvSpPr>
            <p:nvPr/>
          </p:nvSpPr>
          <p:spPr>
            <a:xfrm>
              <a:off x="773668" y="2748850"/>
              <a:ext cx="2286698" cy="215444"/>
            </a:xfrm>
            <a:prstGeom prst="rect">
              <a:avLst/>
            </a:prstGeom>
          </p:spPr>
          <p:txBody>
            <a:bodyPr wrap="none" lIns="0" tIns="0" rIns="0" bIns="0">
              <a:normAutofit/>
            </a:bodyPr>
            <a:lstStyle/>
            <a:p>
              <a:pPr algn="ctr">
                <a:defRPr/>
              </a:pPr>
              <a:r>
                <a:rPr lang="zh-CN" altLang="en-US" sz="1400" b="1" dirty="0">
                  <a:solidFill>
                    <a:schemeClr val="accent3">
                      <a:lumMod val="75000"/>
                    </a:schemeClr>
                  </a:solidFill>
                  <a:latin typeface="+mj-ea"/>
                </a:rPr>
                <a:t>受</a:t>
              </a:r>
              <a:r>
                <a:rPr lang="zh-CN" altLang="en-US" sz="1400" b="1" dirty="0" smtClean="0">
                  <a:solidFill>
                    <a:schemeClr val="accent3">
                      <a:lumMod val="75000"/>
                    </a:schemeClr>
                  </a:solidFill>
                  <a:latin typeface="+mj-ea"/>
                </a:rPr>
                <a:t>薪志愿者</a:t>
              </a:r>
              <a:endParaRPr lang="zh-CN" altLang="en-US" sz="1400" b="1" dirty="0">
                <a:solidFill>
                  <a:schemeClr val="accent3">
                    <a:lumMod val="75000"/>
                  </a:schemeClr>
                </a:solidFill>
                <a:latin typeface="+mj-ea"/>
              </a:endParaRPr>
            </a:p>
          </p:txBody>
        </p:sp>
        <p:sp>
          <p:nvSpPr>
            <p:cNvPr id="27" name="íślíḋè-TextBox 62"/>
            <p:cNvSpPr txBox="1">
              <a:spLocks/>
            </p:cNvSpPr>
            <p:nvPr/>
          </p:nvSpPr>
          <p:spPr>
            <a:xfrm>
              <a:off x="915781" y="2963925"/>
              <a:ext cx="1872236" cy="666724"/>
            </a:xfrm>
            <a:prstGeom prst="rect">
              <a:avLst/>
            </a:prstGeom>
          </p:spPr>
          <p:txBody>
            <a:bodyPr wrap="square" lIns="0" tIns="0" rIns="0" bIns="0" anchor="t" anchorCtr="1">
              <a:normAutofit/>
            </a:bodyPr>
            <a:lstStyle/>
            <a:p>
              <a:pPr algn="ctr">
                <a:lnSpc>
                  <a:spcPct val="120000"/>
                </a:lnSpc>
              </a:pPr>
              <a:r>
                <a:rPr lang="zh-CN" altLang="en-US" sz="1100" dirty="0"/>
                <a:t>当代的志愿者在思考我能做些什么的同时，也在考虑我能得到什么。</a:t>
              </a:r>
            </a:p>
          </p:txBody>
        </p:sp>
      </p:grpSp>
      <p:grpSp>
        <p:nvGrpSpPr>
          <p:cNvPr id="17" name="Group 63"/>
          <p:cNvGrpSpPr/>
          <p:nvPr/>
        </p:nvGrpSpPr>
        <p:grpSpPr>
          <a:xfrm>
            <a:off x="4781410" y="1430017"/>
            <a:ext cx="2566546" cy="882168"/>
            <a:chOff x="773668" y="2748850"/>
            <a:chExt cx="2566546" cy="882168"/>
          </a:xfrm>
        </p:grpSpPr>
        <p:sp>
          <p:nvSpPr>
            <p:cNvPr id="24" name="íślíḋè-TextBox 64"/>
            <p:cNvSpPr txBox="1">
              <a:spLocks/>
            </p:cNvSpPr>
            <p:nvPr/>
          </p:nvSpPr>
          <p:spPr>
            <a:xfrm>
              <a:off x="773668" y="2748850"/>
              <a:ext cx="2286698" cy="215444"/>
            </a:xfrm>
            <a:prstGeom prst="rect">
              <a:avLst/>
            </a:prstGeom>
          </p:spPr>
          <p:txBody>
            <a:bodyPr wrap="none" lIns="0" tIns="0" rIns="0" bIns="0">
              <a:normAutofit/>
            </a:bodyPr>
            <a:lstStyle/>
            <a:p>
              <a:pPr algn="ctr"/>
              <a:r>
                <a:rPr lang="zh-CN" altLang="en-US" sz="1400" b="1" dirty="0" smtClean="0">
                  <a:solidFill>
                    <a:schemeClr val="accent3">
                      <a:lumMod val="75000"/>
                    </a:schemeClr>
                  </a:solidFill>
                </a:rPr>
                <a:t>服务志愿者</a:t>
              </a:r>
              <a:endParaRPr lang="zh-CN" altLang="en-US" sz="1400" b="1" dirty="0">
                <a:solidFill>
                  <a:schemeClr val="accent3">
                    <a:lumMod val="75000"/>
                  </a:schemeClr>
                </a:solidFill>
              </a:endParaRPr>
            </a:p>
          </p:txBody>
        </p:sp>
        <p:sp>
          <p:nvSpPr>
            <p:cNvPr id="25" name="íślíḋè-TextBox 65"/>
            <p:cNvSpPr txBox="1">
              <a:spLocks/>
            </p:cNvSpPr>
            <p:nvPr/>
          </p:nvSpPr>
          <p:spPr>
            <a:xfrm>
              <a:off x="773668" y="2964294"/>
              <a:ext cx="2566546" cy="666724"/>
            </a:xfrm>
            <a:prstGeom prst="rect">
              <a:avLst/>
            </a:prstGeom>
          </p:spPr>
          <p:txBody>
            <a:bodyPr wrap="square" lIns="0" tIns="0" rIns="0" bIns="0" anchor="t" anchorCtr="1">
              <a:normAutofit lnSpcReduction="10000"/>
            </a:bodyPr>
            <a:lstStyle/>
            <a:p>
              <a:pPr algn="ctr">
                <a:lnSpc>
                  <a:spcPct val="120000"/>
                </a:lnSpc>
              </a:pPr>
              <a:r>
                <a:rPr lang="zh-CN" altLang="en-US" sz="900" dirty="0"/>
                <a:t>志愿工作在当今已经被认为是谋求个人发展，提高专业技术、提高社会地位、融入新社团、增加社会资本、改变生活方式、感受生活乐趣、获得有偿工作经验和就业等等的一种手段</a:t>
              </a:r>
              <a:r>
                <a:rPr lang="zh-CN" altLang="en-US" sz="1100" dirty="0"/>
                <a:t>。</a:t>
              </a:r>
            </a:p>
          </p:txBody>
        </p:sp>
      </p:grpSp>
      <p:grpSp>
        <p:nvGrpSpPr>
          <p:cNvPr id="18" name="Group 66"/>
          <p:cNvGrpSpPr/>
          <p:nvPr/>
        </p:nvGrpSpPr>
        <p:grpSpPr>
          <a:xfrm>
            <a:off x="6906419" y="5089792"/>
            <a:ext cx="2286698" cy="882168"/>
            <a:chOff x="773668" y="2748850"/>
            <a:chExt cx="2286698" cy="882168"/>
          </a:xfrm>
        </p:grpSpPr>
        <p:sp>
          <p:nvSpPr>
            <p:cNvPr id="22" name="íślíḋè-TextBox 67"/>
            <p:cNvSpPr txBox="1">
              <a:spLocks/>
            </p:cNvSpPr>
            <p:nvPr/>
          </p:nvSpPr>
          <p:spPr>
            <a:xfrm>
              <a:off x="773668" y="2748850"/>
              <a:ext cx="2286698" cy="215444"/>
            </a:xfrm>
            <a:prstGeom prst="rect">
              <a:avLst/>
            </a:prstGeom>
          </p:spPr>
          <p:txBody>
            <a:bodyPr wrap="none" lIns="0" tIns="0" rIns="0" bIns="0">
              <a:normAutofit/>
            </a:bodyPr>
            <a:lstStyle/>
            <a:p>
              <a:pPr algn="ctr">
                <a:defRPr/>
              </a:pPr>
              <a:r>
                <a:rPr lang="zh-CN" altLang="en-US" sz="1400" b="1" dirty="0" smtClean="0">
                  <a:solidFill>
                    <a:schemeClr val="accent3">
                      <a:lumMod val="75000"/>
                    </a:schemeClr>
                  </a:solidFill>
                  <a:latin typeface="+mj-ea"/>
                </a:rPr>
                <a:t>家庭志愿者</a:t>
              </a:r>
              <a:endParaRPr lang="zh-CN" altLang="en-US" sz="1400" b="1" dirty="0">
                <a:solidFill>
                  <a:schemeClr val="accent3">
                    <a:lumMod val="75000"/>
                  </a:schemeClr>
                </a:solidFill>
                <a:latin typeface="+mj-ea"/>
              </a:endParaRPr>
            </a:p>
          </p:txBody>
        </p:sp>
        <p:sp>
          <p:nvSpPr>
            <p:cNvPr id="23" name="íślíḋè-TextBox 68"/>
            <p:cNvSpPr txBox="1">
              <a:spLocks/>
            </p:cNvSpPr>
            <p:nvPr/>
          </p:nvSpPr>
          <p:spPr>
            <a:xfrm>
              <a:off x="773668" y="2964294"/>
              <a:ext cx="2286698" cy="666724"/>
            </a:xfrm>
            <a:prstGeom prst="rect">
              <a:avLst/>
            </a:prstGeom>
          </p:spPr>
          <p:txBody>
            <a:bodyPr wrap="square" lIns="0" tIns="0" rIns="0" bIns="0" anchor="t" anchorCtr="1">
              <a:normAutofit/>
            </a:bodyPr>
            <a:lstStyle/>
            <a:p>
              <a:pPr algn="ctr">
                <a:lnSpc>
                  <a:spcPct val="120000"/>
                </a:lnSpc>
              </a:pPr>
              <a:r>
                <a:rPr lang="zh-CN" altLang="en-US" sz="1100"/>
                <a:t>此部分内容作为文字排版占位显示</a:t>
              </a:r>
              <a:br>
                <a:rPr lang="zh-CN" altLang="en-US" sz="1100"/>
              </a:br>
              <a:r>
                <a:rPr lang="zh-CN" altLang="en-US" sz="1100"/>
                <a:t>（建议使用主题字体）</a:t>
              </a:r>
            </a:p>
          </p:txBody>
        </p:sp>
      </p:grpSp>
      <p:grpSp>
        <p:nvGrpSpPr>
          <p:cNvPr id="19" name="Group 69"/>
          <p:cNvGrpSpPr/>
          <p:nvPr/>
        </p:nvGrpSpPr>
        <p:grpSpPr>
          <a:xfrm>
            <a:off x="8787546" y="4149080"/>
            <a:ext cx="2286698" cy="882168"/>
            <a:chOff x="773668" y="2748850"/>
            <a:chExt cx="2286698" cy="882168"/>
          </a:xfrm>
        </p:grpSpPr>
        <p:sp>
          <p:nvSpPr>
            <p:cNvPr id="20" name="íślíḋè-TextBox 70"/>
            <p:cNvSpPr txBox="1">
              <a:spLocks/>
            </p:cNvSpPr>
            <p:nvPr/>
          </p:nvSpPr>
          <p:spPr>
            <a:xfrm>
              <a:off x="773668" y="2748850"/>
              <a:ext cx="2286698" cy="215444"/>
            </a:xfrm>
            <a:prstGeom prst="rect">
              <a:avLst/>
            </a:prstGeom>
          </p:spPr>
          <p:txBody>
            <a:bodyPr wrap="none" lIns="0" tIns="0" rIns="0" bIns="0">
              <a:normAutofit/>
            </a:bodyPr>
            <a:lstStyle/>
            <a:p>
              <a:pPr algn="ctr"/>
              <a:r>
                <a:rPr lang="zh-CN" altLang="en-US" sz="1400" b="1" dirty="0" smtClean="0">
                  <a:solidFill>
                    <a:schemeClr val="accent3">
                      <a:lumMod val="75000"/>
                    </a:schemeClr>
                  </a:solidFill>
                </a:rPr>
                <a:t>公司志愿者</a:t>
              </a:r>
              <a:endParaRPr lang="zh-CN" altLang="en-US" sz="1400" b="1" dirty="0">
                <a:solidFill>
                  <a:schemeClr val="accent3">
                    <a:lumMod val="75000"/>
                  </a:schemeClr>
                </a:solidFill>
              </a:endParaRPr>
            </a:p>
          </p:txBody>
        </p:sp>
        <p:sp>
          <p:nvSpPr>
            <p:cNvPr id="21" name="íślíḋè-TextBox 71"/>
            <p:cNvSpPr txBox="1">
              <a:spLocks/>
            </p:cNvSpPr>
            <p:nvPr/>
          </p:nvSpPr>
          <p:spPr>
            <a:xfrm>
              <a:off x="773668" y="2964294"/>
              <a:ext cx="2286698" cy="666724"/>
            </a:xfrm>
            <a:prstGeom prst="rect">
              <a:avLst/>
            </a:prstGeom>
          </p:spPr>
          <p:txBody>
            <a:bodyPr wrap="square" lIns="0" tIns="0" rIns="0" bIns="0" anchor="t" anchorCtr="1">
              <a:normAutofit/>
            </a:bodyPr>
            <a:lstStyle/>
            <a:p>
              <a:pPr algn="ctr">
                <a:lnSpc>
                  <a:spcPct val="120000"/>
                </a:lnSpc>
              </a:pPr>
              <a:r>
                <a:rPr lang="zh-CN" altLang="en-US" sz="1100" dirty="0"/>
                <a:t>此部分内容作为文字排版占位显示</a:t>
              </a:r>
              <a:br>
                <a:rPr lang="zh-CN" altLang="en-US" sz="1100" dirty="0"/>
              </a:br>
              <a:r>
                <a:rPr lang="zh-CN" altLang="en-US" sz="1100" dirty="0"/>
                <a:t>（建议使用主题字体）</a:t>
              </a:r>
            </a:p>
          </p:txBody>
        </p:sp>
      </p:grpSp>
      <p:sp>
        <p:nvSpPr>
          <p:cNvPr id="61" name="五边形 60"/>
          <p:cNvSpPr/>
          <p:nvPr/>
        </p:nvSpPr>
        <p:spPr>
          <a:xfrm>
            <a:off x="-176645" y="421778"/>
            <a:ext cx="2410691" cy="748145"/>
          </a:xfrm>
          <a:prstGeom prst="homePlate">
            <a:avLst/>
          </a:prstGeom>
          <a:solidFill>
            <a:schemeClr val="accent1">
              <a:lumMod val="60000"/>
              <a:lumOff val="40000"/>
            </a:schemeClr>
          </a:solidFill>
          <a:ln>
            <a:noFill/>
          </a:ln>
          <a:effectLst>
            <a:outerShdw blurRad="50800" dist="88900" dir="2700000" algn="tl" rotWithShape="0">
              <a:schemeClr val="accent1">
                <a:lumMod val="20000"/>
                <a:lumOff val="8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smtClean="0">
                <a:solidFill>
                  <a:schemeClr val="bg1"/>
                </a:solidFill>
                <a:latin typeface="汉仪润圆-75W" panose="00020600040101010101" pitchFamily="18" charset="-122"/>
                <a:ea typeface="汉仪润圆-75W" panose="00020600040101010101" pitchFamily="18" charset="-122"/>
              </a:rPr>
              <a:t>志愿者</a:t>
            </a:r>
            <a:r>
              <a:rPr lang="en-US" altLang="zh-CN" sz="2400" dirty="0" smtClean="0">
                <a:solidFill>
                  <a:schemeClr val="bg1"/>
                </a:solidFill>
                <a:latin typeface="汉仪润圆-75W" panose="00020600040101010101" pitchFamily="18" charset="-122"/>
                <a:ea typeface="汉仪润圆-75W" panose="00020600040101010101" pitchFamily="18" charset="-122"/>
              </a:rPr>
              <a:t>-</a:t>
            </a:r>
            <a:r>
              <a:rPr lang="zh-CN" altLang="en-US" sz="2400" dirty="0">
                <a:solidFill>
                  <a:schemeClr val="bg1"/>
                </a:solidFill>
                <a:latin typeface="汉仪润圆-75W" panose="00020600040101010101" pitchFamily="18" charset="-122"/>
                <a:ea typeface="汉仪润圆-75W" panose="00020600040101010101" pitchFamily="18" charset="-122"/>
              </a:rPr>
              <a:t>类型</a:t>
            </a:r>
          </a:p>
        </p:txBody>
      </p:sp>
    </p:spTree>
    <p:custDataLst>
      <p:tags r:id="rId1"/>
    </p:custDataLst>
    <p:extLst>
      <p:ext uri="{BB962C8B-B14F-4D97-AF65-F5344CB8AC3E}">
        <p14:creationId xmlns:p14="http://schemas.microsoft.com/office/powerpoint/2010/main" val="986909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Effect transition="in" filter="fade">
                                      <p:cBhvr>
                                        <p:cTn id="27" dur="500"/>
                                        <p:tgtEl>
                                          <p:spTgt spid="6"/>
                                        </p:tgtEl>
                                      </p:cBhvr>
                                    </p:animEffect>
                                  </p:childTnLst>
                                </p:cTn>
                              </p:par>
                              <p:par>
                                <p:cTn id="28" presetID="53" presetClass="entr" presetSubtype="16" fill="hold" nodeType="with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p:cTn id="30" dur="500" fill="hold"/>
                                        <p:tgtEl>
                                          <p:spTgt spid="5"/>
                                        </p:tgtEl>
                                        <p:attrNameLst>
                                          <p:attrName>ppt_w</p:attrName>
                                        </p:attrNameLst>
                                      </p:cBhvr>
                                      <p:tavLst>
                                        <p:tav tm="0">
                                          <p:val>
                                            <p:fltVal val="0"/>
                                          </p:val>
                                        </p:tav>
                                        <p:tav tm="100000">
                                          <p:val>
                                            <p:strVal val="#ppt_w"/>
                                          </p:val>
                                        </p:tav>
                                      </p:tavLst>
                                    </p:anim>
                                    <p:anim calcmode="lin" valueType="num">
                                      <p:cBhvr>
                                        <p:cTn id="31" dur="500" fill="hold"/>
                                        <p:tgtEl>
                                          <p:spTgt spid="5"/>
                                        </p:tgtEl>
                                        <p:attrNameLst>
                                          <p:attrName>ppt_h</p:attrName>
                                        </p:attrNameLst>
                                      </p:cBhvr>
                                      <p:tavLst>
                                        <p:tav tm="0">
                                          <p:val>
                                            <p:fltVal val="0"/>
                                          </p:val>
                                        </p:tav>
                                        <p:tav tm="100000">
                                          <p:val>
                                            <p:strVal val="#ppt_h"/>
                                          </p:val>
                                        </p:tav>
                                      </p:tavLst>
                                    </p:anim>
                                    <p:animEffect transition="in" filter="fade">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nodeType="click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p:cTn id="37" dur="500" fill="hold"/>
                                        <p:tgtEl>
                                          <p:spTgt spid="16"/>
                                        </p:tgtEl>
                                        <p:attrNameLst>
                                          <p:attrName>ppt_w</p:attrName>
                                        </p:attrNameLst>
                                      </p:cBhvr>
                                      <p:tavLst>
                                        <p:tav tm="0">
                                          <p:val>
                                            <p:fltVal val="0"/>
                                          </p:val>
                                        </p:tav>
                                        <p:tav tm="100000">
                                          <p:val>
                                            <p:strVal val="#ppt_w"/>
                                          </p:val>
                                        </p:tav>
                                      </p:tavLst>
                                    </p:anim>
                                    <p:anim calcmode="lin" valueType="num">
                                      <p:cBhvr>
                                        <p:cTn id="38" dur="500" fill="hold"/>
                                        <p:tgtEl>
                                          <p:spTgt spid="16"/>
                                        </p:tgtEl>
                                        <p:attrNameLst>
                                          <p:attrName>ppt_h</p:attrName>
                                        </p:attrNameLst>
                                      </p:cBhvr>
                                      <p:tavLst>
                                        <p:tav tm="0">
                                          <p:val>
                                            <p:fltVal val="0"/>
                                          </p:val>
                                        </p:tav>
                                        <p:tav tm="100000">
                                          <p:val>
                                            <p:strVal val="#ppt_h"/>
                                          </p:val>
                                        </p:tav>
                                      </p:tavLst>
                                    </p:anim>
                                    <p:animEffect transition="in" filter="fade">
                                      <p:cBhvr>
                                        <p:cTn id="39" dur="500"/>
                                        <p:tgtEl>
                                          <p:spTgt spid="16"/>
                                        </p:tgtEl>
                                      </p:cBhvr>
                                    </p:animEffect>
                                  </p:childTnLst>
                                </p:cTn>
                              </p:par>
                              <p:par>
                                <p:cTn id="40" presetID="53" presetClass="entr" presetSubtype="16" fill="hold" nodeType="withEffect">
                                  <p:stCondLst>
                                    <p:cond delay="0"/>
                                  </p:stCondLst>
                                  <p:childTnLst>
                                    <p:set>
                                      <p:cBhvr>
                                        <p:cTn id="41" dur="1" fill="hold">
                                          <p:stCondLst>
                                            <p:cond delay="0"/>
                                          </p:stCondLst>
                                        </p:cTn>
                                        <p:tgtEl>
                                          <p:spTgt spid="7"/>
                                        </p:tgtEl>
                                        <p:attrNameLst>
                                          <p:attrName>style.visibility</p:attrName>
                                        </p:attrNameLst>
                                      </p:cBhvr>
                                      <p:to>
                                        <p:strVal val="visible"/>
                                      </p:to>
                                    </p:set>
                                    <p:anim calcmode="lin" valueType="num">
                                      <p:cBhvr>
                                        <p:cTn id="42" dur="500" fill="hold"/>
                                        <p:tgtEl>
                                          <p:spTgt spid="7"/>
                                        </p:tgtEl>
                                        <p:attrNameLst>
                                          <p:attrName>ppt_w</p:attrName>
                                        </p:attrNameLst>
                                      </p:cBhvr>
                                      <p:tavLst>
                                        <p:tav tm="0">
                                          <p:val>
                                            <p:fltVal val="0"/>
                                          </p:val>
                                        </p:tav>
                                        <p:tav tm="100000">
                                          <p:val>
                                            <p:strVal val="#ppt_w"/>
                                          </p:val>
                                        </p:tav>
                                      </p:tavLst>
                                    </p:anim>
                                    <p:anim calcmode="lin" valueType="num">
                                      <p:cBhvr>
                                        <p:cTn id="43" dur="500" fill="hold"/>
                                        <p:tgtEl>
                                          <p:spTgt spid="7"/>
                                        </p:tgtEl>
                                        <p:attrNameLst>
                                          <p:attrName>ppt_h</p:attrName>
                                        </p:attrNameLst>
                                      </p:cBhvr>
                                      <p:tavLst>
                                        <p:tav tm="0">
                                          <p:val>
                                            <p:fltVal val="0"/>
                                          </p:val>
                                        </p:tav>
                                        <p:tav tm="100000">
                                          <p:val>
                                            <p:strVal val="#ppt_h"/>
                                          </p:val>
                                        </p:tav>
                                      </p:tavLst>
                                    </p:anim>
                                    <p:animEffect transition="in" filter="fade">
                                      <p:cBhvr>
                                        <p:cTn id="44" dur="500"/>
                                        <p:tgtEl>
                                          <p:spTgt spid="7"/>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17"/>
                                        </p:tgtEl>
                                        <p:attrNameLst>
                                          <p:attrName>style.visibility</p:attrName>
                                        </p:attrNameLst>
                                      </p:cBhvr>
                                      <p:to>
                                        <p:strVal val="visible"/>
                                      </p:to>
                                    </p:set>
                                    <p:anim calcmode="lin" valueType="num">
                                      <p:cBhvr>
                                        <p:cTn id="49" dur="500" fill="hold"/>
                                        <p:tgtEl>
                                          <p:spTgt spid="17"/>
                                        </p:tgtEl>
                                        <p:attrNameLst>
                                          <p:attrName>ppt_w</p:attrName>
                                        </p:attrNameLst>
                                      </p:cBhvr>
                                      <p:tavLst>
                                        <p:tav tm="0">
                                          <p:val>
                                            <p:fltVal val="0"/>
                                          </p:val>
                                        </p:tav>
                                        <p:tav tm="100000">
                                          <p:val>
                                            <p:strVal val="#ppt_w"/>
                                          </p:val>
                                        </p:tav>
                                      </p:tavLst>
                                    </p:anim>
                                    <p:anim calcmode="lin" valueType="num">
                                      <p:cBhvr>
                                        <p:cTn id="50" dur="500" fill="hold"/>
                                        <p:tgtEl>
                                          <p:spTgt spid="17"/>
                                        </p:tgtEl>
                                        <p:attrNameLst>
                                          <p:attrName>ppt_h</p:attrName>
                                        </p:attrNameLst>
                                      </p:cBhvr>
                                      <p:tavLst>
                                        <p:tav tm="0">
                                          <p:val>
                                            <p:fltVal val="0"/>
                                          </p:val>
                                        </p:tav>
                                        <p:tav tm="100000">
                                          <p:val>
                                            <p:strVal val="#ppt_h"/>
                                          </p:val>
                                        </p:tav>
                                      </p:tavLst>
                                    </p:anim>
                                    <p:animEffect transition="in" filter="fade">
                                      <p:cBhvr>
                                        <p:cTn id="51" dur="500"/>
                                        <p:tgtEl>
                                          <p:spTgt spid="17"/>
                                        </p:tgtEl>
                                      </p:cBhvr>
                                    </p:animEffect>
                                  </p:childTnLst>
                                </p:cTn>
                              </p:par>
                              <p:par>
                                <p:cTn id="52" presetID="53" presetClass="entr" presetSubtype="16" fill="hold" nodeType="withEffect">
                                  <p:stCondLst>
                                    <p:cond delay="0"/>
                                  </p:stCondLst>
                                  <p:childTnLst>
                                    <p:set>
                                      <p:cBhvr>
                                        <p:cTn id="53" dur="1" fill="hold">
                                          <p:stCondLst>
                                            <p:cond delay="0"/>
                                          </p:stCondLst>
                                        </p:cTn>
                                        <p:tgtEl>
                                          <p:spTgt spid="10"/>
                                        </p:tgtEl>
                                        <p:attrNameLst>
                                          <p:attrName>style.visibility</p:attrName>
                                        </p:attrNameLst>
                                      </p:cBhvr>
                                      <p:to>
                                        <p:strVal val="visible"/>
                                      </p:to>
                                    </p:set>
                                    <p:anim calcmode="lin" valueType="num">
                                      <p:cBhvr>
                                        <p:cTn id="54" dur="500" fill="hold"/>
                                        <p:tgtEl>
                                          <p:spTgt spid="10"/>
                                        </p:tgtEl>
                                        <p:attrNameLst>
                                          <p:attrName>ppt_w</p:attrName>
                                        </p:attrNameLst>
                                      </p:cBhvr>
                                      <p:tavLst>
                                        <p:tav tm="0">
                                          <p:val>
                                            <p:fltVal val="0"/>
                                          </p:val>
                                        </p:tav>
                                        <p:tav tm="100000">
                                          <p:val>
                                            <p:strVal val="#ppt_w"/>
                                          </p:val>
                                        </p:tav>
                                      </p:tavLst>
                                    </p:anim>
                                    <p:anim calcmode="lin" valueType="num">
                                      <p:cBhvr>
                                        <p:cTn id="55" dur="500" fill="hold"/>
                                        <p:tgtEl>
                                          <p:spTgt spid="10"/>
                                        </p:tgtEl>
                                        <p:attrNameLst>
                                          <p:attrName>ppt_h</p:attrName>
                                        </p:attrNameLst>
                                      </p:cBhvr>
                                      <p:tavLst>
                                        <p:tav tm="0">
                                          <p:val>
                                            <p:fltVal val="0"/>
                                          </p:val>
                                        </p:tav>
                                        <p:tav tm="100000">
                                          <p:val>
                                            <p:strVal val="#ppt_h"/>
                                          </p:val>
                                        </p:tav>
                                      </p:tavLst>
                                    </p:anim>
                                    <p:animEffect transition="in" filter="fade">
                                      <p:cBhvr>
                                        <p:cTn id="56" dur="500"/>
                                        <p:tgtEl>
                                          <p:spTgt spid="10"/>
                                        </p:tgtEl>
                                      </p:cBhvr>
                                    </p:animEffect>
                                  </p:childTnLst>
                                </p:cTn>
                              </p:par>
                            </p:childTnLst>
                          </p:cTn>
                        </p:par>
                      </p:childTnLst>
                    </p:cTn>
                  </p:par>
                  <p:par>
                    <p:cTn id="57" fill="hold">
                      <p:stCondLst>
                        <p:cond delay="indefinite"/>
                      </p:stCondLst>
                      <p:childTnLst>
                        <p:par>
                          <p:cTn id="58" fill="hold">
                            <p:stCondLst>
                              <p:cond delay="0"/>
                            </p:stCondLst>
                            <p:childTnLst>
                              <p:par>
                                <p:cTn id="59" presetID="53" presetClass="entr" presetSubtype="16" fill="hold" nodeType="clickEffect">
                                  <p:stCondLst>
                                    <p:cond delay="0"/>
                                  </p:stCondLst>
                                  <p:childTnLst>
                                    <p:set>
                                      <p:cBhvr>
                                        <p:cTn id="60" dur="1" fill="hold">
                                          <p:stCondLst>
                                            <p:cond delay="0"/>
                                          </p:stCondLst>
                                        </p:cTn>
                                        <p:tgtEl>
                                          <p:spTgt spid="18"/>
                                        </p:tgtEl>
                                        <p:attrNameLst>
                                          <p:attrName>style.visibility</p:attrName>
                                        </p:attrNameLst>
                                      </p:cBhvr>
                                      <p:to>
                                        <p:strVal val="visible"/>
                                      </p:to>
                                    </p:set>
                                    <p:anim calcmode="lin" valueType="num">
                                      <p:cBhvr>
                                        <p:cTn id="61" dur="500" fill="hold"/>
                                        <p:tgtEl>
                                          <p:spTgt spid="18"/>
                                        </p:tgtEl>
                                        <p:attrNameLst>
                                          <p:attrName>ppt_w</p:attrName>
                                        </p:attrNameLst>
                                      </p:cBhvr>
                                      <p:tavLst>
                                        <p:tav tm="0">
                                          <p:val>
                                            <p:fltVal val="0"/>
                                          </p:val>
                                        </p:tav>
                                        <p:tav tm="100000">
                                          <p:val>
                                            <p:strVal val="#ppt_w"/>
                                          </p:val>
                                        </p:tav>
                                      </p:tavLst>
                                    </p:anim>
                                    <p:anim calcmode="lin" valueType="num">
                                      <p:cBhvr>
                                        <p:cTn id="62" dur="500" fill="hold"/>
                                        <p:tgtEl>
                                          <p:spTgt spid="18"/>
                                        </p:tgtEl>
                                        <p:attrNameLst>
                                          <p:attrName>ppt_h</p:attrName>
                                        </p:attrNameLst>
                                      </p:cBhvr>
                                      <p:tavLst>
                                        <p:tav tm="0">
                                          <p:val>
                                            <p:fltVal val="0"/>
                                          </p:val>
                                        </p:tav>
                                        <p:tav tm="100000">
                                          <p:val>
                                            <p:strVal val="#ppt_h"/>
                                          </p:val>
                                        </p:tav>
                                      </p:tavLst>
                                    </p:anim>
                                    <p:animEffect transition="in" filter="fade">
                                      <p:cBhvr>
                                        <p:cTn id="63" dur="500"/>
                                        <p:tgtEl>
                                          <p:spTgt spid="18"/>
                                        </p:tgtEl>
                                      </p:cBhvr>
                                    </p:animEffect>
                                  </p:childTnLst>
                                </p:cTn>
                              </p:par>
                              <p:par>
                                <p:cTn id="64" presetID="53" presetClass="entr" presetSubtype="16" fill="hold" nodeType="withEffect">
                                  <p:stCondLst>
                                    <p:cond delay="0"/>
                                  </p:stCondLst>
                                  <p:childTnLst>
                                    <p:set>
                                      <p:cBhvr>
                                        <p:cTn id="65" dur="1" fill="hold">
                                          <p:stCondLst>
                                            <p:cond delay="0"/>
                                          </p:stCondLst>
                                        </p:cTn>
                                        <p:tgtEl>
                                          <p:spTgt spid="8"/>
                                        </p:tgtEl>
                                        <p:attrNameLst>
                                          <p:attrName>style.visibility</p:attrName>
                                        </p:attrNameLst>
                                      </p:cBhvr>
                                      <p:to>
                                        <p:strVal val="visible"/>
                                      </p:to>
                                    </p:set>
                                    <p:anim calcmode="lin" valueType="num">
                                      <p:cBhvr>
                                        <p:cTn id="66" dur="500" fill="hold"/>
                                        <p:tgtEl>
                                          <p:spTgt spid="8"/>
                                        </p:tgtEl>
                                        <p:attrNameLst>
                                          <p:attrName>ppt_w</p:attrName>
                                        </p:attrNameLst>
                                      </p:cBhvr>
                                      <p:tavLst>
                                        <p:tav tm="0">
                                          <p:val>
                                            <p:fltVal val="0"/>
                                          </p:val>
                                        </p:tav>
                                        <p:tav tm="100000">
                                          <p:val>
                                            <p:strVal val="#ppt_w"/>
                                          </p:val>
                                        </p:tav>
                                      </p:tavLst>
                                    </p:anim>
                                    <p:anim calcmode="lin" valueType="num">
                                      <p:cBhvr>
                                        <p:cTn id="67" dur="500" fill="hold"/>
                                        <p:tgtEl>
                                          <p:spTgt spid="8"/>
                                        </p:tgtEl>
                                        <p:attrNameLst>
                                          <p:attrName>ppt_h</p:attrName>
                                        </p:attrNameLst>
                                      </p:cBhvr>
                                      <p:tavLst>
                                        <p:tav tm="0">
                                          <p:val>
                                            <p:fltVal val="0"/>
                                          </p:val>
                                        </p:tav>
                                        <p:tav tm="100000">
                                          <p:val>
                                            <p:strVal val="#ppt_h"/>
                                          </p:val>
                                        </p:tav>
                                      </p:tavLst>
                                    </p:anim>
                                    <p:animEffect transition="in" filter="fade">
                                      <p:cBhvr>
                                        <p:cTn id="68" dur="500"/>
                                        <p:tgtEl>
                                          <p:spTgt spid="8"/>
                                        </p:tgtEl>
                                      </p:cBhvr>
                                    </p:animEffect>
                                  </p:childTnLst>
                                </p:cTn>
                              </p:par>
                            </p:childTnLst>
                          </p:cTn>
                        </p:par>
                      </p:childTnLst>
                    </p:cTn>
                  </p:par>
                  <p:par>
                    <p:cTn id="69" fill="hold">
                      <p:stCondLst>
                        <p:cond delay="indefinite"/>
                      </p:stCondLst>
                      <p:childTnLst>
                        <p:par>
                          <p:cTn id="70" fill="hold">
                            <p:stCondLst>
                              <p:cond delay="0"/>
                            </p:stCondLst>
                            <p:childTnLst>
                              <p:par>
                                <p:cTn id="71" presetID="53" presetClass="entr" presetSubtype="16" fill="hold" nodeType="clickEffect">
                                  <p:stCondLst>
                                    <p:cond delay="0"/>
                                  </p:stCondLst>
                                  <p:childTnLst>
                                    <p:set>
                                      <p:cBhvr>
                                        <p:cTn id="72" dur="1" fill="hold">
                                          <p:stCondLst>
                                            <p:cond delay="0"/>
                                          </p:stCondLst>
                                        </p:cTn>
                                        <p:tgtEl>
                                          <p:spTgt spid="19"/>
                                        </p:tgtEl>
                                        <p:attrNameLst>
                                          <p:attrName>style.visibility</p:attrName>
                                        </p:attrNameLst>
                                      </p:cBhvr>
                                      <p:to>
                                        <p:strVal val="visible"/>
                                      </p:to>
                                    </p:set>
                                    <p:anim calcmode="lin" valueType="num">
                                      <p:cBhvr>
                                        <p:cTn id="73" dur="500" fill="hold"/>
                                        <p:tgtEl>
                                          <p:spTgt spid="19"/>
                                        </p:tgtEl>
                                        <p:attrNameLst>
                                          <p:attrName>ppt_w</p:attrName>
                                        </p:attrNameLst>
                                      </p:cBhvr>
                                      <p:tavLst>
                                        <p:tav tm="0">
                                          <p:val>
                                            <p:fltVal val="0"/>
                                          </p:val>
                                        </p:tav>
                                        <p:tav tm="100000">
                                          <p:val>
                                            <p:strVal val="#ppt_w"/>
                                          </p:val>
                                        </p:tav>
                                      </p:tavLst>
                                    </p:anim>
                                    <p:anim calcmode="lin" valueType="num">
                                      <p:cBhvr>
                                        <p:cTn id="74" dur="500" fill="hold"/>
                                        <p:tgtEl>
                                          <p:spTgt spid="19"/>
                                        </p:tgtEl>
                                        <p:attrNameLst>
                                          <p:attrName>ppt_h</p:attrName>
                                        </p:attrNameLst>
                                      </p:cBhvr>
                                      <p:tavLst>
                                        <p:tav tm="0">
                                          <p:val>
                                            <p:fltVal val="0"/>
                                          </p:val>
                                        </p:tav>
                                        <p:tav tm="100000">
                                          <p:val>
                                            <p:strVal val="#ppt_h"/>
                                          </p:val>
                                        </p:tav>
                                      </p:tavLst>
                                    </p:anim>
                                    <p:animEffect transition="in" filter="fade">
                                      <p:cBhvr>
                                        <p:cTn id="75" dur="500"/>
                                        <p:tgtEl>
                                          <p:spTgt spid="19"/>
                                        </p:tgtEl>
                                      </p:cBhvr>
                                    </p:animEffect>
                                  </p:childTnLst>
                                </p:cTn>
                              </p:par>
                              <p:par>
                                <p:cTn id="76" presetID="53" presetClass="entr" presetSubtype="16" fill="hold" nodeType="withEffect">
                                  <p:stCondLst>
                                    <p:cond delay="0"/>
                                  </p:stCondLst>
                                  <p:childTnLst>
                                    <p:set>
                                      <p:cBhvr>
                                        <p:cTn id="77" dur="1" fill="hold">
                                          <p:stCondLst>
                                            <p:cond delay="0"/>
                                          </p:stCondLst>
                                        </p:cTn>
                                        <p:tgtEl>
                                          <p:spTgt spid="9"/>
                                        </p:tgtEl>
                                        <p:attrNameLst>
                                          <p:attrName>style.visibility</p:attrName>
                                        </p:attrNameLst>
                                      </p:cBhvr>
                                      <p:to>
                                        <p:strVal val="visible"/>
                                      </p:to>
                                    </p:set>
                                    <p:anim calcmode="lin" valueType="num">
                                      <p:cBhvr>
                                        <p:cTn id="78" dur="500" fill="hold"/>
                                        <p:tgtEl>
                                          <p:spTgt spid="9"/>
                                        </p:tgtEl>
                                        <p:attrNameLst>
                                          <p:attrName>ppt_w</p:attrName>
                                        </p:attrNameLst>
                                      </p:cBhvr>
                                      <p:tavLst>
                                        <p:tav tm="0">
                                          <p:val>
                                            <p:fltVal val="0"/>
                                          </p:val>
                                        </p:tav>
                                        <p:tav tm="100000">
                                          <p:val>
                                            <p:strVal val="#ppt_w"/>
                                          </p:val>
                                        </p:tav>
                                      </p:tavLst>
                                    </p:anim>
                                    <p:anim calcmode="lin" valueType="num">
                                      <p:cBhvr>
                                        <p:cTn id="79" dur="500" fill="hold"/>
                                        <p:tgtEl>
                                          <p:spTgt spid="9"/>
                                        </p:tgtEl>
                                        <p:attrNameLst>
                                          <p:attrName>ppt_h</p:attrName>
                                        </p:attrNameLst>
                                      </p:cBhvr>
                                      <p:tavLst>
                                        <p:tav tm="0">
                                          <p:val>
                                            <p:fltVal val="0"/>
                                          </p:val>
                                        </p:tav>
                                        <p:tav tm="100000">
                                          <p:val>
                                            <p:strVal val="#ppt_h"/>
                                          </p:val>
                                        </p:tav>
                                      </p:tavLst>
                                    </p:anim>
                                    <p:animEffect transition="in" filter="fade">
                                      <p:cBhvr>
                                        <p:cTn id="8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图片 23"/>
          <p:cNvPicPr>
            <a:picLocks noChangeAspect="1"/>
          </p:cNvPicPr>
          <p:nvPr/>
        </p:nvPicPr>
        <p:blipFill rotWithShape="1">
          <a:blip r:embed="rId4">
            <a:extLst>
              <a:ext uri="{28A0092B-C50C-407E-A947-70E740481C1C}">
                <a14:useLocalDpi xmlns:a14="http://schemas.microsoft.com/office/drawing/2010/main" val="0"/>
              </a:ext>
            </a:extLst>
          </a:blip>
          <a:srcRect l="958" t="694" b="1"/>
          <a:stretch/>
        </p:blipFill>
        <p:spPr>
          <a:xfrm>
            <a:off x="-19251" y="-19251"/>
            <a:ext cx="12211251" cy="6886624"/>
          </a:xfrm>
          <a:prstGeom prst="rect">
            <a:avLst/>
          </a:prstGeom>
        </p:spPr>
      </p:pic>
      <p:sp>
        <p:nvSpPr>
          <p:cNvPr id="4" name="îŝḷîḓé-Rectangle 3"/>
          <p:cNvSpPr/>
          <p:nvPr/>
        </p:nvSpPr>
        <p:spPr>
          <a:xfrm>
            <a:off x="2135560" y="1699340"/>
            <a:ext cx="7920880" cy="2233716"/>
          </a:xfrm>
          <a:prstGeom prst="rect">
            <a:avLst/>
          </a:prstGeom>
          <a:noFill/>
          <a:ln>
            <a:solidFill>
              <a:schemeClr val="tx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5" name="组合 4"/>
          <p:cNvGrpSpPr/>
          <p:nvPr/>
        </p:nvGrpSpPr>
        <p:grpSpPr>
          <a:xfrm>
            <a:off x="952761" y="4770871"/>
            <a:ext cx="2287553" cy="1046002"/>
            <a:chOff x="8662573" y="1518902"/>
            <a:chExt cx="2578029" cy="1046002"/>
          </a:xfrm>
        </p:grpSpPr>
        <p:sp>
          <p:nvSpPr>
            <p:cNvPr id="21" name="îŝḷîḓé-TextBox 5"/>
            <p:cNvSpPr txBox="1"/>
            <p:nvPr/>
          </p:nvSpPr>
          <p:spPr>
            <a:xfrm>
              <a:off x="8662573" y="1839896"/>
              <a:ext cx="2578029" cy="725008"/>
            </a:xfrm>
            <a:prstGeom prst="rect">
              <a:avLst/>
            </a:prstGeom>
            <a:noFill/>
          </p:spPr>
          <p:txBody>
            <a:bodyPr wrap="square" lIns="90000" tIns="46800" rIns="90000" bIns="46800" anchor="t">
              <a:normAutofit/>
            </a:bodyPr>
            <a:lstStyle/>
            <a:p>
              <a:pPr algn="ctr" defTabSz="914378">
                <a:lnSpc>
                  <a:spcPct val="120000"/>
                </a:lnSpc>
                <a:spcBef>
                  <a:spcPct val="0"/>
                </a:spcBef>
                <a:defRPr/>
              </a:pPr>
              <a:r>
                <a:rPr lang="zh-CN" altLang="en-US" sz="1100" dirty="0" smtClean="0"/>
                <a:t>志愿者自愿贡献个人的时间与精力，不计较任何报酬与得失</a:t>
              </a:r>
              <a:endParaRPr lang="zh-CN" altLang="en-US" sz="1100" dirty="0"/>
            </a:p>
          </p:txBody>
        </p:sp>
        <p:sp>
          <p:nvSpPr>
            <p:cNvPr id="22" name="îŝḷîḓé-Rectangle 21"/>
            <p:cNvSpPr/>
            <p:nvPr/>
          </p:nvSpPr>
          <p:spPr>
            <a:xfrm>
              <a:off x="8662573" y="1518902"/>
              <a:ext cx="2578029" cy="320994"/>
            </a:xfrm>
            <a:prstGeom prst="rect">
              <a:avLst/>
            </a:prstGeom>
          </p:spPr>
          <p:txBody>
            <a:bodyPr wrap="none" lIns="90000" tIns="46800" rIns="90000" bIns="46800" anchor="b">
              <a:normAutofit lnSpcReduction="10000"/>
            </a:bodyPr>
            <a:lstStyle/>
            <a:p>
              <a:pPr lvl="0" algn="ctr" defTabSz="914378">
                <a:spcBef>
                  <a:spcPct val="0"/>
                </a:spcBef>
                <a:defRPr/>
              </a:pPr>
              <a:r>
                <a:rPr lang="zh-CN" altLang="en-US" sz="1600" b="1" dirty="0"/>
                <a:t>不以获得报酬为目的</a:t>
              </a:r>
            </a:p>
          </p:txBody>
        </p:sp>
      </p:grpSp>
      <p:grpSp>
        <p:nvGrpSpPr>
          <p:cNvPr id="6" name="组合 5"/>
          <p:cNvGrpSpPr/>
          <p:nvPr/>
        </p:nvGrpSpPr>
        <p:grpSpPr>
          <a:xfrm>
            <a:off x="8902727" y="4735278"/>
            <a:ext cx="2331916" cy="1046002"/>
            <a:chOff x="8662573" y="1518902"/>
            <a:chExt cx="2578029" cy="1046002"/>
          </a:xfrm>
        </p:grpSpPr>
        <p:sp>
          <p:nvSpPr>
            <p:cNvPr id="19" name="îŝḷîḓé-TextBox 5"/>
            <p:cNvSpPr txBox="1"/>
            <p:nvPr/>
          </p:nvSpPr>
          <p:spPr>
            <a:xfrm>
              <a:off x="8662573" y="1839896"/>
              <a:ext cx="2578029" cy="725008"/>
            </a:xfrm>
            <a:prstGeom prst="rect">
              <a:avLst/>
            </a:prstGeom>
            <a:noFill/>
          </p:spPr>
          <p:txBody>
            <a:bodyPr wrap="square" lIns="90000" tIns="46800" rIns="90000" bIns="46800" anchor="t">
              <a:normAutofit/>
            </a:bodyPr>
            <a:lstStyle/>
            <a:p>
              <a:pPr algn="ctr" defTabSz="914378">
                <a:lnSpc>
                  <a:spcPct val="120000"/>
                </a:lnSpc>
                <a:spcBef>
                  <a:spcPct val="0"/>
                </a:spcBef>
                <a:defRPr/>
              </a:pPr>
              <a:r>
                <a:rPr lang="zh-CN" altLang="en-US" sz="1100" dirty="0" smtClean="0"/>
                <a:t>此部分内容作为文字排版占位显示</a:t>
              </a:r>
              <a:br>
                <a:rPr lang="zh-CN" altLang="en-US" sz="1100" dirty="0" smtClean="0"/>
              </a:br>
              <a:r>
                <a:rPr lang="zh-CN" altLang="en-US" sz="1100" dirty="0" smtClean="0"/>
                <a:t>（建议使用主题字体）</a:t>
              </a:r>
              <a:endParaRPr lang="zh-CN" altLang="en-US" sz="1100" dirty="0"/>
            </a:p>
          </p:txBody>
        </p:sp>
        <p:sp>
          <p:nvSpPr>
            <p:cNvPr id="20" name="îŝḷîḓé-Rectangle 19"/>
            <p:cNvSpPr/>
            <p:nvPr/>
          </p:nvSpPr>
          <p:spPr>
            <a:xfrm>
              <a:off x="8662573" y="1518902"/>
              <a:ext cx="2578029" cy="320994"/>
            </a:xfrm>
            <a:prstGeom prst="rect">
              <a:avLst/>
            </a:prstGeom>
          </p:spPr>
          <p:txBody>
            <a:bodyPr wrap="none" lIns="90000" tIns="46800" rIns="90000" bIns="46800" anchor="b">
              <a:normAutofit lnSpcReduction="10000"/>
            </a:bodyPr>
            <a:lstStyle/>
            <a:p>
              <a:pPr lvl="0" algn="ctr" defTabSz="914378">
                <a:spcBef>
                  <a:spcPct val="0"/>
                </a:spcBef>
                <a:defRPr/>
              </a:pPr>
              <a:r>
                <a:rPr lang="zh-CN" altLang="en-US" sz="1600" b="1" dirty="0" smtClean="0"/>
                <a:t>公益性</a:t>
              </a:r>
              <a:endParaRPr lang="zh-CN" altLang="en-US" sz="1600" b="1" dirty="0"/>
            </a:p>
          </p:txBody>
        </p:sp>
      </p:grpSp>
      <p:sp>
        <p:nvSpPr>
          <p:cNvPr id="7" name="îŝḷîḓé-Half Frame 6"/>
          <p:cNvSpPr/>
          <p:nvPr/>
        </p:nvSpPr>
        <p:spPr>
          <a:xfrm rot="2700000">
            <a:off x="1629609" y="3839542"/>
            <a:ext cx="987412" cy="987412"/>
          </a:xfrm>
          <a:prstGeom prst="halfFrame">
            <a:avLst>
              <a:gd name="adj1" fmla="val 13900"/>
              <a:gd name="adj2" fmla="val 13902"/>
            </a:avLst>
          </a:prstGeom>
          <a:solidFill>
            <a:schemeClr val="accent1">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accent1">
                  <a:lumMod val="60000"/>
                  <a:lumOff val="40000"/>
                </a:schemeClr>
              </a:solidFill>
            </a:endParaRPr>
          </a:p>
        </p:txBody>
      </p:sp>
      <p:sp>
        <p:nvSpPr>
          <p:cNvPr id="8" name="îŝḷîḓé-Half Frame 7"/>
          <p:cNvSpPr/>
          <p:nvPr/>
        </p:nvSpPr>
        <p:spPr>
          <a:xfrm rot="2700000">
            <a:off x="9548187" y="3814042"/>
            <a:ext cx="1040996" cy="1040996"/>
          </a:xfrm>
          <a:prstGeom prst="halfFrame">
            <a:avLst>
              <a:gd name="adj1" fmla="val 13900"/>
              <a:gd name="adj2" fmla="val 13902"/>
            </a:avLst>
          </a:prstGeom>
          <a:solidFill>
            <a:schemeClr val="accent1">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9" name="îŝḷîḓé-Half Frame 8"/>
          <p:cNvSpPr/>
          <p:nvPr/>
        </p:nvSpPr>
        <p:spPr>
          <a:xfrm rot="2700000">
            <a:off x="4966373" y="3372219"/>
            <a:ext cx="2259254" cy="2259254"/>
          </a:xfrm>
          <a:prstGeom prst="halfFrame">
            <a:avLst>
              <a:gd name="adj1" fmla="val 13900"/>
              <a:gd name="adj2" fmla="val 13902"/>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10" name="组合 9"/>
          <p:cNvGrpSpPr/>
          <p:nvPr/>
        </p:nvGrpSpPr>
        <p:grpSpPr>
          <a:xfrm>
            <a:off x="4942597" y="4778821"/>
            <a:ext cx="2287553" cy="1046002"/>
            <a:chOff x="8662573" y="1518902"/>
            <a:chExt cx="2578029" cy="1046002"/>
          </a:xfrm>
        </p:grpSpPr>
        <p:sp>
          <p:nvSpPr>
            <p:cNvPr id="17" name="îŝḷîḓé-TextBox 5"/>
            <p:cNvSpPr txBox="1"/>
            <p:nvPr/>
          </p:nvSpPr>
          <p:spPr>
            <a:xfrm>
              <a:off x="8662573" y="1839896"/>
              <a:ext cx="2578029" cy="725008"/>
            </a:xfrm>
            <a:prstGeom prst="rect">
              <a:avLst/>
            </a:prstGeom>
            <a:noFill/>
          </p:spPr>
          <p:txBody>
            <a:bodyPr wrap="square" lIns="90000" tIns="46800" rIns="90000" bIns="46800" anchor="t">
              <a:normAutofit/>
            </a:bodyPr>
            <a:lstStyle/>
            <a:p>
              <a:pPr algn="ctr" defTabSz="914378">
                <a:lnSpc>
                  <a:spcPct val="120000"/>
                </a:lnSpc>
                <a:spcBef>
                  <a:spcPct val="0"/>
                </a:spcBef>
                <a:defRPr/>
              </a:pPr>
              <a:r>
                <a:rPr lang="zh-CN" altLang="en-US" sz="1100" dirty="0" smtClean="0"/>
                <a:t>此部分内容作为文字排版占位显示</a:t>
              </a:r>
              <a:br>
                <a:rPr lang="zh-CN" altLang="en-US" sz="1100" dirty="0" smtClean="0"/>
              </a:br>
              <a:r>
                <a:rPr lang="zh-CN" altLang="en-US" sz="1100" dirty="0" smtClean="0"/>
                <a:t>（建议使用主题字体）</a:t>
              </a:r>
              <a:endParaRPr lang="zh-CN" altLang="en-US" sz="1100" dirty="0"/>
            </a:p>
          </p:txBody>
        </p:sp>
        <p:sp>
          <p:nvSpPr>
            <p:cNvPr id="18" name="îŝḷîḓé-Rectangle 17"/>
            <p:cNvSpPr/>
            <p:nvPr/>
          </p:nvSpPr>
          <p:spPr>
            <a:xfrm>
              <a:off x="8662573" y="1518902"/>
              <a:ext cx="2578029" cy="320994"/>
            </a:xfrm>
            <a:prstGeom prst="rect">
              <a:avLst/>
            </a:prstGeom>
          </p:spPr>
          <p:txBody>
            <a:bodyPr wrap="none" lIns="90000" tIns="46800" rIns="90000" bIns="46800" anchor="b">
              <a:normAutofit lnSpcReduction="10000"/>
            </a:bodyPr>
            <a:lstStyle/>
            <a:p>
              <a:pPr lvl="0" algn="ctr" defTabSz="914378">
                <a:spcBef>
                  <a:spcPct val="0"/>
                </a:spcBef>
                <a:defRPr/>
              </a:pPr>
              <a:r>
                <a:rPr lang="zh-CN" altLang="en-US" sz="1600" b="1" dirty="0">
                  <a:solidFill>
                    <a:schemeClr val="tx1">
                      <a:lumMod val="85000"/>
                      <a:lumOff val="15000"/>
                    </a:schemeClr>
                  </a:solidFill>
                </a:rPr>
                <a:t>有利于他人和社会的</a:t>
              </a:r>
            </a:p>
          </p:txBody>
        </p:sp>
      </p:grpSp>
      <p:grpSp>
        <p:nvGrpSpPr>
          <p:cNvPr id="11" name="组合 10"/>
          <p:cNvGrpSpPr/>
          <p:nvPr/>
        </p:nvGrpSpPr>
        <p:grpSpPr>
          <a:xfrm>
            <a:off x="3536159" y="1271292"/>
            <a:ext cx="5119683" cy="1070507"/>
            <a:chOff x="3536159" y="3725013"/>
            <a:chExt cx="5119683" cy="940702"/>
          </a:xfrm>
          <a:solidFill>
            <a:schemeClr val="bg1"/>
          </a:solidFill>
        </p:grpSpPr>
        <p:sp>
          <p:nvSpPr>
            <p:cNvPr id="15" name="îŝḷîḓé-Rectangle 14"/>
            <p:cNvSpPr/>
            <p:nvPr/>
          </p:nvSpPr>
          <p:spPr>
            <a:xfrm>
              <a:off x="3536160" y="3725013"/>
              <a:ext cx="5119682" cy="423015"/>
            </a:xfrm>
            <a:prstGeom prst="rect">
              <a:avLst/>
            </a:prstGeom>
            <a:grpFill/>
            <a:ln>
              <a:noFill/>
            </a:ln>
            <a:effectLst/>
          </p:spPr>
          <p:txBody>
            <a:bodyPr wrap="none" lIns="90000" tIns="46800" rIns="90000" bIns="46800" anchor="ctr" anchorCtr="0">
              <a:normAutofit/>
            </a:bodyPr>
            <a:lstStyle/>
            <a:p>
              <a:pPr algn="ctr">
                <a:buSzPct val="25000"/>
              </a:pPr>
              <a:r>
                <a:rPr lang="zh-CN" altLang="en-US" sz="2400" b="1" dirty="0" smtClean="0">
                  <a:solidFill>
                    <a:schemeClr val="accent1">
                      <a:lumMod val="60000"/>
                      <a:lumOff val="40000"/>
                    </a:schemeClr>
                  </a:solidFill>
                  <a:latin typeface="汉仪润圆-75W" panose="00020600040101010101" pitchFamily="18" charset="-122"/>
                  <a:ea typeface="汉仪润圆-75W" panose="00020600040101010101" pitchFamily="18" charset="-122"/>
                </a:rPr>
                <a:t>志愿者的三大特性</a:t>
              </a:r>
              <a:endParaRPr lang="zh-CN" altLang="en-US" sz="2400" b="1" dirty="0">
                <a:solidFill>
                  <a:schemeClr val="accent1">
                    <a:lumMod val="60000"/>
                    <a:lumOff val="40000"/>
                  </a:schemeClr>
                </a:solidFill>
                <a:latin typeface="汉仪润圆-75W" panose="00020600040101010101" pitchFamily="18" charset="-122"/>
                <a:ea typeface="汉仪润圆-75W" panose="00020600040101010101" pitchFamily="18" charset="-122"/>
              </a:endParaRPr>
            </a:p>
          </p:txBody>
        </p:sp>
        <p:sp>
          <p:nvSpPr>
            <p:cNvPr id="16" name="îŝḷîḓé-文本框 26"/>
            <p:cNvSpPr txBox="1"/>
            <p:nvPr/>
          </p:nvSpPr>
          <p:spPr>
            <a:xfrm>
              <a:off x="3536159" y="4148027"/>
              <a:ext cx="5119682" cy="517688"/>
            </a:xfrm>
            <a:prstGeom prst="rect">
              <a:avLst/>
            </a:prstGeom>
            <a:grpFill/>
          </p:spPr>
          <p:txBody>
            <a:bodyPr wrap="square" lIns="90000" tIns="46800" rIns="90000" bIns="46800" anchor="ctr">
              <a:normAutofit/>
            </a:bodyPr>
            <a:lstStyle/>
            <a:p>
              <a:pPr algn="ctr"/>
              <a:r>
                <a:rPr lang="zh-CN" altLang="en-US" sz="1200" dirty="0" smtClean="0"/>
                <a:t>或许大小不同的文字错落的排版，更能够让枯燥的段落赋予变化！</a:t>
              </a:r>
              <a:br>
                <a:rPr lang="zh-CN" altLang="en-US" sz="1200" dirty="0" smtClean="0"/>
              </a:br>
              <a:r>
                <a:rPr lang="zh-CN" altLang="en-US" sz="1200" dirty="0" smtClean="0"/>
                <a:t>主次分明的布局排版帮助</a:t>
              </a:r>
              <a:r>
                <a:rPr lang="en-US" altLang="zh-CN" sz="1200" dirty="0" smtClean="0"/>
                <a:t>PPT</a:t>
              </a:r>
              <a:r>
                <a:rPr lang="zh-CN" altLang="en-US" sz="1200" dirty="0" smtClean="0"/>
                <a:t>更好的传递和表达信息</a:t>
              </a:r>
              <a:endParaRPr lang="zh-CN" altLang="en-US" sz="1200" dirty="0"/>
            </a:p>
          </p:txBody>
        </p:sp>
      </p:grpSp>
      <p:sp>
        <p:nvSpPr>
          <p:cNvPr id="12" name="îŝḷîḓé-Oval 11"/>
          <p:cNvSpPr/>
          <p:nvPr/>
        </p:nvSpPr>
        <p:spPr>
          <a:xfrm>
            <a:off x="2096538" y="3897460"/>
            <a:ext cx="72008" cy="72008"/>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accent4">
                  <a:lumMod val="20000"/>
                  <a:lumOff val="80000"/>
                </a:schemeClr>
              </a:solidFill>
            </a:endParaRPr>
          </a:p>
        </p:txBody>
      </p:sp>
      <p:sp>
        <p:nvSpPr>
          <p:cNvPr id="13" name="îŝḷîḓé-Oval 12"/>
          <p:cNvSpPr/>
          <p:nvPr/>
        </p:nvSpPr>
        <p:spPr>
          <a:xfrm>
            <a:off x="10020436" y="3897460"/>
            <a:ext cx="72008" cy="72008"/>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4" name="îŝḷîḓé-Half Frame 13"/>
          <p:cNvSpPr/>
          <p:nvPr/>
        </p:nvSpPr>
        <p:spPr>
          <a:xfrm rot="2700000">
            <a:off x="5855140" y="3531075"/>
            <a:ext cx="481720" cy="481720"/>
          </a:xfrm>
          <a:prstGeom prst="halfFrame">
            <a:avLst>
              <a:gd name="adj1" fmla="val 13900"/>
              <a:gd name="adj2" fmla="val 13902"/>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3" name="五边形 22"/>
          <p:cNvSpPr/>
          <p:nvPr/>
        </p:nvSpPr>
        <p:spPr>
          <a:xfrm>
            <a:off x="-176645" y="421778"/>
            <a:ext cx="2410691" cy="748145"/>
          </a:xfrm>
          <a:prstGeom prst="homePlate">
            <a:avLst/>
          </a:prstGeom>
          <a:solidFill>
            <a:schemeClr val="accent1">
              <a:lumMod val="60000"/>
              <a:lumOff val="40000"/>
            </a:schemeClr>
          </a:solidFill>
          <a:ln>
            <a:noFill/>
          </a:ln>
          <a:effectLst>
            <a:outerShdw blurRad="50800" dist="88900" dir="2700000" algn="tl" rotWithShape="0">
              <a:schemeClr val="accent1">
                <a:lumMod val="20000"/>
                <a:lumOff val="8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smtClean="0">
                <a:solidFill>
                  <a:schemeClr val="bg1"/>
                </a:solidFill>
                <a:latin typeface="汉仪润圆-75W" panose="00020600040101010101" pitchFamily="18" charset="-122"/>
                <a:ea typeface="汉仪润圆-75W" panose="00020600040101010101" pitchFamily="18" charset="-122"/>
              </a:rPr>
              <a:t>志愿者</a:t>
            </a:r>
            <a:r>
              <a:rPr lang="en-US" altLang="zh-CN" sz="2400" dirty="0" smtClean="0">
                <a:solidFill>
                  <a:schemeClr val="bg1"/>
                </a:solidFill>
                <a:latin typeface="汉仪润圆-75W" panose="00020600040101010101" pitchFamily="18" charset="-122"/>
                <a:ea typeface="汉仪润圆-75W" panose="00020600040101010101" pitchFamily="18" charset="-122"/>
              </a:rPr>
              <a:t>-</a:t>
            </a:r>
            <a:r>
              <a:rPr lang="zh-CN" altLang="en-US" sz="2400" dirty="0">
                <a:solidFill>
                  <a:schemeClr val="bg1"/>
                </a:solidFill>
                <a:latin typeface="汉仪润圆-75W" panose="00020600040101010101" pitchFamily="18" charset="-122"/>
                <a:ea typeface="汉仪润圆-75W" panose="00020600040101010101" pitchFamily="18" charset="-122"/>
              </a:rPr>
              <a:t>特性</a:t>
            </a:r>
          </a:p>
        </p:txBody>
      </p:sp>
    </p:spTree>
    <p:custDataLst>
      <p:tags r:id="rId1"/>
    </p:custDataLst>
    <p:extLst>
      <p:ext uri="{BB962C8B-B14F-4D97-AF65-F5344CB8AC3E}">
        <p14:creationId xmlns:p14="http://schemas.microsoft.com/office/powerpoint/2010/main" val="3054407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down)">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fltVal val="0"/>
                                          </p:val>
                                        </p:tav>
                                        <p:tav tm="100000">
                                          <p:val>
                                            <p:strVal val="#ppt_h"/>
                                          </p:val>
                                        </p:tav>
                                      </p:tavLst>
                                    </p:anim>
                                    <p:animEffect transition="in" filter="fade">
                                      <p:cBhvr>
                                        <p:cTn id="21" dur="500"/>
                                        <p:tgtEl>
                                          <p:spTgt spid="13"/>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p:cTn id="24" dur="500" fill="hold"/>
                                        <p:tgtEl>
                                          <p:spTgt spid="12"/>
                                        </p:tgtEl>
                                        <p:attrNameLst>
                                          <p:attrName>ppt_w</p:attrName>
                                        </p:attrNameLst>
                                      </p:cBhvr>
                                      <p:tavLst>
                                        <p:tav tm="0">
                                          <p:val>
                                            <p:fltVal val="0"/>
                                          </p:val>
                                        </p:tav>
                                        <p:tav tm="100000">
                                          <p:val>
                                            <p:strVal val="#ppt_w"/>
                                          </p:val>
                                        </p:tav>
                                      </p:tavLst>
                                    </p:anim>
                                    <p:anim calcmode="lin" valueType="num">
                                      <p:cBhvr>
                                        <p:cTn id="25" dur="500" fill="hold"/>
                                        <p:tgtEl>
                                          <p:spTgt spid="12"/>
                                        </p:tgtEl>
                                        <p:attrNameLst>
                                          <p:attrName>ppt_h</p:attrName>
                                        </p:attrNameLst>
                                      </p:cBhvr>
                                      <p:tavLst>
                                        <p:tav tm="0">
                                          <p:val>
                                            <p:fltVal val="0"/>
                                          </p:val>
                                        </p:tav>
                                        <p:tav tm="100000">
                                          <p:val>
                                            <p:strVal val="#ppt_h"/>
                                          </p:val>
                                        </p:tav>
                                      </p:tavLst>
                                    </p:anim>
                                    <p:animEffect transition="in" filter="fade">
                                      <p:cBhvr>
                                        <p:cTn id="26" dur="500"/>
                                        <p:tgtEl>
                                          <p:spTgt spid="12"/>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barn(inVertical)">
                                      <p:cBhvr>
                                        <p:cTn id="31" dur="500"/>
                                        <p:tgtEl>
                                          <p:spTgt spid="7"/>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nodeType="clickEffect">
                                  <p:stCondLst>
                                    <p:cond delay="0"/>
                                  </p:stCondLst>
                                  <p:childTnLst>
                                    <p:set>
                                      <p:cBhvr>
                                        <p:cTn id="35" dur="1" fill="hold">
                                          <p:stCondLst>
                                            <p:cond delay="0"/>
                                          </p:stCondLst>
                                        </p:cTn>
                                        <p:tgtEl>
                                          <p:spTgt spid="5"/>
                                        </p:tgtEl>
                                        <p:attrNameLst>
                                          <p:attrName>style.visibility</p:attrName>
                                        </p:attrNameLst>
                                      </p:cBhvr>
                                      <p:to>
                                        <p:strVal val="visible"/>
                                      </p:to>
                                    </p:set>
                                    <p:anim calcmode="lin" valueType="num">
                                      <p:cBhvr>
                                        <p:cTn id="36" dur="500" fill="hold"/>
                                        <p:tgtEl>
                                          <p:spTgt spid="5"/>
                                        </p:tgtEl>
                                        <p:attrNameLst>
                                          <p:attrName>ppt_w</p:attrName>
                                        </p:attrNameLst>
                                      </p:cBhvr>
                                      <p:tavLst>
                                        <p:tav tm="0">
                                          <p:val>
                                            <p:fltVal val="0"/>
                                          </p:val>
                                        </p:tav>
                                        <p:tav tm="100000">
                                          <p:val>
                                            <p:strVal val="#ppt_w"/>
                                          </p:val>
                                        </p:tav>
                                      </p:tavLst>
                                    </p:anim>
                                    <p:anim calcmode="lin" valueType="num">
                                      <p:cBhvr>
                                        <p:cTn id="37" dur="500" fill="hold"/>
                                        <p:tgtEl>
                                          <p:spTgt spid="5"/>
                                        </p:tgtEl>
                                        <p:attrNameLst>
                                          <p:attrName>ppt_h</p:attrName>
                                        </p:attrNameLst>
                                      </p:cBhvr>
                                      <p:tavLst>
                                        <p:tav tm="0">
                                          <p:val>
                                            <p:fltVal val="0"/>
                                          </p:val>
                                        </p:tav>
                                        <p:tav tm="100000">
                                          <p:val>
                                            <p:strVal val="#ppt_h"/>
                                          </p:val>
                                        </p:tav>
                                      </p:tavLst>
                                    </p:anim>
                                    <p:animEffect transition="in" filter="fade">
                                      <p:cBhvr>
                                        <p:cTn id="38" dur="500"/>
                                        <p:tgtEl>
                                          <p:spTgt spid="5"/>
                                        </p:tgtEl>
                                      </p:cBhvr>
                                    </p:animEffect>
                                  </p:childTnLst>
                                </p:cTn>
                              </p:par>
                            </p:childTnLst>
                          </p:cTn>
                        </p:par>
                      </p:childTnLst>
                    </p:cTn>
                  </p:par>
                  <p:par>
                    <p:cTn id="39" fill="hold">
                      <p:stCondLst>
                        <p:cond delay="indefinite"/>
                      </p:stCondLst>
                      <p:childTnLst>
                        <p:par>
                          <p:cTn id="40" fill="hold">
                            <p:stCondLst>
                              <p:cond delay="0"/>
                            </p:stCondLst>
                            <p:childTnLst>
                              <p:par>
                                <p:cTn id="41" presetID="53" presetClass="entr" presetSubtype="16" fill="hold" grpId="0" nodeType="click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p:cTn id="43" dur="500" fill="hold"/>
                                        <p:tgtEl>
                                          <p:spTgt spid="9"/>
                                        </p:tgtEl>
                                        <p:attrNameLst>
                                          <p:attrName>ppt_w</p:attrName>
                                        </p:attrNameLst>
                                      </p:cBhvr>
                                      <p:tavLst>
                                        <p:tav tm="0">
                                          <p:val>
                                            <p:fltVal val="0"/>
                                          </p:val>
                                        </p:tav>
                                        <p:tav tm="100000">
                                          <p:val>
                                            <p:strVal val="#ppt_w"/>
                                          </p:val>
                                        </p:tav>
                                      </p:tavLst>
                                    </p:anim>
                                    <p:anim calcmode="lin" valueType="num">
                                      <p:cBhvr>
                                        <p:cTn id="44" dur="500" fill="hold"/>
                                        <p:tgtEl>
                                          <p:spTgt spid="9"/>
                                        </p:tgtEl>
                                        <p:attrNameLst>
                                          <p:attrName>ppt_h</p:attrName>
                                        </p:attrNameLst>
                                      </p:cBhvr>
                                      <p:tavLst>
                                        <p:tav tm="0">
                                          <p:val>
                                            <p:fltVal val="0"/>
                                          </p:val>
                                        </p:tav>
                                        <p:tav tm="100000">
                                          <p:val>
                                            <p:strVal val="#ppt_h"/>
                                          </p:val>
                                        </p:tav>
                                      </p:tavLst>
                                    </p:anim>
                                    <p:animEffect transition="in" filter="fade">
                                      <p:cBhvr>
                                        <p:cTn id="45" dur="500"/>
                                        <p:tgtEl>
                                          <p:spTgt spid="9"/>
                                        </p:tgtEl>
                                      </p:cBhvr>
                                    </p:animEffect>
                                  </p:childTnLst>
                                </p:cTn>
                              </p:par>
                            </p:childTnLst>
                          </p:cTn>
                        </p:par>
                      </p:childTnLst>
                    </p:cTn>
                  </p:par>
                  <p:par>
                    <p:cTn id="46" fill="hold">
                      <p:stCondLst>
                        <p:cond delay="indefinite"/>
                      </p:stCondLst>
                      <p:childTnLst>
                        <p:par>
                          <p:cTn id="47" fill="hold">
                            <p:stCondLst>
                              <p:cond delay="0"/>
                            </p:stCondLst>
                            <p:childTnLst>
                              <p:par>
                                <p:cTn id="48" presetID="53" presetClass="entr" presetSubtype="16" fill="hold" grpId="0" nodeType="clickEffect">
                                  <p:stCondLst>
                                    <p:cond delay="0"/>
                                  </p:stCondLst>
                                  <p:childTnLst>
                                    <p:set>
                                      <p:cBhvr>
                                        <p:cTn id="49" dur="1" fill="hold">
                                          <p:stCondLst>
                                            <p:cond delay="0"/>
                                          </p:stCondLst>
                                        </p:cTn>
                                        <p:tgtEl>
                                          <p:spTgt spid="14"/>
                                        </p:tgtEl>
                                        <p:attrNameLst>
                                          <p:attrName>style.visibility</p:attrName>
                                        </p:attrNameLst>
                                      </p:cBhvr>
                                      <p:to>
                                        <p:strVal val="visible"/>
                                      </p:to>
                                    </p:set>
                                    <p:anim calcmode="lin" valueType="num">
                                      <p:cBhvr>
                                        <p:cTn id="50" dur="500" fill="hold"/>
                                        <p:tgtEl>
                                          <p:spTgt spid="14"/>
                                        </p:tgtEl>
                                        <p:attrNameLst>
                                          <p:attrName>ppt_w</p:attrName>
                                        </p:attrNameLst>
                                      </p:cBhvr>
                                      <p:tavLst>
                                        <p:tav tm="0">
                                          <p:val>
                                            <p:fltVal val="0"/>
                                          </p:val>
                                        </p:tav>
                                        <p:tav tm="100000">
                                          <p:val>
                                            <p:strVal val="#ppt_w"/>
                                          </p:val>
                                        </p:tav>
                                      </p:tavLst>
                                    </p:anim>
                                    <p:anim calcmode="lin" valueType="num">
                                      <p:cBhvr>
                                        <p:cTn id="51" dur="500" fill="hold"/>
                                        <p:tgtEl>
                                          <p:spTgt spid="14"/>
                                        </p:tgtEl>
                                        <p:attrNameLst>
                                          <p:attrName>ppt_h</p:attrName>
                                        </p:attrNameLst>
                                      </p:cBhvr>
                                      <p:tavLst>
                                        <p:tav tm="0">
                                          <p:val>
                                            <p:fltVal val="0"/>
                                          </p:val>
                                        </p:tav>
                                        <p:tav tm="100000">
                                          <p:val>
                                            <p:strVal val="#ppt_h"/>
                                          </p:val>
                                        </p:tav>
                                      </p:tavLst>
                                    </p:anim>
                                    <p:animEffect transition="in" filter="fade">
                                      <p:cBhvr>
                                        <p:cTn id="52" dur="500"/>
                                        <p:tgtEl>
                                          <p:spTgt spid="14"/>
                                        </p:tgtEl>
                                      </p:cBhvr>
                                    </p:animEffect>
                                  </p:childTnLst>
                                </p:cTn>
                              </p:par>
                            </p:childTnLst>
                          </p:cTn>
                        </p:par>
                      </p:childTnLst>
                    </p:cTn>
                  </p:par>
                  <p:par>
                    <p:cTn id="53" fill="hold">
                      <p:stCondLst>
                        <p:cond delay="indefinite"/>
                      </p:stCondLst>
                      <p:childTnLst>
                        <p:par>
                          <p:cTn id="54" fill="hold">
                            <p:stCondLst>
                              <p:cond delay="0"/>
                            </p:stCondLst>
                            <p:childTnLst>
                              <p:par>
                                <p:cTn id="55" presetID="53" presetClass="entr" presetSubtype="16" fill="hold" nodeType="clickEffect">
                                  <p:stCondLst>
                                    <p:cond delay="0"/>
                                  </p:stCondLst>
                                  <p:childTnLst>
                                    <p:set>
                                      <p:cBhvr>
                                        <p:cTn id="56" dur="1" fill="hold">
                                          <p:stCondLst>
                                            <p:cond delay="0"/>
                                          </p:stCondLst>
                                        </p:cTn>
                                        <p:tgtEl>
                                          <p:spTgt spid="10"/>
                                        </p:tgtEl>
                                        <p:attrNameLst>
                                          <p:attrName>style.visibility</p:attrName>
                                        </p:attrNameLst>
                                      </p:cBhvr>
                                      <p:to>
                                        <p:strVal val="visible"/>
                                      </p:to>
                                    </p:set>
                                    <p:anim calcmode="lin" valueType="num">
                                      <p:cBhvr>
                                        <p:cTn id="57" dur="500" fill="hold"/>
                                        <p:tgtEl>
                                          <p:spTgt spid="10"/>
                                        </p:tgtEl>
                                        <p:attrNameLst>
                                          <p:attrName>ppt_w</p:attrName>
                                        </p:attrNameLst>
                                      </p:cBhvr>
                                      <p:tavLst>
                                        <p:tav tm="0">
                                          <p:val>
                                            <p:fltVal val="0"/>
                                          </p:val>
                                        </p:tav>
                                        <p:tav tm="100000">
                                          <p:val>
                                            <p:strVal val="#ppt_w"/>
                                          </p:val>
                                        </p:tav>
                                      </p:tavLst>
                                    </p:anim>
                                    <p:anim calcmode="lin" valueType="num">
                                      <p:cBhvr>
                                        <p:cTn id="58" dur="500" fill="hold"/>
                                        <p:tgtEl>
                                          <p:spTgt spid="10"/>
                                        </p:tgtEl>
                                        <p:attrNameLst>
                                          <p:attrName>ppt_h</p:attrName>
                                        </p:attrNameLst>
                                      </p:cBhvr>
                                      <p:tavLst>
                                        <p:tav tm="0">
                                          <p:val>
                                            <p:fltVal val="0"/>
                                          </p:val>
                                        </p:tav>
                                        <p:tav tm="100000">
                                          <p:val>
                                            <p:strVal val="#ppt_h"/>
                                          </p:val>
                                        </p:tav>
                                      </p:tavLst>
                                    </p:anim>
                                    <p:animEffect transition="in" filter="fade">
                                      <p:cBhvr>
                                        <p:cTn id="59" dur="500"/>
                                        <p:tgtEl>
                                          <p:spTgt spid="10"/>
                                        </p:tgtEl>
                                      </p:cBhvr>
                                    </p:animEffect>
                                  </p:childTnLst>
                                </p:cTn>
                              </p:par>
                            </p:childTnLst>
                          </p:cTn>
                        </p:par>
                      </p:childTnLst>
                    </p:cTn>
                  </p:par>
                  <p:par>
                    <p:cTn id="60" fill="hold">
                      <p:stCondLst>
                        <p:cond delay="indefinite"/>
                      </p:stCondLst>
                      <p:childTnLst>
                        <p:par>
                          <p:cTn id="61" fill="hold">
                            <p:stCondLst>
                              <p:cond delay="0"/>
                            </p:stCondLst>
                            <p:childTnLst>
                              <p:par>
                                <p:cTn id="62" presetID="53" presetClass="entr" presetSubtype="16" fill="hold" grpId="0" nodeType="clickEffect">
                                  <p:stCondLst>
                                    <p:cond delay="0"/>
                                  </p:stCondLst>
                                  <p:childTnLst>
                                    <p:set>
                                      <p:cBhvr>
                                        <p:cTn id="63" dur="1" fill="hold">
                                          <p:stCondLst>
                                            <p:cond delay="0"/>
                                          </p:stCondLst>
                                        </p:cTn>
                                        <p:tgtEl>
                                          <p:spTgt spid="8"/>
                                        </p:tgtEl>
                                        <p:attrNameLst>
                                          <p:attrName>style.visibility</p:attrName>
                                        </p:attrNameLst>
                                      </p:cBhvr>
                                      <p:to>
                                        <p:strVal val="visible"/>
                                      </p:to>
                                    </p:set>
                                    <p:anim calcmode="lin" valueType="num">
                                      <p:cBhvr>
                                        <p:cTn id="64" dur="500" fill="hold"/>
                                        <p:tgtEl>
                                          <p:spTgt spid="8"/>
                                        </p:tgtEl>
                                        <p:attrNameLst>
                                          <p:attrName>ppt_w</p:attrName>
                                        </p:attrNameLst>
                                      </p:cBhvr>
                                      <p:tavLst>
                                        <p:tav tm="0">
                                          <p:val>
                                            <p:fltVal val="0"/>
                                          </p:val>
                                        </p:tav>
                                        <p:tav tm="100000">
                                          <p:val>
                                            <p:strVal val="#ppt_w"/>
                                          </p:val>
                                        </p:tav>
                                      </p:tavLst>
                                    </p:anim>
                                    <p:anim calcmode="lin" valueType="num">
                                      <p:cBhvr>
                                        <p:cTn id="65" dur="500" fill="hold"/>
                                        <p:tgtEl>
                                          <p:spTgt spid="8"/>
                                        </p:tgtEl>
                                        <p:attrNameLst>
                                          <p:attrName>ppt_h</p:attrName>
                                        </p:attrNameLst>
                                      </p:cBhvr>
                                      <p:tavLst>
                                        <p:tav tm="0">
                                          <p:val>
                                            <p:fltVal val="0"/>
                                          </p:val>
                                        </p:tav>
                                        <p:tav tm="100000">
                                          <p:val>
                                            <p:strVal val="#ppt_h"/>
                                          </p:val>
                                        </p:tav>
                                      </p:tavLst>
                                    </p:anim>
                                    <p:animEffect transition="in" filter="fade">
                                      <p:cBhvr>
                                        <p:cTn id="66" dur="500"/>
                                        <p:tgtEl>
                                          <p:spTgt spid="8"/>
                                        </p:tgtEl>
                                      </p:cBhvr>
                                    </p:animEffect>
                                  </p:childTnLst>
                                </p:cTn>
                              </p:par>
                            </p:childTnLst>
                          </p:cTn>
                        </p:par>
                      </p:childTnLst>
                    </p:cTn>
                  </p:par>
                  <p:par>
                    <p:cTn id="67" fill="hold">
                      <p:stCondLst>
                        <p:cond delay="indefinite"/>
                      </p:stCondLst>
                      <p:childTnLst>
                        <p:par>
                          <p:cTn id="68" fill="hold">
                            <p:stCondLst>
                              <p:cond delay="0"/>
                            </p:stCondLst>
                            <p:childTnLst>
                              <p:par>
                                <p:cTn id="69" presetID="53" presetClass="entr" presetSubtype="16" fill="hold" nodeType="clickEffect">
                                  <p:stCondLst>
                                    <p:cond delay="0"/>
                                  </p:stCondLst>
                                  <p:childTnLst>
                                    <p:set>
                                      <p:cBhvr>
                                        <p:cTn id="70" dur="1" fill="hold">
                                          <p:stCondLst>
                                            <p:cond delay="0"/>
                                          </p:stCondLst>
                                        </p:cTn>
                                        <p:tgtEl>
                                          <p:spTgt spid="6"/>
                                        </p:tgtEl>
                                        <p:attrNameLst>
                                          <p:attrName>style.visibility</p:attrName>
                                        </p:attrNameLst>
                                      </p:cBhvr>
                                      <p:to>
                                        <p:strVal val="visible"/>
                                      </p:to>
                                    </p:set>
                                    <p:anim calcmode="lin" valueType="num">
                                      <p:cBhvr>
                                        <p:cTn id="71" dur="500" fill="hold"/>
                                        <p:tgtEl>
                                          <p:spTgt spid="6"/>
                                        </p:tgtEl>
                                        <p:attrNameLst>
                                          <p:attrName>ppt_w</p:attrName>
                                        </p:attrNameLst>
                                      </p:cBhvr>
                                      <p:tavLst>
                                        <p:tav tm="0">
                                          <p:val>
                                            <p:fltVal val="0"/>
                                          </p:val>
                                        </p:tav>
                                        <p:tav tm="100000">
                                          <p:val>
                                            <p:strVal val="#ppt_w"/>
                                          </p:val>
                                        </p:tav>
                                      </p:tavLst>
                                    </p:anim>
                                    <p:anim calcmode="lin" valueType="num">
                                      <p:cBhvr>
                                        <p:cTn id="72" dur="500" fill="hold"/>
                                        <p:tgtEl>
                                          <p:spTgt spid="6"/>
                                        </p:tgtEl>
                                        <p:attrNameLst>
                                          <p:attrName>ppt_h</p:attrName>
                                        </p:attrNameLst>
                                      </p:cBhvr>
                                      <p:tavLst>
                                        <p:tav tm="0">
                                          <p:val>
                                            <p:fltVal val="0"/>
                                          </p:val>
                                        </p:tav>
                                        <p:tav tm="100000">
                                          <p:val>
                                            <p:strVal val="#ppt_h"/>
                                          </p:val>
                                        </p:tav>
                                      </p:tavLst>
                                    </p:anim>
                                    <p:animEffect transition="in" filter="fade">
                                      <p:cBhvr>
                                        <p:cTn id="7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P spid="9" grpId="0" animBg="1"/>
      <p:bldP spid="12" grpId="0" animBg="1"/>
      <p:bldP spid="13" grpId="0" animBg="1"/>
      <p:bldP spid="1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图片 29"/>
          <p:cNvPicPr>
            <a:picLocks noChangeAspect="1"/>
          </p:cNvPicPr>
          <p:nvPr/>
        </p:nvPicPr>
        <p:blipFill rotWithShape="1">
          <a:blip r:embed="rId4">
            <a:extLst>
              <a:ext uri="{28A0092B-C50C-407E-A947-70E740481C1C}">
                <a14:useLocalDpi xmlns:a14="http://schemas.microsoft.com/office/drawing/2010/main" val="0"/>
              </a:ext>
            </a:extLst>
          </a:blip>
          <a:srcRect l="958" t="694" b="1"/>
          <a:stretch/>
        </p:blipFill>
        <p:spPr>
          <a:xfrm>
            <a:off x="-19251" y="-19251"/>
            <a:ext cx="12211251" cy="6886624"/>
          </a:xfrm>
          <a:prstGeom prst="rect">
            <a:avLst/>
          </a:prstGeom>
        </p:spPr>
      </p:pic>
      <p:grpSp>
        <p:nvGrpSpPr>
          <p:cNvPr id="4" name="组合 3">
            <a:extLst>
              <a:ext uri="{FF2B5EF4-FFF2-40B4-BE49-F238E27FC236}">
                <a16:creationId xmlns:a16="http://schemas.microsoft.com/office/drawing/2014/main" xmlns="" id="{0B4393FC-F3C4-4FED-8232-ABDFBBE7CED7}"/>
              </a:ext>
            </a:extLst>
          </p:cNvPr>
          <p:cNvGrpSpPr/>
          <p:nvPr/>
        </p:nvGrpSpPr>
        <p:grpSpPr>
          <a:xfrm>
            <a:off x="6816080" y="2101633"/>
            <a:ext cx="4259686" cy="2544999"/>
            <a:chOff x="1037377" y="2101633"/>
            <a:chExt cx="4259686" cy="2544999"/>
          </a:xfrm>
        </p:grpSpPr>
        <p:sp>
          <p:nvSpPr>
            <p:cNvPr id="21" name="îŝḷîḓé-文本框 5">
              <a:extLst>
                <a:ext uri="{FF2B5EF4-FFF2-40B4-BE49-F238E27FC236}">
                  <a16:creationId xmlns:a16="http://schemas.microsoft.com/office/drawing/2014/main" xmlns="" id="{22E83AB2-B435-4EA8-950C-D5F19B97530D}"/>
                </a:ext>
              </a:extLst>
            </p:cNvPr>
            <p:cNvSpPr txBox="1"/>
            <p:nvPr/>
          </p:nvSpPr>
          <p:spPr>
            <a:xfrm>
              <a:off x="1037377" y="2512358"/>
              <a:ext cx="4259686" cy="1169551"/>
            </a:xfrm>
            <a:prstGeom prst="rect">
              <a:avLst/>
            </a:prstGeom>
            <a:noFill/>
          </p:spPr>
          <p:txBody>
            <a:bodyPr wrap="square">
              <a:normAutofit/>
            </a:bodyPr>
            <a:lstStyle/>
            <a:p>
              <a:r>
                <a:rPr lang="zh-CN" altLang="en-US" sz="3500" b="1" dirty="0" smtClean="0"/>
                <a:t>志愿者六大动机，亦是他们的行为准则</a:t>
              </a:r>
              <a:r>
                <a:rPr lang="en-US" altLang="zh-CN" sz="3500" b="1" dirty="0"/>
                <a:t>/</a:t>
              </a:r>
              <a:endParaRPr lang="zh-CN" altLang="en-US" sz="3500" b="1" dirty="0"/>
            </a:p>
          </p:txBody>
        </p:sp>
        <p:sp>
          <p:nvSpPr>
            <p:cNvPr id="22" name="îŝḷîḓé-文本框 6">
              <a:extLst>
                <a:ext uri="{FF2B5EF4-FFF2-40B4-BE49-F238E27FC236}">
                  <a16:creationId xmlns:a16="http://schemas.microsoft.com/office/drawing/2014/main" xmlns="" id="{32A76E74-2BD5-4843-970A-DCB7BE0CED57}"/>
                </a:ext>
              </a:extLst>
            </p:cNvPr>
            <p:cNvSpPr txBox="1"/>
            <p:nvPr/>
          </p:nvSpPr>
          <p:spPr>
            <a:xfrm>
              <a:off x="1079975" y="2101633"/>
              <a:ext cx="4217088" cy="276999"/>
            </a:xfrm>
            <a:prstGeom prst="rect">
              <a:avLst/>
            </a:prstGeom>
            <a:noFill/>
          </p:spPr>
          <p:txBody>
            <a:bodyPr wrap="square">
              <a:normAutofit/>
            </a:bodyPr>
            <a:lstStyle/>
            <a:p>
              <a:r>
                <a:rPr lang="en-US" altLang="zh-CN" sz="1200" dirty="0" smtClean="0"/>
                <a:t>XXXXXXXXXXXXXXXXXXXXXXX</a:t>
              </a:r>
              <a:endParaRPr lang="zh-CN" altLang="en-US" sz="1200" dirty="0"/>
            </a:p>
          </p:txBody>
        </p:sp>
        <p:sp>
          <p:nvSpPr>
            <p:cNvPr id="23" name="îŝḷîḓé-文本框 7">
              <a:extLst>
                <a:ext uri="{FF2B5EF4-FFF2-40B4-BE49-F238E27FC236}">
                  <a16:creationId xmlns:a16="http://schemas.microsoft.com/office/drawing/2014/main" xmlns="" id="{494A1382-3C8A-40DA-AA31-A4AAFD9661F7}"/>
                </a:ext>
              </a:extLst>
            </p:cNvPr>
            <p:cNvSpPr txBox="1"/>
            <p:nvPr/>
          </p:nvSpPr>
          <p:spPr>
            <a:xfrm>
              <a:off x="1037377" y="3815635"/>
              <a:ext cx="4259686" cy="830997"/>
            </a:xfrm>
            <a:prstGeom prst="rect">
              <a:avLst/>
            </a:prstGeom>
            <a:noFill/>
          </p:spPr>
          <p:txBody>
            <a:bodyPr wrap="square">
              <a:normAutofit/>
            </a:bodyPr>
            <a:lstStyle/>
            <a:p>
              <a:r>
                <a:rPr lang="en-US" altLang="zh-CN" sz="2400" dirty="0" smtClean="0"/>
                <a:t>XXXXXXXXXXXXXXXXXXX</a:t>
              </a:r>
            </a:p>
            <a:p>
              <a:r>
                <a:rPr lang="en-US" altLang="zh-CN" sz="2400" dirty="0" smtClean="0"/>
                <a:t>XXXXXXXXXXXX</a:t>
              </a:r>
              <a:endParaRPr lang="zh-CN" altLang="en-US" sz="2400" dirty="0"/>
            </a:p>
          </p:txBody>
        </p:sp>
      </p:grpSp>
      <p:cxnSp>
        <p:nvCxnSpPr>
          <p:cNvPr id="5" name="îŝḷîḓé-Straight Connector 4">
            <a:extLst>
              <a:ext uri="{FF2B5EF4-FFF2-40B4-BE49-F238E27FC236}">
                <a16:creationId xmlns:a16="http://schemas.microsoft.com/office/drawing/2014/main" xmlns="" id="{298BE360-59D7-4FB5-992A-876DEBAC3377}"/>
              </a:ext>
            </a:extLst>
          </p:cNvPr>
          <p:cNvCxnSpPr>
            <a:cxnSpLocks/>
          </p:cNvCxnSpPr>
          <p:nvPr/>
        </p:nvCxnSpPr>
        <p:spPr>
          <a:xfrm>
            <a:off x="2015703" y="0"/>
            <a:ext cx="0" cy="5733256"/>
          </a:xfrm>
          <a:prstGeom prst="line">
            <a:avLst/>
          </a:prstGeom>
          <a:ln w="12700"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6" name="îŝḷîḓé-任意多边形: 形状 15">
            <a:extLst>
              <a:ext uri="{FF2B5EF4-FFF2-40B4-BE49-F238E27FC236}">
                <a16:creationId xmlns:a16="http://schemas.microsoft.com/office/drawing/2014/main" xmlns="" id="{C1D99138-A6B9-446E-BE56-A79AC0FF906E}"/>
              </a:ext>
            </a:extLst>
          </p:cNvPr>
          <p:cNvSpPr>
            <a:spLocks/>
          </p:cNvSpPr>
          <p:nvPr/>
        </p:nvSpPr>
        <p:spPr bwMode="auto">
          <a:xfrm>
            <a:off x="1411642" y="722168"/>
            <a:ext cx="245468" cy="476018"/>
          </a:xfrm>
          <a:custGeom>
            <a:avLst/>
            <a:gdLst>
              <a:gd name="connsiteX0" fmla="*/ 159127 w 313668"/>
              <a:gd name="connsiteY0" fmla="*/ 411396 h 608274"/>
              <a:gd name="connsiteX1" fmla="*/ 159127 w 313668"/>
              <a:gd name="connsiteY1" fmla="*/ 577440 h 608274"/>
              <a:gd name="connsiteX2" fmla="*/ 128336 w 313668"/>
              <a:gd name="connsiteY2" fmla="*/ 608274 h 608274"/>
              <a:gd name="connsiteX3" fmla="*/ 97453 w 313668"/>
              <a:gd name="connsiteY3" fmla="*/ 577440 h 608274"/>
              <a:gd name="connsiteX4" fmla="*/ 97453 w 313668"/>
              <a:gd name="connsiteY4" fmla="*/ 458706 h 608274"/>
              <a:gd name="connsiteX5" fmla="*/ 128221 w 313668"/>
              <a:gd name="connsiteY5" fmla="*/ 306395 h 608274"/>
              <a:gd name="connsiteX6" fmla="*/ 168122 w 313668"/>
              <a:gd name="connsiteY6" fmla="*/ 358410 h 608274"/>
              <a:gd name="connsiteX7" fmla="*/ 171347 w 313668"/>
              <a:gd name="connsiteY7" fmla="*/ 370377 h 608274"/>
              <a:gd name="connsiteX8" fmla="*/ 165173 w 313668"/>
              <a:gd name="connsiteY8" fmla="*/ 381149 h 608274"/>
              <a:gd name="connsiteX9" fmla="*/ 71917 w 313668"/>
              <a:gd name="connsiteY9" fmla="*/ 452588 h 608274"/>
              <a:gd name="connsiteX10" fmla="*/ 62057 w 313668"/>
              <a:gd name="connsiteY10" fmla="*/ 455994 h 608274"/>
              <a:gd name="connsiteX11" fmla="*/ 49156 w 313668"/>
              <a:gd name="connsiteY11" fmla="*/ 449642 h 608274"/>
              <a:gd name="connsiteX12" fmla="*/ 3357 w 313668"/>
              <a:gd name="connsiteY12" fmla="*/ 390079 h 608274"/>
              <a:gd name="connsiteX13" fmla="*/ 132 w 313668"/>
              <a:gd name="connsiteY13" fmla="*/ 378019 h 608274"/>
              <a:gd name="connsiteX14" fmla="*/ 6398 w 313668"/>
              <a:gd name="connsiteY14" fmla="*/ 367339 h 608274"/>
              <a:gd name="connsiteX15" fmla="*/ 9162 w 313668"/>
              <a:gd name="connsiteY15" fmla="*/ 365130 h 608274"/>
              <a:gd name="connsiteX16" fmla="*/ 43904 w 313668"/>
              <a:gd name="connsiteY16" fmla="*/ 407754 h 608274"/>
              <a:gd name="connsiteX17" fmla="*/ 59661 w 313668"/>
              <a:gd name="connsiteY17" fmla="*/ 410240 h 608274"/>
              <a:gd name="connsiteX18" fmla="*/ 107948 w 313668"/>
              <a:gd name="connsiteY18" fmla="*/ 375165 h 608274"/>
              <a:gd name="connsiteX19" fmla="*/ 126009 w 313668"/>
              <a:gd name="connsiteY19" fmla="*/ 319836 h 608274"/>
              <a:gd name="connsiteX20" fmla="*/ 128221 w 313668"/>
              <a:gd name="connsiteY20" fmla="*/ 306395 h 608274"/>
              <a:gd name="connsiteX21" fmla="*/ 163534 w 313668"/>
              <a:gd name="connsiteY21" fmla="*/ 163741 h 608274"/>
              <a:gd name="connsiteX22" fmla="*/ 160861 w 313668"/>
              <a:gd name="connsiteY22" fmla="*/ 166411 h 608274"/>
              <a:gd name="connsiteX23" fmla="*/ 160861 w 313668"/>
              <a:gd name="connsiteY23" fmla="*/ 185098 h 608274"/>
              <a:gd name="connsiteX24" fmla="*/ 163534 w 313668"/>
              <a:gd name="connsiteY24" fmla="*/ 187767 h 608274"/>
              <a:gd name="connsiteX25" fmla="*/ 179484 w 313668"/>
              <a:gd name="connsiteY25" fmla="*/ 187767 h 608274"/>
              <a:gd name="connsiteX26" fmla="*/ 182157 w 313668"/>
              <a:gd name="connsiteY26" fmla="*/ 185098 h 608274"/>
              <a:gd name="connsiteX27" fmla="*/ 182157 w 313668"/>
              <a:gd name="connsiteY27" fmla="*/ 166411 h 608274"/>
              <a:gd name="connsiteX28" fmla="*/ 179484 w 313668"/>
              <a:gd name="connsiteY28" fmla="*/ 163741 h 608274"/>
              <a:gd name="connsiteX29" fmla="*/ 131358 w 313668"/>
              <a:gd name="connsiteY29" fmla="*/ 155456 h 608274"/>
              <a:gd name="connsiteX30" fmla="*/ 211383 w 313668"/>
              <a:gd name="connsiteY30" fmla="*/ 155456 h 608274"/>
              <a:gd name="connsiteX31" fmla="*/ 260338 w 313668"/>
              <a:gd name="connsiteY31" fmla="*/ 190989 h 608274"/>
              <a:gd name="connsiteX32" fmla="*/ 312151 w 313668"/>
              <a:gd name="connsiteY32" fmla="*/ 350060 h 608274"/>
              <a:gd name="connsiteX33" fmla="*/ 292606 w 313668"/>
              <a:gd name="connsiteY33" fmla="*/ 388447 h 608274"/>
              <a:gd name="connsiteX34" fmla="*/ 283110 w 313668"/>
              <a:gd name="connsiteY34" fmla="*/ 389920 h 608274"/>
              <a:gd name="connsiteX35" fmla="*/ 254069 w 313668"/>
              <a:gd name="connsiteY35" fmla="*/ 368931 h 608274"/>
              <a:gd name="connsiteX36" fmla="*/ 245310 w 313668"/>
              <a:gd name="connsiteY36" fmla="*/ 341867 h 608274"/>
              <a:gd name="connsiteX37" fmla="*/ 245310 w 313668"/>
              <a:gd name="connsiteY37" fmla="*/ 383108 h 608274"/>
              <a:gd name="connsiteX38" fmla="*/ 245310 w 313668"/>
              <a:gd name="connsiteY38" fmla="*/ 577436 h 608274"/>
              <a:gd name="connsiteX39" fmla="*/ 214425 w 313668"/>
              <a:gd name="connsiteY39" fmla="*/ 608274 h 608274"/>
              <a:gd name="connsiteX40" fmla="*/ 183540 w 313668"/>
              <a:gd name="connsiteY40" fmla="*/ 577436 h 608274"/>
              <a:gd name="connsiteX41" fmla="*/ 183540 w 313668"/>
              <a:gd name="connsiteY41" fmla="*/ 391301 h 608274"/>
              <a:gd name="connsiteX42" fmla="*/ 191561 w 313668"/>
              <a:gd name="connsiteY42" fmla="*/ 373074 h 608274"/>
              <a:gd name="connsiteX43" fmla="*/ 184278 w 313668"/>
              <a:gd name="connsiteY43" fmla="*/ 346102 h 608274"/>
              <a:gd name="connsiteX44" fmla="*/ 181789 w 313668"/>
              <a:gd name="connsiteY44" fmla="*/ 342788 h 608274"/>
              <a:gd name="connsiteX45" fmla="*/ 197646 w 313668"/>
              <a:gd name="connsiteY45" fmla="*/ 323825 h 608274"/>
              <a:gd name="connsiteX46" fmla="*/ 201242 w 313668"/>
              <a:gd name="connsiteY46" fmla="*/ 310661 h 608274"/>
              <a:gd name="connsiteX47" fmla="*/ 185015 w 313668"/>
              <a:gd name="connsiteY47" fmla="*/ 216396 h 608274"/>
              <a:gd name="connsiteX48" fmla="*/ 182526 w 313668"/>
              <a:gd name="connsiteY48" fmla="*/ 201760 h 608274"/>
              <a:gd name="connsiteX49" fmla="*/ 179853 w 313668"/>
              <a:gd name="connsiteY49" fmla="*/ 199550 h 608274"/>
              <a:gd name="connsiteX50" fmla="*/ 162797 w 313668"/>
              <a:gd name="connsiteY50" fmla="*/ 199550 h 608274"/>
              <a:gd name="connsiteX51" fmla="*/ 160123 w 313668"/>
              <a:gd name="connsiteY51" fmla="*/ 201760 h 608274"/>
              <a:gd name="connsiteX52" fmla="*/ 157634 w 313668"/>
              <a:gd name="connsiteY52" fmla="*/ 216396 h 608274"/>
              <a:gd name="connsiteX53" fmla="*/ 144266 w 313668"/>
              <a:gd name="connsiteY53" fmla="*/ 293999 h 608274"/>
              <a:gd name="connsiteX54" fmla="*/ 138550 w 313668"/>
              <a:gd name="connsiteY54" fmla="*/ 286450 h 608274"/>
              <a:gd name="connsiteX55" fmla="*/ 119650 w 313668"/>
              <a:gd name="connsiteY55" fmla="*/ 273747 h 608274"/>
              <a:gd name="connsiteX56" fmla="*/ 119189 w 313668"/>
              <a:gd name="connsiteY56" fmla="*/ 275127 h 608274"/>
              <a:gd name="connsiteX57" fmla="*/ 88580 w 313668"/>
              <a:gd name="connsiteY57" fmla="*/ 368931 h 608274"/>
              <a:gd name="connsiteX58" fmla="*/ 50135 w 313668"/>
              <a:gd name="connsiteY58" fmla="*/ 388447 h 608274"/>
              <a:gd name="connsiteX59" fmla="*/ 30590 w 313668"/>
              <a:gd name="connsiteY59" fmla="*/ 350060 h 608274"/>
              <a:gd name="connsiteX60" fmla="*/ 61107 w 313668"/>
              <a:gd name="connsiteY60" fmla="*/ 256256 h 608274"/>
              <a:gd name="connsiteX61" fmla="*/ 82403 w 313668"/>
              <a:gd name="connsiteY61" fmla="*/ 190989 h 608274"/>
              <a:gd name="connsiteX62" fmla="*/ 131358 w 313668"/>
              <a:gd name="connsiteY62" fmla="*/ 155456 h 608274"/>
              <a:gd name="connsiteX63" fmla="*/ 171336 w 313668"/>
              <a:gd name="connsiteY63" fmla="*/ 0 h 608274"/>
              <a:gd name="connsiteX64" fmla="*/ 238585 w 313668"/>
              <a:gd name="connsiteY64" fmla="*/ 67108 h 608274"/>
              <a:gd name="connsiteX65" fmla="*/ 171336 w 313668"/>
              <a:gd name="connsiteY65" fmla="*/ 134216 h 608274"/>
              <a:gd name="connsiteX66" fmla="*/ 104087 w 313668"/>
              <a:gd name="connsiteY66" fmla="*/ 67108 h 608274"/>
              <a:gd name="connsiteX67" fmla="*/ 171336 w 313668"/>
              <a:gd name="connsiteY67" fmla="*/ 0 h 608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13668" h="608274">
                <a:moveTo>
                  <a:pt x="159127" y="411396"/>
                </a:moveTo>
                <a:lnTo>
                  <a:pt x="159127" y="577440"/>
                </a:lnTo>
                <a:cubicBezTo>
                  <a:pt x="159127" y="594468"/>
                  <a:pt x="145391" y="608274"/>
                  <a:pt x="128336" y="608274"/>
                </a:cubicBezTo>
                <a:cubicBezTo>
                  <a:pt x="111282" y="608274"/>
                  <a:pt x="97453" y="594468"/>
                  <a:pt x="97453" y="577440"/>
                </a:cubicBezTo>
                <a:lnTo>
                  <a:pt x="97453" y="458706"/>
                </a:lnTo>
                <a:close/>
                <a:moveTo>
                  <a:pt x="128221" y="306395"/>
                </a:moveTo>
                <a:lnTo>
                  <a:pt x="168122" y="358410"/>
                </a:lnTo>
                <a:cubicBezTo>
                  <a:pt x="170794" y="361816"/>
                  <a:pt x="171900" y="366143"/>
                  <a:pt x="171347" y="370377"/>
                </a:cubicBezTo>
                <a:cubicBezTo>
                  <a:pt x="170794" y="374612"/>
                  <a:pt x="168583" y="378479"/>
                  <a:pt x="165173" y="381149"/>
                </a:cubicBezTo>
                <a:lnTo>
                  <a:pt x="71917" y="452588"/>
                </a:lnTo>
                <a:cubicBezTo>
                  <a:pt x="68968" y="454889"/>
                  <a:pt x="65467" y="455994"/>
                  <a:pt x="62057" y="455994"/>
                </a:cubicBezTo>
                <a:cubicBezTo>
                  <a:pt x="57173" y="455994"/>
                  <a:pt x="52289" y="453785"/>
                  <a:pt x="49156" y="449642"/>
                </a:cubicBezTo>
                <a:lnTo>
                  <a:pt x="3357" y="390079"/>
                </a:lnTo>
                <a:cubicBezTo>
                  <a:pt x="777" y="386672"/>
                  <a:pt x="-421" y="382345"/>
                  <a:pt x="132" y="378019"/>
                </a:cubicBezTo>
                <a:cubicBezTo>
                  <a:pt x="685" y="373784"/>
                  <a:pt x="2988" y="369917"/>
                  <a:pt x="6398" y="367339"/>
                </a:cubicBezTo>
                <a:lnTo>
                  <a:pt x="9162" y="365130"/>
                </a:lnTo>
                <a:cubicBezTo>
                  <a:pt x="11374" y="384279"/>
                  <a:pt x="24367" y="401402"/>
                  <a:pt x="43904" y="407754"/>
                </a:cubicBezTo>
                <a:cubicBezTo>
                  <a:pt x="49064" y="409411"/>
                  <a:pt x="54409" y="410240"/>
                  <a:pt x="59661" y="410240"/>
                </a:cubicBezTo>
                <a:cubicBezTo>
                  <a:pt x="81040" y="410240"/>
                  <a:pt x="100945" y="396615"/>
                  <a:pt x="107948" y="375165"/>
                </a:cubicBezTo>
                <a:lnTo>
                  <a:pt x="126009" y="319836"/>
                </a:lnTo>
                <a:cubicBezTo>
                  <a:pt x="127484" y="315325"/>
                  <a:pt x="128037" y="310906"/>
                  <a:pt x="128221" y="306395"/>
                </a:cubicBezTo>
                <a:close/>
                <a:moveTo>
                  <a:pt x="163534" y="163741"/>
                </a:moveTo>
                <a:cubicBezTo>
                  <a:pt x="162059" y="163741"/>
                  <a:pt x="160861" y="164938"/>
                  <a:pt x="160861" y="166411"/>
                </a:cubicBezTo>
                <a:lnTo>
                  <a:pt x="160861" y="185098"/>
                </a:lnTo>
                <a:cubicBezTo>
                  <a:pt x="160861" y="186571"/>
                  <a:pt x="162059" y="187767"/>
                  <a:pt x="163534" y="187767"/>
                </a:cubicBezTo>
                <a:lnTo>
                  <a:pt x="179484" y="187767"/>
                </a:lnTo>
                <a:cubicBezTo>
                  <a:pt x="180959" y="187767"/>
                  <a:pt x="182157" y="186571"/>
                  <a:pt x="182157" y="185098"/>
                </a:cubicBezTo>
                <a:lnTo>
                  <a:pt x="182157" y="166411"/>
                </a:lnTo>
                <a:cubicBezTo>
                  <a:pt x="182157" y="164938"/>
                  <a:pt x="180959" y="163741"/>
                  <a:pt x="179484" y="163741"/>
                </a:cubicBezTo>
                <a:close/>
                <a:moveTo>
                  <a:pt x="131358" y="155456"/>
                </a:moveTo>
                <a:lnTo>
                  <a:pt x="211383" y="155456"/>
                </a:lnTo>
                <a:cubicBezTo>
                  <a:pt x="233694" y="155456"/>
                  <a:pt x="253424" y="169725"/>
                  <a:pt x="260338" y="190989"/>
                </a:cubicBezTo>
                <a:lnTo>
                  <a:pt x="312151" y="350060"/>
                </a:lnTo>
                <a:cubicBezTo>
                  <a:pt x="317406" y="366078"/>
                  <a:pt x="308556" y="383292"/>
                  <a:pt x="292606" y="388447"/>
                </a:cubicBezTo>
                <a:cubicBezTo>
                  <a:pt x="289471" y="389460"/>
                  <a:pt x="286245" y="389920"/>
                  <a:pt x="283110" y="389920"/>
                </a:cubicBezTo>
                <a:cubicBezTo>
                  <a:pt x="270295" y="389920"/>
                  <a:pt x="258310" y="381819"/>
                  <a:pt x="254069" y="368931"/>
                </a:cubicBezTo>
                <a:lnTo>
                  <a:pt x="245310" y="341867"/>
                </a:lnTo>
                <a:lnTo>
                  <a:pt x="245310" y="383108"/>
                </a:lnTo>
                <a:lnTo>
                  <a:pt x="245310" y="577436"/>
                </a:lnTo>
                <a:cubicBezTo>
                  <a:pt x="245310" y="594466"/>
                  <a:pt x="231481" y="608274"/>
                  <a:pt x="214425" y="608274"/>
                </a:cubicBezTo>
                <a:cubicBezTo>
                  <a:pt x="197369" y="608274"/>
                  <a:pt x="183540" y="594466"/>
                  <a:pt x="183540" y="577436"/>
                </a:cubicBezTo>
                <a:lnTo>
                  <a:pt x="183540" y="391301"/>
                </a:lnTo>
                <a:cubicBezTo>
                  <a:pt x="187873" y="386146"/>
                  <a:pt x="190639" y="379886"/>
                  <a:pt x="191561" y="373074"/>
                </a:cubicBezTo>
                <a:cubicBezTo>
                  <a:pt x="192852" y="363316"/>
                  <a:pt x="190271" y="353742"/>
                  <a:pt x="184278" y="346102"/>
                </a:cubicBezTo>
                <a:lnTo>
                  <a:pt x="181789" y="342788"/>
                </a:lnTo>
                <a:lnTo>
                  <a:pt x="197646" y="323825"/>
                </a:lnTo>
                <a:cubicBezTo>
                  <a:pt x="200688" y="320142"/>
                  <a:pt x="201979" y="315355"/>
                  <a:pt x="201242" y="310661"/>
                </a:cubicBezTo>
                <a:lnTo>
                  <a:pt x="185015" y="216396"/>
                </a:lnTo>
                <a:lnTo>
                  <a:pt x="182526" y="201760"/>
                </a:lnTo>
                <a:cubicBezTo>
                  <a:pt x="182250" y="200471"/>
                  <a:pt x="181143" y="199550"/>
                  <a:pt x="179853" y="199550"/>
                </a:cubicBezTo>
                <a:lnTo>
                  <a:pt x="162797" y="199550"/>
                </a:lnTo>
                <a:cubicBezTo>
                  <a:pt x="161506" y="199550"/>
                  <a:pt x="160400" y="200471"/>
                  <a:pt x="160123" y="201760"/>
                </a:cubicBezTo>
                <a:lnTo>
                  <a:pt x="157634" y="216396"/>
                </a:lnTo>
                <a:lnTo>
                  <a:pt x="144266" y="293999"/>
                </a:lnTo>
                <a:lnTo>
                  <a:pt x="138550" y="286450"/>
                </a:lnTo>
                <a:cubicBezTo>
                  <a:pt x="133663" y="280191"/>
                  <a:pt x="127025" y="275864"/>
                  <a:pt x="119650" y="273747"/>
                </a:cubicBezTo>
                <a:lnTo>
                  <a:pt x="119189" y="275127"/>
                </a:lnTo>
                <a:lnTo>
                  <a:pt x="88580" y="368931"/>
                </a:lnTo>
                <a:cubicBezTo>
                  <a:pt x="83418" y="384949"/>
                  <a:pt x="66177" y="393694"/>
                  <a:pt x="50135" y="388447"/>
                </a:cubicBezTo>
                <a:cubicBezTo>
                  <a:pt x="34094" y="383200"/>
                  <a:pt x="25335" y="366078"/>
                  <a:pt x="30590" y="350060"/>
                </a:cubicBezTo>
                <a:lnTo>
                  <a:pt x="61107" y="256256"/>
                </a:lnTo>
                <a:lnTo>
                  <a:pt x="82403" y="190989"/>
                </a:lnTo>
                <a:cubicBezTo>
                  <a:pt x="89318" y="169725"/>
                  <a:pt x="108955" y="155456"/>
                  <a:pt x="131358" y="155456"/>
                </a:cubicBezTo>
                <a:close/>
                <a:moveTo>
                  <a:pt x="171336" y="0"/>
                </a:moveTo>
                <a:cubicBezTo>
                  <a:pt x="208477" y="0"/>
                  <a:pt x="238585" y="30045"/>
                  <a:pt x="238585" y="67108"/>
                </a:cubicBezTo>
                <a:cubicBezTo>
                  <a:pt x="238585" y="104171"/>
                  <a:pt x="208477" y="134216"/>
                  <a:pt x="171336" y="134216"/>
                </a:cubicBezTo>
                <a:cubicBezTo>
                  <a:pt x="134195" y="134216"/>
                  <a:pt x="104087" y="104171"/>
                  <a:pt x="104087" y="67108"/>
                </a:cubicBezTo>
                <a:cubicBezTo>
                  <a:pt x="104087" y="30045"/>
                  <a:pt x="134195" y="0"/>
                  <a:pt x="171336" y="0"/>
                </a:cubicBezTo>
                <a:close/>
              </a:path>
            </a:pathLst>
          </a:custGeom>
          <a:solidFill>
            <a:schemeClr val="accent1">
              <a:lumMod val="60000"/>
              <a:lumOff val="40000"/>
            </a:schemeClr>
          </a:solidFill>
          <a:ln>
            <a:noFill/>
          </a:ln>
        </p:spPr>
        <p:txBody>
          <a:bodyPr anchor="ctr"/>
          <a:lstStyle/>
          <a:p>
            <a:pPr algn="ctr"/>
            <a:endParaRPr>
              <a:solidFill>
                <a:schemeClr val="accent2">
                  <a:lumMod val="75000"/>
                </a:schemeClr>
              </a:solidFill>
            </a:endParaRPr>
          </a:p>
        </p:txBody>
      </p:sp>
      <p:sp>
        <p:nvSpPr>
          <p:cNvPr id="19" name="îŝḷîḓé-文本框 12">
            <a:extLst>
              <a:ext uri="{FF2B5EF4-FFF2-40B4-BE49-F238E27FC236}">
                <a16:creationId xmlns:a16="http://schemas.microsoft.com/office/drawing/2014/main" xmlns="" id="{9117F430-EE02-461D-AF55-D801F4F5A538}"/>
              </a:ext>
            </a:extLst>
          </p:cNvPr>
          <p:cNvSpPr txBox="1"/>
          <p:nvPr/>
        </p:nvSpPr>
        <p:spPr>
          <a:xfrm>
            <a:off x="2130978" y="724099"/>
            <a:ext cx="2081166" cy="449700"/>
          </a:xfrm>
          <a:prstGeom prst="rect">
            <a:avLst/>
          </a:prstGeom>
          <a:noFill/>
        </p:spPr>
        <p:txBody>
          <a:bodyPr wrap="none" lIns="144000" tIns="0" rIns="0" bIns="0" anchor="ctr" anchorCtr="0">
            <a:normAutofit/>
          </a:bodyPr>
          <a:lstStyle/>
          <a:p>
            <a:r>
              <a:rPr lang="zh-CN" altLang="en-US" b="1" dirty="0" smtClean="0">
                <a:solidFill>
                  <a:schemeClr val="accent1">
                    <a:lumMod val="60000"/>
                    <a:lumOff val="40000"/>
                  </a:schemeClr>
                </a:solidFill>
              </a:rPr>
              <a:t>精神追求</a:t>
            </a:r>
            <a:endParaRPr lang="zh-CN" altLang="en-US" b="1" dirty="0">
              <a:solidFill>
                <a:schemeClr val="accent1">
                  <a:lumMod val="60000"/>
                  <a:lumOff val="40000"/>
                </a:schemeClr>
              </a:solidFill>
            </a:endParaRPr>
          </a:p>
        </p:txBody>
      </p:sp>
      <p:sp>
        <p:nvSpPr>
          <p:cNvPr id="17" name="îŝḷîḓé-文本框 19">
            <a:extLst>
              <a:ext uri="{FF2B5EF4-FFF2-40B4-BE49-F238E27FC236}">
                <a16:creationId xmlns:a16="http://schemas.microsoft.com/office/drawing/2014/main" xmlns="" id="{BE7B24BC-86B4-4DDC-BC91-B0809113845A}"/>
              </a:ext>
            </a:extLst>
          </p:cNvPr>
          <p:cNvSpPr txBox="1"/>
          <p:nvPr/>
        </p:nvSpPr>
        <p:spPr>
          <a:xfrm>
            <a:off x="2130978" y="1637537"/>
            <a:ext cx="2081166" cy="449700"/>
          </a:xfrm>
          <a:prstGeom prst="rect">
            <a:avLst/>
          </a:prstGeom>
          <a:noFill/>
        </p:spPr>
        <p:txBody>
          <a:bodyPr wrap="none" lIns="144000" tIns="0" rIns="0" bIns="0" anchor="ctr" anchorCtr="0">
            <a:normAutofit/>
          </a:bodyPr>
          <a:lstStyle/>
          <a:p>
            <a:r>
              <a:rPr lang="zh-CN" altLang="en-US" b="1" dirty="0" smtClean="0">
                <a:solidFill>
                  <a:schemeClr val="accent1">
                    <a:lumMod val="60000"/>
                    <a:lumOff val="40000"/>
                  </a:schemeClr>
                </a:solidFill>
              </a:rPr>
              <a:t>社会使命</a:t>
            </a:r>
            <a:endParaRPr lang="zh-CN" altLang="en-US" b="1" dirty="0">
              <a:solidFill>
                <a:schemeClr val="accent1">
                  <a:lumMod val="60000"/>
                  <a:lumOff val="40000"/>
                </a:schemeClr>
              </a:solidFill>
            </a:endParaRPr>
          </a:p>
        </p:txBody>
      </p:sp>
      <p:sp>
        <p:nvSpPr>
          <p:cNvPr id="12" name="îŝḷîḓé-Oval 11">
            <a:extLst>
              <a:ext uri="{FF2B5EF4-FFF2-40B4-BE49-F238E27FC236}">
                <a16:creationId xmlns:a16="http://schemas.microsoft.com/office/drawing/2014/main" xmlns="" id="{2CF97B6A-8072-4141-AFBE-8F34CA93CC68}"/>
              </a:ext>
            </a:extLst>
          </p:cNvPr>
          <p:cNvSpPr/>
          <p:nvPr/>
        </p:nvSpPr>
        <p:spPr bwMode="auto">
          <a:xfrm>
            <a:off x="1945260" y="915134"/>
            <a:ext cx="140886" cy="140886"/>
          </a:xfrm>
          <a:prstGeom prst="ellipse">
            <a:avLst/>
          </a:prstGeom>
          <a:solidFill>
            <a:schemeClr val="accent1">
              <a:lumMod val="60000"/>
              <a:lumOff val="40000"/>
            </a:schemeClr>
          </a:solidFill>
          <a:ln w="9525">
            <a:noFill/>
            <a:round/>
            <a:headEnd/>
            <a:tailEnd/>
          </a:ln>
          <a:extLst/>
        </p:spPr>
        <p:txBody>
          <a:bodyPr anchor="ctr"/>
          <a:lstStyle/>
          <a:p>
            <a:pPr algn="ctr"/>
            <a:endParaRPr>
              <a:solidFill>
                <a:schemeClr val="accent2">
                  <a:lumMod val="75000"/>
                </a:schemeClr>
              </a:solidFill>
            </a:endParaRPr>
          </a:p>
        </p:txBody>
      </p:sp>
      <p:sp>
        <p:nvSpPr>
          <p:cNvPr id="13" name="îŝḷîḓé-Oval 12">
            <a:extLst>
              <a:ext uri="{FF2B5EF4-FFF2-40B4-BE49-F238E27FC236}">
                <a16:creationId xmlns:a16="http://schemas.microsoft.com/office/drawing/2014/main" xmlns="" id="{8180AE4B-7721-4394-8D50-6A70613D15D0}"/>
              </a:ext>
            </a:extLst>
          </p:cNvPr>
          <p:cNvSpPr/>
          <p:nvPr/>
        </p:nvSpPr>
        <p:spPr bwMode="auto">
          <a:xfrm>
            <a:off x="1945260" y="1830926"/>
            <a:ext cx="140886" cy="140886"/>
          </a:xfrm>
          <a:prstGeom prst="ellipse">
            <a:avLst/>
          </a:prstGeom>
          <a:solidFill>
            <a:schemeClr val="accent2"/>
          </a:solidFill>
          <a:ln w="9525">
            <a:noFill/>
            <a:round/>
            <a:headEnd/>
            <a:tailEnd/>
          </a:ln>
          <a:extLst/>
        </p:spPr>
        <p:txBody>
          <a:bodyPr anchor="ctr"/>
          <a:lstStyle/>
          <a:p>
            <a:pPr algn="ctr"/>
            <a:endParaRPr/>
          </a:p>
        </p:txBody>
      </p:sp>
      <p:sp>
        <p:nvSpPr>
          <p:cNvPr id="14" name="îŝḷîḓé-Oval 13">
            <a:extLst>
              <a:ext uri="{FF2B5EF4-FFF2-40B4-BE49-F238E27FC236}">
                <a16:creationId xmlns:a16="http://schemas.microsoft.com/office/drawing/2014/main" xmlns="" id="{99BD6AF2-86D3-4CA2-BCCD-7C5BD4388A83}"/>
              </a:ext>
            </a:extLst>
          </p:cNvPr>
          <p:cNvSpPr/>
          <p:nvPr/>
        </p:nvSpPr>
        <p:spPr bwMode="auto">
          <a:xfrm>
            <a:off x="1945260" y="5045418"/>
            <a:ext cx="140886" cy="140886"/>
          </a:xfrm>
          <a:prstGeom prst="ellipse">
            <a:avLst/>
          </a:prstGeom>
          <a:solidFill>
            <a:schemeClr val="accent3"/>
          </a:solidFill>
          <a:ln w="9525">
            <a:noFill/>
            <a:round/>
            <a:headEnd/>
            <a:tailEnd/>
          </a:ln>
          <a:extLst/>
        </p:spPr>
        <p:txBody>
          <a:bodyPr anchor="ctr"/>
          <a:lstStyle/>
          <a:p>
            <a:pPr algn="ctr"/>
            <a:endParaRPr/>
          </a:p>
        </p:txBody>
      </p:sp>
      <p:sp>
        <p:nvSpPr>
          <p:cNvPr id="24" name="îŝḷîḓé-Oval 12">
            <a:extLst>
              <a:ext uri="{FF2B5EF4-FFF2-40B4-BE49-F238E27FC236}">
                <a16:creationId xmlns:a16="http://schemas.microsoft.com/office/drawing/2014/main" xmlns="" id="{8180AE4B-7721-4394-8D50-6A70613D15D0}"/>
              </a:ext>
            </a:extLst>
          </p:cNvPr>
          <p:cNvSpPr/>
          <p:nvPr/>
        </p:nvSpPr>
        <p:spPr bwMode="auto">
          <a:xfrm>
            <a:off x="1945260" y="2676275"/>
            <a:ext cx="140886" cy="140886"/>
          </a:xfrm>
          <a:prstGeom prst="ellipse">
            <a:avLst/>
          </a:prstGeom>
          <a:solidFill>
            <a:schemeClr val="accent2"/>
          </a:solidFill>
          <a:ln w="9525">
            <a:noFill/>
            <a:round/>
            <a:headEnd/>
            <a:tailEnd/>
          </a:ln>
          <a:extLst/>
        </p:spPr>
        <p:txBody>
          <a:bodyPr anchor="ctr"/>
          <a:lstStyle/>
          <a:p>
            <a:pPr algn="ctr"/>
            <a:endParaRPr/>
          </a:p>
        </p:txBody>
      </p:sp>
      <p:sp>
        <p:nvSpPr>
          <p:cNvPr id="25" name="îŝḷîḓé-Oval 12">
            <a:extLst>
              <a:ext uri="{FF2B5EF4-FFF2-40B4-BE49-F238E27FC236}">
                <a16:creationId xmlns:a16="http://schemas.microsoft.com/office/drawing/2014/main" xmlns="" id="{8180AE4B-7721-4394-8D50-6A70613D15D0}"/>
              </a:ext>
            </a:extLst>
          </p:cNvPr>
          <p:cNvSpPr/>
          <p:nvPr/>
        </p:nvSpPr>
        <p:spPr bwMode="auto">
          <a:xfrm>
            <a:off x="1953464" y="3521624"/>
            <a:ext cx="140886" cy="140886"/>
          </a:xfrm>
          <a:prstGeom prst="ellipse">
            <a:avLst/>
          </a:prstGeom>
          <a:solidFill>
            <a:schemeClr val="accent2"/>
          </a:solidFill>
          <a:ln w="9525">
            <a:noFill/>
            <a:round/>
            <a:headEnd/>
            <a:tailEnd/>
          </a:ln>
          <a:extLst/>
        </p:spPr>
        <p:txBody>
          <a:bodyPr anchor="ctr"/>
          <a:lstStyle/>
          <a:p>
            <a:pPr algn="ctr"/>
            <a:endParaRPr/>
          </a:p>
        </p:txBody>
      </p:sp>
      <p:sp>
        <p:nvSpPr>
          <p:cNvPr id="26" name="îŝḷîḓé-Oval 12">
            <a:extLst>
              <a:ext uri="{FF2B5EF4-FFF2-40B4-BE49-F238E27FC236}">
                <a16:creationId xmlns:a16="http://schemas.microsoft.com/office/drawing/2014/main" xmlns="" id="{8180AE4B-7721-4394-8D50-6A70613D15D0}"/>
              </a:ext>
            </a:extLst>
          </p:cNvPr>
          <p:cNvSpPr/>
          <p:nvPr/>
        </p:nvSpPr>
        <p:spPr bwMode="auto">
          <a:xfrm>
            <a:off x="1945260" y="4343657"/>
            <a:ext cx="140886" cy="140886"/>
          </a:xfrm>
          <a:prstGeom prst="ellipse">
            <a:avLst/>
          </a:prstGeom>
          <a:solidFill>
            <a:schemeClr val="accent2"/>
          </a:solidFill>
          <a:ln w="9525">
            <a:noFill/>
            <a:round/>
            <a:headEnd/>
            <a:tailEnd/>
          </a:ln>
          <a:extLst/>
        </p:spPr>
        <p:txBody>
          <a:bodyPr anchor="ctr"/>
          <a:lstStyle/>
          <a:p>
            <a:pPr algn="ctr"/>
            <a:endParaRPr/>
          </a:p>
        </p:txBody>
      </p:sp>
      <p:sp>
        <p:nvSpPr>
          <p:cNvPr id="27" name="university_158245"/>
          <p:cNvSpPr>
            <a:spLocks noChangeAspect="1"/>
          </p:cNvSpPr>
          <p:nvPr/>
        </p:nvSpPr>
        <p:spPr bwMode="auto">
          <a:xfrm>
            <a:off x="1219731" y="1620302"/>
            <a:ext cx="609685" cy="341985"/>
          </a:xfrm>
          <a:custGeom>
            <a:avLst/>
            <a:gdLst>
              <a:gd name="connsiteX0" fmla="*/ 540530 w 606368"/>
              <a:gd name="connsiteY0" fmla="*/ 274993 h 340125"/>
              <a:gd name="connsiteX1" fmla="*/ 549421 w 606368"/>
              <a:gd name="connsiteY1" fmla="*/ 283871 h 340125"/>
              <a:gd name="connsiteX2" fmla="*/ 549421 w 606368"/>
              <a:gd name="connsiteY2" fmla="*/ 293283 h 340125"/>
              <a:gd name="connsiteX3" fmla="*/ 540530 w 606368"/>
              <a:gd name="connsiteY3" fmla="*/ 302161 h 340125"/>
              <a:gd name="connsiteX4" fmla="*/ 531639 w 606368"/>
              <a:gd name="connsiteY4" fmla="*/ 293283 h 340125"/>
              <a:gd name="connsiteX5" fmla="*/ 531639 w 606368"/>
              <a:gd name="connsiteY5" fmla="*/ 283871 h 340125"/>
              <a:gd name="connsiteX6" fmla="*/ 540530 w 606368"/>
              <a:gd name="connsiteY6" fmla="*/ 274993 h 340125"/>
              <a:gd name="connsiteX7" fmla="*/ 512022 w 606368"/>
              <a:gd name="connsiteY7" fmla="*/ 274993 h 340125"/>
              <a:gd name="connsiteX8" fmla="*/ 520913 w 606368"/>
              <a:gd name="connsiteY8" fmla="*/ 283871 h 340125"/>
              <a:gd name="connsiteX9" fmla="*/ 520913 w 606368"/>
              <a:gd name="connsiteY9" fmla="*/ 293283 h 340125"/>
              <a:gd name="connsiteX10" fmla="*/ 512022 w 606368"/>
              <a:gd name="connsiteY10" fmla="*/ 302161 h 340125"/>
              <a:gd name="connsiteX11" fmla="*/ 503131 w 606368"/>
              <a:gd name="connsiteY11" fmla="*/ 293283 h 340125"/>
              <a:gd name="connsiteX12" fmla="*/ 503131 w 606368"/>
              <a:gd name="connsiteY12" fmla="*/ 283871 h 340125"/>
              <a:gd name="connsiteX13" fmla="*/ 512022 w 606368"/>
              <a:gd name="connsiteY13" fmla="*/ 274993 h 340125"/>
              <a:gd name="connsiteX14" fmla="*/ 483550 w 606368"/>
              <a:gd name="connsiteY14" fmla="*/ 274993 h 340125"/>
              <a:gd name="connsiteX15" fmla="*/ 492476 w 606368"/>
              <a:gd name="connsiteY15" fmla="*/ 283871 h 340125"/>
              <a:gd name="connsiteX16" fmla="*/ 492476 w 606368"/>
              <a:gd name="connsiteY16" fmla="*/ 293283 h 340125"/>
              <a:gd name="connsiteX17" fmla="*/ 483550 w 606368"/>
              <a:gd name="connsiteY17" fmla="*/ 302161 h 340125"/>
              <a:gd name="connsiteX18" fmla="*/ 474623 w 606368"/>
              <a:gd name="connsiteY18" fmla="*/ 293283 h 340125"/>
              <a:gd name="connsiteX19" fmla="*/ 474623 w 606368"/>
              <a:gd name="connsiteY19" fmla="*/ 283871 h 340125"/>
              <a:gd name="connsiteX20" fmla="*/ 483550 w 606368"/>
              <a:gd name="connsiteY20" fmla="*/ 274993 h 340125"/>
              <a:gd name="connsiteX21" fmla="*/ 455076 w 606368"/>
              <a:gd name="connsiteY21" fmla="*/ 274993 h 340125"/>
              <a:gd name="connsiteX22" fmla="*/ 463967 w 606368"/>
              <a:gd name="connsiteY22" fmla="*/ 283871 h 340125"/>
              <a:gd name="connsiteX23" fmla="*/ 463967 w 606368"/>
              <a:gd name="connsiteY23" fmla="*/ 293283 h 340125"/>
              <a:gd name="connsiteX24" fmla="*/ 455076 w 606368"/>
              <a:gd name="connsiteY24" fmla="*/ 302161 h 340125"/>
              <a:gd name="connsiteX25" fmla="*/ 446185 w 606368"/>
              <a:gd name="connsiteY25" fmla="*/ 293283 h 340125"/>
              <a:gd name="connsiteX26" fmla="*/ 446185 w 606368"/>
              <a:gd name="connsiteY26" fmla="*/ 283871 h 340125"/>
              <a:gd name="connsiteX27" fmla="*/ 455076 w 606368"/>
              <a:gd name="connsiteY27" fmla="*/ 274993 h 340125"/>
              <a:gd name="connsiteX28" fmla="*/ 151292 w 606368"/>
              <a:gd name="connsiteY28" fmla="*/ 274993 h 340125"/>
              <a:gd name="connsiteX29" fmla="*/ 160183 w 606368"/>
              <a:gd name="connsiteY29" fmla="*/ 283871 h 340125"/>
              <a:gd name="connsiteX30" fmla="*/ 160183 w 606368"/>
              <a:gd name="connsiteY30" fmla="*/ 293283 h 340125"/>
              <a:gd name="connsiteX31" fmla="*/ 151292 w 606368"/>
              <a:gd name="connsiteY31" fmla="*/ 302161 h 340125"/>
              <a:gd name="connsiteX32" fmla="*/ 142401 w 606368"/>
              <a:gd name="connsiteY32" fmla="*/ 293283 h 340125"/>
              <a:gd name="connsiteX33" fmla="*/ 142401 w 606368"/>
              <a:gd name="connsiteY33" fmla="*/ 283871 h 340125"/>
              <a:gd name="connsiteX34" fmla="*/ 151292 w 606368"/>
              <a:gd name="connsiteY34" fmla="*/ 274993 h 340125"/>
              <a:gd name="connsiteX35" fmla="*/ 122818 w 606368"/>
              <a:gd name="connsiteY35" fmla="*/ 274993 h 340125"/>
              <a:gd name="connsiteX36" fmla="*/ 131745 w 606368"/>
              <a:gd name="connsiteY36" fmla="*/ 283871 h 340125"/>
              <a:gd name="connsiteX37" fmla="*/ 131745 w 606368"/>
              <a:gd name="connsiteY37" fmla="*/ 293283 h 340125"/>
              <a:gd name="connsiteX38" fmla="*/ 122818 w 606368"/>
              <a:gd name="connsiteY38" fmla="*/ 302161 h 340125"/>
              <a:gd name="connsiteX39" fmla="*/ 113892 w 606368"/>
              <a:gd name="connsiteY39" fmla="*/ 293283 h 340125"/>
              <a:gd name="connsiteX40" fmla="*/ 113892 w 606368"/>
              <a:gd name="connsiteY40" fmla="*/ 283871 h 340125"/>
              <a:gd name="connsiteX41" fmla="*/ 122818 w 606368"/>
              <a:gd name="connsiteY41" fmla="*/ 274993 h 340125"/>
              <a:gd name="connsiteX42" fmla="*/ 94346 w 606368"/>
              <a:gd name="connsiteY42" fmla="*/ 274993 h 340125"/>
              <a:gd name="connsiteX43" fmla="*/ 103237 w 606368"/>
              <a:gd name="connsiteY43" fmla="*/ 283871 h 340125"/>
              <a:gd name="connsiteX44" fmla="*/ 103237 w 606368"/>
              <a:gd name="connsiteY44" fmla="*/ 293283 h 340125"/>
              <a:gd name="connsiteX45" fmla="*/ 94346 w 606368"/>
              <a:gd name="connsiteY45" fmla="*/ 302161 h 340125"/>
              <a:gd name="connsiteX46" fmla="*/ 85455 w 606368"/>
              <a:gd name="connsiteY46" fmla="*/ 293283 h 340125"/>
              <a:gd name="connsiteX47" fmla="*/ 85455 w 606368"/>
              <a:gd name="connsiteY47" fmla="*/ 283871 h 340125"/>
              <a:gd name="connsiteX48" fmla="*/ 94346 w 606368"/>
              <a:gd name="connsiteY48" fmla="*/ 274993 h 340125"/>
              <a:gd name="connsiteX49" fmla="*/ 65837 w 606368"/>
              <a:gd name="connsiteY49" fmla="*/ 274993 h 340125"/>
              <a:gd name="connsiteX50" fmla="*/ 74728 w 606368"/>
              <a:gd name="connsiteY50" fmla="*/ 283871 h 340125"/>
              <a:gd name="connsiteX51" fmla="*/ 74728 w 606368"/>
              <a:gd name="connsiteY51" fmla="*/ 293283 h 340125"/>
              <a:gd name="connsiteX52" fmla="*/ 65837 w 606368"/>
              <a:gd name="connsiteY52" fmla="*/ 302161 h 340125"/>
              <a:gd name="connsiteX53" fmla="*/ 56946 w 606368"/>
              <a:gd name="connsiteY53" fmla="*/ 293283 h 340125"/>
              <a:gd name="connsiteX54" fmla="*/ 56946 w 606368"/>
              <a:gd name="connsiteY54" fmla="*/ 283871 h 340125"/>
              <a:gd name="connsiteX55" fmla="*/ 65837 w 606368"/>
              <a:gd name="connsiteY55" fmla="*/ 274993 h 340125"/>
              <a:gd name="connsiteX56" fmla="*/ 540530 w 606368"/>
              <a:gd name="connsiteY56" fmla="*/ 218118 h 340125"/>
              <a:gd name="connsiteX57" fmla="*/ 549421 w 606368"/>
              <a:gd name="connsiteY57" fmla="*/ 227006 h 340125"/>
              <a:gd name="connsiteX58" fmla="*/ 549421 w 606368"/>
              <a:gd name="connsiteY58" fmla="*/ 255450 h 340125"/>
              <a:gd name="connsiteX59" fmla="*/ 540530 w 606368"/>
              <a:gd name="connsiteY59" fmla="*/ 264338 h 340125"/>
              <a:gd name="connsiteX60" fmla="*/ 531639 w 606368"/>
              <a:gd name="connsiteY60" fmla="*/ 255450 h 340125"/>
              <a:gd name="connsiteX61" fmla="*/ 531639 w 606368"/>
              <a:gd name="connsiteY61" fmla="*/ 227006 h 340125"/>
              <a:gd name="connsiteX62" fmla="*/ 540530 w 606368"/>
              <a:gd name="connsiteY62" fmla="*/ 218118 h 340125"/>
              <a:gd name="connsiteX63" fmla="*/ 512022 w 606368"/>
              <a:gd name="connsiteY63" fmla="*/ 218118 h 340125"/>
              <a:gd name="connsiteX64" fmla="*/ 520913 w 606368"/>
              <a:gd name="connsiteY64" fmla="*/ 227006 h 340125"/>
              <a:gd name="connsiteX65" fmla="*/ 520913 w 606368"/>
              <a:gd name="connsiteY65" fmla="*/ 255450 h 340125"/>
              <a:gd name="connsiteX66" fmla="*/ 512022 w 606368"/>
              <a:gd name="connsiteY66" fmla="*/ 264338 h 340125"/>
              <a:gd name="connsiteX67" fmla="*/ 503131 w 606368"/>
              <a:gd name="connsiteY67" fmla="*/ 255450 h 340125"/>
              <a:gd name="connsiteX68" fmla="*/ 503131 w 606368"/>
              <a:gd name="connsiteY68" fmla="*/ 227006 h 340125"/>
              <a:gd name="connsiteX69" fmla="*/ 512022 w 606368"/>
              <a:gd name="connsiteY69" fmla="*/ 218118 h 340125"/>
              <a:gd name="connsiteX70" fmla="*/ 483550 w 606368"/>
              <a:gd name="connsiteY70" fmla="*/ 218118 h 340125"/>
              <a:gd name="connsiteX71" fmla="*/ 492476 w 606368"/>
              <a:gd name="connsiteY71" fmla="*/ 227006 h 340125"/>
              <a:gd name="connsiteX72" fmla="*/ 492476 w 606368"/>
              <a:gd name="connsiteY72" fmla="*/ 255450 h 340125"/>
              <a:gd name="connsiteX73" fmla="*/ 483550 w 606368"/>
              <a:gd name="connsiteY73" fmla="*/ 264338 h 340125"/>
              <a:gd name="connsiteX74" fmla="*/ 474623 w 606368"/>
              <a:gd name="connsiteY74" fmla="*/ 255450 h 340125"/>
              <a:gd name="connsiteX75" fmla="*/ 474623 w 606368"/>
              <a:gd name="connsiteY75" fmla="*/ 227006 h 340125"/>
              <a:gd name="connsiteX76" fmla="*/ 483550 w 606368"/>
              <a:gd name="connsiteY76" fmla="*/ 218118 h 340125"/>
              <a:gd name="connsiteX77" fmla="*/ 455076 w 606368"/>
              <a:gd name="connsiteY77" fmla="*/ 218118 h 340125"/>
              <a:gd name="connsiteX78" fmla="*/ 463967 w 606368"/>
              <a:gd name="connsiteY78" fmla="*/ 227006 h 340125"/>
              <a:gd name="connsiteX79" fmla="*/ 463967 w 606368"/>
              <a:gd name="connsiteY79" fmla="*/ 255450 h 340125"/>
              <a:gd name="connsiteX80" fmla="*/ 455076 w 606368"/>
              <a:gd name="connsiteY80" fmla="*/ 264338 h 340125"/>
              <a:gd name="connsiteX81" fmla="*/ 446185 w 606368"/>
              <a:gd name="connsiteY81" fmla="*/ 255450 h 340125"/>
              <a:gd name="connsiteX82" fmla="*/ 446185 w 606368"/>
              <a:gd name="connsiteY82" fmla="*/ 227006 h 340125"/>
              <a:gd name="connsiteX83" fmla="*/ 455076 w 606368"/>
              <a:gd name="connsiteY83" fmla="*/ 218118 h 340125"/>
              <a:gd name="connsiteX84" fmla="*/ 151292 w 606368"/>
              <a:gd name="connsiteY84" fmla="*/ 218118 h 340125"/>
              <a:gd name="connsiteX85" fmla="*/ 160183 w 606368"/>
              <a:gd name="connsiteY85" fmla="*/ 227006 h 340125"/>
              <a:gd name="connsiteX86" fmla="*/ 160183 w 606368"/>
              <a:gd name="connsiteY86" fmla="*/ 255450 h 340125"/>
              <a:gd name="connsiteX87" fmla="*/ 151292 w 606368"/>
              <a:gd name="connsiteY87" fmla="*/ 264338 h 340125"/>
              <a:gd name="connsiteX88" fmla="*/ 142401 w 606368"/>
              <a:gd name="connsiteY88" fmla="*/ 255450 h 340125"/>
              <a:gd name="connsiteX89" fmla="*/ 142401 w 606368"/>
              <a:gd name="connsiteY89" fmla="*/ 227006 h 340125"/>
              <a:gd name="connsiteX90" fmla="*/ 151292 w 606368"/>
              <a:gd name="connsiteY90" fmla="*/ 218118 h 340125"/>
              <a:gd name="connsiteX91" fmla="*/ 122818 w 606368"/>
              <a:gd name="connsiteY91" fmla="*/ 218118 h 340125"/>
              <a:gd name="connsiteX92" fmla="*/ 131745 w 606368"/>
              <a:gd name="connsiteY92" fmla="*/ 227006 h 340125"/>
              <a:gd name="connsiteX93" fmla="*/ 131745 w 606368"/>
              <a:gd name="connsiteY93" fmla="*/ 255450 h 340125"/>
              <a:gd name="connsiteX94" fmla="*/ 122818 w 606368"/>
              <a:gd name="connsiteY94" fmla="*/ 264338 h 340125"/>
              <a:gd name="connsiteX95" fmla="*/ 113892 w 606368"/>
              <a:gd name="connsiteY95" fmla="*/ 255450 h 340125"/>
              <a:gd name="connsiteX96" fmla="*/ 113892 w 606368"/>
              <a:gd name="connsiteY96" fmla="*/ 227006 h 340125"/>
              <a:gd name="connsiteX97" fmla="*/ 122818 w 606368"/>
              <a:gd name="connsiteY97" fmla="*/ 218118 h 340125"/>
              <a:gd name="connsiteX98" fmla="*/ 94346 w 606368"/>
              <a:gd name="connsiteY98" fmla="*/ 218118 h 340125"/>
              <a:gd name="connsiteX99" fmla="*/ 103237 w 606368"/>
              <a:gd name="connsiteY99" fmla="*/ 227006 h 340125"/>
              <a:gd name="connsiteX100" fmla="*/ 103237 w 606368"/>
              <a:gd name="connsiteY100" fmla="*/ 255450 h 340125"/>
              <a:gd name="connsiteX101" fmla="*/ 94346 w 606368"/>
              <a:gd name="connsiteY101" fmla="*/ 264338 h 340125"/>
              <a:gd name="connsiteX102" fmla="*/ 85455 w 606368"/>
              <a:gd name="connsiteY102" fmla="*/ 255450 h 340125"/>
              <a:gd name="connsiteX103" fmla="*/ 85455 w 606368"/>
              <a:gd name="connsiteY103" fmla="*/ 227006 h 340125"/>
              <a:gd name="connsiteX104" fmla="*/ 94346 w 606368"/>
              <a:gd name="connsiteY104" fmla="*/ 218118 h 340125"/>
              <a:gd name="connsiteX105" fmla="*/ 65837 w 606368"/>
              <a:gd name="connsiteY105" fmla="*/ 218118 h 340125"/>
              <a:gd name="connsiteX106" fmla="*/ 74728 w 606368"/>
              <a:gd name="connsiteY106" fmla="*/ 227006 h 340125"/>
              <a:gd name="connsiteX107" fmla="*/ 74728 w 606368"/>
              <a:gd name="connsiteY107" fmla="*/ 255450 h 340125"/>
              <a:gd name="connsiteX108" fmla="*/ 65837 w 606368"/>
              <a:gd name="connsiteY108" fmla="*/ 264338 h 340125"/>
              <a:gd name="connsiteX109" fmla="*/ 56946 w 606368"/>
              <a:gd name="connsiteY109" fmla="*/ 255450 h 340125"/>
              <a:gd name="connsiteX110" fmla="*/ 56946 w 606368"/>
              <a:gd name="connsiteY110" fmla="*/ 227006 h 340125"/>
              <a:gd name="connsiteX111" fmla="*/ 65837 w 606368"/>
              <a:gd name="connsiteY111" fmla="*/ 218118 h 340125"/>
              <a:gd name="connsiteX112" fmla="*/ 426051 w 606368"/>
              <a:gd name="connsiteY112" fmla="*/ 197925 h 340125"/>
              <a:gd name="connsiteX113" fmla="*/ 426051 w 606368"/>
              <a:gd name="connsiteY113" fmla="*/ 322350 h 340125"/>
              <a:gd name="connsiteX114" fmla="*/ 569610 w 606368"/>
              <a:gd name="connsiteY114" fmla="*/ 322350 h 340125"/>
              <a:gd name="connsiteX115" fmla="*/ 569610 w 606368"/>
              <a:gd name="connsiteY115" fmla="*/ 197925 h 340125"/>
              <a:gd name="connsiteX116" fmla="*/ 36758 w 606368"/>
              <a:gd name="connsiteY116" fmla="*/ 197925 h 340125"/>
              <a:gd name="connsiteX117" fmla="*/ 36758 w 606368"/>
              <a:gd name="connsiteY117" fmla="*/ 322350 h 340125"/>
              <a:gd name="connsiteX118" fmla="*/ 180406 w 606368"/>
              <a:gd name="connsiteY118" fmla="*/ 322350 h 340125"/>
              <a:gd name="connsiteX119" fmla="*/ 180406 w 606368"/>
              <a:gd name="connsiteY119" fmla="*/ 197925 h 340125"/>
              <a:gd name="connsiteX120" fmla="*/ 388047 w 606368"/>
              <a:gd name="connsiteY120" fmla="*/ 169485 h 340125"/>
              <a:gd name="connsiteX121" fmla="*/ 388047 w 606368"/>
              <a:gd name="connsiteY121" fmla="*/ 322350 h 340125"/>
              <a:gd name="connsiteX122" fmla="*/ 408250 w 606368"/>
              <a:gd name="connsiteY122" fmla="*/ 322350 h 340125"/>
              <a:gd name="connsiteX123" fmla="*/ 408250 w 606368"/>
              <a:gd name="connsiteY123" fmla="*/ 169485 h 340125"/>
              <a:gd name="connsiteX124" fmla="*/ 350043 w 606368"/>
              <a:gd name="connsiteY124" fmla="*/ 169485 h 340125"/>
              <a:gd name="connsiteX125" fmla="*/ 350043 w 606368"/>
              <a:gd name="connsiteY125" fmla="*/ 322350 h 340125"/>
              <a:gd name="connsiteX126" fmla="*/ 370247 w 606368"/>
              <a:gd name="connsiteY126" fmla="*/ 322350 h 340125"/>
              <a:gd name="connsiteX127" fmla="*/ 370247 w 606368"/>
              <a:gd name="connsiteY127" fmla="*/ 169485 h 340125"/>
              <a:gd name="connsiteX128" fmla="*/ 312129 w 606368"/>
              <a:gd name="connsiteY128" fmla="*/ 169485 h 340125"/>
              <a:gd name="connsiteX129" fmla="*/ 312129 w 606368"/>
              <a:gd name="connsiteY129" fmla="*/ 322350 h 340125"/>
              <a:gd name="connsiteX130" fmla="*/ 332243 w 606368"/>
              <a:gd name="connsiteY130" fmla="*/ 322350 h 340125"/>
              <a:gd name="connsiteX131" fmla="*/ 332243 w 606368"/>
              <a:gd name="connsiteY131" fmla="*/ 169485 h 340125"/>
              <a:gd name="connsiteX132" fmla="*/ 274125 w 606368"/>
              <a:gd name="connsiteY132" fmla="*/ 169485 h 340125"/>
              <a:gd name="connsiteX133" fmla="*/ 274125 w 606368"/>
              <a:gd name="connsiteY133" fmla="*/ 322350 h 340125"/>
              <a:gd name="connsiteX134" fmla="*/ 294328 w 606368"/>
              <a:gd name="connsiteY134" fmla="*/ 322350 h 340125"/>
              <a:gd name="connsiteX135" fmla="*/ 294328 w 606368"/>
              <a:gd name="connsiteY135" fmla="*/ 169485 h 340125"/>
              <a:gd name="connsiteX136" fmla="*/ 236121 w 606368"/>
              <a:gd name="connsiteY136" fmla="*/ 169485 h 340125"/>
              <a:gd name="connsiteX137" fmla="*/ 236121 w 606368"/>
              <a:gd name="connsiteY137" fmla="*/ 322350 h 340125"/>
              <a:gd name="connsiteX138" fmla="*/ 256325 w 606368"/>
              <a:gd name="connsiteY138" fmla="*/ 322350 h 340125"/>
              <a:gd name="connsiteX139" fmla="*/ 256325 w 606368"/>
              <a:gd name="connsiteY139" fmla="*/ 169485 h 340125"/>
              <a:gd name="connsiteX140" fmla="*/ 198207 w 606368"/>
              <a:gd name="connsiteY140" fmla="*/ 169485 h 340125"/>
              <a:gd name="connsiteX141" fmla="*/ 198207 w 606368"/>
              <a:gd name="connsiteY141" fmla="*/ 322350 h 340125"/>
              <a:gd name="connsiteX142" fmla="*/ 218321 w 606368"/>
              <a:gd name="connsiteY142" fmla="*/ 322350 h 340125"/>
              <a:gd name="connsiteX143" fmla="*/ 218321 w 606368"/>
              <a:gd name="connsiteY143" fmla="*/ 169485 h 340125"/>
              <a:gd name="connsiteX144" fmla="*/ 284177 w 606368"/>
              <a:gd name="connsiteY144" fmla="*/ 123278 h 340125"/>
              <a:gd name="connsiteX145" fmla="*/ 322190 w 606368"/>
              <a:gd name="connsiteY145" fmla="*/ 123278 h 340125"/>
              <a:gd name="connsiteX146" fmla="*/ 331092 w 606368"/>
              <a:gd name="connsiteY146" fmla="*/ 132169 h 340125"/>
              <a:gd name="connsiteX147" fmla="*/ 322190 w 606368"/>
              <a:gd name="connsiteY147" fmla="*/ 141060 h 340125"/>
              <a:gd name="connsiteX148" fmla="*/ 284177 w 606368"/>
              <a:gd name="connsiteY148" fmla="*/ 141060 h 340125"/>
              <a:gd name="connsiteX149" fmla="*/ 275275 w 606368"/>
              <a:gd name="connsiteY149" fmla="*/ 132169 h 340125"/>
              <a:gd name="connsiteX150" fmla="*/ 284177 w 606368"/>
              <a:gd name="connsiteY150" fmla="*/ 123278 h 340125"/>
              <a:gd name="connsiteX151" fmla="*/ 303228 w 606368"/>
              <a:gd name="connsiteY151" fmla="*/ 94830 h 340125"/>
              <a:gd name="connsiteX152" fmla="*/ 196427 w 606368"/>
              <a:gd name="connsiteY152" fmla="*/ 151710 h 340125"/>
              <a:gd name="connsiteX153" fmla="*/ 410030 w 606368"/>
              <a:gd name="connsiteY153" fmla="*/ 151710 h 340125"/>
              <a:gd name="connsiteX154" fmla="*/ 312129 w 606368"/>
              <a:gd name="connsiteY154" fmla="*/ 27285 h 340125"/>
              <a:gd name="connsiteX155" fmla="*/ 312129 w 606368"/>
              <a:gd name="connsiteY155" fmla="*/ 47459 h 340125"/>
              <a:gd name="connsiteX156" fmla="*/ 345771 w 606368"/>
              <a:gd name="connsiteY156" fmla="*/ 47459 h 340125"/>
              <a:gd name="connsiteX157" fmla="*/ 342745 w 606368"/>
              <a:gd name="connsiteY157" fmla="*/ 41327 h 340125"/>
              <a:gd name="connsiteX158" fmla="*/ 342745 w 606368"/>
              <a:gd name="connsiteY158" fmla="*/ 33417 h 340125"/>
              <a:gd name="connsiteX159" fmla="*/ 345771 w 606368"/>
              <a:gd name="connsiteY159" fmla="*/ 27285 h 340125"/>
              <a:gd name="connsiteX160" fmla="*/ 303228 w 606368"/>
              <a:gd name="connsiteY160" fmla="*/ 0 h 340125"/>
              <a:gd name="connsiteX161" fmla="*/ 312129 w 606368"/>
              <a:gd name="connsiteY161" fmla="*/ 8888 h 340125"/>
              <a:gd name="connsiteX162" fmla="*/ 312129 w 606368"/>
              <a:gd name="connsiteY162" fmla="*/ 9510 h 340125"/>
              <a:gd name="connsiteX163" fmla="*/ 360190 w 606368"/>
              <a:gd name="connsiteY163" fmla="*/ 9510 h 340125"/>
              <a:gd name="connsiteX164" fmla="*/ 367755 w 606368"/>
              <a:gd name="connsiteY164" fmla="*/ 13687 h 340125"/>
              <a:gd name="connsiteX165" fmla="*/ 368111 w 606368"/>
              <a:gd name="connsiteY165" fmla="*/ 22397 h 340125"/>
              <a:gd name="connsiteX166" fmla="*/ 360635 w 606368"/>
              <a:gd name="connsiteY166" fmla="*/ 37328 h 340125"/>
              <a:gd name="connsiteX167" fmla="*/ 368111 w 606368"/>
              <a:gd name="connsiteY167" fmla="*/ 52347 h 340125"/>
              <a:gd name="connsiteX168" fmla="*/ 367755 w 606368"/>
              <a:gd name="connsiteY168" fmla="*/ 60968 h 340125"/>
              <a:gd name="connsiteX169" fmla="*/ 360190 w 606368"/>
              <a:gd name="connsiteY169" fmla="*/ 65234 h 340125"/>
              <a:gd name="connsiteX170" fmla="*/ 312129 w 606368"/>
              <a:gd name="connsiteY170" fmla="*/ 65234 h 340125"/>
              <a:gd name="connsiteX171" fmla="*/ 312129 w 606368"/>
              <a:gd name="connsiteY171" fmla="*/ 79454 h 340125"/>
              <a:gd name="connsiteX172" fmla="*/ 449814 w 606368"/>
              <a:gd name="connsiteY172" fmla="*/ 152776 h 340125"/>
              <a:gd name="connsiteX173" fmla="*/ 454264 w 606368"/>
              <a:gd name="connsiteY173" fmla="*/ 162730 h 340125"/>
              <a:gd name="connsiteX174" fmla="*/ 445631 w 606368"/>
              <a:gd name="connsiteY174" fmla="*/ 169485 h 340125"/>
              <a:gd name="connsiteX175" fmla="*/ 426051 w 606368"/>
              <a:gd name="connsiteY175" fmla="*/ 169485 h 340125"/>
              <a:gd name="connsiteX176" fmla="*/ 426051 w 606368"/>
              <a:gd name="connsiteY176" fmla="*/ 180150 h 340125"/>
              <a:gd name="connsiteX177" fmla="*/ 588034 w 606368"/>
              <a:gd name="connsiteY177" fmla="*/ 180150 h 340125"/>
              <a:gd name="connsiteX178" fmla="*/ 596934 w 606368"/>
              <a:gd name="connsiteY178" fmla="*/ 189037 h 340125"/>
              <a:gd name="connsiteX179" fmla="*/ 588034 w 606368"/>
              <a:gd name="connsiteY179" fmla="*/ 197925 h 340125"/>
              <a:gd name="connsiteX180" fmla="*/ 587411 w 606368"/>
              <a:gd name="connsiteY180" fmla="*/ 197925 h 340125"/>
              <a:gd name="connsiteX181" fmla="*/ 587411 w 606368"/>
              <a:gd name="connsiteY181" fmla="*/ 322350 h 340125"/>
              <a:gd name="connsiteX182" fmla="*/ 597468 w 606368"/>
              <a:gd name="connsiteY182" fmla="*/ 322350 h 340125"/>
              <a:gd name="connsiteX183" fmla="*/ 606368 w 606368"/>
              <a:gd name="connsiteY183" fmla="*/ 331237 h 340125"/>
              <a:gd name="connsiteX184" fmla="*/ 597468 w 606368"/>
              <a:gd name="connsiteY184" fmla="*/ 340125 h 340125"/>
              <a:gd name="connsiteX185" fmla="*/ 8900 w 606368"/>
              <a:gd name="connsiteY185" fmla="*/ 340125 h 340125"/>
              <a:gd name="connsiteX186" fmla="*/ 0 w 606368"/>
              <a:gd name="connsiteY186" fmla="*/ 331237 h 340125"/>
              <a:gd name="connsiteX187" fmla="*/ 8900 w 606368"/>
              <a:gd name="connsiteY187" fmla="*/ 322350 h 340125"/>
              <a:gd name="connsiteX188" fmla="*/ 18957 w 606368"/>
              <a:gd name="connsiteY188" fmla="*/ 322350 h 340125"/>
              <a:gd name="connsiteX189" fmla="*/ 18957 w 606368"/>
              <a:gd name="connsiteY189" fmla="*/ 197925 h 340125"/>
              <a:gd name="connsiteX190" fmla="*/ 18423 w 606368"/>
              <a:gd name="connsiteY190" fmla="*/ 197925 h 340125"/>
              <a:gd name="connsiteX191" fmla="*/ 9523 w 606368"/>
              <a:gd name="connsiteY191" fmla="*/ 189037 h 340125"/>
              <a:gd name="connsiteX192" fmla="*/ 18423 w 606368"/>
              <a:gd name="connsiteY192" fmla="*/ 180150 h 340125"/>
              <a:gd name="connsiteX193" fmla="*/ 180406 w 606368"/>
              <a:gd name="connsiteY193" fmla="*/ 180150 h 340125"/>
              <a:gd name="connsiteX194" fmla="*/ 180406 w 606368"/>
              <a:gd name="connsiteY194" fmla="*/ 169485 h 340125"/>
              <a:gd name="connsiteX195" fmla="*/ 160826 w 606368"/>
              <a:gd name="connsiteY195" fmla="*/ 169485 h 340125"/>
              <a:gd name="connsiteX196" fmla="*/ 152193 w 606368"/>
              <a:gd name="connsiteY196" fmla="*/ 162730 h 340125"/>
              <a:gd name="connsiteX197" fmla="*/ 156643 w 606368"/>
              <a:gd name="connsiteY197" fmla="*/ 152776 h 340125"/>
              <a:gd name="connsiteX198" fmla="*/ 294328 w 606368"/>
              <a:gd name="connsiteY198" fmla="*/ 79454 h 340125"/>
              <a:gd name="connsiteX199" fmla="*/ 294328 w 606368"/>
              <a:gd name="connsiteY199" fmla="*/ 8888 h 340125"/>
              <a:gd name="connsiteX200" fmla="*/ 303228 w 606368"/>
              <a:gd name="connsiteY200" fmla="*/ 0 h 34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Lst>
            <a:rect l="l" t="t" r="r" b="b"/>
            <a:pathLst>
              <a:path w="606368" h="340125">
                <a:moveTo>
                  <a:pt x="540530" y="274993"/>
                </a:moveTo>
                <a:cubicBezTo>
                  <a:pt x="545509" y="274993"/>
                  <a:pt x="549421" y="278900"/>
                  <a:pt x="549421" y="283871"/>
                </a:cubicBezTo>
                <a:lnTo>
                  <a:pt x="549421" y="293283"/>
                </a:lnTo>
                <a:cubicBezTo>
                  <a:pt x="549421" y="298254"/>
                  <a:pt x="545509" y="302161"/>
                  <a:pt x="540530" y="302161"/>
                </a:cubicBezTo>
                <a:cubicBezTo>
                  <a:pt x="535640" y="302161"/>
                  <a:pt x="531639" y="298254"/>
                  <a:pt x="531639" y="293283"/>
                </a:cubicBezTo>
                <a:lnTo>
                  <a:pt x="531639" y="283871"/>
                </a:lnTo>
                <a:cubicBezTo>
                  <a:pt x="531639" y="278900"/>
                  <a:pt x="535640" y="274993"/>
                  <a:pt x="540530" y="274993"/>
                </a:cubicBezTo>
                <a:close/>
                <a:moveTo>
                  <a:pt x="512022" y="274993"/>
                </a:moveTo>
                <a:cubicBezTo>
                  <a:pt x="517001" y="274993"/>
                  <a:pt x="520913" y="278900"/>
                  <a:pt x="520913" y="283871"/>
                </a:cubicBezTo>
                <a:lnTo>
                  <a:pt x="520913" y="293283"/>
                </a:lnTo>
                <a:cubicBezTo>
                  <a:pt x="520913" y="298254"/>
                  <a:pt x="517001" y="302161"/>
                  <a:pt x="512022" y="302161"/>
                </a:cubicBezTo>
                <a:cubicBezTo>
                  <a:pt x="507132" y="302161"/>
                  <a:pt x="503131" y="298254"/>
                  <a:pt x="503131" y="293283"/>
                </a:cubicBezTo>
                <a:lnTo>
                  <a:pt x="503131" y="283871"/>
                </a:lnTo>
                <a:cubicBezTo>
                  <a:pt x="503131" y="278900"/>
                  <a:pt x="507132" y="274993"/>
                  <a:pt x="512022" y="274993"/>
                </a:cubicBezTo>
                <a:close/>
                <a:moveTo>
                  <a:pt x="483550" y="274993"/>
                </a:moveTo>
                <a:cubicBezTo>
                  <a:pt x="488548" y="274993"/>
                  <a:pt x="492476" y="278900"/>
                  <a:pt x="492476" y="283871"/>
                </a:cubicBezTo>
                <a:lnTo>
                  <a:pt x="492476" y="293283"/>
                </a:lnTo>
                <a:cubicBezTo>
                  <a:pt x="492476" y="298254"/>
                  <a:pt x="488548" y="302161"/>
                  <a:pt x="483550" y="302161"/>
                </a:cubicBezTo>
                <a:cubicBezTo>
                  <a:pt x="478640" y="302161"/>
                  <a:pt x="474623" y="298254"/>
                  <a:pt x="474623" y="293283"/>
                </a:cubicBezTo>
                <a:lnTo>
                  <a:pt x="474623" y="283871"/>
                </a:lnTo>
                <a:cubicBezTo>
                  <a:pt x="474623" y="278900"/>
                  <a:pt x="478640" y="274993"/>
                  <a:pt x="483550" y="274993"/>
                </a:cubicBezTo>
                <a:close/>
                <a:moveTo>
                  <a:pt x="455076" y="274993"/>
                </a:moveTo>
                <a:cubicBezTo>
                  <a:pt x="460055" y="274993"/>
                  <a:pt x="463967" y="278900"/>
                  <a:pt x="463967" y="283871"/>
                </a:cubicBezTo>
                <a:lnTo>
                  <a:pt x="463967" y="293283"/>
                </a:lnTo>
                <a:cubicBezTo>
                  <a:pt x="463967" y="298254"/>
                  <a:pt x="460055" y="302161"/>
                  <a:pt x="455076" y="302161"/>
                </a:cubicBezTo>
                <a:cubicBezTo>
                  <a:pt x="450186" y="302161"/>
                  <a:pt x="446185" y="298254"/>
                  <a:pt x="446185" y="293283"/>
                </a:cubicBezTo>
                <a:lnTo>
                  <a:pt x="446185" y="283871"/>
                </a:lnTo>
                <a:cubicBezTo>
                  <a:pt x="446185" y="278900"/>
                  <a:pt x="450186" y="274993"/>
                  <a:pt x="455076" y="274993"/>
                </a:cubicBezTo>
                <a:close/>
                <a:moveTo>
                  <a:pt x="151292" y="274993"/>
                </a:moveTo>
                <a:cubicBezTo>
                  <a:pt x="156182" y="274993"/>
                  <a:pt x="160183" y="278900"/>
                  <a:pt x="160183" y="283871"/>
                </a:cubicBezTo>
                <a:lnTo>
                  <a:pt x="160183" y="293283"/>
                </a:lnTo>
                <a:cubicBezTo>
                  <a:pt x="160183" y="298254"/>
                  <a:pt x="156182" y="302161"/>
                  <a:pt x="151292" y="302161"/>
                </a:cubicBezTo>
                <a:cubicBezTo>
                  <a:pt x="146402" y="302161"/>
                  <a:pt x="142401" y="298254"/>
                  <a:pt x="142401" y="293283"/>
                </a:cubicBezTo>
                <a:lnTo>
                  <a:pt x="142401" y="283871"/>
                </a:lnTo>
                <a:cubicBezTo>
                  <a:pt x="142401" y="278900"/>
                  <a:pt x="146402" y="274993"/>
                  <a:pt x="151292" y="274993"/>
                </a:cubicBezTo>
                <a:close/>
                <a:moveTo>
                  <a:pt x="122818" y="274993"/>
                </a:moveTo>
                <a:cubicBezTo>
                  <a:pt x="127728" y="274993"/>
                  <a:pt x="131745" y="278900"/>
                  <a:pt x="131745" y="283871"/>
                </a:cubicBezTo>
                <a:lnTo>
                  <a:pt x="131745" y="293283"/>
                </a:lnTo>
                <a:cubicBezTo>
                  <a:pt x="131745" y="298254"/>
                  <a:pt x="127728" y="302161"/>
                  <a:pt x="122818" y="302161"/>
                </a:cubicBezTo>
                <a:cubicBezTo>
                  <a:pt x="117909" y="302161"/>
                  <a:pt x="113892" y="298254"/>
                  <a:pt x="113892" y="293283"/>
                </a:cubicBezTo>
                <a:lnTo>
                  <a:pt x="113892" y="283871"/>
                </a:lnTo>
                <a:cubicBezTo>
                  <a:pt x="113892" y="278900"/>
                  <a:pt x="117909" y="274993"/>
                  <a:pt x="122818" y="274993"/>
                </a:cubicBezTo>
                <a:close/>
                <a:moveTo>
                  <a:pt x="94346" y="274993"/>
                </a:moveTo>
                <a:cubicBezTo>
                  <a:pt x="99236" y="274993"/>
                  <a:pt x="103237" y="278900"/>
                  <a:pt x="103237" y="283871"/>
                </a:cubicBezTo>
                <a:lnTo>
                  <a:pt x="103237" y="293283"/>
                </a:lnTo>
                <a:cubicBezTo>
                  <a:pt x="103237" y="298254"/>
                  <a:pt x="99236" y="302161"/>
                  <a:pt x="94346" y="302161"/>
                </a:cubicBezTo>
                <a:cubicBezTo>
                  <a:pt x="89456" y="302161"/>
                  <a:pt x="85455" y="298254"/>
                  <a:pt x="85455" y="293283"/>
                </a:cubicBezTo>
                <a:lnTo>
                  <a:pt x="85455" y="283871"/>
                </a:lnTo>
                <a:cubicBezTo>
                  <a:pt x="85455" y="278900"/>
                  <a:pt x="89456" y="274993"/>
                  <a:pt x="94346" y="274993"/>
                </a:cubicBezTo>
                <a:close/>
                <a:moveTo>
                  <a:pt x="65837" y="274993"/>
                </a:moveTo>
                <a:cubicBezTo>
                  <a:pt x="70727" y="274993"/>
                  <a:pt x="74728" y="278900"/>
                  <a:pt x="74728" y="283871"/>
                </a:cubicBezTo>
                <a:lnTo>
                  <a:pt x="74728" y="293283"/>
                </a:lnTo>
                <a:cubicBezTo>
                  <a:pt x="74728" y="298254"/>
                  <a:pt x="70727" y="302161"/>
                  <a:pt x="65837" y="302161"/>
                </a:cubicBezTo>
                <a:cubicBezTo>
                  <a:pt x="60947" y="302161"/>
                  <a:pt x="56946" y="298254"/>
                  <a:pt x="56946" y="293283"/>
                </a:cubicBezTo>
                <a:lnTo>
                  <a:pt x="56946" y="283871"/>
                </a:lnTo>
                <a:cubicBezTo>
                  <a:pt x="56946" y="278900"/>
                  <a:pt x="60947" y="274993"/>
                  <a:pt x="65837" y="274993"/>
                </a:cubicBezTo>
                <a:close/>
                <a:moveTo>
                  <a:pt x="540530" y="218118"/>
                </a:moveTo>
                <a:cubicBezTo>
                  <a:pt x="545509" y="218118"/>
                  <a:pt x="549421" y="222029"/>
                  <a:pt x="549421" y="227006"/>
                </a:cubicBezTo>
                <a:lnTo>
                  <a:pt x="549421" y="255450"/>
                </a:lnTo>
                <a:cubicBezTo>
                  <a:pt x="549421" y="260338"/>
                  <a:pt x="545509" y="264338"/>
                  <a:pt x="540530" y="264338"/>
                </a:cubicBezTo>
                <a:cubicBezTo>
                  <a:pt x="535640" y="264338"/>
                  <a:pt x="531639" y="260338"/>
                  <a:pt x="531639" y="255450"/>
                </a:cubicBezTo>
                <a:lnTo>
                  <a:pt x="531639" y="227006"/>
                </a:lnTo>
                <a:cubicBezTo>
                  <a:pt x="531639" y="222029"/>
                  <a:pt x="535640" y="218118"/>
                  <a:pt x="540530" y="218118"/>
                </a:cubicBezTo>
                <a:close/>
                <a:moveTo>
                  <a:pt x="512022" y="218118"/>
                </a:moveTo>
                <a:cubicBezTo>
                  <a:pt x="517001" y="218118"/>
                  <a:pt x="520913" y="222029"/>
                  <a:pt x="520913" y="227006"/>
                </a:cubicBezTo>
                <a:lnTo>
                  <a:pt x="520913" y="255450"/>
                </a:lnTo>
                <a:cubicBezTo>
                  <a:pt x="520913" y="260338"/>
                  <a:pt x="517001" y="264338"/>
                  <a:pt x="512022" y="264338"/>
                </a:cubicBezTo>
                <a:cubicBezTo>
                  <a:pt x="507132" y="264338"/>
                  <a:pt x="503131" y="260338"/>
                  <a:pt x="503131" y="255450"/>
                </a:cubicBezTo>
                <a:lnTo>
                  <a:pt x="503131" y="227006"/>
                </a:lnTo>
                <a:cubicBezTo>
                  <a:pt x="503131" y="222029"/>
                  <a:pt x="507132" y="218118"/>
                  <a:pt x="512022" y="218118"/>
                </a:cubicBezTo>
                <a:close/>
                <a:moveTo>
                  <a:pt x="483550" y="218118"/>
                </a:moveTo>
                <a:cubicBezTo>
                  <a:pt x="488548" y="218118"/>
                  <a:pt x="492476" y="222029"/>
                  <a:pt x="492476" y="227006"/>
                </a:cubicBezTo>
                <a:lnTo>
                  <a:pt x="492476" y="255450"/>
                </a:lnTo>
                <a:cubicBezTo>
                  <a:pt x="492476" y="260338"/>
                  <a:pt x="488548" y="264338"/>
                  <a:pt x="483550" y="264338"/>
                </a:cubicBezTo>
                <a:cubicBezTo>
                  <a:pt x="478640" y="264338"/>
                  <a:pt x="474623" y="260338"/>
                  <a:pt x="474623" y="255450"/>
                </a:cubicBezTo>
                <a:lnTo>
                  <a:pt x="474623" y="227006"/>
                </a:lnTo>
                <a:cubicBezTo>
                  <a:pt x="474623" y="222029"/>
                  <a:pt x="478640" y="218118"/>
                  <a:pt x="483550" y="218118"/>
                </a:cubicBezTo>
                <a:close/>
                <a:moveTo>
                  <a:pt x="455076" y="218118"/>
                </a:moveTo>
                <a:cubicBezTo>
                  <a:pt x="460055" y="218118"/>
                  <a:pt x="463967" y="222029"/>
                  <a:pt x="463967" y="227006"/>
                </a:cubicBezTo>
                <a:lnTo>
                  <a:pt x="463967" y="255450"/>
                </a:lnTo>
                <a:cubicBezTo>
                  <a:pt x="463967" y="260338"/>
                  <a:pt x="460055" y="264338"/>
                  <a:pt x="455076" y="264338"/>
                </a:cubicBezTo>
                <a:cubicBezTo>
                  <a:pt x="450186" y="264338"/>
                  <a:pt x="446185" y="260338"/>
                  <a:pt x="446185" y="255450"/>
                </a:cubicBezTo>
                <a:lnTo>
                  <a:pt x="446185" y="227006"/>
                </a:lnTo>
                <a:cubicBezTo>
                  <a:pt x="446185" y="222029"/>
                  <a:pt x="450186" y="218118"/>
                  <a:pt x="455076" y="218118"/>
                </a:cubicBezTo>
                <a:close/>
                <a:moveTo>
                  <a:pt x="151292" y="218118"/>
                </a:moveTo>
                <a:cubicBezTo>
                  <a:pt x="156182" y="218118"/>
                  <a:pt x="160183" y="222029"/>
                  <a:pt x="160183" y="227006"/>
                </a:cubicBezTo>
                <a:lnTo>
                  <a:pt x="160183" y="255450"/>
                </a:lnTo>
                <a:cubicBezTo>
                  <a:pt x="160183" y="260338"/>
                  <a:pt x="156182" y="264338"/>
                  <a:pt x="151292" y="264338"/>
                </a:cubicBezTo>
                <a:cubicBezTo>
                  <a:pt x="146402" y="264338"/>
                  <a:pt x="142401" y="260338"/>
                  <a:pt x="142401" y="255450"/>
                </a:cubicBezTo>
                <a:lnTo>
                  <a:pt x="142401" y="227006"/>
                </a:lnTo>
                <a:cubicBezTo>
                  <a:pt x="142401" y="222029"/>
                  <a:pt x="146402" y="218118"/>
                  <a:pt x="151292" y="218118"/>
                </a:cubicBezTo>
                <a:close/>
                <a:moveTo>
                  <a:pt x="122818" y="218118"/>
                </a:moveTo>
                <a:cubicBezTo>
                  <a:pt x="127728" y="218118"/>
                  <a:pt x="131745" y="222029"/>
                  <a:pt x="131745" y="227006"/>
                </a:cubicBezTo>
                <a:lnTo>
                  <a:pt x="131745" y="255450"/>
                </a:lnTo>
                <a:cubicBezTo>
                  <a:pt x="131745" y="260338"/>
                  <a:pt x="127728" y="264338"/>
                  <a:pt x="122818" y="264338"/>
                </a:cubicBezTo>
                <a:cubicBezTo>
                  <a:pt x="117909" y="264338"/>
                  <a:pt x="113892" y="260338"/>
                  <a:pt x="113892" y="255450"/>
                </a:cubicBezTo>
                <a:lnTo>
                  <a:pt x="113892" y="227006"/>
                </a:lnTo>
                <a:cubicBezTo>
                  <a:pt x="113892" y="222029"/>
                  <a:pt x="117909" y="218118"/>
                  <a:pt x="122818" y="218118"/>
                </a:cubicBezTo>
                <a:close/>
                <a:moveTo>
                  <a:pt x="94346" y="218118"/>
                </a:moveTo>
                <a:cubicBezTo>
                  <a:pt x="99236" y="218118"/>
                  <a:pt x="103237" y="222029"/>
                  <a:pt x="103237" y="227006"/>
                </a:cubicBezTo>
                <a:lnTo>
                  <a:pt x="103237" y="255450"/>
                </a:lnTo>
                <a:cubicBezTo>
                  <a:pt x="103237" y="260338"/>
                  <a:pt x="99236" y="264338"/>
                  <a:pt x="94346" y="264338"/>
                </a:cubicBezTo>
                <a:cubicBezTo>
                  <a:pt x="89456" y="264338"/>
                  <a:pt x="85455" y="260338"/>
                  <a:pt x="85455" y="255450"/>
                </a:cubicBezTo>
                <a:lnTo>
                  <a:pt x="85455" y="227006"/>
                </a:lnTo>
                <a:cubicBezTo>
                  <a:pt x="85455" y="222029"/>
                  <a:pt x="89456" y="218118"/>
                  <a:pt x="94346" y="218118"/>
                </a:cubicBezTo>
                <a:close/>
                <a:moveTo>
                  <a:pt x="65837" y="218118"/>
                </a:moveTo>
                <a:cubicBezTo>
                  <a:pt x="70727" y="218118"/>
                  <a:pt x="74728" y="222029"/>
                  <a:pt x="74728" y="227006"/>
                </a:cubicBezTo>
                <a:lnTo>
                  <a:pt x="74728" y="255450"/>
                </a:lnTo>
                <a:cubicBezTo>
                  <a:pt x="74728" y="260338"/>
                  <a:pt x="70727" y="264338"/>
                  <a:pt x="65837" y="264338"/>
                </a:cubicBezTo>
                <a:cubicBezTo>
                  <a:pt x="60947" y="264338"/>
                  <a:pt x="56946" y="260338"/>
                  <a:pt x="56946" y="255450"/>
                </a:cubicBezTo>
                <a:lnTo>
                  <a:pt x="56946" y="227006"/>
                </a:lnTo>
                <a:cubicBezTo>
                  <a:pt x="56946" y="222029"/>
                  <a:pt x="60947" y="218118"/>
                  <a:pt x="65837" y="218118"/>
                </a:cubicBezTo>
                <a:close/>
                <a:moveTo>
                  <a:pt x="426051" y="197925"/>
                </a:moveTo>
                <a:lnTo>
                  <a:pt x="426051" y="322350"/>
                </a:lnTo>
                <a:lnTo>
                  <a:pt x="569610" y="322350"/>
                </a:lnTo>
                <a:lnTo>
                  <a:pt x="569610" y="197925"/>
                </a:lnTo>
                <a:close/>
                <a:moveTo>
                  <a:pt x="36758" y="197925"/>
                </a:moveTo>
                <a:lnTo>
                  <a:pt x="36758" y="322350"/>
                </a:lnTo>
                <a:lnTo>
                  <a:pt x="180406" y="322350"/>
                </a:lnTo>
                <a:lnTo>
                  <a:pt x="180406" y="197925"/>
                </a:lnTo>
                <a:close/>
                <a:moveTo>
                  <a:pt x="388047" y="169485"/>
                </a:moveTo>
                <a:lnTo>
                  <a:pt x="388047" y="322350"/>
                </a:lnTo>
                <a:lnTo>
                  <a:pt x="408250" y="322350"/>
                </a:lnTo>
                <a:lnTo>
                  <a:pt x="408250" y="169485"/>
                </a:lnTo>
                <a:close/>
                <a:moveTo>
                  <a:pt x="350043" y="169485"/>
                </a:moveTo>
                <a:lnTo>
                  <a:pt x="350043" y="322350"/>
                </a:lnTo>
                <a:lnTo>
                  <a:pt x="370247" y="322350"/>
                </a:lnTo>
                <a:lnTo>
                  <a:pt x="370247" y="169485"/>
                </a:lnTo>
                <a:close/>
                <a:moveTo>
                  <a:pt x="312129" y="169485"/>
                </a:moveTo>
                <a:lnTo>
                  <a:pt x="312129" y="322350"/>
                </a:lnTo>
                <a:lnTo>
                  <a:pt x="332243" y="322350"/>
                </a:lnTo>
                <a:lnTo>
                  <a:pt x="332243" y="169485"/>
                </a:lnTo>
                <a:close/>
                <a:moveTo>
                  <a:pt x="274125" y="169485"/>
                </a:moveTo>
                <a:lnTo>
                  <a:pt x="274125" y="322350"/>
                </a:lnTo>
                <a:lnTo>
                  <a:pt x="294328" y="322350"/>
                </a:lnTo>
                <a:lnTo>
                  <a:pt x="294328" y="169485"/>
                </a:lnTo>
                <a:close/>
                <a:moveTo>
                  <a:pt x="236121" y="169485"/>
                </a:moveTo>
                <a:lnTo>
                  <a:pt x="236121" y="322350"/>
                </a:lnTo>
                <a:lnTo>
                  <a:pt x="256325" y="322350"/>
                </a:lnTo>
                <a:lnTo>
                  <a:pt x="256325" y="169485"/>
                </a:lnTo>
                <a:close/>
                <a:moveTo>
                  <a:pt x="198207" y="169485"/>
                </a:moveTo>
                <a:lnTo>
                  <a:pt x="198207" y="322350"/>
                </a:lnTo>
                <a:lnTo>
                  <a:pt x="218321" y="322350"/>
                </a:lnTo>
                <a:lnTo>
                  <a:pt x="218321" y="169485"/>
                </a:lnTo>
                <a:close/>
                <a:moveTo>
                  <a:pt x="284177" y="123278"/>
                </a:moveTo>
                <a:lnTo>
                  <a:pt x="322190" y="123278"/>
                </a:lnTo>
                <a:cubicBezTo>
                  <a:pt x="327086" y="123278"/>
                  <a:pt x="331092" y="127279"/>
                  <a:pt x="331092" y="132169"/>
                </a:cubicBezTo>
                <a:cubicBezTo>
                  <a:pt x="331092" y="137059"/>
                  <a:pt x="327086" y="141060"/>
                  <a:pt x="322190" y="141060"/>
                </a:cubicBezTo>
                <a:lnTo>
                  <a:pt x="284177" y="141060"/>
                </a:lnTo>
                <a:cubicBezTo>
                  <a:pt x="279281" y="141060"/>
                  <a:pt x="275275" y="137059"/>
                  <a:pt x="275275" y="132169"/>
                </a:cubicBezTo>
                <a:cubicBezTo>
                  <a:pt x="275275" y="127279"/>
                  <a:pt x="279281" y="123278"/>
                  <a:pt x="284177" y="123278"/>
                </a:cubicBezTo>
                <a:close/>
                <a:moveTo>
                  <a:pt x="303228" y="94830"/>
                </a:moveTo>
                <a:lnTo>
                  <a:pt x="196427" y="151710"/>
                </a:lnTo>
                <a:lnTo>
                  <a:pt x="410030" y="151710"/>
                </a:lnTo>
                <a:close/>
                <a:moveTo>
                  <a:pt x="312129" y="27285"/>
                </a:moveTo>
                <a:lnTo>
                  <a:pt x="312129" y="47459"/>
                </a:lnTo>
                <a:lnTo>
                  <a:pt x="345771" y="47459"/>
                </a:lnTo>
                <a:lnTo>
                  <a:pt x="342745" y="41327"/>
                </a:lnTo>
                <a:cubicBezTo>
                  <a:pt x="341410" y="38838"/>
                  <a:pt x="341410" y="35906"/>
                  <a:pt x="342745" y="33417"/>
                </a:cubicBezTo>
                <a:lnTo>
                  <a:pt x="345771" y="27285"/>
                </a:lnTo>
                <a:close/>
                <a:moveTo>
                  <a:pt x="303228" y="0"/>
                </a:moveTo>
                <a:cubicBezTo>
                  <a:pt x="308124" y="0"/>
                  <a:pt x="312129" y="3999"/>
                  <a:pt x="312129" y="8888"/>
                </a:cubicBezTo>
                <a:lnTo>
                  <a:pt x="312129" y="9510"/>
                </a:lnTo>
                <a:lnTo>
                  <a:pt x="360190" y="9510"/>
                </a:lnTo>
                <a:cubicBezTo>
                  <a:pt x="363216" y="9510"/>
                  <a:pt x="366153" y="11109"/>
                  <a:pt x="367755" y="13687"/>
                </a:cubicBezTo>
                <a:cubicBezTo>
                  <a:pt x="369357" y="16353"/>
                  <a:pt x="369535" y="19641"/>
                  <a:pt x="368111" y="22397"/>
                </a:cubicBezTo>
                <a:lnTo>
                  <a:pt x="360635" y="37328"/>
                </a:lnTo>
                <a:lnTo>
                  <a:pt x="368111" y="52347"/>
                </a:lnTo>
                <a:cubicBezTo>
                  <a:pt x="369535" y="55103"/>
                  <a:pt x="369357" y="58391"/>
                  <a:pt x="367755" y="60968"/>
                </a:cubicBezTo>
                <a:cubicBezTo>
                  <a:pt x="366153" y="63635"/>
                  <a:pt x="363216" y="65234"/>
                  <a:pt x="360190" y="65234"/>
                </a:cubicBezTo>
                <a:lnTo>
                  <a:pt x="312129" y="65234"/>
                </a:lnTo>
                <a:lnTo>
                  <a:pt x="312129" y="79454"/>
                </a:lnTo>
                <a:lnTo>
                  <a:pt x="449814" y="152776"/>
                </a:lnTo>
                <a:cubicBezTo>
                  <a:pt x="453374" y="154643"/>
                  <a:pt x="455243" y="158820"/>
                  <a:pt x="454264" y="162730"/>
                </a:cubicBezTo>
                <a:cubicBezTo>
                  <a:pt x="453285" y="166730"/>
                  <a:pt x="449725" y="169485"/>
                  <a:pt x="445631" y="169485"/>
                </a:cubicBezTo>
                <a:lnTo>
                  <a:pt x="426051" y="169485"/>
                </a:lnTo>
                <a:lnTo>
                  <a:pt x="426051" y="180150"/>
                </a:lnTo>
                <a:lnTo>
                  <a:pt x="588034" y="180150"/>
                </a:lnTo>
                <a:cubicBezTo>
                  <a:pt x="592929" y="180150"/>
                  <a:pt x="596934" y="184149"/>
                  <a:pt x="596934" y="189037"/>
                </a:cubicBezTo>
                <a:cubicBezTo>
                  <a:pt x="596934" y="193925"/>
                  <a:pt x="592929" y="197925"/>
                  <a:pt x="588034" y="197925"/>
                </a:cubicBezTo>
                <a:lnTo>
                  <a:pt x="587411" y="197925"/>
                </a:lnTo>
                <a:lnTo>
                  <a:pt x="587411" y="322350"/>
                </a:lnTo>
                <a:lnTo>
                  <a:pt x="597468" y="322350"/>
                </a:lnTo>
                <a:cubicBezTo>
                  <a:pt x="602452" y="322350"/>
                  <a:pt x="606368" y="326349"/>
                  <a:pt x="606368" y="331237"/>
                </a:cubicBezTo>
                <a:cubicBezTo>
                  <a:pt x="606368" y="336126"/>
                  <a:pt x="602452" y="340125"/>
                  <a:pt x="597468" y="340125"/>
                </a:cubicBezTo>
                <a:lnTo>
                  <a:pt x="8900" y="340125"/>
                </a:lnTo>
                <a:cubicBezTo>
                  <a:pt x="4005" y="340125"/>
                  <a:pt x="0" y="336126"/>
                  <a:pt x="0" y="331237"/>
                </a:cubicBezTo>
                <a:cubicBezTo>
                  <a:pt x="0" y="326349"/>
                  <a:pt x="4005" y="322350"/>
                  <a:pt x="8900" y="322350"/>
                </a:cubicBezTo>
                <a:lnTo>
                  <a:pt x="18957" y="322350"/>
                </a:lnTo>
                <a:lnTo>
                  <a:pt x="18957" y="197925"/>
                </a:lnTo>
                <a:lnTo>
                  <a:pt x="18423" y="197925"/>
                </a:lnTo>
                <a:cubicBezTo>
                  <a:pt x="13439" y="197925"/>
                  <a:pt x="9523" y="193925"/>
                  <a:pt x="9523" y="189037"/>
                </a:cubicBezTo>
                <a:cubicBezTo>
                  <a:pt x="9523" y="184149"/>
                  <a:pt x="13439" y="180150"/>
                  <a:pt x="18423" y="180150"/>
                </a:cubicBezTo>
                <a:lnTo>
                  <a:pt x="180406" y="180150"/>
                </a:lnTo>
                <a:lnTo>
                  <a:pt x="180406" y="169485"/>
                </a:lnTo>
                <a:lnTo>
                  <a:pt x="160826" y="169485"/>
                </a:lnTo>
                <a:cubicBezTo>
                  <a:pt x="156732" y="169485"/>
                  <a:pt x="153172" y="166730"/>
                  <a:pt x="152193" y="162730"/>
                </a:cubicBezTo>
                <a:cubicBezTo>
                  <a:pt x="151214" y="158820"/>
                  <a:pt x="152994" y="154643"/>
                  <a:pt x="156643" y="152776"/>
                </a:cubicBezTo>
                <a:lnTo>
                  <a:pt x="294328" y="79454"/>
                </a:lnTo>
                <a:lnTo>
                  <a:pt x="294328" y="8888"/>
                </a:lnTo>
                <a:cubicBezTo>
                  <a:pt x="294328" y="3999"/>
                  <a:pt x="298244" y="0"/>
                  <a:pt x="303228" y="0"/>
                </a:cubicBezTo>
                <a:close/>
              </a:path>
            </a:pathLst>
          </a:custGeom>
          <a:solidFill>
            <a:schemeClr val="accent3">
              <a:lumMod val="75000"/>
            </a:schemeClr>
          </a:solidFill>
          <a:ln>
            <a:noFill/>
          </a:ln>
        </p:spPr>
      </p:sp>
      <p:sp>
        <p:nvSpPr>
          <p:cNvPr id="28" name="îŝḷîḓé-文本框 19">
            <a:extLst>
              <a:ext uri="{FF2B5EF4-FFF2-40B4-BE49-F238E27FC236}">
                <a16:creationId xmlns:a16="http://schemas.microsoft.com/office/drawing/2014/main" xmlns="" id="{BE7B24BC-86B4-4DDC-BC91-B0809113845A}"/>
              </a:ext>
            </a:extLst>
          </p:cNvPr>
          <p:cNvSpPr txBox="1"/>
          <p:nvPr/>
        </p:nvSpPr>
        <p:spPr>
          <a:xfrm>
            <a:off x="2130978" y="2512952"/>
            <a:ext cx="2081166" cy="449700"/>
          </a:xfrm>
          <a:prstGeom prst="rect">
            <a:avLst/>
          </a:prstGeom>
          <a:noFill/>
        </p:spPr>
        <p:txBody>
          <a:bodyPr wrap="none" lIns="144000" tIns="0" rIns="0" bIns="0" anchor="ctr" anchorCtr="0">
            <a:normAutofit/>
          </a:bodyPr>
          <a:lstStyle/>
          <a:p>
            <a:r>
              <a:rPr lang="zh-CN" altLang="en-US" b="1" dirty="0" smtClean="0">
                <a:solidFill>
                  <a:schemeClr val="accent1">
                    <a:lumMod val="60000"/>
                    <a:lumOff val="40000"/>
                  </a:schemeClr>
                </a:solidFill>
              </a:rPr>
              <a:t>人生体验</a:t>
            </a:r>
            <a:endParaRPr lang="zh-CN" altLang="en-US" b="1" dirty="0">
              <a:solidFill>
                <a:schemeClr val="accent1">
                  <a:lumMod val="60000"/>
                  <a:lumOff val="40000"/>
                </a:schemeClr>
              </a:solidFill>
            </a:endParaRPr>
          </a:p>
        </p:txBody>
      </p:sp>
      <p:sp>
        <p:nvSpPr>
          <p:cNvPr id="31" name="îŝḷîḓé-文本框 19">
            <a:extLst>
              <a:ext uri="{FF2B5EF4-FFF2-40B4-BE49-F238E27FC236}">
                <a16:creationId xmlns:a16="http://schemas.microsoft.com/office/drawing/2014/main" xmlns="" id="{BE7B24BC-86B4-4DDC-BC91-B0809113845A}"/>
              </a:ext>
            </a:extLst>
          </p:cNvPr>
          <p:cNvSpPr txBox="1"/>
          <p:nvPr/>
        </p:nvSpPr>
        <p:spPr>
          <a:xfrm>
            <a:off x="2130978" y="3369773"/>
            <a:ext cx="2081166" cy="449700"/>
          </a:xfrm>
          <a:prstGeom prst="rect">
            <a:avLst/>
          </a:prstGeom>
          <a:noFill/>
        </p:spPr>
        <p:txBody>
          <a:bodyPr wrap="none" lIns="144000" tIns="0" rIns="0" bIns="0" anchor="ctr" anchorCtr="0">
            <a:normAutofit/>
          </a:bodyPr>
          <a:lstStyle/>
          <a:p>
            <a:r>
              <a:rPr lang="zh-CN" altLang="en-US" b="1" dirty="0" smtClean="0">
                <a:solidFill>
                  <a:schemeClr val="accent1">
                    <a:lumMod val="60000"/>
                    <a:lumOff val="40000"/>
                  </a:schemeClr>
                </a:solidFill>
              </a:rPr>
              <a:t>知识学习</a:t>
            </a:r>
            <a:endParaRPr lang="zh-CN" altLang="en-US" b="1" dirty="0">
              <a:solidFill>
                <a:schemeClr val="accent1">
                  <a:lumMod val="60000"/>
                  <a:lumOff val="40000"/>
                </a:schemeClr>
              </a:solidFill>
            </a:endParaRPr>
          </a:p>
        </p:txBody>
      </p:sp>
      <p:sp>
        <p:nvSpPr>
          <p:cNvPr id="32" name="speech-bubble_158917"/>
          <p:cNvSpPr>
            <a:spLocks noChangeAspect="1"/>
          </p:cNvSpPr>
          <p:nvPr/>
        </p:nvSpPr>
        <p:spPr bwMode="auto">
          <a:xfrm>
            <a:off x="1259582" y="2506930"/>
            <a:ext cx="579359" cy="455722"/>
          </a:xfrm>
          <a:custGeom>
            <a:avLst/>
            <a:gdLst>
              <a:gd name="T0" fmla="*/ 4969 w 6521"/>
              <a:gd name="T1" fmla="*/ 0 h 5138"/>
              <a:gd name="T2" fmla="*/ 3695 w 6521"/>
              <a:gd name="T3" fmla="*/ 0 h 5138"/>
              <a:gd name="T4" fmla="*/ 2180 w 6521"/>
              <a:gd name="T5" fmla="*/ 1216 h 5138"/>
              <a:gd name="T6" fmla="*/ 1575 w 6521"/>
              <a:gd name="T7" fmla="*/ 1216 h 5138"/>
              <a:gd name="T8" fmla="*/ 0 w 6521"/>
              <a:gd name="T9" fmla="*/ 2790 h 5138"/>
              <a:gd name="T10" fmla="*/ 1077 w 6521"/>
              <a:gd name="T11" fmla="*/ 4284 h 5138"/>
              <a:gd name="T12" fmla="*/ 1077 w 6521"/>
              <a:gd name="T13" fmla="*/ 5034 h 5138"/>
              <a:gd name="T14" fmla="*/ 1211 w 6521"/>
              <a:gd name="T15" fmla="*/ 5089 h 5138"/>
              <a:gd name="T16" fmla="*/ 1935 w 6521"/>
              <a:gd name="T17" fmla="*/ 4365 h 5138"/>
              <a:gd name="T18" fmla="*/ 3003 w 6521"/>
              <a:gd name="T19" fmla="*/ 4365 h 5138"/>
              <a:gd name="T20" fmla="*/ 4547 w 6521"/>
              <a:gd name="T21" fmla="*/ 3102 h 5138"/>
              <a:gd name="T22" fmla="*/ 4587 w 6521"/>
              <a:gd name="T23" fmla="*/ 3102 h 5138"/>
              <a:gd name="T24" fmla="*/ 5191 w 6521"/>
              <a:gd name="T25" fmla="*/ 3706 h 5138"/>
              <a:gd name="T26" fmla="*/ 5343 w 6521"/>
              <a:gd name="T27" fmla="*/ 3769 h 5138"/>
              <a:gd name="T28" fmla="*/ 5425 w 6521"/>
              <a:gd name="T29" fmla="*/ 3753 h 5138"/>
              <a:gd name="T30" fmla="*/ 5559 w 6521"/>
              <a:gd name="T31" fmla="*/ 3553 h 5138"/>
              <a:gd name="T32" fmla="*/ 5559 w 6521"/>
              <a:gd name="T33" fmla="*/ 2985 h 5138"/>
              <a:gd name="T34" fmla="*/ 6520 w 6521"/>
              <a:gd name="T35" fmla="*/ 1550 h 5138"/>
              <a:gd name="T36" fmla="*/ 4969 w 6521"/>
              <a:gd name="T37" fmla="*/ 0 h 5138"/>
              <a:gd name="T38" fmla="*/ 2371 w 6521"/>
              <a:gd name="T39" fmla="*/ 3098 h 5138"/>
              <a:gd name="T40" fmla="*/ 2105 w 6521"/>
              <a:gd name="T41" fmla="*/ 3362 h 5138"/>
              <a:gd name="T42" fmla="*/ 1841 w 6521"/>
              <a:gd name="T43" fmla="*/ 3097 h 5138"/>
              <a:gd name="T44" fmla="*/ 1587 w 6521"/>
              <a:gd name="T45" fmla="*/ 2841 h 5138"/>
              <a:gd name="T46" fmla="*/ 1852 w 6521"/>
              <a:gd name="T47" fmla="*/ 2577 h 5138"/>
              <a:gd name="T48" fmla="*/ 2107 w 6521"/>
              <a:gd name="T49" fmla="*/ 2833 h 5138"/>
              <a:gd name="T50" fmla="*/ 2715 w 6521"/>
              <a:gd name="T51" fmla="*/ 2229 h 5138"/>
              <a:gd name="T52" fmla="*/ 2979 w 6521"/>
              <a:gd name="T53" fmla="*/ 2494 h 5138"/>
              <a:gd name="T54" fmla="*/ 2371 w 6521"/>
              <a:gd name="T55" fmla="*/ 3098 h 5138"/>
              <a:gd name="T56" fmla="*/ 5367 w 6521"/>
              <a:gd name="T57" fmla="*/ 2746 h 5138"/>
              <a:gd name="T58" fmla="*/ 5267 w 6521"/>
              <a:gd name="T59" fmla="*/ 2780 h 5138"/>
              <a:gd name="T60" fmla="*/ 5267 w 6521"/>
              <a:gd name="T61" fmla="*/ 3370 h 5138"/>
              <a:gd name="T62" fmla="*/ 4708 w 6521"/>
              <a:gd name="T63" fmla="*/ 2812 h 5138"/>
              <a:gd name="T64" fmla="*/ 4576 w 6521"/>
              <a:gd name="T65" fmla="*/ 2812 h 5138"/>
              <a:gd name="T66" fmla="*/ 4577 w 6521"/>
              <a:gd name="T67" fmla="*/ 2792 h 5138"/>
              <a:gd name="T68" fmla="*/ 3003 w 6521"/>
              <a:gd name="T69" fmla="*/ 1217 h 5138"/>
              <a:gd name="T70" fmla="*/ 2481 w 6521"/>
              <a:gd name="T71" fmla="*/ 1217 h 5138"/>
              <a:gd name="T72" fmla="*/ 3693 w 6521"/>
              <a:gd name="T73" fmla="*/ 294 h 5138"/>
              <a:gd name="T74" fmla="*/ 4968 w 6521"/>
              <a:gd name="T75" fmla="*/ 294 h 5138"/>
              <a:gd name="T76" fmla="*/ 6227 w 6521"/>
              <a:gd name="T77" fmla="*/ 1553 h 5138"/>
              <a:gd name="T78" fmla="*/ 5367 w 6521"/>
              <a:gd name="T79" fmla="*/ 2746 h 5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521" h="5138">
                <a:moveTo>
                  <a:pt x="4969" y="0"/>
                </a:moveTo>
                <a:lnTo>
                  <a:pt x="3695" y="0"/>
                </a:lnTo>
                <a:cubicBezTo>
                  <a:pt x="2955" y="0"/>
                  <a:pt x="2335" y="521"/>
                  <a:pt x="2180" y="1216"/>
                </a:cubicBezTo>
                <a:lnTo>
                  <a:pt x="1575" y="1216"/>
                </a:lnTo>
                <a:cubicBezTo>
                  <a:pt x="704" y="1216"/>
                  <a:pt x="0" y="1921"/>
                  <a:pt x="0" y="2790"/>
                </a:cubicBezTo>
                <a:cubicBezTo>
                  <a:pt x="0" y="3486"/>
                  <a:pt x="452" y="4076"/>
                  <a:pt x="1077" y="4284"/>
                </a:cubicBezTo>
                <a:lnTo>
                  <a:pt x="1077" y="5034"/>
                </a:lnTo>
                <a:cubicBezTo>
                  <a:pt x="1077" y="5104"/>
                  <a:pt x="1161" y="5138"/>
                  <a:pt x="1211" y="5089"/>
                </a:cubicBezTo>
                <a:lnTo>
                  <a:pt x="1935" y="4365"/>
                </a:lnTo>
                <a:lnTo>
                  <a:pt x="3003" y="4365"/>
                </a:lnTo>
                <a:cubicBezTo>
                  <a:pt x="3765" y="4365"/>
                  <a:pt x="4401" y="3822"/>
                  <a:pt x="4547" y="3102"/>
                </a:cubicBezTo>
                <a:lnTo>
                  <a:pt x="4587" y="3102"/>
                </a:lnTo>
                <a:lnTo>
                  <a:pt x="5191" y="3706"/>
                </a:lnTo>
                <a:cubicBezTo>
                  <a:pt x="5232" y="3748"/>
                  <a:pt x="5287" y="3770"/>
                  <a:pt x="5343" y="3769"/>
                </a:cubicBezTo>
                <a:cubicBezTo>
                  <a:pt x="5371" y="3769"/>
                  <a:pt x="5399" y="3764"/>
                  <a:pt x="5425" y="3753"/>
                </a:cubicBezTo>
                <a:cubicBezTo>
                  <a:pt x="5507" y="3720"/>
                  <a:pt x="5559" y="3641"/>
                  <a:pt x="5559" y="3553"/>
                </a:cubicBezTo>
                <a:lnTo>
                  <a:pt x="5559" y="2985"/>
                </a:lnTo>
                <a:cubicBezTo>
                  <a:pt x="6139" y="2748"/>
                  <a:pt x="6520" y="2184"/>
                  <a:pt x="6520" y="1550"/>
                </a:cubicBezTo>
                <a:cubicBezTo>
                  <a:pt x="6521" y="696"/>
                  <a:pt x="5825" y="0"/>
                  <a:pt x="4969" y="0"/>
                </a:cubicBezTo>
                <a:close/>
                <a:moveTo>
                  <a:pt x="2371" y="3098"/>
                </a:moveTo>
                <a:lnTo>
                  <a:pt x="2105" y="3362"/>
                </a:lnTo>
                <a:lnTo>
                  <a:pt x="1841" y="3097"/>
                </a:lnTo>
                <a:lnTo>
                  <a:pt x="1587" y="2841"/>
                </a:lnTo>
                <a:lnTo>
                  <a:pt x="1852" y="2577"/>
                </a:lnTo>
                <a:lnTo>
                  <a:pt x="2107" y="2833"/>
                </a:lnTo>
                <a:lnTo>
                  <a:pt x="2715" y="2229"/>
                </a:lnTo>
                <a:lnTo>
                  <a:pt x="2979" y="2494"/>
                </a:lnTo>
                <a:lnTo>
                  <a:pt x="2371" y="3098"/>
                </a:lnTo>
                <a:close/>
                <a:moveTo>
                  <a:pt x="5367" y="2746"/>
                </a:moveTo>
                <a:lnTo>
                  <a:pt x="5267" y="2780"/>
                </a:lnTo>
                <a:lnTo>
                  <a:pt x="5267" y="3370"/>
                </a:lnTo>
                <a:lnTo>
                  <a:pt x="4708" y="2812"/>
                </a:lnTo>
                <a:lnTo>
                  <a:pt x="4576" y="2812"/>
                </a:lnTo>
                <a:cubicBezTo>
                  <a:pt x="4576" y="2805"/>
                  <a:pt x="4577" y="2798"/>
                  <a:pt x="4577" y="2792"/>
                </a:cubicBezTo>
                <a:cubicBezTo>
                  <a:pt x="4577" y="1921"/>
                  <a:pt x="3872" y="1217"/>
                  <a:pt x="3003" y="1217"/>
                </a:cubicBezTo>
                <a:lnTo>
                  <a:pt x="2481" y="1217"/>
                </a:lnTo>
                <a:cubicBezTo>
                  <a:pt x="2629" y="685"/>
                  <a:pt x="3116" y="294"/>
                  <a:pt x="3693" y="294"/>
                </a:cubicBezTo>
                <a:lnTo>
                  <a:pt x="4968" y="294"/>
                </a:lnTo>
                <a:cubicBezTo>
                  <a:pt x="5663" y="294"/>
                  <a:pt x="6227" y="860"/>
                  <a:pt x="6227" y="1553"/>
                </a:cubicBezTo>
                <a:cubicBezTo>
                  <a:pt x="6228" y="2094"/>
                  <a:pt x="5883" y="2574"/>
                  <a:pt x="5367" y="2746"/>
                </a:cubicBezTo>
                <a:close/>
              </a:path>
            </a:pathLst>
          </a:custGeom>
          <a:solidFill>
            <a:schemeClr val="accent1">
              <a:lumMod val="60000"/>
              <a:lumOff val="40000"/>
            </a:schemeClr>
          </a:solidFill>
          <a:ln>
            <a:noFill/>
          </a:ln>
        </p:spPr>
      </p:sp>
      <p:sp>
        <p:nvSpPr>
          <p:cNvPr id="34" name="students-on-lecture_80068"/>
          <p:cNvSpPr>
            <a:spLocks noChangeAspect="1"/>
          </p:cNvSpPr>
          <p:nvPr/>
        </p:nvSpPr>
        <p:spPr bwMode="auto">
          <a:xfrm>
            <a:off x="1259582" y="3293483"/>
            <a:ext cx="492628" cy="456282"/>
          </a:xfrm>
          <a:custGeom>
            <a:avLst/>
            <a:gdLst>
              <a:gd name="T0" fmla="*/ 768 w 4608"/>
              <a:gd name="T1" fmla="*/ 4168 h 4274"/>
              <a:gd name="T2" fmla="*/ 608 w 4608"/>
              <a:gd name="T3" fmla="*/ 3775 h 4274"/>
              <a:gd name="T4" fmla="*/ 608 w 4608"/>
              <a:gd name="T5" fmla="*/ 3561 h 4274"/>
              <a:gd name="T6" fmla="*/ 877 w 4608"/>
              <a:gd name="T7" fmla="*/ 3561 h 4274"/>
              <a:gd name="T8" fmla="*/ 4466 w 4608"/>
              <a:gd name="T9" fmla="*/ 3668 h 4274"/>
              <a:gd name="T10" fmla="*/ 981 w 4608"/>
              <a:gd name="T11" fmla="*/ 3775 h 4274"/>
              <a:gd name="T12" fmla="*/ 875 w 4608"/>
              <a:gd name="T13" fmla="*/ 4274 h 4274"/>
              <a:gd name="T14" fmla="*/ 81 w 4608"/>
              <a:gd name="T15" fmla="*/ 3767 h 4274"/>
              <a:gd name="T16" fmla="*/ 312 w 4608"/>
              <a:gd name="T17" fmla="*/ 2914 h 4274"/>
              <a:gd name="T18" fmla="*/ 1567 w 4608"/>
              <a:gd name="T19" fmla="*/ 2179 h 4274"/>
              <a:gd name="T20" fmla="*/ 2334 w 4608"/>
              <a:gd name="T21" fmla="*/ 2662 h 4274"/>
              <a:gd name="T22" fmla="*/ 2401 w 4608"/>
              <a:gd name="T23" fmla="*/ 2925 h 4274"/>
              <a:gd name="T24" fmla="*/ 2165 w 4608"/>
              <a:gd name="T25" fmla="*/ 2793 h 4274"/>
              <a:gd name="T26" fmla="*/ 1783 w 4608"/>
              <a:gd name="T27" fmla="*/ 2430 h 4274"/>
              <a:gd name="T28" fmla="*/ 1374 w 4608"/>
              <a:gd name="T29" fmla="*/ 2916 h 4274"/>
              <a:gd name="T30" fmla="*/ 966 w 4608"/>
              <a:gd name="T31" fmla="*/ 2430 h 4274"/>
              <a:gd name="T32" fmla="*/ 220 w 4608"/>
              <a:gd name="T33" fmla="*/ 3708 h 4274"/>
              <a:gd name="T34" fmla="*/ 1202 w 4608"/>
              <a:gd name="T35" fmla="*/ 2392 h 4274"/>
              <a:gd name="T36" fmla="*/ 1547 w 4608"/>
              <a:gd name="T37" fmla="*/ 2392 h 4274"/>
              <a:gd name="T38" fmla="*/ 3022 w 4608"/>
              <a:gd name="T39" fmla="*/ 3359 h 4274"/>
              <a:gd name="T40" fmla="*/ 1743 w 4608"/>
              <a:gd name="T41" fmla="*/ 3252 h 4274"/>
              <a:gd name="T42" fmla="*/ 3022 w 4608"/>
              <a:gd name="T43" fmla="*/ 3145 h 4274"/>
              <a:gd name="T44" fmla="*/ 3022 w 4608"/>
              <a:gd name="T45" fmla="*/ 3359 h 4274"/>
              <a:gd name="T46" fmla="*/ 4388 w 4608"/>
              <a:gd name="T47" fmla="*/ 2405 h 4274"/>
              <a:gd name="T48" fmla="*/ 3795 w 4608"/>
              <a:gd name="T49" fmla="*/ 1364 h 4274"/>
              <a:gd name="T50" fmla="*/ 3451 w 4608"/>
              <a:gd name="T51" fmla="*/ 1761 h 4274"/>
              <a:gd name="T52" fmla="*/ 3107 w 4608"/>
              <a:gd name="T53" fmla="*/ 1364 h 4274"/>
              <a:gd name="T54" fmla="*/ 2659 w 4608"/>
              <a:gd name="T55" fmla="*/ 1858 h 4274"/>
              <a:gd name="T56" fmla="*/ 2489 w 4608"/>
              <a:gd name="T57" fmla="*/ 1728 h 4274"/>
              <a:gd name="T58" fmla="*/ 3292 w 4608"/>
              <a:gd name="T59" fmla="*/ 1115 h 4274"/>
              <a:gd name="T60" fmla="*/ 4346 w 4608"/>
              <a:gd name="T61" fmla="*/ 1734 h 4274"/>
              <a:gd name="T62" fmla="*/ 4527 w 4608"/>
              <a:gd name="T63" fmla="*/ 2464 h 4274"/>
              <a:gd name="T64" fmla="*/ 3345 w 4608"/>
              <a:gd name="T65" fmla="*/ 1328 h 4274"/>
              <a:gd name="T66" fmla="*/ 3557 w 4608"/>
              <a:gd name="T67" fmla="*/ 1328 h 4274"/>
              <a:gd name="T68" fmla="*/ 3981 w 4608"/>
              <a:gd name="T69" fmla="*/ 2256 h 4274"/>
              <a:gd name="T70" fmla="*/ 2269 w 4608"/>
              <a:gd name="T71" fmla="*/ 2149 h 4274"/>
              <a:gd name="T72" fmla="*/ 3981 w 4608"/>
              <a:gd name="T73" fmla="*/ 2042 h 4274"/>
              <a:gd name="T74" fmla="*/ 3981 w 4608"/>
              <a:gd name="T75" fmla="*/ 2256 h 4274"/>
              <a:gd name="T76" fmla="*/ 795 w 4608"/>
              <a:gd name="T77" fmla="*/ 1409 h 4274"/>
              <a:gd name="T78" fmla="*/ 1216 w 4608"/>
              <a:gd name="T79" fmla="*/ 852 h 4274"/>
              <a:gd name="T80" fmla="*/ 1361 w 4608"/>
              <a:gd name="T81" fmla="*/ 830 h 4274"/>
              <a:gd name="T82" fmla="*/ 1362 w 4608"/>
              <a:gd name="T83" fmla="*/ 830 h 4274"/>
              <a:gd name="T84" fmla="*/ 1363 w 4608"/>
              <a:gd name="T85" fmla="*/ 830 h 4274"/>
              <a:gd name="T86" fmla="*/ 1374 w 4608"/>
              <a:gd name="T87" fmla="*/ 830 h 4274"/>
              <a:gd name="T88" fmla="*/ 1375 w 4608"/>
              <a:gd name="T89" fmla="*/ 830 h 4274"/>
              <a:gd name="T90" fmla="*/ 1376 w 4608"/>
              <a:gd name="T91" fmla="*/ 830 h 4274"/>
              <a:gd name="T92" fmla="*/ 1377 w 4608"/>
              <a:gd name="T93" fmla="*/ 830 h 4274"/>
              <a:gd name="T94" fmla="*/ 1378 w 4608"/>
              <a:gd name="T95" fmla="*/ 830 h 4274"/>
              <a:gd name="T96" fmla="*/ 1378 w 4608"/>
              <a:gd name="T97" fmla="*/ 830 h 4274"/>
              <a:gd name="T98" fmla="*/ 1954 w 4608"/>
              <a:gd name="T99" fmla="*/ 1409 h 4274"/>
              <a:gd name="T100" fmla="*/ 1170 w 4608"/>
              <a:gd name="T101" fmla="*/ 1105 h 4274"/>
              <a:gd name="T102" fmla="*/ 1374 w 4608"/>
              <a:gd name="T103" fmla="*/ 1776 h 4274"/>
              <a:gd name="T104" fmla="*/ 1715 w 4608"/>
              <a:gd name="T105" fmla="*/ 1487 h 4274"/>
              <a:gd name="T106" fmla="*/ 1375 w 4608"/>
              <a:gd name="T107" fmla="*/ 1043 h 4274"/>
              <a:gd name="T108" fmla="*/ 1378 w 4608"/>
              <a:gd name="T109" fmla="*/ 1043 h 4274"/>
              <a:gd name="T110" fmla="*/ 1377 w 4608"/>
              <a:gd name="T111" fmla="*/ 1043 h 4274"/>
              <a:gd name="T112" fmla="*/ 1376 w 4608"/>
              <a:gd name="T113" fmla="*/ 1043 h 4274"/>
              <a:gd name="T114" fmla="*/ 1375 w 4608"/>
              <a:gd name="T115" fmla="*/ 1043 h 4274"/>
              <a:gd name="T116" fmla="*/ 2953 w 4608"/>
              <a:gd name="T117" fmla="*/ 498 h 4274"/>
              <a:gd name="T118" fmla="*/ 3949 w 4608"/>
              <a:gd name="T119" fmla="*/ 498 h 4274"/>
              <a:gd name="T120" fmla="*/ 3451 w 4608"/>
              <a:gd name="T121" fmla="*/ 213 h 4274"/>
              <a:gd name="T122" fmla="*/ 3451 w 4608"/>
              <a:gd name="T123" fmla="*/ 782 h 4274"/>
              <a:gd name="T124" fmla="*/ 3451 w 4608"/>
              <a:gd name="T125" fmla="*/ 213 h 4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608" h="4274">
                <a:moveTo>
                  <a:pt x="875" y="4274"/>
                </a:moveTo>
                <a:cubicBezTo>
                  <a:pt x="816" y="4274"/>
                  <a:pt x="768" y="4226"/>
                  <a:pt x="768" y="4168"/>
                </a:cubicBezTo>
                <a:lnTo>
                  <a:pt x="768" y="3775"/>
                </a:lnTo>
                <a:lnTo>
                  <a:pt x="608" y="3775"/>
                </a:lnTo>
                <a:cubicBezTo>
                  <a:pt x="549" y="3775"/>
                  <a:pt x="501" y="3727"/>
                  <a:pt x="501" y="3668"/>
                </a:cubicBezTo>
                <a:cubicBezTo>
                  <a:pt x="501" y="3609"/>
                  <a:pt x="549" y="3561"/>
                  <a:pt x="608" y="3561"/>
                </a:cubicBezTo>
                <a:lnTo>
                  <a:pt x="872" y="3561"/>
                </a:lnTo>
                <a:cubicBezTo>
                  <a:pt x="874" y="3561"/>
                  <a:pt x="875" y="3561"/>
                  <a:pt x="877" y="3561"/>
                </a:cubicBezTo>
                <a:lnTo>
                  <a:pt x="4360" y="3561"/>
                </a:lnTo>
                <a:cubicBezTo>
                  <a:pt x="4418" y="3561"/>
                  <a:pt x="4466" y="3609"/>
                  <a:pt x="4466" y="3668"/>
                </a:cubicBezTo>
                <a:cubicBezTo>
                  <a:pt x="4466" y="3727"/>
                  <a:pt x="4418" y="3775"/>
                  <a:pt x="4360" y="3775"/>
                </a:cubicBezTo>
                <a:lnTo>
                  <a:pt x="981" y="3775"/>
                </a:lnTo>
                <a:lnTo>
                  <a:pt x="981" y="4168"/>
                </a:lnTo>
                <a:cubicBezTo>
                  <a:pt x="981" y="4226"/>
                  <a:pt x="934" y="4274"/>
                  <a:pt x="875" y="4274"/>
                </a:cubicBezTo>
                <a:close/>
                <a:moveTo>
                  <a:pt x="121" y="3775"/>
                </a:moveTo>
                <a:cubicBezTo>
                  <a:pt x="107" y="3775"/>
                  <a:pt x="94" y="3772"/>
                  <a:pt x="81" y="3767"/>
                </a:cubicBezTo>
                <a:cubicBezTo>
                  <a:pt x="26" y="3745"/>
                  <a:pt x="0" y="3683"/>
                  <a:pt x="22" y="3628"/>
                </a:cubicBezTo>
                <a:lnTo>
                  <a:pt x="312" y="2914"/>
                </a:lnTo>
                <a:cubicBezTo>
                  <a:pt x="440" y="2598"/>
                  <a:pt x="669" y="2179"/>
                  <a:pt x="1182" y="2179"/>
                </a:cubicBezTo>
                <a:lnTo>
                  <a:pt x="1567" y="2179"/>
                </a:lnTo>
                <a:cubicBezTo>
                  <a:pt x="1843" y="2179"/>
                  <a:pt x="2070" y="2302"/>
                  <a:pt x="2243" y="2544"/>
                </a:cubicBezTo>
                <a:cubicBezTo>
                  <a:pt x="2247" y="2550"/>
                  <a:pt x="2293" y="2610"/>
                  <a:pt x="2334" y="2662"/>
                </a:cubicBezTo>
                <a:cubicBezTo>
                  <a:pt x="2363" y="2700"/>
                  <a:pt x="2394" y="2741"/>
                  <a:pt x="2420" y="2775"/>
                </a:cubicBezTo>
                <a:cubicBezTo>
                  <a:pt x="2456" y="2822"/>
                  <a:pt x="2448" y="2889"/>
                  <a:pt x="2401" y="2925"/>
                </a:cubicBezTo>
                <a:cubicBezTo>
                  <a:pt x="2354" y="2960"/>
                  <a:pt x="2287" y="2952"/>
                  <a:pt x="2251" y="2905"/>
                </a:cubicBezTo>
                <a:cubicBezTo>
                  <a:pt x="2225" y="2871"/>
                  <a:pt x="2194" y="2830"/>
                  <a:pt x="2165" y="2793"/>
                </a:cubicBezTo>
                <a:cubicBezTo>
                  <a:pt x="2087" y="2691"/>
                  <a:pt x="2072" y="2673"/>
                  <a:pt x="2069" y="2667"/>
                </a:cubicBezTo>
                <a:cubicBezTo>
                  <a:pt x="1985" y="2550"/>
                  <a:pt x="1892" y="2472"/>
                  <a:pt x="1783" y="2430"/>
                </a:cubicBezTo>
                <a:lnTo>
                  <a:pt x="1461" y="2872"/>
                </a:lnTo>
                <a:cubicBezTo>
                  <a:pt x="1440" y="2899"/>
                  <a:pt x="1408" y="2916"/>
                  <a:pt x="1374" y="2916"/>
                </a:cubicBezTo>
                <a:cubicBezTo>
                  <a:pt x="1340" y="2916"/>
                  <a:pt x="1308" y="2899"/>
                  <a:pt x="1288" y="2872"/>
                </a:cubicBezTo>
                <a:lnTo>
                  <a:pt x="966" y="2430"/>
                </a:lnTo>
                <a:cubicBezTo>
                  <a:pt x="779" y="2503"/>
                  <a:pt x="636" y="2682"/>
                  <a:pt x="509" y="2994"/>
                </a:cubicBezTo>
                <a:lnTo>
                  <a:pt x="220" y="3708"/>
                </a:lnTo>
                <a:cubicBezTo>
                  <a:pt x="203" y="3750"/>
                  <a:pt x="163" y="3775"/>
                  <a:pt x="121" y="3775"/>
                </a:cubicBezTo>
                <a:close/>
                <a:moveTo>
                  <a:pt x="1202" y="2392"/>
                </a:moveTo>
                <a:lnTo>
                  <a:pt x="1374" y="2628"/>
                </a:lnTo>
                <a:lnTo>
                  <a:pt x="1547" y="2392"/>
                </a:lnTo>
                <a:lnTo>
                  <a:pt x="1202" y="2392"/>
                </a:lnTo>
                <a:close/>
                <a:moveTo>
                  <a:pt x="3022" y="3359"/>
                </a:moveTo>
                <a:lnTo>
                  <a:pt x="1850" y="3359"/>
                </a:lnTo>
                <a:cubicBezTo>
                  <a:pt x="1791" y="3359"/>
                  <a:pt x="1743" y="3311"/>
                  <a:pt x="1743" y="3252"/>
                </a:cubicBezTo>
                <a:cubicBezTo>
                  <a:pt x="1743" y="3193"/>
                  <a:pt x="1791" y="3145"/>
                  <a:pt x="1850" y="3145"/>
                </a:cubicBezTo>
                <a:lnTo>
                  <a:pt x="3022" y="3145"/>
                </a:lnTo>
                <a:cubicBezTo>
                  <a:pt x="3081" y="3145"/>
                  <a:pt x="3129" y="3193"/>
                  <a:pt x="3129" y="3252"/>
                </a:cubicBezTo>
                <a:cubicBezTo>
                  <a:pt x="3129" y="3311"/>
                  <a:pt x="3081" y="3359"/>
                  <a:pt x="3022" y="3359"/>
                </a:cubicBezTo>
                <a:close/>
                <a:moveTo>
                  <a:pt x="4487" y="2472"/>
                </a:moveTo>
                <a:cubicBezTo>
                  <a:pt x="4445" y="2472"/>
                  <a:pt x="4405" y="2447"/>
                  <a:pt x="4388" y="2405"/>
                </a:cubicBezTo>
                <a:lnTo>
                  <a:pt x="4149" y="1815"/>
                </a:lnTo>
                <a:cubicBezTo>
                  <a:pt x="4049" y="1570"/>
                  <a:pt x="3938" y="1426"/>
                  <a:pt x="3795" y="1364"/>
                </a:cubicBezTo>
                <a:lnTo>
                  <a:pt x="3537" y="1718"/>
                </a:lnTo>
                <a:cubicBezTo>
                  <a:pt x="3517" y="1745"/>
                  <a:pt x="3485" y="1761"/>
                  <a:pt x="3451" y="1761"/>
                </a:cubicBezTo>
                <a:cubicBezTo>
                  <a:pt x="3417" y="1761"/>
                  <a:pt x="3385" y="1745"/>
                  <a:pt x="3365" y="1718"/>
                </a:cubicBezTo>
                <a:lnTo>
                  <a:pt x="3107" y="1364"/>
                </a:lnTo>
                <a:cubicBezTo>
                  <a:pt x="3025" y="1399"/>
                  <a:pt x="2955" y="1460"/>
                  <a:pt x="2892" y="1549"/>
                </a:cubicBezTo>
                <a:cubicBezTo>
                  <a:pt x="2885" y="1558"/>
                  <a:pt x="2713" y="1787"/>
                  <a:pt x="2659" y="1858"/>
                </a:cubicBezTo>
                <a:cubicBezTo>
                  <a:pt x="2623" y="1905"/>
                  <a:pt x="2556" y="1914"/>
                  <a:pt x="2509" y="1878"/>
                </a:cubicBezTo>
                <a:cubicBezTo>
                  <a:pt x="2462" y="1842"/>
                  <a:pt x="2454" y="1775"/>
                  <a:pt x="2489" y="1728"/>
                </a:cubicBezTo>
                <a:cubicBezTo>
                  <a:pt x="2544" y="1658"/>
                  <a:pt x="2710" y="1436"/>
                  <a:pt x="2718" y="1424"/>
                </a:cubicBezTo>
                <a:cubicBezTo>
                  <a:pt x="2864" y="1219"/>
                  <a:pt x="3057" y="1115"/>
                  <a:pt x="3292" y="1115"/>
                </a:cubicBezTo>
                <a:lnTo>
                  <a:pt x="3610" y="1115"/>
                </a:lnTo>
                <a:cubicBezTo>
                  <a:pt x="4045" y="1115"/>
                  <a:pt x="4239" y="1468"/>
                  <a:pt x="4346" y="1734"/>
                </a:cubicBezTo>
                <a:lnTo>
                  <a:pt x="4586" y="2325"/>
                </a:lnTo>
                <a:cubicBezTo>
                  <a:pt x="4608" y="2380"/>
                  <a:pt x="4582" y="2442"/>
                  <a:pt x="4527" y="2464"/>
                </a:cubicBezTo>
                <a:cubicBezTo>
                  <a:pt x="4514" y="2469"/>
                  <a:pt x="4501" y="2472"/>
                  <a:pt x="4487" y="2472"/>
                </a:cubicBezTo>
                <a:close/>
                <a:moveTo>
                  <a:pt x="3345" y="1328"/>
                </a:moveTo>
                <a:lnTo>
                  <a:pt x="3451" y="1474"/>
                </a:lnTo>
                <a:lnTo>
                  <a:pt x="3557" y="1328"/>
                </a:lnTo>
                <a:lnTo>
                  <a:pt x="3345" y="1328"/>
                </a:lnTo>
                <a:close/>
                <a:moveTo>
                  <a:pt x="3981" y="2256"/>
                </a:moveTo>
                <a:lnTo>
                  <a:pt x="2376" y="2256"/>
                </a:lnTo>
                <a:cubicBezTo>
                  <a:pt x="2317" y="2256"/>
                  <a:pt x="2269" y="2208"/>
                  <a:pt x="2269" y="2149"/>
                </a:cubicBezTo>
                <a:cubicBezTo>
                  <a:pt x="2269" y="2090"/>
                  <a:pt x="2317" y="2042"/>
                  <a:pt x="2376" y="2042"/>
                </a:cubicBezTo>
                <a:lnTo>
                  <a:pt x="3981" y="2042"/>
                </a:lnTo>
                <a:cubicBezTo>
                  <a:pt x="4040" y="2042"/>
                  <a:pt x="4087" y="2090"/>
                  <a:pt x="4087" y="2149"/>
                </a:cubicBezTo>
                <a:cubicBezTo>
                  <a:pt x="4087" y="2208"/>
                  <a:pt x="4040" y="2256"/>
                  <a:pt x="3981" y="2256"/>
                </a:cubicBezTo>
                <a:close/>
                <a:moveTo>
                  <a:pt x="1374" y="1989"/>
                </a:moveTo>
                <a:cubicBezTo>
                  <a:pt x="1055" y="1989"/>
                  <a:pt x="795" y="1729"/>
                  <a:pt x="795" y="1409"/>
                </a:cubicBezTo>
                <a:cubicBezTo>
                  <a:pt x="795" y="1146"/>
                  <a:pt x="971" y="923"/>
                  <a:pt x="1212" y="853"/>
                </a:cubicBezTo>
                <a:cubicBezTo>
                  <a:pt x="1213" y="852"/>
                  <a:pt x="1214" y="852"/>
                  <a:pt x="1216" y="852"/>
                </a:cubicBezTo>
                <a:cubicBezTo>
                  <a:pt x="1245" y="843"/>
                  <a:pt x="1274" y="838"/>
                  <a:pt x="1304" y="834"/>
                </a:cubicBezTo>
                <a:cubicBezTo>
                  <a:pt x="1323" y="832"/>
                  <a:pt x="1342" y="830"/>
                  <a:pt x="1361" y="830"/>
                </a:cubicBezTo>
                <a:cubicBezTo>
                  <a:pt x="1361" y="830"/>
                  <a:pt x="1362" y="830"/>
                  <a:pt x="1362" y="830"/>
                </a:cubicBezTo>
                <a:cubicBezTo>
                  <a:pt x="1362" y="830"/>
                  <a:pt x="1362" y="830"/>
                  <a:pt x="1362" y="830"/>
                </a:cubicBezTo>
                <a:lnTo>
                  <a:pt x="1363" y="830"/>
                </a:lnTo>
                <a:cubicBezTo>
                  <a:pt x="1363" y="830"/>
                  <a:pt x="1363" y="830"/>
                  <a:pt x="1363" y="830"/>
                </a:cubicBezTo>
                <a:cubicBezTo>
                  <a:pt x="1367" y="830"/>
                  <a:pt x="1370" y="830"/>
                  <a:pt x="1374" y="830"/>
                </a:cubicBezTo>
                <a:cubicBezTo>
                  <a:pt x="1374" y="830"/>
                  <a:pt x="1374" y="830"/>
                  <a:pt x="1374" y="830"/>
                </a:cubicBezTo>
                <a:lnTo>
                  <a:pt x="1374" y="830"/>
                </a:lnTo>
                <a:cubicBezTo>
                  <a:pt x="1375" y="830"/>
                  <a:pt x="1375" y="830"/>
                  <a:pt x="1375" y="830"/>
                </a:cubicBezTo>
                <a:lnTo>
                  <a:pt x="1376" y="830"/>
                </a:lnTo>
                <a:lnTo>
                  <a:pt x="1376" y="830"/>
                </a:lnTo>
                <a:cubicBezTo>
                  <a:pt x="1376" y="830"/>
                  <a:pt x="1376" y="830"/>
                  <a:pt x="1376" y="830"/>
                </a:cubicBezTo>
                <a:lnTo>
                  <a:pt x="1377" y="830"/>
                </a:lnTo>
                <a:lnTo>
                  <a:pt x="1377" y="830"/>
                </a:lnTo>
                <a:cubicBezTo>
                  <a:pt x="1377" y="830"/>
                  <a:pt x="1377" y="830"/>
                  <a:pt x="1378" y="830"/>
                </a:cubicBezTo>
                <a:lnTo>
                  <a:pt x="1378" y="830"/>
                </a:lnTo>
                <a:lnTo>
                  <a:pt x="1378" y="830"/>
                </a:lnTo>
                <a:cubicBezTo>
                  <a:pt x="1673" y="832"/>
                  <a:pt x="1918" y="1051"/>
                  <a:pt x="1951" y="1344"/>
                </a:cubicBezTo>
                <a:cubicBezTo>
                  <a:pt x="1953" y="1365"/>
                  <a:pt x="1954" y="1387"/>
                  <a:pt x="1954" y="1409"/>
                </a:cubicBezTo>
                <a:cubicBezTo>
                  <a:pt x="1954" y="1729"/>
                  <a:pt x="1694" y="1989"/>
                  <a:pt x="1374" y="1989"/>
                </a:cubicBezTo>
                <a:close/>
                <a:moveTo>
                  <a:pt x="1170" y="1105"/>
                </a:moveTo>
                <a:cubicBezTo>
                  <a:pt x="1072" y="1171"/>
                  <a:pt x="1008" y="1283"/>
                  <a:pt x="1008" y="1409"/>
                </a:cubicBezTo>
                <a:cubicBezTo>
                  <a:pt x="1008" y="1612"/>
                  <a:pt x="1172" y="1776"/>
                  <a:pt x="1374" y="1776"/>
                </a:cubicBezTo>
                <a:cubicBezTo>
                  <a:pt x="1550" y="1776"/>
                  <a:pt x="1697" y="1652"/>
                  <a:pt x="1733" y="1487"/>
                </a:cubicBezTo>
                <a:cubicBezTo>
                  <a:pt x="1727" y="1487"/>
                  <a:pt x="1721" y="1487"/>
                  <a:pt x="1715" y="1487"/>
                </a:cubicBezTo>
                <a:cubicBezTo>
                  <a:pt x="1465" y="1487"/>
                  <a:pt x="1251" y="1330"/>
                  <a:pt x="1170" y="1105"/>
                </a:cubicBezTo>
                <a:close/>
                <a:moveTo>
                  <a:pt x="1375" y="1043"/>
                </a:moveTo>
                <a:cubicBezTo>
                  <a:pt x="1429" y="1179"/>
                  <a:pt x="1561" y="1273"/>
                  <a:pt x="1715" y="1274"/>
                </a:cubicBezTo>
                <a:cubicBezTo>
                  <a:pt x="1661" y="1140"/>
                  <a:pt x="1531" y="1045"/>
                  <a:pt x="1378" y="1043"/>
                </a:cubicBezTo>
                <a:lnTo>
                  <a:pt x="1377" y="1043"/>
                </a:lnTo>
                <a:cubicBezTo>
                  <a:pt x="1377" y="1043"/>
                  <a:pt x="1377" y="1043"/>
                  <a:pt x="1377" y="1043"/>
                </a:cubicBezTo>
                <a:cubicBezTo>
                  <a:pt x="1377" y="1043"/>
                  <a:pt x="1377" y="1043"/>
                  <a:pt x="1376" y="1043"/>
                </a:cubicBezTo>
                <a:lnTo>
                  <a:pt x="1376" y="1043"/>
                </a:lnTo>
                <a:lnTo>
                  <a:pt x="1375" y="1043"/>
                </a:lnTo>
                <a:cubicBezTo>
                  <a:pt x="1375" y="1043"/>
                  <a:pt x="1375" y="1043"/>
                  <a:pt x="1375" y="1043"/>
                </a:cubicBezTo>
                <a:close/>
                <a:moveTo>
                  <a:pt x="3451" y="995"/>
                </a:moveTo>
                <a:cubicBezTo>
                  <a:pt x="3176" y="995"/>
                  <a:pt x="2953" y="772"/>
                  <a:pt x="2953" y="498"/>
                </a:cubicBezTo>
                <a:cubicBezTo>
                  <a:pt x="2953" y="223"/>
                  <a:pt x="3176" y="0"/>
                  <a:pt x="3451" y="0"/>
                </a:cubicBezTo>
                <a:cubicBezTo>
                  <a:pt x="3725" y="0"/>
                  <a:pt x="3949" y="223"/>
                  <a:pt x="3949" y="498"/>
                </a:cubicBezTo>
                <a:cubicBezTo>
                  <a:pt x="3949" y="772"/>
                  <a:pt x="3725" y="995"/>
                  <a:pt x="3451" y="995"/>
                </a:cubicBezTo>
                <a:close/>
                <a:moveTo>
                  <a:pt x="3451" y="213"/>
                </a:moveTo>
                <a:cubicBezTo>
                  <a:pt x="3294" y="213"/>
                  <a:pt x="3166" y="341"/>
                  <a:pt x="3166" y="498"/>
                </a:cubicBezTo>
                <a:cubicBezTo>
                  <a:pt x="3166" y="655"/>
                  <a:pt x="3294" y="782"/>
                  <a:pt x="3451" y="782"/>
                </a:cubicBezTo>
                <a:cubicBezTo>
                  <a:pt x="3608" y="782"/>
                  <a:pt x="3735" y="655"/>
                  <a:pt x="3735" y="498"/>
                </a:cubicBezTo>
                <a:cubicBezTo>
                  <a:pt x="3735" y="341"/>
                  <a:pt x="3608" y="213"/>
                  <a:pt x="3451" y="213"/>
                </a:cubicBezTo>
                <a:close/>
              </a:path>
            </a:pathLst>
          </a:custGeom>
          <a:solidFill>
            <a:schemeClr val="accent1">
              <a:lumMod val="60000"/>
              <a:lumOff val="40000"/>
            </a:schemeClr>
          </a:solidFill>
          <a:ln>
            <a:noFill/>
          </a:ln>
        </p:spPr>
      </p:sp>
      <p:sp>
        <p:nvSpPr>
          <p:cNvPr id="35" name="îŝḷîḓé-文本框 19">
            <a:extLst>
              <a:ext uri="{FF2B5EF4-FFF2-40B4-BE49-F238E27FC236}">
                <a16:creationId xmlns:a16="http://schemas.microsoft.com/office/drawing/2014/main" xmlns="" id="{BE7B24BC-86B4-4DDC-BC91-B0809113845A}"/>
              </a:ext>
            </a:extLst>
          </p:cNvPr>
          <p:cNvSpPr txBox="1"/>
          <p:nvPr/>
        </p:nvSpPr>
        <p:spPr>
          <a:xfrm>
            <a:off x="2148385" y="4196932"/>
            <a:ext cx="2081166" cy="449700"/>
          </a:xfrm>
          <a:prstGeom prst="rect">
            <a:avLst/>
          </a:prstGeom>
          <a:noFill/>
        </p:spPr>
        <p:txBody>
          <a:bodyPr wrap="none" lIns="144000" tIns="0" rIns="0" bIns="0" anchor="ctr" anchorCtr="0">
            <a:normAutofit/>
          </a:bodyPr>
          <a:lstStyle/>
          <a:p>
            <a:r>
              <a:rPr lang="zh-CN" altLang="en-US" b="1" dirty="0" smtClean="0">
                <a:solidFill>
                  <a:schemeClr val="accent1">
                    <a:lumMod val="60000"/>
                    <a:lumOff val="40000"/>
                  </a:schemeClr>
                </a:solidFill>
              </a:rPr>
              <a:t>心理完善</a:t>
            </a:r>
            <a:endParaRPr lang="zh-CN" altLang="en-US" b="1" dirty="0">
              <a:solidFill>
                <a:schemeClr val="accent1">
                  <a:lumMod val="60000"/>
                  <a:lumOff val="40000"/>
                </a:schemeClr>
              </a:solidFill>
            </a:endParaRPr>
          </a:p>
        </p:txBody>
      </p:sp>
      <p:sp>
        <p:nvSpPr>
          <p:cNvPr id="37" name="syringe-with-drug-for-heart_32687"/>
          <p:cNvSpPr>
            <a:spLocks noChangeAspect="1"/>
          </p:cNvSpPr>
          <p:nvPr/>
        </p:nvSpPr>
        <p:spPr bwMode="auto">
          <a:xfrm>
            <a:off x="1297442" y="4140039"/>
            <a:ext cx="513819" cy="451696"/>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98835" h="526433">
                <a:moveTo>
                  <a:pt x="153024" y="181792"/>
                </a:moveTo>
                <a:lnTo>
                  <a:pt x="176373" y="204816"/>
                </a:lnTo>
                <a:lnTo>
                  <a:pt x="195601" y="185629"/>
                </a:lnTo>
                <a:lnTo>
                  <a:pt x="205764" y="195771"/>
                </a:lnTo>
                <a:lnTo>
                  <a:pt x="186536" y="214957"/>
                </a:lnTo>
                <a:lnTo>
                  <a:pt x="204116" y="232773"/>
                </a:lnTo>
                <a:lnTo>
                  <a:pt x="223619" y="213586"/>
                </a:lnTo>
                <a:lnTo>
                  <a:pt x="233508" y="223454"/>
                </a:lnTo>
                <a:lnTo>
                  <a:pt x="214280" y="242914"/>
                </a:lnTo>
                <a:lnTo>
                  <a:pt x="234057" y="262648"/>
                </a:lnTo>
                <a:lnTo>
                  <a:pt x="217850" y="278819"/>
                </a:lnTo>
                <a:lnTo>
                  <a:pt x="136818" y="197963"/>
                </a:lnTo>
                <a:close/>
                <a:moveTo>
                  <a:pt x="189543" y="111024"/>
                </a:moveTo>
                <a:lnTo>
                  <a:pt x="95337" y="205074"/>
                </a:lnTo>
                <a:lnTo>
                  <a:pt x="112640" y="222075"/>
                </a:lnTo>
                <a:lnTo>
                  <a:pt x="125000" y="209736"/>
                </a:lnTo>
                <a:lnTo>
                  <a:pt x="215635" y="300221"/>
                </a:lnTo>
                <a:lnTo>
                  <a:pt x="256009" y="285414"/>
                </a:lnTo>
                <a:lnTo>
                  <a:pt x="299404" y="328737"/>
                </a:lnTo>
                <a:cubicBezTo>
                  <a:pt x="299404" y="328737"/>
                  <a:pt x="264523" y="380560"/>
                  <a:pt x="264523" y="400028"/>
                </a:cubicBezTo>
                <a:cubicBezTo>
                  <a:pt x="264523" y="419222"/>
                  <a:pt x="280178" y="434851"/>
                  <a:pt x="299404" y="434851"/>
                </a:cubicBezTo>
                <a:cubicBezTo>
                  <a:pt x="318630" y="434851"/>
                  <a:pt x="334285" y="419222"/>
                  <a:pt x="334285" y="400028"/>
                </a:cubicBezTo>
                <a:cubicBezTo>
                  <a:pt x="334285" y="380560"/>
                  <a:pt x="299404" y="328737"/>
                  <a:pt x="299404" y="328737"/>
                </a:cubicBezTo>
                <a:lnTo>
                  <a:pt x="295559" y="301317"/>
                </a:lnTo>
                <a:lnTo>
                  <a:pt x="268368" y="274172"/>
                </a:lnTo>
                <a:lnTo>
                  <a:pt x="283474" y="232494"/>
                </a:lnTo>
                <a:lnTo>
                  <a:pt x="192839" y="142009"/>
                </a:lnTo>
                <a:lnTo>
                  <a:pt x="206572" y="128299"/>
                </a:lnTo>
                <a:close/>
                <a:moveTo>
                  <a:pt x="137359" y="75927"/>
                </a:moveTo>
                <a:lnTo>
                  <a:pt x="58809" y="154073"/>
                </a:lnTo>
                <a:lnTo>
                  <a:pt x="71992" y="167235"/>
                </a:lnTo>
                <a:lnTo>
                  <a:pt x="89020" y="150234"/>
                </a:lnTo>
                <a:lnTo>
                  <a:pt x="112640" y="173815"/>
                </a:lnTo>
                <a:lnTo>
                  <a:pt x="125549" y="160654"/>
                </a:lnTo>
                <a:lnTo>
                  <a:pt x="101929" y="137347"/>
                </a:lnTo>
                <a:lnTo>
                  <a:pt x="120331" y="118976"/>
                </a:lnTo>
                <a:lnTo>
                  <a:pt x="143951" y="142557"/>
                </a:lnTo>
                <a:lnTo>
                  <a:pt x="156860" y="129395"/>
                </a:lnTo>
                <a:lnTo>
                  <a:pt x="133239" y="105814"/>
                </a:lnTo>
                <a:lnTo>
                  <a:pt x="150268" y="89088"/>
                </a:lnTo>
                <a:close/>
                <a:moveTo>
                  <a:pt x="169592" y="572"/>
                </a:moveTo>
                <a:cubicBezTo>
                  <a:pt x="217189" y="4087"/>
                  <a:pt x="265210" y="23624"/>
                  <a:pt x="299404" y="54265"/>
                </a:cubicBezTo>
                <a:cubicBezTo>
                  <a:pt x="390863" y="-27445"/>
                  <a:pt x="580374" y="-30187"/>
                  <a:pt x="597677" y="139267"/>
                </a:cubicBezTo>
                <a:cubicBezTo>
                  <a:pt x="620473" y="357528"/>
                  <a:pt x="299404" y="526433"/>
                  <a:pt x="299404" y="526433"/>
                </a:cubicBezTo>
                <a:cubicBezTo>
                  <a:pt x="299404" y="526433"/>
                  <a:pt x="-21390" y="357528"/>
                  <a:pt x="1132" y="139267"/>
                </a:cubicBezTo>
                <a:cubicBezTo>
                  <a:pt x="12118" y="33358"/>
                  <a:pt x="90265" y="-5287"/>
                  <a:pt x="169592" y="572"/>
                </a:cubicBezTo>
                <a:close/>
              </a:path>
            </a:pathLst>
          </a:custGeom>
          <a:solidFill>
            <a:schemeClr val="accent1">
              <a:lumMod val="60000"/>
              <a:lumOff val="40000"/>
            </a:schemeClr>
          </a:solidFill>
          <a:ln>
            <a:noFill/>
          </a:ln>
        </p:spPr>
      </p:sp>
      <p:sp>
        <p:nvSpPr>
          <p:cNvPr id="39" name="pounds-money-bill-in-a-hand_44728"/>
          <p:cNvSpPr>
            <a:spLocks noChangeAspect="1"/>
          </p:cNvSpPr>
          <p:nvPr/>
        </p:nvSpPr>
        <p:spPr bwMode="auto">
          <a:xfrm>
            <a:off x="1297442" y="4817295"/>
            <a:ext cx="456909" cy="456246"/>
          </a:xfrm>
          <a:custGeom>
            <a:avLst/>
            <a:gdLst>
              <a:gd name="connsiteX0" fmla="*/ 164815 w 607614"/>
              <a:gd name="connsiteY0" fmla="*/ 326883 h 606733"/>
              <a:gd name="connsiteX1" fmla="*/ 179246 w 607614"/>
              <a:gd name="connsiteY1" fmla="*/ 326883 h 606733"/>
              <a:gd name="connsiteX2" fmla="*/ 209627 w 607614"/>
              <a:gd name="connsiteY2" fmla="*/ 357219 h 606733"/>
              <a:gd name="connsiteX3" fmla="*/ 195196 w 607614"/>
              <a:gd name="connsiteY3" fmla="*/ 371629 h 606733"/>
              <a:gd name="connsiteX4" fmla="*/ 182284 w 607614"/>
              <a:gd name="connsiteY4" fmla="*/ 357977 h 606733"/>
              <a:gd name="connsiteX5" fmla="*/ 182284 w 607614"/>
              <a:gd name="connsiteY5" fmla="*/ 587015 h 606733"/>
              <a:gd name="connsiteX6" fmla="*/ 425330 w 607614"/>
              <a:gd name="connsiteY6" fmla="*/ 587015 h 606733"/>
              <a:gd name="connsiteX7" fmla="*/ 425330 w 607614"/>
              <a:gd name="connsiteY7" fmla="*/ 357977 h 606733"/>
              <a:gd name="connsiteX8" fmla="*/ 412418 w 607614"/>
              <a:gd name="connsiteY8" fmla="*/ 371629 h 606733"/>
              <a:gd name="connsiteX9" fmla="*/ 397987 w 607614"/>
              <a:gd name="connsiteY9" fmla="*/ 357219 h 606733"/>
              <a:gd name="connsiteX10" fmla="*/ 428368 w 607614"/>
              <a:gd name="connsiteY10" fmla="*/ 326883 h 606733"/>
              <a:gd name="connsiteX11" fmla="*/ 442799 w 607614"/>
              <a:gd name="connsiteY11" fmla="*/ 326883 h 606733"/>
              <a:gd name="connsiteX12" fmla="*/ 473179 w 607614"/>
              <a:gd name="connsiteY12" fmla="*/ 357219 h 606733"/>
              <a:gd name="connsiteX13" fmla="*/ 458749 w 607614"/>
              <a:gd name="connsiteY13" fmla="*/ 371629 h 606733"/>
              <a:gd name="connsiteX14" fmla="*/ 445837 w 607614"/>
              <a:gd name="connsiteY14" fmla="*/ 357977 h 606733"/>
              <a:gd name="connsiteX15" fmla="*/ 445837 w 607614"/>
              <a:gd name="connsiteY15" fmla="*/ 587015 h 606733"/>
              <a:gd name="connsiteX16" fmla="*/ 546853 w 607614"/>
              <a:gd name="connsiteY16" fmla="*/ 587015 h 606733"/>
              <a:gd name="connsiteX17" fmla="*/ 546853 w 607614"/>
              <a:gd name="connsiteY17" fmla="*/ 459603 h 606733"/>
              <a:gd name="connsiteX18" fmla="*/ 533941 w 607614"/>
              <a:gd name="connsiteY18" fmla="*/ 472496 h 606733"/>
              <a:gd name="connsiteX19" fmla="*/ 519510 w 607614"/>
              <a:gd name="connsiteY19" fmla="*/ 458086 h 606733"/>
              <a:gd name="connsiteX20" fmla="*/ 549891 w 607614"/>
              <a:gd name="connsiteY20" fmla="*/ 427750 h 606733"/>
              <a:gd name="connsiteX21" fmla="*/ 564322 w 607614"/>
              <a:gd name="connsiteY21" fmla="*/ 427750 h 606733"/>
              <a:gd name="connsiteX22" fmla="*/ 594702 w 607614"/>
              <a:gd name="connsiteY22" fmla="*/ 458086 h 606733"/>
              <a:gd name="connsiteX23" fmla="*/ 580271 w 607614"/>
              <a:gd name="connsiteY23" fmla="*/ 472496 h 606733"/>
              <a:gd name="connsiteX24" fmla="*/ 567360 w 607614"/>
              <a:gd name="connsiteY24" fmla="*/ 459603 h 606733"/>
              <a:gd name="connsiteX25" fmla="*/ 567360 w 607614"/>
              <a:gd name="connsiteY25" fmla="*/ 587015 h 606733"/>
              <a:gd name="connsiteX26" fmla="*/ 607614 w 607614"/>
              <a:gd name="connsiteY26" fmla="*/ 587015 h 606733"/>
              <a:gd name="connsiteX27" fmla="*/ 607614 w 607614"/>
              <a:gd name="connsiteY27" fmla="*/ 606733 h 606733"/>
              <a:gd name="connsiteX28" fmla="*/ 0 w 607614"/>
              <a:gd name="connsiteY28" fmla="*/ 606733 h 606733"/>
              <a:gd name="connsiteX29" fmla="*/ 0 w 607614"/>
              <a:gd name="connsiteY29" fmla="*/ 587015 h 606733"/>
              <a:gd name="connsiteX30" fmla="*/ 40254 w 607614"/>
              <a:gd name="connsiteY30" fmla="*/ 587015 h 606733"/>
              <a:gd name="connsiteX31" fmla="*/ 40254 w 607614"/>
              <a:gd name="connsiteY31" fmla="*/ 459603 h 606733"/>
              <a:gd name="connsiteX32" fmla="*/ 27343 w 607614"/>
              <a:gd name="connsiteY32" fmla="*/ 472496 h 606733"/>
              <a:gd name="connsiteX33" fmla="*/ 12912 w 607614"/>
              <a:gd name="connsiteY33" fmla="*/ 458086 h 606733"/>
              <a:gd name="connsiteX34" fmla="*/ 43292 w 607614"/>
              <a:gd name="connsiteY34" fmla="*/ 427750 h 606733"/>
              <a:gd name="connsiteX35" fmla="*/ 57723 w 607614"/>
              <a:gd name="connsiteY35" fmla="*/ 427750 h 606733"/>
              <a:gd name="connsiteX36" fmla="*/ 88104 w 607614"/>
              <a:gd name="connsiteY36" fmla="*/ 458086 h 606733"/>
              <a:gd name="connsiteX37" fmla="*/ 73673 w 607614"/>
              <a:gd name="connsiteY37" fmla="*/ 472496 h 606733"/>
              <a:gd name="connsiteX38" fmla="*/ 60761 w 607614"/>
              <a:gd name="connsiteY38" fmla="*/ 459603 h 606733"/>
              <a:gd name="connsiteX39" fmla="*/ 60761 w 607614"/>
              <a:gd name="connsiteY39" fmla="*/ 587015 h 606733"/>
              <a:gd name="connsiteX40" fmla="*/ 161777 w 607614"/>
              <a:gd name="connsiteY40" fmla="*/ 587015 h 606733"/>
              <a:gd name="connsiteX41" fmla="*/ 161777 w 607614"/>
              <a:gd name="connsiteY41" fmla="*/ 357977 h 606733"/>
              <a:gd name="connsiteX42" fmla="*/ 148865 w 607614"/>
              <a:gd name="connsiteY42" fmla="*/ 371629 h 606733"/>
              <a:gd name="connsiteX43" fmla="*/ 134435 w 607614"/>
              <a:gd name="connsiteY43" fmla="*/ 357219 h 606733"/>
              <a:gd name="connsiteX44" fmla="*/ 293937 w 607614"/>
              <a:gd name="connsiteY44" fmla="*/ 323822 h 606733"/>
              <a:gd name="connsiteX45" fmla="*/ 313677 w 607614"/>
              <a:gd name="connsiteY45" fmla="*/ 323822 h 606733"/>
              <a:gd name="connsiteX46" fmla="*/ 313677 w 607614"/>
              <a:gd name="connsiteY46" fmla="*/ 344301 h 606733"/>
              <a:gd name="connsiteX47" fmla="*/ 364544 w 607614"/>
              <a:gd name="connsiteY47" fmla="*/ 394361 h 606733"/>
              <a:gd name="connsiteX48" fmla="*/ 344045 w 607614"/>
              <a:gd name="connsiteY48" fmla="*/ 394361 h 606733"/>
              <a:gd name="connsiteX49" fmla="*/ 313677 w 607614"/>
              <a:gd name="connsiteY49" fmla="*/ 364022 h 606733"/>
              <a:gd name="connsiteX50" fmla="*/ 293937 w 607614"/>
              <a:gd name="connsiteY50" fmla="*/ 364022 h 606733"/>
              <a:gd name="connsiteX51" fmla="*/ 263569 w 607614"/>
              <a:gd name="connsiteY51" fmla="*/ 394361 h 606733"/>
              <a:gd name="connsiteX52" fmla="*/ 293937 w 607614"/>
              <a:gd name="connsiteY52" fmla="*/ 424700 h 606733"/>
              <a:gd name="connsiteX53" fmla="*/ 313677 w 607614"/>
              <a:gd name="connsiteY53" fmla="*/ 424700 h 606733"/>
              <a:gd name="connsiteX54" fmla="*/ 364544 w 607614"/>
              <a:gd name="connsiteY54" fmla="*/ 475518 h 606733"/>
              <a:gd name="connsiteX55" fmla="*/ 313677 w 607614"/>
              <a:gd name="connsiteY55" fmla="*/ 526336 h 606733"/>
              <a:gd name="connsiteX56" fmla="*/ 313677 w 607614"/>
              <a:gd name="connsiteY56" fmla="*/ 546057 h 606733"/>
              <a:gd name="connsiteX57" fmla="*/ 293937 w 607614"/>
              <a:gd name="connsiteY57" fmla="*/ 546057 h 606733"/>
              <a:gd name="connsiteX58" fmla="*/ 293937 w 607614"/>
              <a:gd name="connsiteY58" fmla="*/ 526336 h 606733"/>
              <a:gd name="connsiteX59" fmla="*/ 243070 w 607614"/>
              <a:gd name="connsiteY59" fmla="*/ 475518 h 606733"/>
              <a:gd name="connsiteX60" fmla="*/ 263569 w 607614"/>
              <a:gd name="connsiteY60" fmla="*/ 475518 h 606733"/>
              <a:gd name="connsiteX61" fmla="*/ 293937 w 607614"/>
              <a:gd name="connsiteY61" fmla="*/ 505858 h 606733"/>
              <a:gd name="connsiteX62" fmla="*/ 313677 w 607614"/>
              <a:gd name="connsiteY62" fmla="*/ 505858 h 606733"/>
              <a:gd name="connsiteX63" fmla="*/ 344045 w 607614"/>
              <a:gd name="connsiteY63" fmla="*/ 475518 h 606733"/>
              <a:gd name="connsiteX64" fmla="*/ 313677 w 607614"/>
              <a:gd name="connsiteY64" fmla="*/ 445179 h 606733"/>
              <a:gd name="connsiteX65" fmla="*/ 293937 w 607614"/>
              <a:gd name="connsiteY65" fmla="*/ 445179 h 606733"/>
              <a:gd name="connsiteX66" fmla="*/ 243070 w 607614"/>
              <a:gd name="connsiteY66" fmla="*/ 394361 h 606733"/>
              <a:gd name="connsiteX67" fmla="*/ 293937 w 607614"/>
              <a:gd name="connsiteY67" fmla="*/ 344301 h 606733"/>
              <a:gd name="connsiteX68" fmla="*/ 476271 w 607614"/>
              <a:gd name="connsiteY68" fmla="*/ 273014 h 606733"/>
              <a:gd name="connsiteX69" fmla="*/ 496009 w 607614"/>
              <a:gd name="connsiteY69" fmla="*/ 273014 h 606733"/>
              <a:gd name="connsiteX70" fmla="*/ 496009 w 607614"/>
              <a:gd name="connsiteY70" fmla="*/ 293483 h 606733"/>
              <a:gd name="connsiteX71" fmla="*/ 476271 w 607614"/>
              <a:gd name="connsiteY71" fmla="*/ 293483 h 606733"/>
              <a:gd name="connsiteX72" fmla="*/ 435211 w 607614"/>
              <a:gd name="connsiteY72" fmla="*/ 273014 h 606733"/>
              <a:gd name="connsiteX73" fmla="*/ 455680 w 607614"/>
              <a:gd name="connsiteY73" fmla="*/ 273014 h 606733"/>
              <a:gd name="connsiteX74" fmla="*/ 455680 w 607614"/>
              <a:gd name="connsiteY74" fmla="*/ 293483 h 606733"/>
              <a:gd name="connsiteX75" fmla="*/ 435211 w 607614"/>
              <a:gd name="connsiteY75" fmla="*/ 293483 h 606733"/>
              <a:gd name="connsiteX76" fmla="*/ 395004 w 607614"/>
              <a:gd name="connsiteY76" fmla="*/ 273014 h 606733"/>
              <a:gd name="connsiteX77" fmla="*/ 415473 w 607614"/>
              <a:gd name="connsiteY77" fmla="*/ 273014 h 606733"/>
              <a:gd name="connsiteX78" fmla="*/ 415473 w 607614"/>
              <a:gd name="connsiteY78" fmla="*/ 293483 h 606733"/>
              <a:gd name="connsiteX79" fmla="*/ 395004 w 607614"/>
              <a:gd name="connsiteY79" fmla="*/ 293483 h 606733"/>
              <a:gd name="connsiteX80" fmla="*/ 354675 w 607614"/>
              <a:gd name="connsiteY80" fmla="*/ 273014 h 606733"/>
              <a:gd name="connsiteX81" fmla="*/ 374413 w 607614"/>
              <a:gd name="connsiteY81" fmla="*/ 273014 h 606733"/>
              <a:gd name="connsiteX82" fmla="*/ 374413 w 607614"/>
              <a:gd name="connsiteY82" fmla="*/ 293483 h 606733"/>
              <a:gd name="connsiteX83" fmla="*/ 354675 w 607614"/>
              <a:gd name="connsiteY83" fmla="*/ 293483 h 606733"/>
              <a:gd name="connsiteX84" fmla="*/ 313737 w 607614"/>
              <a:gd name="connsiteY84" fmla="*/ 273014 h 606733"/>
              <a:gd name="connsiteX85" fmla="*/ 334206 w 607614"/>
              <a:gd name="connsiteY85" fmla="*/ 273014 h 606733"/>
              <a:gd name="connsiteX86" fmla="*/ 334206 w 607614"/>
              <a:gd name="connsiteY86" fmla="*/ 293483 h 606733"/>
              <a:gd name="connsiteX87" fmla="*/ 313737 w 607614"/>
              <a:gd name="connsiteY87" fmla="*/ 293483 h 606733"/>
              <a:gd name="connsiteX88" fmla="*/ 273408 w 607614"/>
              <a:gd name="connsiteY88" fmla="*/ 273014 h 606733"/>
              <a:gd name="connsiteX89" fmla="*/ 293999 w 607614"/>
              <a:gd name="connsiteY89" fmla="*/ 273014 h 606733"/>
              <a:gd name="connsiteX90" fmla="*/ 293999 w 607614"/>
              <a:gd name="connsiteY90" fmla="*/ 293483 h 606733"/>
              <a:gd name="connsiteX91" fmla="*/ 273408 w 607614"/>
              <a:gd name="connsiteY91" fmla="*/ 293483 h 606733"/>
              <a:gd name="connsiteX92" fmla="*/ 233201 w 607614"/>
              <a:gd name="connsiteY92" fmla="*/ 273014 h 606733"/>
              <a:gd name="connsiteX93" fmla="*/ 252939 w 607614"/>
              <a:gd name="connsiteY93" fmla="*/ 273014 h 606733"/>
              <a:gd name="connsiteX94" fmla="*/ 252939 w 607614"/>
              <a:gd name="connsiteY94" fmla="*/ 293483 h 606733"/>
              <a:gd name="connsiteX95" fmla="*/ 233201 w 607614"/>
              <a:gd name="connsiteY95" fmla="*/ 293483 h 606733"/>
              <a:gd name="connsiteX96" fmla="*/ 192141 w 607614"/>
              <a:gd name="connsiteY96" fmla="*/ 273014 h 606733"/>
              <a:gd name="connsiteX97" fmla="*/ 212732 w 607614"/>
              <a:gd name="connsiteY97" fmla="*/ 273014 h 606733"/>
              <a:gd name="connsiteX98" fmla="*/ 212732 w 607614"/>
              <a:gd name="connsiteY98" fmla="*/ 293483 h 606733"/>
              <a:gd name="connsiteX99" fmla="*/ 192141 w 607614"/>
              <a:gd name="connsiteY99" fmla="*/ 293483 h 606733"/>
              <a:gd name="connsiteX100" fmla="*/ 151934 w 607614"/>
              <a:gd name="connsiteY100" fmla="*/ 273014 h 606733"/>
              <a:gd name="connsiteX101" fmla="*/ 172403 w 607614"/>
              <a:gd name="connsiteY101" fmla="*/ 273014 h 606733"/>
              <a:gd name="connsiteX102" fmla="*/ 172403 w 607614"/>
              <a:gd name="connsiteY102" fmla="*/ 293483 h 606733"/>
              <a:gd name="connsiteX103" fmla="*/ 151934 w 607614"/>
              <a:gd name="connsiteY103" fmla="*/ 293483 h 606733"/>
              <a:gd name="connsiteX104" fmla="*/ 111605 w 607614"/>
              <a:gd name="connsiteY104" fmla="*/ 273014 h 606733"/>
              <a:gd name="connsiteX105" fmla="*/ 131343 w 607614"/>
              <a:gd name="connsiteY105" fmla="*/ 273014 h 606733"/>
              <a:gd name="connsiteX106" fmla="*/ 131343 w 607614"/>
              <a:gd name="connsiteY106" fmla="*/ 293483 h 606733"/>
              <a:gd name="connsiteX107" fmla="*/ 111605 w 607614"/>
              <a:gd name="connsiteY107" fmla="*/ 293483 h 606733"/>
              <a:gd name="connsiteX108" fmla="*/ 252939 w 607614"/>
              <a:gd name="connsiteY108" fmla="*/ 131924 h 606733"/>
              <a:gd name="connsiteX109" fmla="*/ 354675 w 607614"/>
              <a:gd name="connsiteY109" fmla="*/ 131924 h 606733"/>
              <a:gd name="connsiteX110" fmla="*/ 354675 w 607614"/>
              <a:gd name="connsiteY110" fmla="*/ 151662 h 606733"/>
              <a:gd name="connsiteX111" fmla="*/ 252939 w 607614"/>
              <a:gd name="connsiteY111" fmla="*/ 151662 h 606733"/>
              <a:gd name="connsiteX112" fmla="*/ 283277 w 607614"/>
              <a:gd name="connsiteY112" fmla="*/ 90986 h 606733"/>
              <a:gd name="connsiteX113" fmla="*/ 324337 w 607614"/>
              <a:gd name="connsiteY113" fmla="*/ 90986 h 606733"/>
              <a:gd name="connsiteX114" fmla="*/ 324337 w 607614"/>
              <a:gd name="connsiteY114" fmla="*/ 111455 h 606733"/>
              <a:gd name="connsiteX115" fmla="*/ 283277 w 607614"/>
              <a:gd name="connsiteY115" fmla="*/ 111455 h 606733"/>
              <a:gd name="connsiteX116" fmla="*/ 303807 w 607614"/>
              <a:gd name="connsiteY116" fmla="*/ 22751 h 606733"/>
              <a:gd name="connsiteX117" fmla="*/ 75156 w 607614"/>
              <a:gd name="connsiteY117" fmla="*/ 192628 h 606733"/>
              <a:gd name="connsiteX118" fmla="*/ 455734 w 607614"/>
              <a:gd name="connsiteY118" fmla="*/ 192628 h 606733"/>
              <a:gd name="connsiteX119" fmla="*/ 455734 w 607614"/>
              <a:gd name="connsiteY119" fmla="*/ 212346 h 606733"/>
              <a:gd name="connsiteX120" fmla="*/ 50848 w 607614"/>
              <a:gd name="connsiteY120" fmla="*/ 212346 h 606733"/>
              <a:gd name="connsiteX121" fmla="*/ 50848 w 607614"/>
              <a:gd name="connsiteY121" fmla="*/ 232822 h 606733"/>
              <a:gd name="connsiteX122" fmla="*/ 81234 w 607614"/>
              <a:gd name="connsiteY122" fmla="*/ 232822 h 606733"/>
              <a:gd name="connsiteX123" fmla="*/ 526380 w 607614"/>
              <a:gd name="connsiteY123" fmla="*/ 232822 h 606733"/>
              <a:gd name="connsiteX124" fmla="*/ 556766 w 607614"/>
              <a:gd name="connsiteY124" fmla="*/ 232822 h 606733"/>
              <a:gd name="connsiteX125" fmla="*/ 556766 w 607614"/>
              <a:gd name="connsiteY125" fmla="*/ 210829 h 606733"/>
              <a:gd name="connsiteX126" fmla="*/ 297730 w 607614"/>
              <a:gd name="connsiteY126" fmla="*/ 2275 h 606733"/>
              <a:gd name="connsiteX127" fmla="*/ 309884 w 607614"/>
              <a:gd name="connsiteY127" fmla="*/ 2275 h 606733"/>
              <a:gd name="connsiteX128" fmla="*/ 573478 w 607614"/>
              <a:gd name="connsiteY128" fmla="*/ 197178 h 606733"/>
              <a:gd name="connsiteX129" fmla="*/ 577276 w 607614"/>
              <a:gd name="connsiteY129" fmla="*/ 205520 h 606733"/>
              <a:gd name="connsiteX130" fmla="*/ 577276 w 607614"/>
              <a:gd name="connsiteY130" fmla="*/ 242681 h 606733"/>
              <a:gd name="connsiteX131" fmla="*/ 567401 w 607614"/>
              <a:gd name="connsiteY131" fmla="*/ 253298 h 606733"/>
              <a:gd name="connsiteX132" fmla="*/ 537015 w 607614"/>
              <a:gd name="connsiteY132" fmla="*/ 253298 h 606733"/>
              <a:gd name="connsiteX133" fmla="*/ 537015 w 607614"/>
              <a:gd name="connsiteY133" fmla="*/ 384498 h 606733"/>
              <a:gd name="connsiteX134" fmla="*/ 516505 w 607614"/>
              <a:gd name="connsiteY134" fmla="*/ 384498 h 606733"/>
              <a:gd name="connsiteX135" fmla="*/ 516505 w 607614"/>
              <a:gd name="connsiteY135" fmla="*/ 253298 h 606733"/>
              <a:gd name="connsiteX136" fmla="*/ 91109 w 607614"/>
              <a:gd name="connsiteY136" fmla="*/ 253298 h 606733"/>
              <a:gd name="connsiteX137" fmla="*/ 91109 w 607614"/>
              <a:gd name="connsiteY137" fmla="*/ 384498 h 606733"/>
              <a:gd name="connsiteX138" fmla="*/ 70599 w 607614"/>
              <a:gd name="connsiteY138" fmla="*/ 384498 h 606733"/>
              <a:gd name="connsiteX139" fmla="*/ 70599 w 607614"/>
              <a:gd name="connsiteY139" fmla="*/ 253298 h 606733"/>
              <a:gd name="connsiteX140" fmla="*/ 40213 w 607614"/>
              <a:gd name="connsiteY140" fmla="*/ 253298 h 606733"/>
              <a:gd name="connsiteX141" fmla="*/ 30338 w 607614"/>
              <a:gd name="connsiteY141" fmla="*/ 242681 h 606733"/>
              <a:gd name="connsiteX142" fmla="*/ 30338 w 607614"/>
              <a:gd name="connsiteY142" fmla="*/ 205520 h 606733"/>
              <a:gd name="connsiteX143" fmla="*/ 34136 w 607614"/>
              <a:gd name="connsiteY143" fmla="*/ 197178 h 606733"/>
              <a:gd name="connsiteX144" fmla="*/ 40213 w 607614"/>
              <a:gd name="connsiteY144" fmla="*/ 193386 h 606733"/>
              <a:gd name="connsiteX145" fmla="*/ 40213 w 607614"/>
              <a:gd name="connsiteY145" fmla="*/ 192628 h 606733"/>
              <a:gd name="connsiteX146" fmla="*/ 41732 w 607614"/>
              <a:gd name="connsiteY146" fmla="*/ 192628 h 606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Lst>
            <a:rect l="l" t="t" r="r" b="b"/>
            <a:pathLst>
              <a:path w="607614" h="606733">
                <a:moveTo>
                  <a:pt x="164815" y="326883"/>
                </a:moveTo>
                <a:cubicBezTo>
                  <a:pt x="169372" y="323091"/>
                  <a:pt x="175448" y="323091"/>
                  <a:pt x="179246" y="326883"/>
                </a:cubicBezTo>
                <a:lnTo>
                  <a:pt x="209627" y="357219"/>
                </a:lnTo>
                <a:lnTo>
                  <a:pt x="195196" y="371629"/>
                </a:lnTo>
                <a:lnTo>
                  <a:pt x="182284" y="357977"/>
                </a:lnTo>
                <a:lnTo>
                  <a:pt x="182284" y="587015"/>
                </a:lnTo>
                <a:lnTo>
                  <a:pt x="425330" y="587015"/>
                </a:lnTo>
                <a:lnTo>
                  <a:pt x="425330" y="357977"/>
                </a:lnTo>
                <a:lnTo>
                  <a:pt x="412418" y="371629"/>
                </a:lnTo>
                <a:lnTo>
                  <a:pt x="397987" y="357219"/>
                </a:lnTo>
                <a:lnTo>
                  <a:pt x="428368" y="326883"/>
                </a:lnTo>
                <a:cubicBezTo>
                  <a:pt x="432166" y="323091"/>
                  <a:pt x="438242" y="323091"/>
                  <a:pt x="442799" y="326883"/>
                </a:cubicBezTo>
                <a:lnTo>
                  <a:pt x="473179" y="357219"/>
                </a:lnTo>
                <a:lnTo>
                  <a:pt x="458749" y="371629"/>
                </a:lnTo>
                <a:lnTo>
                  <a:pt x="445837" y="357977"/>
                </a:lnTo>
                <a:lnTo>
                  <a:pt x="445837" y="587015"/>
                </a:lnTo>
                <a:lnTo>
                  <a:pt x="546853" y="587015"/>
                </a:lnTo>
                <a:lnTo>
                  <a:pt x="546853" y="459603"/>
                </a:lnTo>
                <a:lnTo>
                  <a:pt x="533941" y="472496"/>
                </a:lnTo>
                <a:lnTo>
                  <a:pt x="519510" y="458086"/>
                </a:lnTo>
                <a:lnTo>
                  <a:pt x="549891" y="427750"/>
                </a:lnTo>
                <a:cubicBezTo>
                  <a:pt x="553688" y="423958"/>
                  <a:pt x="559764" y="423958"/>
                  <a:pt x="564322" y="427750"/>
                </a:cubicBezTo>
                <a:lnTo>
                  <a:pt x="594702" y="458086"/>
                </a:lnTo>
                <a:lnTo>
                  <a:pt x="580271" y="472496"/>
                </a:lnTo>
                <a:lnTo>
                  <a:pt x="567360" y="459603"/>
                </a:lnTo>
                <a:lnTo>
                  <a:pt x="567360" y="587015"/>
                </a:lnTo>
                <a:lnTo>
                  <a:pt x="607614" y="587015"/>
                </a:lnTo>
                <a:lnTo>
                  <a:pt x="607614" y="606733"/>
                </a:lnTo>
                <a:lnTo>
                  <a:pt x="0" y="606733"/>
                </a:lnTo>
                <a:lnTo>
                  <a:pt x="0" y="587015"/>
                </a:lnTo>
                <a:lnTo>
                  <a:pt x="40254" y="587015"/>
                </a:lnTo>
                <a:lnTo>
                  <a:pt x="40254" y="459603"/>
                </a:lnTo>
                <a:lnTo>
                  <a:pt x="27343" y="472496"/>
                </a:lnTo>
                <a:lnTo>
                  <a:pt x="12912" y="458086"/>
                </a:lnTo>
                <a:lnTo>
                  <a:pt x="43292" y="427750"/>
                </a:lnTo>
                <a:cubicBezTo>
                  <a:pt x="47850" y="423958"/>
                  <a:pt x="53926" y="423958"/>
                  <a:pt x="57723" y="427750"/>
                </a:cubicBezTo>
                <a:lnTo>
                  <a:pt x="88104" y="458086"/>
                </a:lnTo>
                <a:lnTo>
                  <a:pt x="73673" y="472496"/>
                </a:lnTo>
                <a:lnTo>
                  <a:pt x="60761" y="459603"/>
                </a:lnTo>
                <a:lnTo>
                  <a:pt x="60761" y="587015"/>
                </a:lnTo>
                <a:lnTo>
                  <a:pt x="161777" y="587015"/>
                </a:lnTo>
                <a:lnTo>
                  <a:pt x="161777" y="357977"/>
                </a:lnTo>
                <a:lnTo>
                  <a:pt x="148865" y="371629"/>
                </a:lnTo>
                <a:lnTo>
                  <a:pt x="134435" y="357219"/>
                </a:lnTo>
                <a:close/>
                <a:moveTo>
                  <a:pt x="293937" y="323822"/>
                </a:moveTo>
                <a:lnTo>
                  <a:pt x="313677" y="323822"/>
                </a:lnTo>
                <a:lnTo>
                  <a:pt x="313677" y="344301"/>
                </a:lnTo>
                <a:cubicBezTo>
                  <a:pt x="342527" y="344301"/>
                  <a:pt x="364544" y="366297"/>
                  <a:pt x="364544" y="394361"/>
                </a:cubicBezTo>
                <a:lnTo>
                  <a:pt x="344045" y="394361"/>
                </a:lnTo>
                <a:cubicBezTo>
                  <a:pt x="344045" y="377674"/>
                  <a:pt x="331139" y="364022"/>
                  <a:pt x="313677" y="364022"/>
                </a:cubicBezTo>
                <a:lnTo>
                  <a:pt x="293937" y="364022"/>
                </a:lnTo>
                <a:cubicBezTo>
                  <a:pt x="276475" y="364022"/>
                  <a:pt x="263569" y="377674"/>
                  <a:pt x="263569" y="394361"/>
                </a:cubicBezTo>
                <a:cubicBezTo>
                  <a:pt x="263569" y="411806"/>
                  <a:pt x="276475" y="424700"/>
                  <a:pt x="293937" y="424700"/>
                </a:cubicBezTo>
                <a:lnTo>
                  <a:pt x="313677" y="424700"/>
                </a:lnTo>
                <a:cubicBezTo>
                  <a:pt x="342527" y="424700"/>
                  <a:pt x="364544" y="447454"/>
                  <a:pt x="364544" y="475518"/>
                </a:cubicBezTo>
                <a:cubicBezTo>
                  <a:pt x="364544" y="503582"/>
                  <a:pt x="342527" y="526336"/>
                  <a:pt x="313677" y="526336"/>
                </a:cubicBezTo>
                <a:lnTo>
                  <a:pt x="313677" y="546057"/>
                </a:lnTo>
                <a:lnTo>
                  <a:pt x="293937" y="546057"/>
                </a:lnTo>
                <a:lnTo>
                  <a:pt x="293937" y="526336"/>
                </a:lnTo>
                <a:cubicBezTo>
                  <a:pt x="265087" y="526336"/>
                  <a:pt x="243070" y="503582"/>
                  <a:pt x="243070" y="475518"/>
                </a:cubicBezTo>
                <a:lnTo>
                  <a:pt x="263569" y="475518"/>
                </a:lnTo>
                <a:cubicBezTo>
                  <a:pt x="263569" y="492963"/>
                  <a:pt x="276475" y="505858"/>
                  <a:pt x="293937" y="505858"/>
                </a:cubicBezTo>
                <a:lnTo>
                  <a:pt x="313677" y="505858"/>
                </a:lnTo>
                <a:cubicBezTo>
                  <a:pt x="331139" y="505858"/>
                  <a:pt x="344045" y="492963"/>
                  <a:pt x="344045" y="475518"/>
                </a:cubicBezTo>
                <a:cubicBezTo>
                  <a:pt x="344045" y="458073"/>
                  <a:pt x="331139" y="445179"/>
                  <a:pt x="313677" y="445179"/>
                </a:cubicBezTo>
                <a:lnTo>
                  <a:pt x="293937" y="445179"/>
                </a:lnTo>
                <a:cubicBezTo>
                  <a:pt x="265087" y="445179"/>
                  <a:pt x="243070" y="423183"/>
                  <a:pt x="243070" y="394361"/>
                </a:cubicBezTo>
                <a:cubicBezTo>
                  <a:pt x="243070" y="366297"/>
                  <a:pt x="265087" y="344301"/>
                  <a:pt x="293937" y="344301"/>
                </a:cubicBezTo>
                <a:close/>
                <a:moveTo>
                  <a:pt x="476271" y="273014"/>
                </a:moveTo>
                <a:lnTo>
                  <a:pt x="496009" y="273014"/>
                </a:lnTo>
                <a:lnTo>
                  <a:pt x="496009" y="293483"/>
                </a:lnTo>
                <a:lnTo>
                  <a:pt x="476271" y="293483"/>
                </a:lnTo>
                <a:close/>
                <a:moveTo>
                  <a:pt x="435211" y="273014"/>
                </a:moveTo>
                <a:lnTo>
                  <a:pt x="455680" y="273014"/>
                </a:lnTo>
                <a:lnTo>
                  <a:pt x="455680" y="293483"/>
                </a:lnTo>
                <a:lnTo>
                  <a:pt x="435211" y="293483"/>
                </a:lnTo>
                <a:close/>
                <a:moveTo>
                  <a:pt x="395004" y="273014"/>
                </a:moveTo>
                <a:lnTo>
                  <a:pt x="415473" y="273014"/>
                </a:lnTo>
                <a:lnTo>
                  <a:pt x="415473" y="293483"/>
                </a:lnTo>
                <a:lnTo>
                  <a:pt x="395004" y="293483"/>
                </a:lnTo>
                <a:close/>
                <a:moveTo>
                  <a:pt x="354675" y="273014"/>
                </a:moveTo>
                <a:lnTo>
                  <a:pt x="374413" y="273014"/>
                </a:lnTo>
                <a:lnTo>
                  <a:pt x="374413" y="293483"/>
                </a:lnTo>
                <a:lnTo>
                  <a:pt x="354675" y="293483"/>
                </a:lnTo>
                <a:close/>
                <a:moveTo>
                  <a:pt x="313737" y="273014"/>
                </a:moveTo>
                <a:lnTo>
                  <a:pt x="334206" y="273014"/>
                </a:lnTo>
                <a:lnTo>
                  <a:pt x="334206" y="293483"/>
                </a:lnTo>
                <a:lnTo>
                  <a:pt x="313737" y="293483"/>
                </a:lnTo>
                <a:close/>
                <a:moveTo>
                  <a:pt x="273408" y="273014"/>
                </a:moveTo>
                <a:lnTo>
                  <a:pt x="293999" y="273014"/>
                </a:lnTo>
                <a:lnTo>
                  <a:pt x="293999" y="293483"/>
                </a:lnTo>
                <a:lnTo>
                  <a:pt x="273408" y="293483"/>
                </a:lnTo>
                <a:close/>
                <a:moveTo>
                  <a:pt x="233201" y="273014"/>
                </a:moveTo>
                <a:lnTo>
                  <a:pt x="252939" y="273014"/>
                </a:lnTo>
                <a:lnTo>
                  <a:pt x="252939" y="293483"/>
                </a:lnTo>
                <a:lnTo>
                  <a:pt x="233201" y="293483"/>
                </a:lnTo>
                <a:close/>
                <a:moveTo>
                  <a:pt x="192141" y="273014"/>
                </a:moveTo>
                <a:lnTo>
                  <a:pt x="212732" y="273014"/>
                </a:lnTo>
                <a:lnTo>
                  <a:pt x="212732" y="293483"/>
                </a:lnTo>
                <a:lnTo>
                  <a:pt x="192141" y="293483"/>
                </a:lnTo>
                <a:close/>
                <a:moveTo>
                  <a:pt x="151934" y="273014"/>
                </a:moveTo>
                <a:lnTo>
                  <a:pt x="172403" y="273014"/>
                </a:lnTo>
                <a:lnTo>
                  <a:pt x="172403" y="293483"/>
                </a:lnTo>
                <a:lnTo>
                  <a:pt x="151934" y="293483"/>
                </a:lnTo>
                <a:close/>
                <a:moveTo>
                  <a:pt x="111605" y="273014"/>
                </a:moveTo>
                <a:lnTo>
                  <a:pt x="131343" y="273014"/>
                </a:lnTo>
                <a:lnTo>
                  <a:pt x="131343" y="293483"/>
                </a:lnTo>
                <a:lnTo>
                  <a:pt x="111605" y="293483"/>
                </a:lnTo>
                <a:close/>
                <a:moveTo>
                  <a:pt x="252939" y="131924"/>
                </a:moveTo>
                <a:lnTo>
                  <a:pt x="354675" y="131924"/>
                </a:lnTo>
                <a:lnTo>
                  <a:pt x="354675" y="151662"/>
                </a:lnTo>
                <a:lnTo>
                  <a:pt x="252939" y="151662"/>
                </a:lnTo>
                <a:close/>
                <a:moveTo>
                  <a:pt x="283277" y="90986"/>
                </a:moveTo>
                <a:lnTo>
                  <a:pt x="324337" y="90986"/>
                </a:lnTo>
                <a:lnTo>
                  <a:pt x="324337" y="111455"/>
                </a:lnTo>
                <a:lnTo>
                  <a:pt x="283277" y="111455"/>
                </a:lnTo>
                <a:close/>
                <a:moveTo>
                  <a:pt x="303807" y="22751"/>
                </a:moveTo>
                <a:lnTo>
                  <a:pt x="75156" y="192628"/>
                </a:lnTo>
                <a:lnTo>
                  <a:pt x="455734" y="192628"/>
                </a:lnTo>
                <a:lnTo>
                  <a:pt x="455734" y="212346"/>
                </a:lnTo>
                <a:lnTo>
                  <a:pt x="50848" y="212346"/>
                </a:lnTo>
                <a:lnTo>
                  <a:pt x="50848" y="232822"/>
                </a:lnTo>
                <a:lnTo>
                  <a:pt x="81234" y="232822"/>
                </a:lnTo>
                <a:lnTo>
                  <a:pt x="526380" y="232822"/>
                </a:lnTo>
                <a:lnTo>
                  <a:pt x="556766" y="232822"/>
                </a:lnTo>
                <a:lnTo>
                  <a:pt x="556766" y="210829"/>
                </a:lnTo>
                <a:close/>
                <a:moveTo>
                  <a:pt x="297730" y="2275"/>
                </a:moveTo>
                <a:cubicBezTo>
                  <a:pt x="301528" y="-759"/>
                  <a:pt x="306086" y="-759"/>
                  <a:pt x="309884" y="2275"/>
                </a:cubicBezTo>
                <a:lnTo>
                  <a:pt x="573478" y="197178"/>
                </a:lnTo>
                <a:cubicBezTo>
                  <a:pt x="576516" y="199453"/>
                  <a:pt x="577276" y="202487"/>
                  <a:pt x="577276" y="205520"/>
                </a:cubicBezTo>
                <a:lnTo>
                  <a:pt x="577276" y="242681"/>
                </a:lnTo>
                <a:cubicBezTo>
                  <a:pt x="577276" y="248748"/>
                  <a:pt x="573478" y="253298"/>
                  <a:pt x="567401" y="253298"/>
                </a:cubicBezTo>
                <a:lnTo>
                  <a:pt x="537015" y="253298"/>
                </a:lnTo>
                <a:lnTo>
                  <a:pt x="537015" y="384498"/>
                </a:lnTo>
                <a:lnTo>
                  <a:pt x="516505" y="384498"/>
                </a:lnTo>
                <a:lnTo>
                  <a:pt x="516505" y="253298"/>
                </a:lnTo>
                <a:lnTo>
                  <a:pt x="91109" y="253298"/>
                </a:lnTo>
                <a:lnTo>
                  <a:pt x="91109" y="384498"/>
                </a:lnTo>
                <a:lnTo>
                  <a:pt x="70599" y="384498"/>
                </a:lnTo>
                <a:lnTo>
                  <a:pt x="70599" y="253298"/>
                </a:lnTo>
                <a:lnTo>
                  <a:pt x="40213" y="253298"/>
                </a:lnTo>
                <a:cubicBezTo>
                  <a:pt x="34896" y="253298"/>
                  <a:pt x="30338" y="248748"/>
                  <a:pt x="30338" y="242681"/>
                </a:cubicBezTo>
                <a:lnTo>
                  <a:pt x="30338" y="205520"/>
                </a:lnTo>
                <a:cubicBezTo>
                  <a:pt x="30338" y="202487"/>
                  <a:pt x="31098" y="199453"/>
                  <a:pt x="34136" y="197178"/>
                </a:cubicBezTo>
                <a:lnTo>
                  <a:pt x="40213" y="193386"/>
                </a:lnTo>
                <a:lnTo>
                  <a:pt x="40213" y="192628"/>
                </a:lnTo>
                <a:lnTo>
                  <a:pt x="41732" y="192628"/>
                </a:lnTo>
                <a:close/>
              </a:path>
            </a:pathLst>
          </a:custGeom>
          <a:solidFill>
            <a:schemeClr val="accent1">
              <a:lumMod val="60000"/>
              <a:lumOff val="40000"/>
            </a:schemeClr>
          </a:solidFill>
          <a:ln>
            <a:noFill/>
          </a:ln>
        </p:spPr>
        <p:txBody>
          <a:bodyPr/>
          <a:lstStyle/>
          <a:p>
            <a:endParaRPr lang="zh-CN" altLang="en-US"/>
          </a:p>
        </p:txBody>
      </p:sp>
      <p:sp>
        <p:nvSpPr>
          <p:cNvPr id="40" name="îŝḷîḓé-文本框 19">
            <a:extLst>
              <a:ext uri="{FF2B5EF4-FFF2-40B4-BE49-F238E27FC236}">
                <a16:creationId xmlns:a16="http://schemas.microsoft.com/office/drawing/2014/main" xmlns="" id="{BE7B24BC-86B4-4DDC-BC91-B0809113845A}"/>
              </a:ext>
            </a:extLst>
          </p:cNvPr>
          <p:cNvSpPr txBox="1"/>
          <p:nvPr/>
        </p:nvSpPr>
        <p:spPr>
          <a:xfrm>
            <a:off x="2148385" y="4885520"/>
            <a:ext cx="2081166" cy="449700"/>
          </a:xfrm>
          <a:prstGeom prst="rect">
            <a:avLst/>
          </a:prstGeom>
          <a:noFill/>
        </p:spPr>
        <p:txBody>
          <a:bodyPr wrap="none" lIns="144000" tIns="0" rIns="0" bIns="0" anchor="ctr" anchorCtr="0">
            <a:normAutofit/>
          </a:bodyPr>
          <a:lstStyle/>
          <a:p>
            <a:r>
              <a:rPr lang="zh-CN" altLang="en-US" b="1" dirty="0" smtClean="0">
                <a:solidFill>
                  <a:schemeClr val="accent1">
                    <a:lumMod val="60000"/>
                    <a:lumOff val="40000"/>
                  </a:schemeClr>
                </a:solidFill>
              </a:rPr>
              <a:t>价值体现</a:t>
            </a:r>
            <a:endParaRPr lang="zh-CN" altLang="en-US" b="1" dirty="0">
              <a:solidFill>
                <a:schemeClr val="accent1">
                  <a:lumMod val="60000"/>
                  <a:lumOff val="40000"/>
                </a:schemeClr>
              </a:solidFill>
            </a:endParaRPr>
          </a:p>
        </p:txBody>
      </p:sp>
      <p:sp>
        <p:nvSpPr>
          <p:cNvPr id="41" name="五边形 40"/>
          <p:cNvSpPr/>
          <p:nvPr/>
        </p:nvSpPr>
        <p:spPr>
          <a:xfrm flipH="1">
            <a:off x="9761316" y="799726"/>
            <a:ext cx="2628900" cy="748145"/>
          </a:xfrm>
          <a:prstGeom prst="homePlate">
            <a:avLst/>
          </a:prstGeom>
          <a:solidFill>
            <a:schemeClr val="accent1">
              <a:lumMod val="60000"/>
              <a:lumOff val="40000"/>
            </a:schemeClr>
          </a:solidFill>
          <a:ln>
            <a:noFill/>
          </a:ln>
          <a:effectLst>
            <a:outerShdw blurRad="50800" dist="88900" dir="8400000" algn="tl" rotWithShape="0">
              <a:schemeClr val="accent1">
                <a:lumMod val="20000"/>
                <a:lumOff val="8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smtClean="0">
                <a:solidFill>
                  <a:schemeClr val="bg1"/>
                </a:solidFill>
                <a:latin typeface="汉仪润圆-75W" panose="00020600040101010101" pitchFamily="18" charset="-122"/>
                <a:ea typeface="汉仪润圆-75W" panose="00020600040101010101" pitchFamily="18" charset="-122"/>
              </a:rPr>
              <a:t>志愿者</a:t>
            </a:r>
            <a:r>
              <a:rPr lang="en-US" altLang="zh-CN" sz="2400" dirty="0" smtClean="0">
                <a:solidFill>
                  <a:schemeClr val="bg1"/>
                </a:solidFill>
                <a:latin typeface="汉仪润圆-75W" panose="00020600040101010101" pitchFamily="18" charset="-122"/>
                <a:ea typeface="汉仪润圆-75W" panose="00020600040101010101" pitchFamily="18" charset="-122"/>
              </a:rPr>
              <a:t>-</a:t>
            </a:r>
            <a:r>
              <a:rPr lang="zh-CN" altLang="en-US" sz="2400" dirty="0" smtClean="0">
                <a:solidFill>
                  <a:schemeClr val="bg1"/>
                </a:solidFill>
                <a:latin typeface="汉仪润圆-75W" panose="00020600040101010101" pitchFamily="18" charset="-122"/>
                <a:ea typeface="汉仪润圆-75W" panose="00020600040101010101" pitchFamily="18" charset="-122"/>
              </a:rPr>
              <a:t>动机</a:t>
            </a:r>
            <a:endParaRPr lang="zh-CN" altLang="en-US" sz="2400" dirty="0">
              <a:solidFill>
                <a:schemeClr val="bg1"/>
              </a:solidFill>
              <a:latin typeface="汉仪润圆-75W" panose="00020600040101010101" pitchFamily="18" charset="-122"/>
              <a:ea typeface="汉仪润圆-75W" panose="00020600040101010101" pitchFamily="18" charset="-122"/>
            </a:endParaRPr>
          </a:p>
        </p:txBody>
      </p:sp>
    </p:spTree>
    <p:custDataLst>
      <p:tags r:id="rId1"/>
    </p:custDataLst>
    <p:extLst>
      <p:ext uri="{BB962C8B-B14F-4D97-AF65-F5344CB8AC3E}">
        <p14:creationId xmlns:p14="http://schemas.microsoft.com/office/powerpoint/2010/main" val="2359933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
                                          </p:val>
                                        </p:tav>
                                        <p:tav tm="100000">
                                          <p:val>
                                            <p:fltVal val="1"/>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9"/>
                                        </p:tgtEl>
                                        <p:attrNameLst>
                                          <p:attrName>style.visibility</p:attrName>
                                        </p:attrNameLst>
                                      </p:cBhvr>
                                      <p:to>
                                        <p:strVal val="visible"/>
                                      </p:to>
                                    </p:set>
                                    <p:anim calcmode="lin" valueType="num">
                                      <p:cBhvr>
                                        <p:cTn id="14" dur="500" fill="hold"/>
                                        <p:tgtEl>
                                          <p:spTgt spid="19"/>
                                        </p:tgtEl>
                                        <p:attrNameLst>
                                          <p:attrName>ppt_w</p:attrName>
                                        </p:attrNameLst>
                                      </p:cBhvr>
                                      <p:tavLst>
                                        <p:tav tm="0">
                                          <p:val>
                                            <p:fltVal val="0"/>
                                          </p:val>
                                        </p:tav>
                                        <p:tav tm="100000">
                                          <p:val>
                                            <p:strVal val="#ppt_w"/>
                                          </p:val>
                                        </p:tav>
                                      </p:tavLst>
                                    </p:anim>
                                    <p:anim calcmode="lin" valueType="num">
                                      <p:cBhvr>
                                        <p:cTn id="15" dur="500" fill="hold"/>
                                        <p:tgtEl>
                                          <p:spTgt spid="19"/>
                                        </p:tgtEl>
                                        <p:attrNameLst>
                                          <p:attrName>ppt_h</p:attrName>
                                        </p:attrNameLst>
                                      </p:cBhvr>
                                      <p:tavLst>
                                        <p:tav tm="0">
                                          <p:val>
                                            <p:fltVal val="0"/>
                                          </p:val>
                                        </p:tav>
                                        <p:tav tm="100000">
                                          <p:val>
                                            <p:strVal val="#ppt_h"/>
                                          </p:val>
                                        </p:tav>
                                      </p:tavLst>
                                    </p:anim>
                                    <p:animEffect transition="in" filter="fade">
                                      <p:cBhvr>
                                        <p:cTn id="16" dur="500"/>
                                        <p:tgtEl>
                                          <p:spTgt spid="19"/>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Effect transition="in" filter="fade">
                                      <p:cBhvr>
                                        <p:cTn id="21" dur="500"/>
                                        <p:tgtEl>
                                          <p:spTgt spid="6"/>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p:cTn id="24" dur="500" fill="hold"/>
                                        <p:tgtEl>
                                          <p:spTgt spid="12"/>
                                        </p:tgtEl>
                                        <p:attrNameLst>
                                          <p:attrName>ppt_w</p:attrName>
                                        </p:attrNameLst>
                                      </p:cBhvr>
                                      <p:tavLst>
                                        <p:tav tm="0">
                                          <p:val>
                                            <p:fltVal val="0"/>
                                          </p:val>
                                        </p:tav>
                                        <p:tav tm="100000">
                                          <p:val>
                                            <p:strVal val="#ppt_w"/>
                                          </p:val>
                                        </p:tav>
                                      </p:tavLst>
                                    </p:anim>
                                    <p:anim calcmode="lin" valueType="num">
                                      <p:cBhvr>
                                        <p:cTn id="25" dur="500" fill="hold"/>
                                        <p:tgtEl>
                                          <p:spTgt spid="12"/>
                                        </p:tgtEl>
                                        <p:attrNameLst>
                                          <p:attrName>ppt_h</p:attrName>
                                        </p:attrNameLst>
                                      </p:cBhvr>
                                      <p:tavLst>
                                        <p:tav tm="0">
                                          <p:val>
                                            <p:fltVal val="0"/>
                                          </p:val>
                                        </p:tav>
                                        <p:tav tm="100000">
                                          <p:val>
                                            <p:strVal val="#ppt_h"/>
                                          </p:val>
                                        </p:tav>
                                      </p:tavLst>
                                    </p:anim>
                                    <p:animEffect transition="in" filter="fade">
                                      <p:cBhvr>
                                        <p:cTn id="26" dur="500"/>
                                        <p:tgtEl>
                                          <p:spTgt spid="12"/>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nodeType="click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p:cTn id="31" dur="500" fill="hold"/>
                                        <p:tgtEl>
                                          <p:spTgt spid="5"/>
                                        </p:tgtEl>
                                        <p:attrNameLst>
                                          <p:attrName>ppt_w</p:attrName>
                                        </p:attrNameLst>
                                      </p:cBhvr>
                                      <p:tavLst>
                                        <p:tav tm="0">
                                          <p:val>
                                            <p:fltVal val="0"/>
                                          </p:val>
                                        </p:tav>
                                        <p:tav tm="100000">
                                          <p:val>
                                            <p:strVal val="#ppt_w"/>
                                          </p:val>
                                        </p:tav>
                                      </p:tavLst>
                                    </p:anim>
                                    <p:anim calcmode="lin" valueType="num">
                                      <p:cBhvr>
                                        <p:cTn id="32" dur="500" fill="hold"/>
                                        <p:tgtEl>
                                          <p:spTgt spid="5"/>
                                        </p:tgtEl>
                                        <p:attrNameLst>
                                          <p:attrName>ppt_h</p:attrName>
                                        </p:attrNameLst>
                                      </p:cBhvr>
                                      <p:tavLst>
                                        <p:tav tm="0">
                                          <p:val>
                                            <p:fltVal val="0"/>
                                          </p:val>
                                        </p:tav>
                                        <p:tav tm="100000">
                                          <p:val>
                                            <p:strVal val="#ppt_h"/>
                                          </p:val>
                                        </p:tav>
                                      </p:tavLst>
                                    </p:anim>
                                    <p:animEffect transition="in" filter="fade">
                                      <p:cBhvr>
                                        <p:cTn id="33" dur="500"/>
                                        <p:tgtEl>
                                          <p:spTgt spid="5"/>
                                        </p:tgtEl>
                                      </p:cBhvr>
                                    </p:animEffect>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nodeType="clickEffect">
                                  <p:stCondLst>
                                    <p:cond delay="0"/>
                                  </p:stCondLst>
                                  <p:childTnLst>
                                    <p:set>
                                      <p:cBhvr>
                                        <p:cTn id="37" dur="1" fill="hold">
                                          <p:stCondLst>
                                            <p:cond delay="0"/>
                                          </p:stCondLst>
                                        </p:cTn>
                                        <p:tgtEl>
                                          <p:spTgt spid="27"/>
                                        </p:tgtEl>
                                        <p:attrNameLst>
                                          <p:attrName>style.visibility</p:attrName>
                                        </p:attrNameLst>
                                      </p:cBhvr>
                                      <p:to>
                                        <p:strVal val="visible"/>
                                      </p:to>
                                    </p:set>
                                    <p:anim calcmode="lin" valueType="num">
                                      <p:cBhvr>
                                        <p:cTn id="38" dur="500" fill="hold"/>
                                        <p:tgtEl>
                                          <p:spTgt spid="27"/>
                                        </p:tgtEl>
                                        <p:attrNameLst>
                                          <p:attrName>ppt_w</p:attrName>
                                        </p:attrNameLst>
                                      </p:cBhvr>
                                      <p:tavLst>
                                        <p:tav tm="0">
                                          <p:val>
                                            <p:fltVal val="0"/>
                                          </p:val>
                                        </p:tav>
                                        <p:tav tm="100000">
                                          <p:val>
                                            <p:strVal val="#ppt_w"/>
                                          </p:val>
                                        </p:tav>
                                      </p:tavLst>
                                    </p:anim>
                                    <p:anim calcmode="lin" valueType="num">
                                      <p:cBhvr>
                                        <p:cTn id="39" dur="500" fill="hold"/>
                                        <p:tgtEl>
                                          <p:spTgt spid="27"/>
                                        </p:tgtEl>
                                        <p:attrNameLst>
                                          <p:attrName>ppt_h</p:attrName>
                                        </p:attrNameLst>
                                      </p:cBhvr>
                                      <p:tavLst>
                                        <p:tav tm="0">
                                          <p:val>
                                            <p:fltVal val="0"/>
                                          </p:val>
                                        </p:tav>
                                        <p:tav tm="100000">
                                          <p:val>
                                            <p:strVal val="#ppt_h"/>
                                          </p:val>
                                        </p:tav>
                                      </p:tavLst>
                                    </p:anim>
                                    <p:animEffect transition="in" filter="fade">
                                      <p:cBhvr>
                                        <p:cTn id="40" dur="500"/>
                                        <p:tgtEl>
                                          <p:spTgt spid="27"/>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cBhvr>
                                        <p:cTn id="43" dur="500" fill="hold"/>
                                        <p:tgtEl>
                                          <p:spTgt spid="17"/>
                                        </p:tgtEl>
                                        <p:attrNameLst>
                                          <p:attrName>ppt_w</p:attrName>
                                        </p:attrNameLst>
                                      </p:cBhvr>
                                      <p:tavLst>
                                        <p:tav tm="0">
                                          <p:val>
                                            <p:fltVal val="0"/>
                                          </p:val>
                                        </p:tav>
                                        <p:tav tm="100000">
                                          <p:val>
                                            <p:strVal val="#ppt_w"/>
                                          </p:val>
                                        </p:tav>
                                      </p:tavLst>
                                    </p:anim>
                                    <p:anim calcmode="lin" valueType="num">
                                      <p:cBhvr>
                                        <p:cTn id="44" dur="500" fill="hold"/>
                                        <p:tgtEl>
                                          <p:spTgt spid="17"/>
                                        </p:tgtEl>
                                        <p:attrNameLst>
                                          <p:attrName>ppt_h</p:attrName>
                                        </p:attrNameLst>
                                      </p:cBhvr>
                                      <p:tavLst>
                                        <p:tav tm="0">
                                          <p:val>
                                            <p:fltVal val="0"/>
                                          </p:val>
                                        </p:tav>
                                        <p:tav tm="100000">
                                          <p:val>
                                            <p:strVal val="#ppt_h"/>
                                          </p:val>
                                        </p:tav>
                                      </p:tavLst>
                                    </p:anim>
                                    <p:animEffect transition="in" filter="fade">
                                      <p:cBhvr>
                                        <p:cTn id="45" dur="500"/>
                                        <p:tgtEl>
                                          <p:spTgt spid="17"/>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13"/>
                                        </p:tgtEl>
                                        <p:attrNameLst>
                                          <p:attrName>style.visibility</p:attrName>
                                        </p:attrNameLst>
                                      </p:cBhvr>
                                      <p:to>
                                        <p:strVal val="visible"/>
                                      </p:to>
                                    </p:set>
                                    <p:anim calcmode="lin" valueType="num">
                                      <p:cBhvr>
                                        <p:cTn id="48" dur="500" fill="hold"/>
                                        <p:tgtEl>
                                          <p:spTgt spid="13"/>
                                        </p:tgtEl>
                                        <p:attrNameLst>
                                          <p:attrName>ppt_w</p:attrName>
                                        </p:attrNameLst>
                                      </p:cBhvr>
                                      <p:tavLst>
                                        <p:tav tm="0">
                                          <p:val>
                                            <p:fltVal val="0"/>
                                          </p:val>
                                        </p:tav>
                                        <p:tav tm="100000">
                                          <p:val>
                                            <p:strVal val="#ppt_w"/>
                                          </p:val>
                                        </p:tav>
                                      </p:tavLst>
                                    </p:anim>
                                    <p:anim calcmode="lin" valueType="num">
                                      <p:cBhvr>
                                        <p:cTn id="49" dur="500" fill="hold"/>
                                        <p:tgtEl>
                                          <p:spTgt spid="13"/>
                                        </p:tgtEl>
                                        <p:attrNameLst>
                                          <p:attrName>ppt_h</p:attrName>
                                        </p:attrNameLst>
                                      </p:cBhvr>
                                      <p:tavLst>
                                        <p:tav tm="0">
                                          <p:val>
                                            <p:fltVal val="0"/>
                                          </p:val>
                                        </p:tav>
                                        <p:tav tm="100000">
                                          <p:val>
                                            <p:strVal val="#ppt_h"/>
                                          </p:val>
                                        </p:tav>
                                      </p:tavLst>
                                    </p:anim>
                                    <p:animEffect transition="in" filter="fade">
                                      <p:cBhvr>
                                        <p:cTn id="50" dur="500"/>
                                        <p:tgtEl>
                                          <p:spTgt spid="13"/>
                                        </p:tgtEl>
                                      </p:cBhvr>
                                    </p:animEffect>
                                  </p:childTnLst>
                                </p:cTn>
                              </p:par>
                            </p:childTnLst>
                          </p:cTn>
                        </p:par>
                      </p:childTnLst>
                    </p:cTn>
                  </p:par>
                  <p:par>
                    <p:cTn id="51" fill="hold">
                      <p:stCondLst>
                        <p:cond delay="indefinite"/>
                      </p:stCondLst>
                      <p:childTnLst>
                        <p:par>
                          <p:cTn id="52" fill="hold">
                            <p:stCondLst>
                              <p:cond delay="0"/>
                            </p:stCondLst>
                            <p:childTnLst>
                              <p:par>
                                <p:cTn id="53" presetID="53" presetClass="entr" presetSubtype="16" fill="hold" nodeType="clickEffect">
                                  <p:stCondLst>
                                    <p:cond delay="0"/>
                                  </p:stCondLst>
                                  <p:childTnLst>
                                    <p:set>
                                      <p:cBhvr>
                                        <p:cTn id="54" dur="1" fill="hold">
                                          <p:stCondLst>
                                            <p:cond delay="0"/>
                                          </p:stCondLst>
                                        </p:cTn>
                                        <p:tgtEl>
                                          <p:spTgt spid="32"/>
                                        </p:tgtEl>
                                        <p:attrNameLst>
                                          <p:attrName>style.visibility</p:attrName>
                                        </p:attrNameLst>
                                      </p:cBhvr>
                                      <p:to>
                                        <p:strVal val="visible"/>
                                      </p:to>
                                    </p:set>
                                    <p:anim calcmode="lin" valueType="num">
                                      <p:cBhvr>
                                        <p:cTn id="55" dur="500" fill="hold"/>
                                        <p:tgtEl>
                                          <p:spTgt spid="32"/>
                                        </p:tgtEl>
                                        <p:attrNameLst>
                                          <p:attrName>ppt_w</p:attrName>
                                        </p:attrNameLst>
                                      </p:cBhvr>
                                      <p:tavLst>
                                        <p:tav tm="0">
                                          <p:val>
                                            <p:fltVal val="0"/>
                                          </p:val>
                                        </p:tav>
                                        <p:tav tm="100000">
                                          <p:val>
                                            <p:strVal val="#ppt_w"/>
                                          </p:val>
                                        </p:tav>
                                      </p:tavLst>
                                    </p:anim>
                                    <p:anim calcmode="lin" valueType="num">
                                      <p:cBhvr>
                                        <p:cTn id="56" dur="500" fill="hold"/>
                                        <p:tgtEl>
                                          <p:spTgt spid="32"/>
                                        </p:tgtEl>
                                        <p:attrNameLst>
                                          <p:attrName>ppt_h</p:attrName>
                                        </p:attrNameLst>
                                      </p:cBhvr>
                                      <p:tavLst>
                                        <p:tav tm="0">
                                          <p:val>
                                            <p:fltVal val="0"/>
                                          </p:val>
                                        </p:tav>
                                        <p:tav tm="100000">
                                          <p:val>
                                            <p:strVal val="#ppt_h"/>
                                          </p:val>
                                        </p:tav>
                                      </p:tavLst>
                                    </p:anim>
                                    <p:animEffect transition="in" filter="fade">
                                      <p:cBhvr>
                                        <p:cTn id="57" dur="500"/>
                                        <p:tgtEl>
                                          <p:spTgt spid="32"/>
                                        </p:tgtEl>
                                      </p:cBhvr>
                                    </p:animEffect>
                                  </p:childTnLst>
                                </p:cTn>
                              </p:par>
                              <p:par>
                                <p:cTn id="58" presetID="53" presetClass="entr" presetSubtype="16" fill="hold" grpId="0" nodeType="withEffect">
                                  <p:stCondLst>
                                    <p:cond delay="0"/>
                                  </p:stCondLst>
                                  <p:childTnLst>
                                    <p:set>
                                      <p:cBhvr>
                                        <p:cTn id="59" dur="1" fill="hold">
                                          <p:stCondLst>
                                            <p:cond delay="0"/>
                                          </p:stCondLst>
                                        </p:cTn>
                                        <p:tgtEl>
                                          <p:spTgt spid="28"/>
                                        </p:tgtEl>
                                        <p:attrNameLst>
                                          <p:attrName>style.visibility</p:attrName>
                                        </p:attrNameLst>
                                      </p:cBhvr>
                                      <p:to>
                                        <p:strVal val="visible"/>
                                      </p:to>
                                    </p:set>
                                    <p:anim calcmode="lin" valueType="num">
                                      <p:cBhvr>
                                        <p:cTn id="60" dur="500" fill="hold"/>
                                        <p:tgtEl>
                                          <p:spTgt spid="28"/>
                                        </p:tgtEl>
                                        <p:attrNameLst>
                                          <p:attrName>ppt_w</p:attrName>
                                        </p:attrNameLst>
                                      </p:cBhvr>
                                      <p:tavLst>
                                        <p:tav tm="0">
                                          <p:val>
                                            <p:fltVal val="0"/>
                                          </p:val>
                                        </p:tav>
                                        <p:tav tm="100000">
                                          <p:val>
                                            <p:strVal val="#ppt_w"/>
                                          </p:val>
                                        </p:tav>
                                      </p:tavLst>
                                    </p:anim>
                                    <p:anim calcmode="lin" valueType="num">
                                      <p:cBhvr>
                                        <p:cTn id="61" dur="500" fill="hold"/>
                                        <p:tgtEl>
                                          <p:spTgt spid="28"/>
                                        </p:tgtEl>
                                        <p:attrNameLst>
                                          <p:attrName>ppt_h</p:attrName>
                                        </p:attrNameLst>
                                      </p:cBhvr>
                                      <p:tavLst>
                                        <p:tav tm="0">
                                          <p:val>
                                            <p:fltVal val="0"/>
                                          </p:val>
                                        </p:tav>
                                        <p:tav tm="100000">
                                          <p:val>
                                            <p:strVal val="#ppt_h"/>
                                          </p:val>
                                        </p:tav>
                                      </p:tavLst>
                                    </p:anim>
                                    <p:animEffect transition="in" filter="fade">
                                      <p:cBhvr>
                                        <p:cTn id="62" dur="500"/>
                                        <p:tgtEl>
                                          <p:spTgt spid="28"/>
                                        </p:tgtEl>
                                      </p:cBhvr>
                                    </p:animEffect>
                                  </p:childTnLst>
                                </p:cTn>
                              </p:par>
                              <p:par>
                                <p:cTn id="63" presetID="53" presetClass="entr" presetSubtype="16" fill="hold" grpId="0" nodeType="withEffect">
                                  <p:stCondLst>
                                    <p:cond delay="0"/>
                                  </p:stCondLst>
                                  <p:childTnLst>
                                    <p:set>
                                      <p:cBhvr>
                                        <p:cTn id="64" dur="1" fill="hold">
                                          <p:stCondLst>
                                            <p:cond delay="0"/>
                                          </p:stCondLst>
                                        </p:cTn>
                                        <p:tgtEl>
                                          <p:spTgt spid="24"/>
                                        </p:tgtEl>
                                        <p:attrNameLst>
                                          <p:attrName>style.visibility</p:attrName>
                                        </p:attrNameLst>
                                      </p:cBhvr>
                                      <p:to>
                                        <p:strVal val="visible"/>
                                      </p:to>
                                    </p:set>
                                    <p:anim calcmode="lin" valueType="num">
                                      <p:cBhvr>
                                        <p:cTn id="65" dur="500" fill="hold"/>
                                        <p:tgtEl>
                                          <p:spTgt spid="24"/>
                                        </p:tgtEl>
                                        <p:attrNameLst>
                                          <p:attrName>ppt_w</p:attrName>
                                        </p:attrNameLst>
                                      </p:cBhvr>
                                      <p:tavLst>
                                        <p:tav tm="0">
                                          <p:val>
                                            <p:fltVal val="0"/>
                                          </p:val>
                                        </p:tav>
                                        <p:tav tm="100000">
                                          <p:val>
                                            <p:strVal val="#ppt_w"/>
                                          </p:val>
                                        </p:tav>
                                      </p:tavLst>
                                    </p:anim>
                                    <p:anim calcmode="lin" valueType="num">
                                      <p:cBhvr>
                                        <p:cTn id="66" dur="500" fill="hold"/>
                                        <p:tgtEl>
                                          <p:spTgt spid="24"/>
                                        </p:tgtEl>
                                        <p:attrNameLst>
                                          <p:attrName>ppt_h</p:attrName>
                                        </p:attrNameLst>
                                      </p:cBhvr>
                                      <p:tavLst>
                                        <p:tav tm="0">
                                          <p:val>
                                            <p:fltVal val="0"/>
                                          </p:val>
                                        </p:tav>
                                        <p:tav tm="100000">
                                          <p:val>
                                            <p:strVal val="#ppt_h"/>
                                          </p:val>
                                        </p:tav>
                                      </p:tavLst>
                                    </p:anim>
                                    <p:animEffect transition="in" filter="fade">
                                      <p:cBhvr>
                                        <p:cTn id="67" dur="500"/>
                                        <p:tgtEl>
                                          <p:spTgt spid="24"/>
                                        </p:tgtEl>
                                      </p:cBhvr>
                                    </p:animEffect>
                                  </p:childTnLst>
                                </p:cTn>
                              </p:par>
                            </p:childTnLst>
                          </p:cTn>
                        </p:par>
                      </p:childTnLst>
                    </p:cTn>
                  </p:par>
                  <p:par>
                    <p:cTn id="68" fill="hold">
                      <p:stCondLst>
                        <p:cond delay="indefinite"/>
                      </p:stCondLst>
                      <p:childTnLst>
                        <p:par>
                          <p:cTn id="69" fill="hold">
                            <p:stCondLst>
                              <p:cond delay="0"/>
                            </p:stCondLst>
                            <p:childTnLst>
                              <p:par>
                                <p:cTn id="70" presetID="53" presetClass="entr" presetSubtype="16" fill="hold" nodeType="clickEffect">
                                  <p:stCondLst>
                                    <p:cond delay="0"/>
                                  </p:stCondLst>
                                  <p:childTnLst>
                                    <p:set>
                                      <p:cBhvr>
                                        <p:cTn id="71" dur="1" fill="hold">
                                          <p:stCondLst>
                                            <p:cond delay="0"/>
                                          </p:stCondLst>
                                        </p:cTn>
                                        <p:tgtEl>
                                          <p:spTgt spid="34"/>
                                        </p:tgtEl>
                                        <p:attrNameLst>
                                          <p:attrName>style.visibility</p:attrName>
                                        </p:attrNameLst>
                                      </p:cBhvr>
                                      <p:to>
                                        <p:strVal val="visible"/>
                                      </p:to>
                                    </p:set>
                                    <p:anim calcmode="lin" valueType="num">
                                      <p:cBhvr>
                                        <p:cTn id="72" dur="500" fill="hold"/>
                                        <p:tgtEl>
                                          <p:spTgt spid="34"/>
                                        </p:tgtEl>
                                        <p:attrNameLst>
                                          <p:attrName>ppt_w</p:attrName>
                                        </p:attrNameLst>
                                      </p:cBhvr>
                                      <p:tavLst>
                                        <p:tav tm="0">
                                          <p:val>
                                            <p:fltVal val="0"/>
                                          </p:val>
                                        </p:tav>
                                        <p:tav tm="100000">
                                          <p:val>
                                            <p:strVal val="#ppt_w"/>
                                          </p:val>
                                        </p:tav>
                                      </p:tavLst>
                                    </p:anim>
                                    <p:anim calcmode="lin" valueType="num">
                                      <p:cBhvr>
                                        <p:cTn id="73" dur="500" fill="hold"/>
                                        <p:tgtEl>
                                          <p:spTgt spid="34"/>
                                        </p:tgtEl>
                                        <p:attrNameLst>
                                          <p:attrName>ppt_h</p:attrName>
                                        </p:attrNameLst>
                                      </p:cBhvr>
                                      <p:tavLst>
                                        <p:tav tm="0">
                                          <p:val>
                                            <p:fltVal val="0"/>
                                          </p:val>
                                        </p:tav>
                                        <p:tav tm="100000">
                                          <p:val>
                                            <p:strVal val="#ppt_h"/>
                                          </p:val>
                                        </p:tav>
                                      </p:tavLst>
                                    </p:anim>
                                    <p:animEffect transition="in" filter="fade">
                                      <p:cBhvr>
                                        <p:cTn id="74" dur="500"/>
                                        <p:tgtEl>
                                          <p:spTgt spid="34"/>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31"/>
                                        </p:tgtEl>
                                        <p:attrNameLst>
                                          <p:attrName>style.visibility</p:attrName>
                                        </p:attrNameLst>
                                      </p:cBhvr>
                                      <p:to>
                                        <p:strVal val="visible"/>
                                      </p:to>
                                    </p:set>
                                    <p:anim calcmode="lin" valueType="num">
                                      <p:cBhvr>
                                        <p:cTn id="77" dur="500" fill="hold"/>
                                        <p:tgtEl>
                                          <p:spTgt spid="31"/>
                                        </p:tgtEl>
                                        <p:attrNameLst>
                                          <p:attrName>ppt_w</p:attrName>
                                        </p:attrNameLst>
                                      </p:cBhvr>
                                      <p:tavLst>
                                        <p:tav tm="0">
                                          <p:val>
                                            <p:fltVal val="0"/>
                                          </p:val>
                                        </p:tav>
                                        <p:tav tm="100000">
                                          <p:val>
                                            <p:strVal val="#ppt_w"/>
                                          </p:val>
                                        </p:tav>
                                      </p:tavLst>
                                    </p:anim>
                                    <p:anim calcmode="lin" valueType="num">
                                      <p:cBhvr>
                                        <p:cTn id="78" dur="500" fill="hold"/>
                                        <p:tgtEl>
                                          <p:spTgt spid="31"/>
                                        </p:tgtEl>
                                        <p:attrNameLst>
                                          <p:attrName>ppt_h</p:attrName>
                                        </p:attrNameLst>
                                      </p:cBhvr>
                                      <p:tavLst>
                                        <p:tav tm="0">
                                          <p:val>
                                            <p:fltVal val="0"/>
                                          </p:val>
                                        </p:tav>
                                        <p:tav tm="100000">
                                          <p:val>
                                            <p:strVal val="#ppt_h"/>
                                          </p:val>
                                        </p:tav>
                                      </p:tavLst>
                                    </p:anim>
                                    <p:animEffect transition="in" filter="fade">
                                      <p:cBhvr>
                                        <p:cTn id="79" dur="500"/>
                                        <p:tgtEl>
                                          <p:spTgt spid="31"/>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25"/>
                                        </p:tgtEl>
                                        <p:attrNameLst>
                                          <p:attrName>style.visibility</p:attrName>
                                        </p:attrNameLst>
                                      </p:cBhvr>
                                      <p:to>
                                        <p:strVal val="visible"/>
                                      </p:to>
                                    </p:set>
                                    <p:anim calcmode="lin" valueType="num">
                                      <p:cBhvr>
                                        <p:cTn id="82" dur="500" fill="hold"/>
                                        <p:tgtEl>
                                          <p:spTgt spid="25"/>
                                        </p:tgtEl>
                                        <p:attrNameLst>
                                          <p:attrName>ppt_w</p:attrName>
                                        </p:attrNameLst>
                                      </p:cBhvr>
                                      <p:tavLst>
                                        <p:tav tm="0">
                                          <p:val>
                                            <p:fltVal val="0"/>
                                          </p:val>
                                        </p:tav>
                                        <p:tav tm="100000">
                                          <p:val>
                                            <p:strVal val="#ppt_w"/>
                                          </p:val>
                                        </p:tav>
                                      </p:tavLst>
                                    </p:anim>
                                    <p:anim calcmode="lin" valueType="num">
                                      <p:cBhvr>
                                        <p:cTn id="83" dur="500" fill="hold"/>
                                        <p:tgtEl>
                                          <p:spTgt spid="25"/>
                                        </p:tgtEl>
                                        <p:attrNameLst>
                                          <p:attrName>ppt_h</p:attrName>
                                        </p:attrNameLst>
                                      </p:cBhvr>
                                      <p:tavLst>
                                        <p:tav tm="0">
                                          <p:val>
                                            <p:fltVal val="0"/>
                                          </p:val>
                                        </p:tav>
                                        <p:tav tm="100000">
                                          <p:val>
                                            <p:strVal val="#ppt_h"/>
                                          </p:val>
                                        </p:tav>
                                      </p:tavLst>
                                    </p:anim>
                                    <p:animEffect transition="in" filter="fade">
                                      <p:cBhvr>
                                        <p:cTn id="84" dur="500"/>
                                        <p:tgtEl>
                                          <p:spTgt spid="25"/>
                                        </p:tgtEl>
                                      </p:cBhvr>
                                    </p:animEffect>
                                  </p:childTnLst>
                                </p:cTn>
                              </p:par>
                            </p:childTnLst>
                          </p:cTn>
                        </p:par>
                      </p:childTnLst>
                    </p:cTn>
                  </p:par>
                  <p:par>
                    <p:cTn id="85" fill="hold">
                      <p:stCondLst>
                        <p:cond delay="indefinite"/>
                      </p:stCondLst>
                      <p:childTnLst>
                        <p:par>
                          <p:cTn id="86" fill="hold">
                            <p:stCondLst>
                              <p:cond delay="0"/>
                            </p:stCondLst>
                            <p:childTnLst>
                              <p:par>
                                <p:cTn id="87" presetID="53" presetClass="entr" presetSubtype="16" fill="hold" nodeType="clickEffect">
                                  <p:stCondLst>
                                    <p:cond delay="0"/>
                                  </p:stCondLst>
                                  <p:childTnLst>
                                    <p:set>
                                      <p:cBhvr>
                                        <p:cTn id="88" dur="1" fill="hold">
                                          <p:stCondLst>
                                            <p:cond delay="0"/>
                                          </p:stCondLst>
                                        </p:cTn>
                                        <p:tgtEl>
                                          <p:spTgt spid="37"/>
                                        </p:tgtEl>
                                        <p:attrNameLst>
                                          <p:attrName>style.visibility</p:attrName>
                                        </p:attrNameLst>
                                      </p:cBhvr>
                                      <p:to>
                                        <p:strVal val="visible"/>
                                      </p:to>
                                    </p:set>
                                    <p:anim calcmode="lin" valueType="num">
                                      <p:cBhvr>
                                        <p:cTn id="89" dur="500" fill="hold"/>
                                        <p:tgtEl>
                                          <p:spTgt spid="37"/>
                                        </p:tgtEl>
                                        <p:attrNameLst>
                                          <p:attrName>ppt_w</p:attrName>
                                        </p:attrNameLst>
                                      </p:cBhvr>
                                      <p:tavLst>
                                        <p:tav tm="0">
                                          <p:val>
                                            <p:fltVal val="0"/>
                                          </p:val>
                                        </p:tav>
                                        <p:tav tm="100000">
                                          <p:val>
                                            <p:strVal val="#ppt_w"/>
                                          </p:val>
                                        </p:tav>
                                      </p:tavLst>
                                    </p:anim>
                                    <p:anim calcmode="lin" valueType="num">
                                      <p:cBhvr>
                                        <p:cTn id="90" dur="500" fill="hold"/>
                                        <p:tgtEl>
                                          <p:spTgt spid="37"/>
                                        </p:tgtEl>
                                        <p:attrNameLst>
                                          <p:attrName>ppt_h</p:attrName>
                                        </p:attrNameLst>
                                      </p:cBhvr>
                                      <p:tavLst>
                                        <p:tav tm="0">
                                          <p:val>
                                            <p:fltVal val="0"/>
                                          </p:val>
                                        </p:tav>
                                        <p:tav tm="100000">
                                          <p:val>
                                            <p:strVal val="#ppt_h"/>
                                          </p:val>
                                        </p:tav>
                                      </p:tavLst>
                                    </p:anim>
                                    <p:animEffect transition="in" filter="fade">
                                      <p:cBhvr>
                                        <p:cTn id="91" dur="500"/>
                                        <p:tgtEl>
                                          <p:spTgt spid="37"/>
                                        </p:tgtEl>
                                      </p:cBhvr>
                                    </p:animEffect>
                                  </p:childTnLst>
                                </p:cTn>
                              </p:par>
                              <p:par>
                                <p:cTn id="92" presetID="53" presetClass="entr" presetSubtype="16" fill="hold" grpId="0" nodeType="withEffect">
                                  <p:stCondLst>
                                    <p:cond delay="0"/>
                                  </p:stCondLst>
                                  <p:childTnLst>
                                    <p:set>
                                      <p:cBhvr>
                                        <p:cTn id="93" dur="1" fill="hold">
                                          <p:stCondLst>
                                            <p:cond delay="0"/>
                                          </p:stCondLst>
                                        </p:cTn>
                                        <p:tgtEl>
                                          <p:spTgt spid="35"/>
                                        </p:tgtEl>
                                        <p:attrNameLst>
                                          <p:attrName>style.visibility</p:attrName>
                                        </p:attrNameLst>
                                      </p:cBhvr>
                                      <p:to>
                                        <p:strVal val="visible"/>
                                      </p:to>
                                    </p:set>
                                    <p:anim calcmode="lin" valueType="num">
                                      <p:cBhvr>
                                        <p:cTn id="94" dur="500" fill="hold"/>
                                        <p:tgtEl>
                                          <p:spTgt spid="35"/>
                                        </p:tgtEl>
                                        <p:attrNameLst>
                                          <p:attrName>ppt_w</p:attrName>
                                        </p:attrNameLst>
                                      </p:cBhvr>
                                      <p:tavLst>
                                        <p:tav tm="0">
                                          <p:val>
                                            <p:fltVal val="0"/>
                                          </p:val>
                                        </p:tav>
                                        <p:tav tm="100000">
                                          <p:val>
                                            <p:strVal val="#ppt_w"/>
                                          </p:val>
                                        </p:tav>
                                      </p:tavLst>
                                    </p:anim>
                                    <p:anim calcmode="lin" valueType="num">
                                      <p:cBhvr>
                                        <p:cTn id="95" dur="500" fill="hold"/>
                                        <p:tgtEl>
                                          <p:spTgt spid="35"/>
                                        </p:tgtEl>
                                        <p:attrNameLst>
                                          <p:attrName>ppt_h</p:attrName>
                                        </p:attrNameLst>
                                      </p:cBhvr>
                                      <p:tavLst>
                                        <p:tav tm="0">
                                          <p:val>
                                            <p:fltVal val="0"/>
                                          </p:val>
                                        </p:tav>
                                        <p:tav tm="100000">
                                          <p:val>
                                            <p:strVal val="#ppt_h"/>
                                          </p:val>
                                        </p:tav>
                                      </p:tavLst>
                                    </p:anim>
                                    <p:animEffect transition="in" filter="fade">
                                      <p:cBhvr>
                                        <p:cTn id="96" dur="500"/>
                                        <p:tgtEl>
                                          <p:spTgt spid="35"/>
                                        </p:tgtEl>
                                      </p:cBhvr>
                                    </p:animEffect>
                                  </p:childTnLst>
                                </p:cTn>
                              </p:par>
                              <p:par>
                                <p:cTn id="97" presetID="53" presetClass="entr" presetSubtype="16" fill="hold" grpId="0" nodeType="withEffect">
                                  <p:stCondLst>
                                    <p:cond delay="0"/>
                                  </p:stCondLst>
                                  <p:childTnLst>
                                    <p:set>
                                      <p:cBhvr>
                                        <p:cTn id="98" dur="1" fill="hold">
                                          <p:stCondLst>
                                            <p:cond delay="0"/>
                                          </p:stCondLst>
                                        </p:cTn>
                                        <p:tgtEl>
                                          <p:spTgt spid="26"/>
                                        </p:tgtEl>
                                        <p:attrNameLst>
                                          <p:attrName>style.visibility</p:attrName>
                                        </p:attrNameLst>
                                      </p:cBhvr>
                                      <p:to>
                                        <p:strVal val="visible"/>
                                      </p:to>
                                    </p:set>
                                    <p:anim calcmode="lin" valueType="num">
                                      <p:cBhvr>
                                        <p:cTn id="99" dur="500" fill="hold"/>
                                        <p:tgtEl>
                                          <p:spTgt spid="26"/>
                                        </p:tgtEl>
                                        <p:attrNameLst>
                                          <p:attrName>ppt_w</p:attrName>
                                        </p:attrNameLst>
                                      </p:cBhvr>
                                      <p:tavLst>
                                        <p:tav tm="0">
                                          <p:val>
                                            <p:fltVal val="0"/>
                                          </p:val>
                                        </p:tav>
                                        <p:tav tm="100000">
                                          <p:val>
                                            <p:strVal val="#ppt_w"/>
                                          </p:val>
                                        </p:tav>
                                      </p:tavLst>
                                    </p:anim>
                                    <p:anim calcmode="lin" valueType="num">
                                      <p:cBhvr>
                                        <p:cTn id="100" dur="500" fill="hold"/>
                                        <p:tgtEl>
                                          <p:spTgt spid="26"/>
                                        </p:tgtEl>
                                        <p:attrNameLst>
                                          <p:attrName>ppt_h</p:attrName>
                                        </p:attrNameLst>
                                      </p:cBhvr>
                                      <p:tavLst>
                                        <p:tav tm="0">
                                          <p:val>
                                            <p:fltVal val="0"/>
                                          </p:val>
                                        </p:tav>
                                        <p:tav tm="100000">
                                          <p:val>
                                            <p:strVal val="#ppt_h"/>
                                          </p:val>
                                        </p:tav>
                                      </p:tavLst>
                                    </p:anim>
                                    <p:animEffect transition="in" filter="fade">
                                      <p:cBhvr>
                                        <p:cTn id="101" dur="500"/>
                                        <p:tgtEl>
                                          <p:spTgt spid="26"/>
                                        </p:tgtEl>
                                      </p:cBhvr>
                                    </p:animEffect>
                                  </p:childTnLst>
                                </p:cTn>
                              </p:par>
                            </p:childTnLst>
                          </p:cTn>
                        </p:par>
                      </p:childTnLst>
                    </p:cTn>
                  </p:par>
                  <p:par>
                    <p:cTn id="102" fill="hold">
                      <p:stCondLst>
                        <p:cond delay="indefinite"/>
                      </p:stCondLst>
                      <p:childTnLst>
                        <p:par>
                          <p:cTn id="103" fill="hold">
                            <p:stCondLst>
                              <p:cond delay="0"/>
                            </p:stCondLst>
                            <p:childTnLst>
                              <p:par>
                                <p:cTn id="104" presetID="53" presetClass="entr" presetSubtype="16" fill="hold" grpId="0" nodeType="clickEffect">
                                  <p:stCondLst>
                                    <p:cond delay="0"/>
                                  </p:stCondLst>
                                  <p:childTnLst>
                                    <p:set>
                                      <p:cBhvr>
                                        <p:cTn id="105" dur="1" fill="hold">
                                          <p:stCondLst>
                                            <p:cond delay="0"/>
                                          </p:stCondLst>
                                        </p:cTn>
                                        <p:tgtEl>
                                          <p:spTgt spid="39"/>
                                        </p:tgtEl>
                                        <p:attrNameLst>
                                          <p:attrName>style.visibility</p:attrName>
                                        </p:attrNameLst>
                                      </p:cBhvr>
                                      <p:to>
                                        <p:strVal val="visible"/>
                                      </p:to>
                                    </p:set>
                                    <p:anim calcmode="lin" valueType="num">
                                      <p:cBhvr>
                                        <p:cTn id="106" dur="500" fill="hold"/>
                                        <p:tgtEl>
                                          <p:spTgt spid="39"/>
                                        </p:tgtEl>
                                        <p:attrNameLst>
                                          <p:attrName>ppt_w</p:attrName>
                                        </p:attrNameLst>
                                      </p:cBhvr>
                                      <p:tavLst>
                                        <p:tav tm="0">
                                          <p:val>
                                            <p:fltVal val="0"/>
                                          </p:val>
                                        </p:tav>
                                        <p:tav tm="100000">
                                          <p:val>
                                            <p:strVal val="#ppt_w"/>
                                          </p:val>
                                        </p:tav>
                                      </p:tavLst>
                                    </p:anim>
                                    <p:anim calcmode="lin" valueType="num">
                                      <p:cBhvr>
                                        <p:cTn id="107" dur="500" fill="hold"/>
                                        <p:tgtEl>
                                          <p:spTgt spid="39"/>
                                        </p:tgtEl>
                                        <p:attrNameLst>
                                          <p:attrName>ppt_h</p:attrName>
                                        </p:attrNameLst>
                                      </p:cBhvr>
                                      <p:tavLst>
                                        <p:tav tm="0">
                                          <p:val>
                                            <p:fltVal val="0"/>
                                          </p:val>
                                        </p:tav>
                                        <p:tav tm="100000">
                                          <p:val>
                                            <p:strVal val="#ppt_h"/>
                                          </p:val>
                                        </p:tav>
                                      </p:tavLst>
                                    </p:anim>
                                    <p:animEffect transition="in" filter="fade">
                                      <p:cBhvr>
                                        <p:cTn id="108" dur="500"/>
                                        <p:tgtEl>
                                          <p:spTgt spid="39"/>
                                        </p:tgtEl>
                                      </p:cBhvr>
                                    </p:animEffect>
                                  </p:childTnLst>
                                </p:cTn>
                              </p:par>
                              <p:par>
                                <p:cTn id="109" presetID="53" presetClass="entr" presetSubtype="16" fill="hold" grpId="0" nodeType="withEffect">
                                  <p:stCondLst>
                                    <p:cond delay="0"/>
                                  </p:stCondLst>
                                  <p:childTnLst>
                                    <p:set>
                                      <p:cBhvr>
                                        <p:cTn id="110" dur="1" fill="hold">
                                          <p:stCondLst>
                                            <p:cond delay="0"/>
                                          </p:stCondLst>
                                        </p:cTn>
                                        <p:tgtEl>
                                          <p:spTgt spid="40"/>
                                        </p:tgtEl>
                                        <p:attrNameLst>
                                          <p:attrName>style.visibility</p:attrName>
                                        </p:attrNameLst>
                                      </p:cBhvr>
                                      <p:to>
                                        <p:strVal val="visible"/>
                                      </p:to>
                                    </p:set>
                                    <p:anim calcmode="lin" valueType="num">
                                      <p:cBhvr>
                                        <p:cTn id="111" dur="500" fill="hold"/>
                                        <p:tgtEl>
                                          <p:spTgt spid="40"/>
                                        </p:tgtEl>
                                        <p:attrNameLst>
                                          <p:attrName>ppt_w</p:attrName>
                                        </p:attrNameLst>
                                      </p:cBhvr>
                                      <p:tavLst>
                                        <p:tav tm="0">
                                          <p:val>
                                            <p:fltVal val="0"/>
                                          </p:val>
                                        </p:tav>
                                        <p:tav tm="100000">
                                          <p:val>
                                            <p:strVal val="#ppt_w"/>
                                          </p:val>
                                        </p:tav>
                                      </p:tavLst>
                                    </p:anim>
                                    <p:anim calcmode="lin" valueType="num">
                                      <p:cBhvr>
                                        <p:cTn id="112" dur="500" fill="hold"/>
                                        <p:tgtEl>
                                          <p:spTgt spid="40"/>
                                        </p:tgtEl>
                                        <p:attrNameLst>
                                          <p:attrName>ppt_h</p:attrName>
                                        </p:attrNameLst>
                                      </p:cBhvr>
                                      <p:tavLst>
                                        <p:tav tm="0">
                                          <p:val>
                                            <p:fltVal val="0"/>
                                          </p:val>
                                        </p:tav>
                                        <p:tav tm="100000">
                                          <p:val>
                                            <p:strVal val="#ppt_h"/>
                                          </p:val>
                                        </p:tav>
                                      </p:tavLst>
                                    </p:anim>
                                    <p:animEffect transition="in" filter="fade">
                                      <p:cBhvr>
                                        <p:cTn id="113" dur="500"/>
                                        <p:tgtEl>
                                          <p:spTgt spid="40"/>
                                        </p:tgtEl>
                                      </p:cBhvr>
                                    </p:animEffect>
                                  </p:childTnLst>
                                </p:cTn>
                              </p:par>
                              <p:par>
                                <p:cTn id="114" presetID="53" presetClass="entr" presetSubtype="16" fill="hold" grpId="0" nodeType="withEffect">
                                  <p:stCondLst>
                                    <p:cond delay="0"/>
                                  </p:stCondLst>
                                  <p:childTnLst>
                                    <p:set>
                                      <p:cBhvr>
                                        <p:cTn id="115" dur="1" fill="hold">
                                          <p:stCondLst>
                                            <p:cond delay="0"/>
                                          </p:stCondLst>
                                        </p:cTn>
                                        <p:tgtEl>
                                          <p:spTgt spid="14"/>
                                        </p:tgtEl>
                                        <p:attrNameLst>
                                          <p:attrName>style.visibility</p:attrName>
                                        </p:attrNameLst>
                                      </p:cBhvr>
                                      <p:to>
                                        <p:strVal val="visible"/>
                                      </p:to>
                                    </p:set>
                                    <p:anim calcmode="lin" valueType="num">
                                      <p:cBhvr>
                                        <p:cTn id="116" dur="500" fill="hold"/>
                                        <p:tgtEl>
                                          <p:spTgt spid="14"/>
                                        </p:tgtEl>
                                        <p:attrNameLst>
                                          <p:attrName>ppt_w</p:attrName>
                                        </p:attrNameLst>
                                      </p:cBhvr>
                                      <p:tavLst>
                                        <p:tav tm="0">
                                          <p:val>
                                            <p:fltVal val="0"/>
                                          </p:val>
                                        </p:tav>
                                        <p:tav tm="100000">
                                          <p:val>
                                            <p:strVal val="#ppt_w"/>
                                          </p:val>
                                        </p:tav>
                                      </p:tavLst>
                                    </p:anim>
                                    <p:anim calcmode="lin" valueType="num">
                                      <p:cBhvr>
                                        <p:cTn id="117" dur="500" fill="hold"/>
                                        <p:tgtEl>
                                          <p:spTgt spid="14"/>
                                        </p:tgtEl>
                                        <p:attrNameLst>
                                          <p:attrName>ppt_h</p:attrName>
                                        </p:attrNameLst>
                                      </p:cBhvr>
                                      <p:tavLst>
                                        <p:tav tm="0">
                                          <p:val>
                                            <p:fltVal val="0"/>
                                          </p:val>
                                        </p:tav>
                                        <p:tav tm="100000">
                                          <p:val>
                                            <p:strVal val="#ppt_h"/>
                                          </p:val>
                                        </p:tav>
                                      </p:tavLst>
                                    </p:anim>
                                    <p:animEffect transition="in" filter="fade">
                                      <p:cBhvr>
                                        <p:cTn id="11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9" grpId="0"/>
      <p:bldP spid="17" grpId="0"/>
      <p:bldP spid="12" grpId="0" animBg="1"/>
      <p:bldP spid="13" grpId="0" animBg="1"/>
      <p:bldP spid="14" grpId="0" animBg="1"/>
      <p:bldP spid="24" grpId="0" animBg="1"/>
      <p:bldP spid="25" grpId="0" animBg="1"/>
      <p:bldP spid="26" grpId="0" animBg="1"/>
      <p:bldP spid="28" grpId="0"/>
      <p:bldP spid="31" grpId="0"/>
      <p:bldP spid="35" grpId="0"/>
      <p:bldP spid="39" grpId="0" animBg="1"/>
      <p:bldP spid="4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图片 23"/>
          <p:cNvPicPr>
            <a:picLocks noChangeAspect="1"/>
          </p:cNvPicPr>
          <p:nvPr/>
        </p:nvPicPr>
        <p:blipFill rotWithShape="1">
          <a:blip r:embed="rId5">
            <a:extLst>
              <a:ext uri="{28A0092B-C50C-407E-A947-70E740481C1C}">
                <a14:useLocalDpi xmlns:a14="http://schemas.microsoft.com/office/drawing/2010/main" val="0"/>
              </a:ext>
            </a:extLst>
          </a:blip>
          <a:srcRect l="958" t="694" b="1"/>
          <a:stretch/>
        </p:blipFill>
        <p:spPr>
          <a:xfrm>
            <a:off x="-19251" y="-19251"/>
            <a:ext cx="12211251" cy="6886624"/>
          </a:xfrm>
          <a:prstGeom prst="rect">
            <a:avLst/>
          </a:prstGeom>
        </p:spPr>
      </p:pic>
      <p:sp>
        <p:nvSpPr>
          <p:cNvPr id="54" name="椭圆 53"/>
          <p:cNvSpPr/>
          <p:nvPr/>
        </p:nvSpPr>
        <p:spPr>
          <a:xfrm>
            <a:off x="933619" y="1890822"/>
            <a:ext cx="4377534" cy="4377534"/>
          </a:xfrm>
          <a:prstGeom prst="ellipse">
            <a:avLst/>
          </a:prstGeom>
          <a:solidFill>
            <a:srgbClr val="F1333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p:nvPr/>
        </p:nvSpPr>
        <p:spPr>
          <a:xfrm>
            <a:off x="1286044" y="2595672"/>
            <a:ext cx="3672684" cy="3672684"/>
          </a:xfrm>
          <a:prstGeom prst="ellipse">
            <a:avLst/>
          </a:prstGeom>
          <a:gradFill>
            <a:gsLst>
              <a:gs pos="100000">
                <a:srgbClr val="92D050"/>
              </a:gs>
              <a:gs pos="47000">
                <a:srgbClr val="00B050"/>
              </a:gs>
            </a:gsLst>
            <a:path path="circle">
              <a:fillToRect l="50000" t="130000" r="50000" b="-30000"/>
            </a:path>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p:cNvSpPr/>
          <p:nvPr/>
        </p:nvSpPr>
        <p:spPr>
          <a:xfrm>
            <a:off x="1634900" y="3293383"/>
            <a:ext cx="2974973" cy="2974973"/>
          </a:xfrm>
          <a:prstGeom prst="ellipse">
            <a:avLst/>
          </a:prstGeom>
          <a:gradFill>
            <a:gsLst>
              <a:gs pos="100000">
                <a:srgbClr val="00B0F0"/>
              </a:gs>
              <a:gs pos="47000">
                <a:srgbClr val="0070C0"/>
              </a:gs>
            </a:gsLst>
            <a:path path="circle">
              <a:fillToRect l="50000" t="130000" r="50000" b="-30000"/>
            </a:path>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p:cNvSpPr/>
          <p:nvPr/>
        </p:nvSpPr>
        <p:spPr>
          <a:xfrm>
            <a:off x="1943969" y="3911519"/>
            <a:ext cx="2356837" cy="2356837"/>
          </a:xfrm>
          <a:prstGeom prst="ellipse">
            <a:avLst/>
          </a:prstGeom>
          <a:gradFill>
            <a:gsLst>
              <a:gs pos="100000">
                <a:srgbClr val="FFFF00"/>
              </a:gs>
              <a:gs pos="47000">
                <a:srgbClr val="FFC000"/>
              </a:gs>
            </a:gsLst>
            <a:path path="circle">
              <a:fillToRect l="50000" t="130000" r="50000" b="-30000"/>
            </a:path>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五边形 7"/>
          <p:cNvSpPr/>
          <p:nvPr/>
        </p:nvSpPr>
        <p:spPr>
          <a:xfrm>
            <a:off x="-176645" y="421778"/>
            <a:ext cx="3311731" cy="748145"/>
          </a:xfrm>
          <a:prstGeom prst="homePlate">
            <a:avLst/>
          </a:prstGeom>
          <a:solidFill>
            <a:schemeClr val="accent1">
              <a:lumMod val="60000"/>
              <a:lumOff val="40000"/>
            </a:schemeClr>
          </a:solidFill>
          <a:ln>
            <a:noFill/>
          </a:ln>
          <a:effectLst>
            <a:outerShdw blurRad="50800" dist="88900" dir="2700000" algn="tl" rotWithShape="0">
              <a:schemeClr val="accent1">
                <a:lumMod val="20000"/>
                <a:lumOff val="8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smtClean="0">
                <a:solidFill>
                  <a:schemeClr val="bg1"/>
                </a:solidFill>
                <a:latin typeface="汉仪润圆-75W" panose="00020600040101010101" pitchFamily="18" charset="-122"/>
                <a:ea typeface="汉仪润圆-75W" panose="00020600040101010101" pitchFamily="18" charset="-122"/>
              </a:rPr>
              <a:t>志愿者</a:t>
            </a:r>
            <a:r>
              <a:rPr lang="en-US" altLang="zh-CN" sz="2400" dirty="0" smtClean="0">
                <a:solidFill>
                  <a:schemeClr val="bg1"/>
                </a:solidFill>
                <a:latin typeface="汉仪润圆-75W" panose="00020600040101010101" pitchFamily="18" charset="-122"/>
                <a:ea typeface="汉仪润圆-75W" panose="00020600040101010101" pitchFamily="18" charset="-122"/>
              </a:rPr>
              <a:t>-</a:t>
            </a:r>
            <a:r>
              <a:rPr lang="zh-CN" altLang="en-US" sz="2400" dirty="0" smtClean="0">
                <a:solidFill>
                  <a:schemeClr val="bg1"/>
                </a:solidFill>
                <a:latin typeface="汉仪润圆-75W" panose="00020600040101010101" pitchFamily="18" charset="-122"/>
                <a:ea typeface="汉仪润圆-75W" panose="00020600040101010101" pitchFamily="18" charset="-122"/>
              </a:rPr>
              <a:t>动机的调查</a:t>
            </a:r>
            <a:endParaRPr lang="zh-CN" altLang="en-US" sz="2400" dirty="0">
              <a:solidFill>
                <a:schemeClr val="bg1"/>
              </a:solidFill>
              <a:latin typeface="汉仪润圆-75W" panose="00020600040101010101" pitchFamily="18" charset="-122"/>
              <a:ea typeface="汉仪润圆-75W" panose="00020600040101010101" pitchFamily="18" charset="-122"/>
            </a:endParaRPr>
          </a:p>
        </p:txBody>
      </p:sp>
      <p:sp>
        <p:nvSpPr>
          <p:cNvPr id="2" name="文本框 1"/>
          <p:cNvSpPr txBox="1"/>
          <p:nvPr/>
        </p:nvSpPr>
        <p:spPr>
          <a:xfrm>
            <a:off x="2763657" y="1912585"/>
            <a:ext cx="856343" cy="584775"/>
          </a:xfrm>
          <a:prstGeom prst="rect">
            <a:avLst/>
          </a:prstGeom>
          <a:noFill/>
        </p:spPr>
        <p:txBody>
          <a:bodyPr wrap="square" rtlCol="0">
            <a:spAutoFit/>
          </a:bodyPr>
          <a:lstStyle/>
          <a:p>
            <a:r>
              <a:rPr lang="en-US" altLang="zh-CN" sz="3200" dirty="0" smtClean="0">
                <a:solidFill>
                  <a:schemeClr val="bg1"/>
                </a:solidFill>
                <a:latin typeface="Agency FB" panose="020B0503020202020204" pitchFamily="34" charset="0"/>
                <a:ea typeface="汉仪润圆-75W" panose="00020600040101010101" pitchFamily="18" charset="-122"/>
              </a:rPr>
              <a:t>90%</a:t>
            </a:r>
            <a:endParaRPr lang="zh-CN" altLang="en-US" sz="3200" dirty="0">
              <a:solidFill>
                <a:schemeClr val="bg1"/>
              </a:solidFill>
              <a:latin typeface="Agency FB" panose="020B0503020202020204" pitchFamily="34" charset="0"/>
              <a:ea typeface="汉仪润圆-75W" panose="00020600040101010101" pitchFamily="18" charset="-122"/>
            </a:endParaRPr>
          </a:p>
        </p:txBody>
      </p:sp>
      <p:sp>
        <p:nvSpPr>
          <p:cNvPr id="10" name="文本框 9"/>
          <p:cNvSpPr txBox="1"/>
          <p:nvPr/>
        </p:nvSpPr>
        <p:spPr>
          <a:xfrm>
            <a:off x="2763657" y="2617435"/>
            <a:ext cx="856343" cy="584775"/>
          </a:xfrm>
          <a:prstGeom prst="rect">
            <a:avLst/>
          </a:prstGeom>
          <a:noFill/>
        </p:spPr>
        <p:txBody>
          <a:bodyPr wrap="square" rtlCol="0">
            <a:spAutoFit/>
          </a:bodyPr>
          <a:lstStyle/>
          <a:p>
            <a:r>
              <a:rPr lang="en-US" altLang="zh-CN" sz="3200" dirty="0" smtClean="0">
                <a:solidFill>
                  <a:schemeClr val="bg1"/>
                </a:solidFill>
                <a:latin typeface="Agency FB" panose="020B0503020202020204" pitchFamily="34" charset="0"/>
                <a:ea typeface="汉仪润圆-75W" panose="00020600040101010101" pitchFamily="18" charset="-122"/>
              </a:rPr>
              <a:t>70%</a:t>
            </a:r>
            <a:endParaRPr lang="zh-CN" altLang="en-US" sz="3200" dirty="0">
              <a:solidFill>
                <a:schemeClr val="bg1"/>
              </a:solidFill>
              <a:latin typeface="Agency FB" panose="020B0503020202020204" pitchFamily="34" charset="0"/>
              <a:ea typeface="汉仪润圆-75W" panose="00020600040101010101" pitchFamily="18" charset="-122"/>
            </a:endParaRPr>
          </a:p>
        </p:txBody>
      </p:sp>
      <p:sp>
        <p:nvSpPr>
          <p:cNvPr id="11" name="文本框 10"/>
          <p:cNvSpPr txBox="1"/>
          <p:nvPr/>
        </p:nvSpPr>
        <p:spPr>
          <a:xfrm>
            <a:off x="2790914" y="4005372"/>
            <a:ext cx="856343" cy="584775"/>
          </a:xfrm>
          <a:prstGeom prst="rect">
            <a:avLst/>
          </a:prstGeom>
          <a:noFill/>
        </p:spPr>
        <p:txBody>
          <a:bodyPr wrap="square" rtlCol="0">
            <a:spAutoFit/>
          </a:bodyPr>
          <a:lstStyle/>
          <a:p>
            <a:r>
              <a:rPr lang="en-US" altLang="zh-CN" sz="3200" dirty="0" smtClean="0">
                <a:solidFill>
                  <a:schemeClr val="bg1"/>
                </a:solidFill>
                <a:latin typeface="Agency FB" panose="020B0503020202020204" pitchFamily="34" charset="0"/>
                <a:ea typeface="汉仪润圆-75W" panose="00020600040101010101" pitchFamily="18" charset="-122"/>
              </a:rPr>
              <a:t>30%</a:t>
            </a:r>
            <a:endParaRPr lang="zh-CN" altLang="en-US" sz="3200" dirty="0">
              <a:solidFill>
                <a:schemeClr val="bg1"/>
              </a:solidFill>
              <a:latin typeface="Agency FB" panose="020B0503020202020204" pitchFamily="34" charset="0"/>
              <a:ea typeface="汉仪润圆-75W" panose="00020600040101010101" pitchFamily="18" charset="-122"/>
            </a:endParaRPr>
          </a:p>
        </p:txBody>
      </p:sp>
      <p:sp>
        <p:nvSpPr>
          <p:cNvPr id="12" name="文本框 11"/>
          <p:cNvSpPr txBox="1"/>
          <p:nvPr/>
        </p:nvSpPr>
        <p:spPr>
          <a:xfrm>
            <a:off x="2790914" y="3300522"/>
            <a:ext cx="856343" cy="584775"/>
          </a:xfrm>
          <a:prstGeom prst="rect">
            <a:avLst/>
          </a:prstGeom>
          <a:noFill/>
        </p:spPr>
        <p:txBody>
          <a:bodyPr wrap="square" rtlCol="0">
            <a:spAutoFit/>
          </a:bodyPr>
          <a:lstStyle/>
          <a:p>
            <a:r>
              <a:rPr lang="en-US" altLang="zh-CN" sz="3200" dirty="0" smtClean="0">
                <a:solidFill>
                  <a:schemeClr val="bg1"/>
                </a:solidFill>
                <a:latin typeface="Agency FB" panose="020B0503020202020204" pitchFamily="34" charset="0"/>
                <a:ea typeface="汉仪润圆-75W" panose="00020600040101010101" pitchFamily="18" charset="-122"/>
              </a:rPr>
              <a:t>50%</a:t>
            </a:r>
            <a:endParaRPr lang="zh-CN" altLang="en-US" sz="3200" dirty="0">
              <a:solidFill>
                <a:schemeClr val="bg1"/>
              </a:solidFill>
              <a:latin typeface="Agency FB" panose="020B0503020202020204" pitchFamily="34" charset="0"/>
              <a:ea typeface="汉仪润圆-75W" panose="00020600040101010101" pitchFamily="18" charset="-122"/>
            </a:endParaRPr>
          </a:p>
        </p:txBody>
      </p:sp>
      <p:cxnSp>
        <p:nvCxnSpPr>
          <p:cNvPr id="6" name="直接连接符 5"/>
          <p:cNvCxnSpPr/>
          <p:nvPr/>
        </p:nvCxnSpPr>
        <p:spPr>
          <a:xfrm flipV="1">
            <a:off x="4609873" y="2578404"/>
            <a:ext cx="2665579" cy="34537"/>
          </a:xfrm>
          <a:prstGeom prst="line">
            <a:avLst/>
          </a:prstGeom>
          <a:ln w="38100">
            <a:solidFill>
              <a:schemeClr val="bg1"/>
            </a:solidFill>
          </a:ln>
          <a:effectLst>
            <a:outerShdw blurRad="50800" dist="38100" dir="5400000" algn="t" rotWithShape="0">
              <a:schemeClr val="accent1">
                <a:lumMod val="60000"/>
                <a:lumOff val="40000"/>
                <a:alpha val="40000"/>
              </a:schemeClr>
            </a:outerShdw>
          </a:effectLst>
        </p:spPr>
        <p:style>
          <a:lnRef idx="1">
            <a:schemeClr val="accent2"/>
          </a:lnRef>
          <a:fillRef idx="0">
            <a:schemeClr val="accent2"/>
          </a:fillRef>
          <a:effectRef idx="0">
            <a:schemeClr val="accent2"/>
          </a:effectRef>
          <a:fontRef idx="minor">
            <a:schemeClr val="tx1"/>
          </a:fontRef>
        </p:style>
      </p:cxnSp>
      <p:cxnSp>
        <p:nvCxnSpPr>
          <p:cNvPr id="19" name="直接连接符 18"/>
          <p:cNvCxnSpPr/>
          <p:nvPr/>
        </p:nvCxnSpPr>
        <p:spPr>
          <a:xfrm flipV="1">
            <a:off x="4402636" y="3285982"/>
            <a:ext cx="2842355" cy="34538"/>
          </a:xfrm>
          <a:prstGeom prst="line">
            <a:avLst/>
          </a:prstGeom>
          <a:ln w="38100">
            <a:solidFill>
              <a:schemeClr val="bg1"/>
            </a:solidFill>
          </a:ln>
          <a:effectLst>
            <a:outerShdw blurRad="50800" dist="38100" dir="5400000" algn="t" rotWithShape="0">
              <a:schemeClr val="accent1">
                <a:lumMod val="60000"/>
                <a:lumOff val="40000"/>
                <a:alpha val="40000"/>
              </a:schemeClr>
            </a:outerShdw>
          </a:effectLst>
        </p:spPr>
        <p:style>
          <a:lnRef idx="1">
            <a:schemeClr val="accent2"/>
          </a:lnRef>
          <a:fillRef idx="0">
            <a:schemeClr val="accent2"/>
          </a:fillRef>
          <a:effectRef idx="0">
            <a:schemeClr val="accent2"/>
          </a:effectRef>
          <a:fontRef idx="minor">
            <a:schemeClr val="tx1"/>
          </a:fontRef>
        </p:style>
      </p:cxnSp>
      <p:cxnSp>
        <p:nvCxnSpPr>
          <p:cNvPr id="21" name="直接连接符 20"/>
          <p:cNvCxnSpPr/>
          <p:nvPr/>
        </p:nvCxnSpPr>
        <p:spPr>
          <a:xfrm flipV="1">
            <a:off x="4199044" y="4079589"/>
            <a:ext cx="3076408" cy="17270"/>
          </a:xfrm>
          <a:prstGeom prst="line">
            <a:avLst/>
          </a:prstGeom>
          <a:ln w="38100">
            <a:solidFill>
              <a:schemeClr val="bg1"/>
            </a:solidFill>
          </a:ln>
          <a:effectLst>
            <a:outerShdw blurRad="50800" dist="38100" dir="5400000" algn="t" rotWithShape="0">
              <a:schemeClr val="accent1">
                <a:lumMod val="60000"/>
                <a:lumOff val="40000"/>
                <a:alpha val="40000"/>
              </a:schemeClr>
            </a:outerShdw>
          </a:effectLst>
        </p:spPr>
        <p:style>
          <a:lnRef idx="1">
            <a:schemeClr val="accent2"/>
          </a:lnRef>
          <a:fillRef idx="0">
            <a:schemeClr val="accent2"/>
          </a:fillRef>
          <a:effectRef idx="0">
            <a:schemeClr val="accent2"/>
          </a:effectRef>
          <a:fontRef idx="minor">
            <a:schemeClr val="tx1"/>
          </a:fontRef>
        </p:style>
      </p:cxnSp>
      <p:cxnSp>
        <p:nvCxnSpPr>
          <p:cNvPr id="23" name="直接连接符 22"/>
          <p:cNvCxnSpPr/>
          <p:nvPr/>
        </p:nvCxnSpPr>
        <p:spPr>
          <a:xfrm flipV="1">
            <a:off x="3927483" y="4883064"/>
            <a:ext cx="3347969" cy="17270"/>
          </a:xfrm>
          <a:prstGeom prst="line">
            <a:avLst/>
          </a:prstGeom>
          <a:ln w="38100">
            <a:solidFill>
              <a:schemeClr val="bg1"/>
            </a:solidFill>
          </a:ln>
          <a:effectLst>
            <a:outerShdw blurRad="50800" dist="38100" dir="5400000" algn="t" rotWithShape="0">
              <a:schemeClr val="accent1">
                <a:lumMod val="60000"/>
                <a:lumOff val="40000"/>
                <a:alpha val="40000"/>
              </a:schemeClr>
            </a:outerShdw>
          </a:effectLst>
        </p:spPr>
        <p:style>
          <a:lnRef idx="1">
            <a:schemeClr val="accent2"/>
          </a:lnRef>
          <a:fillRef idx="0">
            <a:schemeClr val="accent2"/>
          </a:fillRef>
          <a:effectRef idx="0">
            <a:schemeClr val="accent2"/>
          </a:effectRef>
          <a:fontRef idx="minor">
            <a:schemeClr val="tx1"/>
          </a:fontRef>
        </p:style>
      </p:cxnSp>
      <p:sp>
        <p:nvSpPr>
          <p:cNvPr id="29" name="矩形 28"/>
          <p:cNvSpPr/>
          <p:nvPr/>
        </p:nvSpPr>
        <p:spPr>
          <a:xfrm>
            <a:off x="7427852" y="2130706"/>
            <a:ext cx="4312890" cy="769441"/>
          </a:xfrm>
          <a:prstGeom prst="rect">
            <a:avLst/>
          </a:prstGeom>
        </p:spPr>
        <p:txBody>
          <a:bodyPr wrap="square">
            <a:spAutoFit/>
          </a:bodyPr>
          <a:lstStyle/>
          <a:p>
            <a:r>
              <a:rPr lang="en-US" altLang="zh-CN" sz="3200" dirty="0" smtClean="0">
                <a:solidFill>
                  <a:schemeClr val="bg2">
                    <a:lumMod val="25000"/>
                  </a:schemeClr>
                </a:solidFill>
                <a:latin typeface="Tw Cen MT Condensed Extra Bold" panose="020B0803020202020204" pitchFamily="34" charset="0"/>
                <a:ea typeface="微软雅黑" pitchFamily="34" charset="-122"/>
              </a:rPr>
              <a:t>90%</a:t>
            </a:r>
            <a:r>
              <a:rPr lang="zh-CN" altLang="en-US" sz="1200" dirty="0" smtClean="0">
                <a:solidFill>
                  <a:schemeClr val="bg2">
                    <a:lumMod val="25000"/>
                  </a:schemeClr>
                </a:solidFill>
                <a:latin typeface="微软雅黑" pitchFamily="34" charset="-122"/>
                <a:ea typeface="微软雅黑" pitchFamily="34" charset="-122"/>
              </a:rPr>
              <a:t>以上</a:t>
            </a:r>
            <a:r>
              <a:rPr lang="zh-CN" altLang="en-US" sz="1200" dirty="0">
                <a:solidFill>
                  <a:schemeClr val="bg2">
                    <a:lumMod val="25000"/>
                  </a:schemeClr>
                </a:solidFill>
                <a:latin typeface="微软雅黑" pitchFamily="34" charset="-122"/>
                <a:ea typeface="微软雅黑" pitchFamily="34" charset="-122"/>
              </a:rPr>
              <a:t>的志愿者希望</a:t>
            </a:r>
            <a:r>
              <a:rPr lang="zh-CN" altLang="en-US" sz="1200" dirty="0" smtClean="0">
                <a:solidFill>
                  <a:schemeClr val="bg2">
                    <a:lumMod val="25000"/>
                  </a:schemeClr>
                </a:solidFill>
                <a:latin typeface="微软雅黑" pitchFamily="34" charset="-122"/>
                <a:ea typeface="微软雅黑" pitchFamily="34" charset="-122"/>
              </a:rPr>
              <a:t>能够“</a:t>
            </a:r>
            <a:r>
              <a:rPr lang="zh-CN" altLang="en-US" sz="1200" dirty="0">
                <a:solidFill>
                  <a:schemeClr val="bg2">
                    <a:lumMod val="25000"/>
                  </a:schemeClr>
                </a:solidFill>
                <a:latin typeface="微软雅黑" pitchFamily="34" charset="-122"/>
                <a:ea typeface="微软雅黑" pitchFamily="34" charset="-122"/>
              </a:rPr>
              <a:t>奉献爱心、专业所长、业余时间”，“能够为社会做点有益的事情”；</a:t>
            </a:r>
          </a:p>
        </p:txBody>
      </p:sp>
      <p:sp>
        <p:nvSpPr>
          <p:cNvPr id="22" name="椭圆 21"/>
          <p:cNvSpPr/>
          <p:nvPr/>
        </p:nvSpPr>
        <p:spPr>
          <a:xfrm>
            <a:off x="7141191" y="2488404"/>
            <a:ext cx="180000" cy="180000"/>
          </a:xfrm>
          <a:prstGeom prst="ellipse">
            <a:avLst/>
          </a:prstGeom>
          <a:solidFill>
            <a:schemeClr val="bg1"/>
          </a:solidFill>
          <a:ln>
            <a:noFill/>
          </a:ln>
          <a:effectLst>
            <a:outerShdw blurRad="50800" dist="38100" dir="2700000" algn="tl" rotWithShape="0">
              <a:schemeClr val="accent1">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7141191" y="3202210"/>
            <a:ext cx="180000" cy="180000"/>
          </a:xfrm>
          <a:prstGeom prst="ellipse">
            <a:avLst/>
          </a:prstGeom>
          <a:solidFill>
            <a:schemeClr val="bg1"/>
          </a:solidFill>
          <a:ln>
            <a:noFill/>
          </a:ln>
          <a:effectLst>
            <a:outerShdw blurRad="50800" dist="38100" dir="2700000" algn="tl" rotWithShape="0">
              <a:schemeClr val="accent1">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7141191" y="3979791"/>
            <a:ext cx="180000" cy="180000"/>
          </a:xfrm>
          <a:prstGeom prst="ellipse">
            <a:avLst/>
          </a:prstGeom>
          <a:solidFill>
            <a:schemeClr val="bg1"/>
          </a:solidFill>
          <a:ln>
            <a:noFill/>
          </a:ln>
          <a:effectLst>
            <a:outerShdw blurRad="50800" dist="38100" dir="2700000" algn="tl" rotWithShape="0">
              <a:schemeClr val="accent1">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7141191" y="4793064"/>
            <a:ext cx="180000" cy="180000"/>
          </a:xfrm>
          <a:prstGeom prst="ellipse">
            <a:avLst/>
          </a:prstGeom>
          <a:solidFill>
            <a:schemeClr val="bg1"/>
          </a:solidFill>
          <a:ln>
            <a:noFill/>
          </a:ln>
          <a:effectLst>
            <a:outerShdw blurRad="50800" dist="38100" dir="2700000" algn="tl" rotWithShape="0">
              <a:schemeClr val="accent1">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a:off x="7427852" y="2933070"/>
            <a:ext cx="4312890" cy="769441"/>
          </a:xfrm>
          <a:prstGeom prst="rect">
            <a:avLst/>
          </a:prstGeom>
        </p:spPr>
        <p:txBody>
          <a:bodyPr wrap="square">
            <a:spAutoFit/>
          </a:bodyPr>
          <a:lstStyle/>
          <a:p>
            <a:r>
              <a:rPr lang="en-US" altLang="zh-CN" sz="3200" dirty="0" smtClean="0">
                <a:solidFill>
                  <a:schemeClr val="bg2">
                    <a:lumMod val="25000"/>
                  </a:schemeClr>
                </a:solidFill>
                <a:latin typeface="Tw Cen MT Condensed Extra Bold" panose="020B0803020202020204" pitchFamily="34" charset="0"/>
                <a:ea typeface="微软雅黑" pitchFamily="34" charset="-122"/>
              </a:rPr>
              <a:t>70%</a:t>
            </a:r>
            <a:r>
              <a:rPr lang="zh-CN" altLang="en-US" sz="1200" dirty="0">
                <a:solidFill>
                  <a:schemeClr val="bg2">
                    <a:lumMod val="25000"/>
                  </a:schemeClr>
                </a:solidFill>
                <a:latin typeface="微软雅黑" pitchFamily="34" charset="-122"/>
                <a:ea typeface="微软雅黑" pitchFamily="34" charset="-122"/>
              </a:rPr>
              <a:t>的人希望“学习新知识”，“获得工作快乐和个人成长”，“结识新朋友，扩大社交范围”；</a:t>
            </a:r>
          </a:p>
        </p:txBody>
      </p:sp>
      <p:sp>
        <p:nvSpPr>
          <p:cNvPr id="35" name="矩形 34"/>
          <p:cNvSpPr/>
          <p:nvPr/>
        </p:nvSpPr>
        <p:spPr>
          <a:xfrm>
            <a:off x="7427852" y="4631517"/>
            <a:ext cx="4312890" cy="769441"/>
          </a:xfrm>
          <a:prstGeom prst="rect">
            <a:avLst/>
          </a:prstGeom>
        </p:spPr>
        <p:txBody>
          <a:bodyPr wrap="square">
            <a:spAutoFit/>
          </a:bodyPr>
          <a:lstStyle/>
          <a:p>
            <a:r>
              <a:rPr lang="en-US" altLang="zh-CN" sz="3200" dirty="0" smtClean="0">
                <a:solidFill>
                  <a:schemeClr val="bg2">
                    <a:lumMod val="25000"/>
                  </a:schemeClr>
                </a:solidFill>
                <a:latin typeface="Tw Cen MT Condensed Extra Bold" panose="020B0803020202020204" pitchFamily="34" charset="0"/>
                <a:ea typeface="微软雅黑" pitchFamily="34" charset="-122"/>
              </a:rPr>
              <a:t>30%</a:t>
            </a:r>
            <a:r>
              <a:rPr lang="zh-CN" altLang="en-US" sz="1200" dirty="0">
                <a:solidFill>
                  <a:schemeClr val="bg2">
                    <a:lumMod val="25000"/>
                  </a:schemeClr>
                </a:solidFill>
                <a:latin typeface="微软雅黑" pitchFamily="34" charset="-122"/>
                <a:ea typeface="微软雅黑" pitchFamily="34" charset="-122"/>
              </a:rPr>
              <a:t>的人是因其他原因，如 “闲得无事，想散散心”， “想赚钱谋生”，“想寻找就业机会”等等。</a:t>
            </a:r>
          </a:p>
        </p:txBody>
      </p:sp>
      <p:sp>
        <p:nvSpPr>
          <p:cNvPr id="36" name="矩形 35"/>
          <p:cNvSpPr/>
          <p:nvPr/>
        </p:nvSpPr>
        <p:spPr>
          <a:xfrm>
            <a:off x="7427852" y="3753501"/>
            <a:ext cx="4312890" cy="769441"/>
          </a:xfrm>
          <a:prstGeom prst="rect">
            <a:avLst/>
          </a:prstGeom>
        </p:spPr>
        <p:txBody>
          <a:bodyPr wrap="square">
            <a:spAutoFit/>
          </a:bodyPr>
          <a:lstStyle/>
          <a:p>
            <a:r>
              <a:rPr lang="en-US" altLang="zh-CN" sz="3200" dirty="0" smtClean="0">
                <a:solidFill>
                  <a:schemeClr val="bg2">
                    <a:lumMod val="25000"/>
                  </a:schemeClr>
                </a:solidFill>
                <a:latin typeface="Tw Cen MT Condensed Extra Bold" panose="020B0803020202020204" pitchFamily="34" charset="0"/>
                <a:ea typeface="微软雅黑" pitchFamily="34" charset="-122"/>
              </a:rPr>
              <a:t>50%</a:t>
            </a:r>
            <a:r>
              <a:rPr lang="zh-CN" altLang="en-US" sz="1200" dirty="0">
                <a:solidFill>
                  <a:schemeClr val="bg2">
                    <a:lumMod val="25000"/>
                  </a:schemeClr>
                </a:solidFill>
                <a:latin typeface="微软雅黑" pitchFamily="34" charset="-122"/>
                <a:ea typeface="微软雅黑" pitchFamily="34" charset="-122"/>
              </a:rPr>
              <a:t>的人想“了解社会”，“做些有兴趣的事情”，“尝试新的生活方式”，“增加人际交往能力”；</a:t>
            </a:r>
          </a:p>
        </p:txBody>
      </p:sp>
    </p:spTree>
    <p:custDataLst>
      <p:tags r:id="rId2"/>
    </p:custDataLst>
    <p:extLst>
      <p:ext uri="{BB962C8B-B14F-4D97-AF65-F5344CB8AC3E}">
        <p14:creationId xmlns:p14="http://schemas.microsoft.com/office/powerpoint/2010/main" val="1655181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p:cTn id="7" dur="500" fill="hold"/>
                                        <p:tgtEl>
                                          <p:spTgt spid="58"/>
                                        </p:tgtEl>
                                        <p:attrNameLst>
                                          <p:attrName>ppt_w</p:attrName>
                                        </p:attrNameLst>
                                      </p:cBhvr>
                                      <p:tavLst>
                                        <p:tav tm="0">
                                          <p:val>
                                            <p:fltVal val="0"/>
                                          </p:val>
                                        </p:tav>
                                        <p:tav tm="100000">
                                          <p:val>
                                            <p:strVal val="#ppt_w"/>
                                          </p:val>
                                        </p:tav>
                                      </p:tavLst>
                                    </p:anim>
                                    <p:anim calcmode="lin" valueType="num">
                                      <p:cBhvr>
                                        <p:cTn id="8" dur="500" fill="hold"/>
                                        <p:tgtEl>
                                          <p:spTgt spid="58"/>
                                        </p:tgtEl>
                                        <p:attrNameLst>
                                          <p:attrName>ppt_h</p:attrName>
                                        </p:attrNameLst>
                                      </p:cBhvr>
                                      <p:tavLst>
                                        <p:tav tm="0">
                                          <p:val>
                                            <p:fltVal val="0"/>
                                          </p:val>
                                        </p:tav>
                                        <p:tav tm="100000">
                                          <p:val>
                                            <p:strVal val="#ppt_h"/>
                                          </p:val>
                                        </p:tav>
                                      </p:tavLst>
                                    </p:anim>
                                    <p:animEffect transition="in" filter="fade">
                                      <p:cBhvr>
                                        <p:cTn id="9" dur="500"/>
                                        <p:tgtEl>
                                          <p:spTgt spid="5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500"/>
                                        <p:tgtEl>
                                          <p:spTgt spid="2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fade">
                                      <p:cBhvr>
                                        <p:cTn id="22" dur="500"/>
                                        <p:tgtEl>
                                          <p:spTgt spid="35"/>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56"/>
                                        </p:tgtEl>
                                        <p:attrNameLst>
                                          <p:attrName>style.visibility</p:attrName>
                                        </p:attrNameLst>
                                      </p:cBhvr>
                                      <p:to>
                                        <p:strVal val="visible"/>
                                      </p:to>
                                    </p:set>
                                    <p:anim calcmode="lin" valueType="num">
                                      <p:cBhvr>
                                        <p:cTn id="27" dur="500" fill="hold"/>
                                        <p:tgtEl>
                                          <p:spTgt spid="56"/>
                                        </p:tgtEl>
                                        <p:attrNameLst>
                                          <p:attrName>ppt_w</p:attrName>
                                        </p:attrNameLst>
                                      </p:cBhvr>
                                      <p:tavLst>
                                        <p:tav tm="0">
                                          <p:val>
                                            <p:fltVal val="0"/>
                                          </p:val>
                                        </p:tav>
                                        <p:tav tm="100000">
                                          <p:val>
                                            <p:strVal val="#ppt_w"/>
                                          </p:val>
                                        </p:tav>
                                      </p:tavLst>
                                    </p:anim>
                                    <p:anim calcmode="lin" valueType="num">
                                      <p:cBhvr>
                                        <p:cTn id="28" dur="500" fill="hold"/>
                                        <p:tgtEl>
                                          <p:spTgt spid="56"/>
                                        </p:tgtEl>
                                        <p:attrNameLst>
                                          <p:attrName>ppt_h</p:attrName>
                                        </p:attrNameLst>
                                      </p:cBhvr>
                                      <p:tavLst>
                                        <p:tav tm="0">
                                          <p:val>
                                            <p:fltVal val="0"/>
                                          </p:val>
                                        </p:tav>
                                        <p:tav tm="100000">
                                          <p:val>
                                            <p:strVal val="#ppt_h"/>
                                          </p:val>
                                        </p:tav>
                                      </p:tavLst>
                                    </p:anim>
                                    <p:animEffect transition="in" filter="fade">
                                      <p:cBhvr>
                                        <p:cTn id="29" dur="500"/>
                                        <p:tgtEl>
                                          <p:spTgt spid="56"/>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p:cTn id="32" dur="500" fill="hold"/>
                                        <p:tgtEl>
                                          <p:spTgt spid="12"/>
                                        </p:tgtEl>
                                        <p:attrNameLst>
                                          <p:attrName>ppt_w</p:attrName>
                                        </p:attrNameLst>
                                      </p:cBhvr>
                                      <p:tavLst>
                                        <p:tav tm="0">
                                          <p:val>
                                            <p:fltVal val="0"/>
                                          </p:val>
                                        </p:tav>
                                        <p:tav tm="100000">
                                          <p:val>
                                            <p:strVal val="#ppt_w"/>
                                          </p:val>
                                        </p:tav>
                                      </p:tavLst>
                                    </p:anim>
                                    <p:anim calcmode="lin" valueType="num">
                                      <p:cBhvr>
                                        <p:cTn id="33" dur="500" fill="hold"/>
                                        <p:tgtEl>
                                          <p:spTgt spid="12"/>
                                        </p:tgtEl>
                                        <p:attrNameLst>
                                          <p:attrName>ppt_h</p:attrName>
                                        </p:attrNameLst>
                                      </p:cBhvr>
                                      <p:tavLst>
                                        <p:tav tm="0">
                                          <p:val>
                                            <p:fltVal val="0"/>
                                          </p:val>
                                        </p:tav>
                                        <p:tav tm="100000">
                                          <p:val>
                                            <p:strVal val="#ppt_h"/>
                                          </p:val>
                                        </p:tav>
                                      </p:tavLst>
                                    </p:anim>
                                    <p:animEffect transition="in" filter="fade">
                                      <p:cBhvr>
                                        <p:cTn id="34" dur="500"/>
                                        <p:tgtEl>
                                          <p:spTgt spid="12"/>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fade">
                                      <p:cBhvr>
                                        <p:cTn id="39" dur="500"/>
                                        <p:tgtEl>
                                          <p:spTgt spid="21"/>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36"/>
                                        </p:tgtEl>
                                        <p:attrNameLst>
                                          <p:attrName>style.visibility</p:attrName>
                                        </p:attrNameLst>
                                      </p:cBhvr>
                                      <p:to>
                                        <p:strVal val="visible"/>
                                      </p:to>
                                    </p:set>
                                    <p:animEffect transition="in" filter="fade">
                                      <p:cBhvr>
                                        <p:cTn id="42" dur="500"/>
                                        <p:tgtEl>
                                          <p:spTgt spid="36"/>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grpId="0" nodeType="clickEffect">
                                  <p:stCondLst>
                                    <p:cond delay="0"/>
                                  </p:stCondLst>
                                  <p:childTnLst>
                                    <p:set>
                                      <p:cBhvr>
                                        <p:cTn id="46" dur="1" fill="hold">
                                          <p:stCondLst>
                                            <p:cond delay="0"/>
                                          </p:stCondLst>
                                        </p:cTn>
                                        <p:tgtEl>
                                          <p:spTgt spid="57"/>
                                        </p:tgtEl>
                                        <p:attrNameLst>
                                          <p:attrName>style.visibility</p:attrName>
                                        </p:attrNameLst>
                                      </p:cBhvr>
                                      <p:to>
                                        <p:strVal val="visible"/>
                                      </p:to>
                                    </p:set>
                                    <p:anim calcmode="lin" valueType="num">
                                      <p:cBhvr>
                                        <p:cTn id="47" dur="500" fill="hold"/>
                                        <p:tgtEl>
                                          <p:spTgt spid="57"/>
                                        </p:tgtEl>
                                        <p:attrNameLst>
                                          <p:attrName>ppt_w</p:attrName>
                                        </p:attrNameLst>
                                      </p:cBhvr>
                                      <p:tavLst>
                                        <p:tav tm="0">
                                          <p:val>
                                            <p:fltVal val="0"/>
                                          </p:val>
                                        </p:tav>
                                        <p:tav tm="100000">
                                          <p:val>
                                            <p:strVal val="#ppt_w"/>
                                          </p:val>
                                        </p:tav>
                                      </p:tavLst>
                                    </p:anim>
                                    <p:anim calcmode="lin" valueType="num">
                                      <p:cBhvr>
                                        <p:cTn id="48" dur="500" fill="hold"/>
                                        <p:tgtEl>
                                          <p:spTgt spid="57"/>
                                        </p:tgtEl>
                                        <p:attrNameLst>
                                          <p:attrName>ppt_h</p:attrName>
                                        </p:attrNameLst>
                                      </p:cBhvr>
                                      <p:tavLst>
                                        <p:tav tm="0">
                                          <p:val>
                                            <p:fltVal val="0"/>
                                          </p:val>
                                        </p:tav>
                                        <p:tav tm="100000">
                                          <p:val>
                                            <p:strVal val="#ppt_h"/>
                                          </p:val>
                                        </p:tav>
                                      </p:tavLst>
                                    </p:anim>
                                    <p:animEffect transition="in" filter="fade">
                                      <p:cBhvr>
                                        <p:cTn id="49" dur="500"/>
                                        <p:tgtEl>
                                          <p:spTgt spid="57"/>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0"/>
                                        </p:tgtEl>
                                        <p:attrNameLst>
                                          <p:attrName>style.visibility</p:attrName>
                                        </p:attrNameLst>
                                      </p:cBhvr>
                                      <p:to>
                                        <p:strVal val="visible"/>
                                      </p:to>
                                    </p:set>
                                    <p:anim calcmode="lin" valueType="num">
                                      <p:cBhvr>
                                        <p:cTn id="52" dur="500" fill="hold"/>
                                        <p:tgtEl>
                                          <p:spTgt spid="10"/>
                                        </p:tgtEl>
                                        <p:attrNameLst>
                                          <p:attrName>ppt_w</p:attrName>
                                        </p:attrNameLst>
                                      </p:cBhvr>
                                      <p:tavLst>
                                        <p:tav tm="0">
                                          <p:val>
                                            <p:fltVal val="0"/>
                                          </p:val>
                                        </p:tav>
                                        <p:tav tm="100000">
                                          <p:val>
                                            <p:strVal val="#ppt_w"/>
                                          </p:val>
                                        </p:tav>
                                      </p:tavLst>
                                    </p:anim>
                                    <p:anim calcmode="lin" valueType="num">
                                      <p:cBhvr>
                                        <p:cTn id="53" dur="500" fill="hold"/>
                                        <p:tgtEl>
                                          <p:spTgt spid="10"/>
                                        </p:tgtEl>
                                        <p:attrNameLst>
                                          <p:attrName>ppt_h</p:attrName>
                                        </p:attrNameLst>
                                      </p:cBhvr>
                                      <p:tavLst>
                                        <p:tav tm="0">
                                          <p:val>
                                            <p:fltVal val="0"/>
                                          </p:val>
                                        </p:tav>
                                        <p:tav tm="100000">
                                          <p:val>
                                            <p:strVal val="#ppt_h"/>
                                          </p:val>
                                        </p:tav>
                                      </p:tavLst>
                                    </p:anim>
                                    <p:animEffect transition="in" filter="fade">
                                      <p:cBhvr>
                                        <p:cTn id="54" dur="500"/>
                                        <p:tgtEl>
                                          <p:spTgt spid="10"/>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nodeType="click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fade">
                                      <p:cBhvr>
                                        <p:cTn id="59" dur="500"/>
                                        <p:tgtEl>
                                          <p:spTgt spid="19"/>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34"/>
                                        </p:tgtEl>
                                        <p:attrNameLst>
                                          <p:attrName>style.visibility</p:attrName>
                                        </p:attrNameLst>
                                      </p:cBhvr>
                                      <p:to>
                                        <p:strVal val="visible"/>
                                      </p:to>
                                    </p:set>
                                    <p:animEffect transition="in" filter="fade">
                                      <p:cBhvr>
                                        <p:cTn id="62" dur="500"/>
                                        <p:tgtEl>
                                          <p:spTgt spid="34"/>
                                        </p:tgtEl>
                                      </p:cBhvr>
                                    </p:animEffect>
                                  </p:childTnLst>
                                </p:cTn>
                              </p:par>
                            </p:childTnLst>
                          </p:cTn>
                        </p:par>
                      </p:childTnLst>
                    </p:cTn>
                  </p:par>
                  <p:par>
                    <p:cTn id="63" fill="hold">
                      <p:stCondLst>
                        <p:cond delay="indefinite"/>
                      </p:stCondLst>
                      <p:childTnLst>
                        <p:par>
                          <p:cTn id="64" fill="hold">
                            <p:stCondLst>
                              <p:cond delay="0"/>
                            </p:stCondLst>
                            <p:childTnLst>
                              <p:par>
                                <p:cTn id="65" presetID="53" presetClass="entr" presetSubtype="16" fill="hold" grpId="0" nodeType="clickEffect">
                                  <p:stCondLst>
                                    <p:cond delay="0"/>
                                  </p:stCondLst>
                                  <p:childTnLst>
                                    <p:set>
                                      <p:cBhvr>
                                        <p:cTn id="66" dur="1" fill="hold">
                                          <p:stCondLst>
                                            <p:cond delay="0"/>
                                          </p:stCondLst>
                                        </p:cTn>
                                        <p:tgtEl>
                                          <p:spTgt spid="2"/>
                                        </p:tgtEl>
                                        <p:attrNameLst>
                                          <p:attrName>style.visibility</p:attrName>
                                        </p:attrNameLst>
                                      </p:cBhvr>
                                      <p:to>
                                        <p:strVal val="visible"/>
                                      </p:to>
                                    </p:set>
                                    <p:anim calcmode="lin" valueType="num">
                                      <p:cBhvr>
                                        <p:cTn id="67" dur="500" fill="hold"/>
                                        <p:tgtEl>
                                          <p:spTgt spid="2"/>
                                        </p:tgtEl>
                                        <p:attrNameLst>
                                          <p:attrName>ppt_w</p:attrName>
                                        </p:attrNameLst>
                                      </p:cBhvr>
                                      <p:tavLst>
                                        <p:tav tm="0">
                                          <p:val>
                                            <p:fltVal val="0"/>
                                          </p:val>
                                        </p:tav>
                                        <p:tav tm="100000">
                                          <p:val>
                                            <p:strVal val="#ppt_w"/>
                                          </p:val>
                                        </p:tav>
                                      </p:tavLst>
                                    </p:anim>
                                    <p:anim calcmode="lin" valueType="num">
                                      <p:cBhvr>
                                        <p:cTn id="68" dur="500" fill="hold"/>
                                        <p:tgtEl>
                                          <p:spTgt spid="2"/>
                                        </p:tgtEl>
                                        <p:attrNameLst>
                                          <p:attrName>ppt_h</p:attrName>
                                        </p:attrNameLst>
                                      </p:cBhvr>
                                      <p:tavLst>
                                        <p:tav tm="0">
                                          <p:val>
                                            <p:fltVal val="0"/>
                                          </p:val>
                                        </p:tav>
                                        <p:tav tm="100000">
                                          <p:val>
                                            <p:strVal val="#ppt_h"/>
                                          </p:val>
                                        </p:tav>
                                      </p:tavLst>
                                    </p:anim>
                                    <p:animEffect transition="in" filter="fade">
                                      <p:cBhvr>
                                        <p:cTn id="69" dur="500"/>
                                        <p:tgtEl>
                                          <p:spTgt spid="2"/>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54"/>
                                        </p:tgtEl>
                                        <p:attrNameLst>
                                          <p:attrName>style.visibility</p:attrName>
                                        </p:attrNameLst>
                                      </p:cBhvr>
                                      <p:to>
                                        <p:strVal val="visible"/>
                                      </p:to>
                                    </p:set>
                                    <p:anim calcmode="lin" valueType="num">
                                      <p:cBhvr>
                                        <p:cTn id="72" dur="500" fill="hold"/>
                                        <p:tgtEl>
                                          <p:spTgt spid="54"/>
                                        </p:tgtEl>
                                        <p:attrNameLst>
                                          <p:attrName>ppt_w</p:attrName>
                                        </p:attrNameLst>
                                      </p:cBhvr>
                                      <p:tavLst>
                                        <p:tav tm="0">
                                          <p:val>
                                            <p:fltVal val="0"/>
                                          </p:val>
                                        </p:tav>
                                        <p:tav tm="100000">
                                          <p:val>
                                            <p:strVal val="#ppt_w"/>
                                          </p:val>
                                        </p:tav>
                                      </p:tavLst>
                                    </p:anim>
                                    <p:anim calcmode="lin" valueType="num">
                                      <p:cBhvr>
                                        <p:cTn id="73" dur="500" fill="hold"/>
                                        <p:tgtEl>
                                          <p:spTgt spid="54"/>
                                        </p:tgtEl>
                                        <p:attrNameLst>
                                          <p:attrName>ppt_h</p:attrName>
                                        </p:attrNameLst>
                                      </p:cBhvr>
                                      <p:tavLst>
                                        <p:tav tm="0">
                                          <p:val>
                                            <p:fltVal val="0"/>
                                          </p:val>
                                        </p:tav>
                                        <p:tav tm="100000">
                                          <p:val>
                                            <p:strVal val="#ppt_h"/>
                                          </p:val>
                                        </p:tav>
                                      </p:tavLst>
                                    </p:anim>
                                    <p:animEffect transition="in" filter="fade">
                                      <p:cBhvr>
                                        <p:cTn id="74" dur="500"/>
                                        <p:tgtEl>
                                          <p:spTgt spid="54"/>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nodeType="clickEffect">
                                  <p:stCondLst>
                                    <p:cond delay="0"/>
                                  </p:stCondLst>
                                  <p:childTnLst>
                                    <p:set>
                                      <p:cBhvr>
                                        <p:cTn id="78" dur="1" fill="hold">
                                          <p:stCondLst>
                                            <p:cond delay="0"/>
                                          </p:stCondLst>
                                        </p:cTn>
                                        <p:tgtEl>
                                          <p:spTgt spid="6"/>
                                        </p:tgtEl>
                                        <p:attrNameLst>
                                          <p:attrName>style.visibility</p:attrName>
                                        </p:attrNameLst>
                                      </p:cBhvr>
                                      <p:to>
                                        <p:strVal val="visible"/>
                                      </p:to>
                                    </p:set>
                                    <p:animEffect transition="in" filter="fade">
                                      <p:cBhvr>
                                        <p:cTn id="79" dur="500"/>
                                        <p:tgtEl>
                                          <p:spTgt spid="6"/>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29"/>
                                        </p:tgtEl>
                                        <p:attrNameLst>
                                          <p:attrName>style.visibility</p:attrName>
                                        </p:attrNameLst>
                                      </p:cBhvr>
                                      <p:to>
                                        <p:strVal val="visible"/>
                                      </p:to>
                                    </p:set>
                                    <p:animEffect transition="in" filter="fade">
                                      <p:cBhvr>
                                        <p:cTn id="8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7" grpId="0" animBg="1"/>
      <p:bldP spid="56" grpId="0" animBg="1"/>
      <p:bldP spid="58" grpId="0" animBg="1"/>
      <p:bldP spid="2" grpId="0"/>
      <p:bldP spid="10" grpId="0"/>
      <p:bldP spid="11" grpId="0"/>
      <p:bldP spid="12" grpId="0"/>
      <p:bldP spid="29" grpId="0"/>
      <p:bldP spid="34" grpId="0"/>
      <p:bldP spid="35" grpId="0"/>
      <p:bldP spid="3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p:cNvPicPr>
            <a:picLocks noChangeAspect="1"/>
          </p:cNvPicPr>
          <p:nvPr/>
        </p:nvPicPr>
        <p:blipFill rotWithShape="1">
          <a:blip r:embed="rId4">
            <a:extLst>
              <a:ext uri="{28A0092B-C50C-407E-A947-70E740481C1C}">
                <a14:useLocalDpi xmlns:a14="http://schemas.microsoft.com/office/drawing/2010/main" val="0"/>
              </a:ext>
            </a:extLst>
          </a:blip>
          <a:srcRect l="958" t="694" b="1"/>
          <a:stretch/>
        </p:blipFill>
        <p:spPr>
          <a:xfrm>
            <a:off x="-19251" y="-19251"/>
            <a:ext cx="12211251" cy="6886624"/>
          </a:xfrm>
          <a:prstGeom prst="rect">
            <a:avLst/>
          </a:prstGeom>
        </p:spPr>
      </p:pic>
      <p:sp>
        <p:nvSpPr>
          <p:cNvPr id="55" name="ïṧḷïḓê-Rectangle 3"/>
          <p:cNvSpPr/>
          <p:nvPr/>
        </p:nvSpPr>
        <p:spPr>
          <a:xfrm>
            <a:off x="990937" y="4221088"/>
            <a:ext cx="5375836" cy="1466878"/>
          </a:xfrm>
          <a:prstGeom prst="rect">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solidFill>
                <a:schemeClr val="bg1"/>
              </a:solidFill>
            </a:endParaRPr>
          </a:p>
        </p:txBody>
      </p:sp>
      <p:sp>
        <p:nvSpPr>
          <p:cNvPr id="56" name="ïṧḷïḓê-Oval 4"/>
          <p:cNvSpPr/>
          <p:nvPr/>
        </p:nvSpPr>
        <p:spPr>
          <a:xfrm>
            <a:off x="1833938" y="3779492"/>
            <a:ext cx="828134" cy="828134"/>
          </a:xfrm>
          <a:prstGeom prst="ellipse">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sp>
        <p:nvSpPr>
          <p:cNvPr id="57" name="ïṧḷïḓê-Oval 5"/>
          <p:cNvSpPr/>
          <p:nvPr/>
        </p:nvSpPr>
        <p:spPr>
          <a:xfrm>
            <a:off x="4689281" y="3779492"/>
            <a:ext cx="828134" cy="828134"/>
          </a:xfrm>
          <a:prstGeom prst="ellipse">
            <a:avLst/>
          </a:prstGeom>
          <a:gradFill>
            <a:gsLst>
              <a:gs pos="100000">
                <a:srgbClr val="FFFF00"/>
              </a:gs>
              <a:gs pos="47000">
                <a:srgbClr val="FFC000"/>
              </a:gs>
            </a:gsLst>
            <a:path path="circle">
              <a:fillToRect l="50000" t="130000" r="50000" b="-3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grpSp>
        <p:nvGrpSpPr>
          <p:cNvPr id="58" name="组合 57"/>
          <p:cNvGrpSpPr/>
          <p:nvPr/>
        </p:nvGrpSpPr>
        <p:grpSpPr>
          <a:xfrm>
            <a:off x="911424" y="1746580"/>
            <a:ext cx="3501296" cy="1799727"/>
            <a:chOff x="6624246" y="1809293"/>
            <a:chExt cx="3501296" cy="1799727"/>
          </a:xfrm>
        </p:grpSpPr>
        <p:sp>
          <p:nvSpPr>
            <p:cNvPr id="68" name="ïṧḷïḓê-文本框 2">
              <a:extLst/>
            </p:cNvPr>
            <p:cNvSpPr txBox="1"/>
            <p:nvPr/>
          </p:nvSpPr>
          <p:spPr>
            <a:xfrm>
              <a:off x="6624246" y="2050068"/>
              <a:ext cx="3501296" cy="727955"/>
            </a:xfrm>
            <a:prstGeom prst="rect">
              <a:avLst/>
            </a:prstGeom>
            <a:noFill/>
          </p:spPr>
          <p:txBody>
            <a:bodyPr wrap="square" lIns="90000" tIns="46800" rIns="90000" bIns="4680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b="1" dirty="0" smtClean="0">
                  <a:solidFill>
                    <a:schemeClr val="bg2">
                      <a:lumMod val="25000"/>
                    </a:schemeClr>
                  </a:solidFill>
                  <a:latin typeface="汉仪润圆-75W" panose="00020600040101010101" pitchFamily="18" charset="-122"/>
                  <a:ea typeface="汉仪润圆-75W" panose="00020600040101010101" pitchFamily="18" charset="-122"/>
                </a:rPr>
                <a:t>志愿服务的含义</a:t>
              </a:r>
              <a:endParaRPr lang="en-US" altLang="zh-CN" sz="2800" b="1" dirty="0" smtClean="0">
                <a:solidFill>
                  <a:schemeClr val="bg2">
                    <a:lumMod val="25000"/>
                  </a:schemeClr>
                </a:solidFill>
                <a:latin typeface="汉仪润圆-75W" panose="00020600040101010101" pitchFamily="18" charset="-122"/>
                <a:ea typeface="汉仪润圆-75W" panose="00020600040101010101" pitchFamily="18" charset="-122"/>
              </a:endParaRPr>
            </a:p>
          </p:txBody>
        </p:sp>
        <p:sp>
          <p:nvSpPr>
            <p:cNvPr id="69" name="ïṧḷïḓê-文本框 3">
              <a:extLst/>
            </p:cNvPr>
            <p:cNvSpPr txBox="1"/>
            <p:nvPr/>
          </p:nvSpPr>
          <p:spPr>
            <a:xfrm>
              <a:off x="6624246" y="1809293"/>
              <a:ext cx="3501296" cy="276999"/>
            </a:xfrm>
            <a:prstGeom prst="rect">
              <a:avLst/>
            </a:prstGeom>
            <a:noFill/>
          </p:spPr>
          <p:txBody>
            <a:bodyPr wrap="square" lIns="90000" tIns="46800" rIns="90000" bIns="46800"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00" dirty="0" smtClean="0">
                  <a:solidFill>
                    <a:schemeClr val="tx2">
                      <a:lumMod val="75000"/>
                    </a:schemeClr>
                  </a:solidFill>
                  <a:latin typeface="汉仪劲楷简" panose="00020600040101010101" pitchFamily="18" charset="-122"/>
                  <a:ea typeface="汉仪劲楷简" panose="00020600040101010101" pitchFamily="18" charset="-122"/>
                </a:rPr>
                <a:t>或许大小不同的文字错落的排版</a:t>
              </a:r>
              <a:endParaRPr lang="zh-CN" altLang="en-US" sz="1100" dirty="0">
                <a:solidFill>
                  <a:schemeClr val="tx2">
                    <a:lumMod val="75000"/>
                  </a:schemeClr>
                </a:solidFill>
                <a:latin typeface="汉仪劲楷简" panose="00020600040101010101" pitchFamily="18" charset="-122"/>
                <a:ea typeface="汉仪劲楷简" panose="00020600040101010101" pitchFamily="18" charset="-122"/>
              </a:endParaRPr>
            </a:p>
          </p:txBody>
        </p:sp>
        <p:sp>
          <p:nvSpPr>
            <p:cNvPr id="70" name="ïṧḷïḓê-文本框 4">
              <a:extLst/>
            </p:cNvPr>
            <p:cNvSpPr txBox="1"/>
            <p:nvPr/>
          </p:nvSpPr>
          <p:spPr>
            <a:xfrm>
              <a:off x="6624246" y="2778023"/>
              <a:ext cx="3501296" cy="830997"/>
            </a:xfrm>
            <a:prstGeom prst="rect">
              <a:avLst/>
            </a:prstGeom>
            <a:noFill/>
          </p:spPr>
          <p:txBody>
            <a:bodyPr wrap="square" lIns="90000" tIns="46800" rIns="90000" bIns="46800" anchor="ctr">
              <a:normAutofit fontScale="85000"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a:solidFill>
                    <a:schemeClr val="tx2">
                      <a:lumMod val="75000"/>
                    </a:schemeClr>
                  </a:solidFill>
                  <a:latin typeface="汉仪劲楷简" panose="00020600040101010101" pitchFamily="18" charset="-122"/>
                  <a:ea typeface="汉仪劲楷简" panose="00020600040101010101" pitchFamily="18" charset="-122"/>
                </a:rPr>
                <a:t>是指任何人自愿贡献个人的时间和精力，在不为物质报酬的前提下，为推动人类发展、社会进步和社会福利事业而提供的服务。</a:t>
              </a:r>
            </a:p>
          </p:txBody>
        </p:sp>
      </p:grpSp>
      <p:grpSp>
        <p:nvGrpSpPr>
          <p:cNvPr id="59" name="组合 58"/>
          <p:cNvGrpSpPr/>
          <p:nvPr/>
        </p:nvGrpSpPr>
        <p:grpSpPr>
          <a:xfrm>
            <a:off x="1191676" y="4635412"/>
            <a:ext cx="2140566" cy="908538"/>
            <a:chOff x="3575720" y="4462582"/>
            <a:chExt cx="2140566" cy="908538"/>
          </a:xfrm>
        </p:grpSpPr>
        <p:sp>
          <p:nvSpPr>
            <p:cNvPr id="66" name="ïṧḷïḓê-Rectangle 30">
              <a:extLst/>
            </p:cNvPr>
            <p:cNvSpPr>
              <a:spLocks/>
            </p:cNvSpPr>
            <p:nvPr/>
          </p:nvSpPr>
          <p:spPr bwMode="auto">
            <a:xfrm>
              <a:off x="3575720" y="4813721"/>
              <a:ext cx="2140566" cy="557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hangingPunct="1">
                <a:lnSpc>
                  <a:spcPct val="120000"/>
                </a:lnSpc>
                <a:spcBef>
                  <a:spcPct val="0"/>
                </a:spcBef>
                <a:buFontTx/>
                <a:buNone/>
              </a:pPr>
              <a:r>
                <a:rPr lang="zh-CN" altLang="en-US" sz="1000" dirty="0" smtClean="0"/>
                <a:t>此部分内容作为文字排版占位显示</a:t>
              </a:r>
              <a:br>
                <a:rPr lang="zh-CN" altLang="en-US" sz="1000" dirty="0" smtClean="0"/>
              </a:br>
              <a:r>
                <a:rPr lang="zh-CN" altLang="en-US" sz="1000" dirty="0" smtClean="0"/>
                <a:t> （建议使用主题字体）</a:t>
              </a:r>
              <a:endParaRPr lang="zh-CN" altLang="en-US" sz="1000" dirty="0"/>
            </a:p>
          </p:txBody>
        </p:sp>
        <p:sp>
          <p:nvSpPr>
            <p:cNvPr id="67" name="ïṧḷïḓê-TextBox 31">
              <a:extLst/>
            </p:cNvPr>
            <p:cNvSpPr txBox="1">
              <a:spLocks/>
            </p:cNvSpPr>
            <p:nvPr/>
          </p:nvSpPr>
          <p:spPr bwMode="auto">
            <a:xfrm>
              <a:off x="3575720" y="4462582"/>
              <a:ext cx="2140566" cy="351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hangingPunct="1">
                <a:spcBef>
                  <a:spcPct val="0"/>
                </a:spcBef>
                <a:buFontTx/>
                <a:buNone/>
              </a:pPr>
              <a:r>
                <a:rPr lang="zh-CN" altLang="en-US" sz="1800" b="1" dirty="0" smtClean="0">
                  <a:solidFill>
                    <a:schemeClr val="accent1">
                      <a:lumMod val="60000"/>
                      <a:lumOff val="40000"/>
                    </a:schemeClr>
                  </a:solidFill>
                  <a:latin typeface="汉仪润圆-75W" panose="00020600040101010101" pitchFamily="18" charset="-122"/>
                  <a:ea typeface="汉仪润圆-75W" panose="00020600040101010101" pitchFamily="18" charset="-122"/>
                </a:rPr>
                <a:t>价值意义</a:t>
              </a:r>
              <a:endParaRPr lang="zh-CN" altLang="en-US" sz="1800" b="1" dirty="0">
                <a:solidFill>
                  <a:schemeClr val="accent1">
                    <a:lumMod val="60000"/>
                    <a:lumOff val="40000"/>
                  </a:schemeClr>
                </a:solidFill>
                <a:latin typeface="汉仪润圆-75W" panose="00020600040101010101" pitchFamily="18" charset="-122"/>
                <a:ea typeface="汉仪润圆-75W" panose="00020600040101010101" pitchFamily="18" charset="-122"/>
              </a:endParaRPr>
            </a:p>
          </p:txBody>
        </p:sp>
      </p:grpSp>
      <p:grpSp>
        <p:nvGrpSpPr>
          <p:cNvPr id="60" name="组合 59"/>
          <p:cNvGrpSpPr/>
          <p:nvPr/>
        </p:nvGrpSpPr>
        <p:grpSpPr>
          <a:xfrm>
            <a:off x="4046516" y="4635412"/>
            <a:ext cx="2119518" cy="908538"/>
            <a:chOff x="6430560" y="4384302"/>
            <a:chExt cx="2119518" cy="908538"/>
          </a:xfrm>
        </p:grpSpPr>
        <p:sp>
          <p:nvSpPr>
            <p:cNvPr id="64" name="ïṧḷïḓê-Rectangle 30">
              <a:extLst/>
            </p:cNvPr>
            <p:cNvSpPr>
              <a:spLocks/>
            </p:cNvSpPr>
            <p:nvPr/>
          </p:nvSpPr>
          <p:spPr bwMode="auto">
            <a:xfrm>
              <a:off x="6430560" y="4735441"/>
              <a:ext cx="2119518" cy="557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hangingPunct="1">
                <a:lnSpc>
                  <a:spcPct val="120000"/>
                </a:lnSpc>
                <a:spcBef>
                  <a:spcPct val="0"/>
                </a:spcBef>
                <a:buFontTx/>
                <a:buNone/>
              </a:pPr>
              <a:r>
                <a:rPr lang="zh-CN" altLang="en-US" sz="1000" dirty="0" smtClean="0"/>
                <a:t>此部分内容作为文字排版占位显示</a:t>
              </a:r>
              <a:br>
                <a:rPr lang="zh-CN" altLang="en-US" sz="1000" dirty="0" smtClean="0"/>
              </a:br>
              <a:r>
                <a:rPr lang="zh-CN" altLang="en-US" sz="1000" dirty="0" smtClean="0"/>
                <a:t> （建议使用主题字体）</a:t>
              </a:r>
              <a:endParaRPr lang="zh-CN" altLang="en-US" sz="1000" dirty="0"/>
            </a:p>
          </p:txBody>
        </p:sp>
        <p:sp>
          <p:nvSpPr>
            <p:cNvPr id="65" name="ïṧḷïḓê-TextBox 31">
              <a:extLst/>
            </p:cNvPr>
            <p:cNvSpPr txBox="1">
              <a:spLocks/>
            </p:cNvSpPr>
            <p:nvPr/>
          </p:nvSpPr>
          <p:spPr bwMode="auto">
            <a:xfrm>
              <a:off x="6430560" y="4384302"/>
              <a:ext cx="2119518" cy="351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hangingPunct="1">
                <a:spcBef>
                  <a:spcPct val="0"/>
                </a:spcBef>
                <a:buFontTx/>
                <a:buNone/>
              </a:pPr>
              <a:r>
                <a:rPr lang="zh-CN" altLang="en-US" b="1" dirty="0" smtClean="0">
                  <a:solidFill>
                    <a:schemeClr val="accent1">
                      <a:lumMod val="60000"/>
                      <a:lumOff val="40000"/>
                    </a:schemeClr>
                  </a:solidFill>
                  <a:latin typeface="汉仪润圆-75W" panose="00020600040101010101" pitchFamily="18" charset="-122"/>
                  <a:ea typeface="汉仪润圆-75W" panose="00020600040101010101" pitchFamily="18" charset="-122"/>
                </a:rPr>
                <a:t>精神意义</a:t>
              </a:r>
              <a:endParaRPr lang="zh-CN" altLang="en-US" sz="1800" b="1" dirty="0">
                <a:solidFill>
                  <a:schemeClr val="accent1">
                    <a:lumMod val="60000"/>
                    <a:lumOff val="40000"/>
                  </a:schemeClr>
                </a:solidFill>
                <a:latin typeface="汉仪润圆-75W" panose="00020600040101010101" pitchFamily="18" charset="-122"/>
                <a:ea typeface="汉仪润圆-75W" panose="00020600040101010101" pitchFamily="18" charset="-122"/>
              </a:endParaRPr>
            </a:p>
          </p:txBody>
        </p:sp>
      </p:grpSp>
      <p:sp>
        <p:nvSpPr>
          <p:cNvPr id="62" name="ïṧḷïḓê-Freeform 14">
            <a:extLst/>
          </p:cNvPr>
          <p:cNvSpPr>
            <a:spLocks/>
          </p:cNvSpPr>
          <p:nvPr/>
        </p:nvSpPr>
        <p:spPr bwMode="auto">
          <a:xfrm>
            <a:off x="2009931" y="4037725"/>
            <a:ext cx="504056" cy="323731"/>
          </a:xfrm>
          <a:custGeom>
            <a:avLst/>
            <a:gdLst>
              <a:gd name="connsiteX0" fmla="*/ 376110 w 571292"/>
              <a:gd name="connsiteY0" fmla="*/ 312429 h 366914"/>
              <a:gd name="connsiteX1" fmla="*/ 460827 w 571292"/>
              <a:gd name="connsiteY1" fmla="*/ 346841 h 366914"/>
              <a:gd name="connsiteX2" fmla="*/ 545543 w 571292"/>
              <a:gd name="connsiteY2" fmla="*/ 312429 h 366914"/>
              <a:gd name="connsiteX3" fmla="*/ 545543 w 571292"/>
              <a:gd name="connsiteY3" fmla="*/ 333936 h 366914"/>
              <a:gd name="connsiteX4" fmla="*/ 460827 w 571292"/>
              <a:gd name="connsiteY4" fmla="*/ 366914 h 366914"/>
              <a:gd name="connsiteX5" fmla="*/ 376110 w 571292"/>
              <a:gd name="connsiteY5" fmla="*/ 333936 h 366914"/>
              <a:gd name="connsiteX6" fmla="*/ 376110 w 571292"/>
              <a:gd name="connsiteY6" fmla="*/ 279324 h 366914"/>
              <a:gd name="connsiteX7" fmla="*/ 460827 w 571292"/>
              <a:gd name="connsiteY7" fmla="*/ 312302 h 366914"/>
              <a:gd name="connsiteX8" fmla="*/ 545543 w 571292"/>
              <a:gd name="connsiteY8" fmla="*/ 279324 h 366914"/>
              <a:gd name="connsiteX9" fmla="*/ 545543 w 571292"/>
              <a:gd name="connsiteY9" fmla="*/ 299397 h 366914"/>
              <a:gd name="connsiteX10" fmla="*/ 460827 w 571292"/>
              <a:gd name="connsiteY10" fmla="*/ 333809 h 366914"/>
              <a:gd name="connsiteX11" fmla="*/ 376110 w 571292"/>
              <a:gd name="connsiteY11" fmla="*/ 299397 h 366914"/>
              <a:gd name="connsiteX12" fmla="*/ 272657 w 571292"/>
              <a:gd name="connsiteY12" fmla="*/ 268059 h 366914"/>
              <a:gd name="connsiteX13" fmla="*/ 357485 w 571292"/>
              <a:gd name="connsiteY13" fmla="*/ 302438 h 366914"/>
              <a:gd name="connsiteX14" fmla="*/ 363236 w 571292"/>
              <a:gd name="connsiteY14" fmla="*/ 302438 h 366914"/>
              <a:gd name="connsiteX15" fmla="*/ 363236 w 571292"/>
              <a:gd name="connsiteY15" fmla="*/ 323924 h 366914"/>
              <a:gd name="connsiteX16" fmla="*/ 357485 w 571292"/>
              <a:gd name="connsiteY16" fmla="*/ 323924 h 366914"/>
              <a:gd name="connsiteX17" fmla="*/ 272657 w 571292"/>
              <a:gd name="connsiteY17" fmla="*/ 289546 h 366914"/>
              <a:gd name="connsiteX18" fmla="*/ 376110 w 571292"/>
              <a:gd name="connsiteY18" fmla="*/ 245069 h 366914"/>
              <a:gd name="connsiteX19" fmla="*/ 460827 w 571292"/>
              <a:gd name="connsiteY19" fmla="*/ 279481 h 366914"/>
              <a:gd name="connsiteX20" fmla="*/ 545543 w 571292"/>
              <a:gd name="connsiteY20" fmla="*/ 245069 h 366914"/>
              <a:gd name="connsiteX21" fmla="*/ 545543 w 571292"/>
              <a:gd name="connsiteY21" fmla="*/ 266576 h 366914"/>
              <a:gd name="connsiteX22" fmla="*/ 460827 w 571292"/>
              <a:gd name="connsiteY22" fmla="*/ 299554 h 366914"/>
              <a:gd name="connsiteX23" fmla="*/ 376110 w 571292"/>
              <a:gd name="connsiteY23" fmla="*/ 266576 h 366914"/>
              <a:gd name="connsiteX24" fmla="*/ 272657 w 571292"/>
              <a:gd name="connsiteY24" fmla="*/ 234954 h 366914"/>
              <a:gd name="connsiteX25" fmla="*/ 357485 w 571292"/>
              <a:gd name="connsiteY25" fmla="*/ 267932 h 366914"/>
              <a:gd name="connsiteX26" fmla="*/ 363236 w 571292"/>
              <a:gd name="connsiteY26" fmla="*/ 267932 h 366914"/>
              <a:gd name="connsiteX27" fmla="*/ 363236 w 571292"/>
              <a:gd name="connsiteY27" fmla="*/ 289439 h 366914"/>
              <a:gd name="connsiteX28" fmla="*/ 357485 w 571292"/>
              <a:gd name="connsiteY28" fmla="*/ 289439 h 366914"/>
              <a:gd name="connsiteX29" fmla="*/ 272657 w 571292"/>
              <a:gd name="connsiteY29" fmla="*/ 255027 h 366914"/>
              <a:gd name="connsiteX30" fmla="*/ 272657 w 571292"/>
              <a:gd name="connsiteY30" fmla="*/ 200699 h 366914"/>
              <a:gd name="connsiteX31" fmla="*/ 357485 w 571292"/>
              <a:gd name="connsiteY31" fmla="*/ 235078 h 366914"/>
              <a:gd name="connsiteX32" fmla="*/ 363236 w 571292"/>
              <a:gd name="connsiteY32" fmla="*/ 235078 h 366914"/>
              <a:gd name="connsiteX33" fmla="*/ 363236 w 571292"/>
              <a:gd name="connsiteY33" fmla="*/ 256564 h 366914"/>
              <a:gd name="connsiteX34" fmla="*/ 357485 w 571292"/>
              <a:gd name="connsiteY34" fmla="*/ 256564 h 366914"/>
              <a:gd name="connsiteX35" fmla="*/ 272657 w 571292"/>
              <a:gd name="connsiteY35" fmla="*/ 222186 h 366914"/>
              <a:gd name="connsiteX36" fmla="*/ 460827 w 571292"/>
              <a:gd name="connsiteY36" fmla="*/ 199173 h 366914"/>
              <a:gd name="connsiteX37" fmla="*/ 384725 w 571292"/>
              <a:gd name="connsiteY37" fmla="*/ 223507 h 366914"/>
              <a:gd name="connsiteX38" fmla="*/ 460827 w 571292"/>
              <a:gd name="connsiteY38" fmla="*/ 249273 h 366914"/>
              <a:gd name="connsiteX39" fmla="*/ 536928 w 571292"/>
              <a:gd name="connsiteY39" fmla="*/ 223507 h 366914"/>
              <a:gd name="connsiteX40" fmla="*/ 460827 w 571292"/>
              <a:gd name="connsiteY40" fmla="*/ 199173 h 366914"/>
              <a:gd name="connsiteX41" fmla="*/ 460827 w 571292"/>
              <a:gd name="connsiteY41" fmla="*/ 190584 h 366914"/>
              <a:gd name="connsiteX42" fmla="*/ 545543 w 571292"/>
              <a:gd name="connsiteY42" fmla="*/ 223507 h 366914"/>
              <a:gd name="connsiteX43" fmla="*/ 545543 w 571292"/>
              <a:gd name="connsiteY43" fmla="*/ 232096 h 366914"/>
              <a:gd name="connsiteX44" fmla="*/ 460827 w 571292"/>
              <a:gd name="connsiteY44" fmla="*/ 266450 h 366914"/>
              <a:gd name="connsiteX45" fmla="*/ 376110 w 571292"/>
              <a:gd name="connsiteY45" fmla="*/ 232096 h 366914"/>
              <a:gd name="connsiteX46" fmla="*/ 376110 w 571292"/>
              <a:gd name="connsiteY46" fmla="*/ 223507 h 366914"/>
              <a:gd name="connsiteX47" fmla="*/ 460827 w 571292"/>
              <a:gd name="connsiteY47" fmla="*/ 190584 h 366914"/>
              <a:gd name="connsiteX48" fmla="*/ 154950 w 571292"/>
              <a:gd name="connsiteY48" fmla="*/ 174721 h 366914"/>
              <a:gd name="connsiteX49" fmla="*/ 169433 w 571292"/>
              <a:gd name="connsiteY49" fmla="*/ 191901 h 366914"/>
              <a:gd name="connsiteX50" fmla="*/ 154950 w 571292"/>
              <a:gd name="connsiteY50" fmla="*/ 206217 h 366914"/>
              <a:gd name="connsiteX51" fmla="*/ 442091 w 571292"/>
              <a:gd name="connsiteY51" fmla="*/ 164835 h 366914"/>
              <a:gd name="connsiteX52" fmla="*/ 442091 w 571292"/>
              <a:gd name="connsiteY52" fmla="*/ 177664 h 366914"/>
              <a:gd name="connsiteX53" fmla="*/ 434964 w 571292"/>
              <a:gd name="connsiteY53" fmla="*/ 179089 h 366914"/>
              <a:gd name="connsiteX54" fmla="*/ 442091 w 571292"/>
              <a:gd name="connsiteY54" fmla="*/ 164835 h 366914"/>
              <a:gd name="connsiteX55" fmla="*/ 272657 w 571292"/>
              <a:gd name="connsiteY55" fmla="*/ 164835 h 366914"/>
              <a:gd name="connsiteX56" fmla="*/ 357385 w 571292"/>
              <a:gd name="connsiteY56" fmla="*/ 199214 h 366914"/>
              <a:gd name="connsiteX57" fmla="*/ 377490 w 571292"/>
              <a:gd name="connsiteY57" fmla="*/ 197781 h 366914"/>
              <a:gd name="connsiteX58" fmla="*/ 363129 w 571292"/>
              <a:gd name="connsiteY58" fmla="*/ 219268 h 366914"/>
              <a:gd name="connsiteX59" fmla="*/ 357385 w 571292"/>
              <a:gd name="connsiteY59" fmla="*/ 220700 h 366914"/>
              <a:gd name="connsiteX60" fmla="*/ 272657 w 571292"/>
              <a:gd name="connsiteY60" fmla="*/ 186322 h 366914"/>
              <a:gd name="connsiteX61" fmla="*/ 272657 w 571292"/>
              <a:gd name="connsiteY61" fmla="*/ 131730 h 366914"/>
              <a:gd name="connsiteX62" fmla="*/ 357374 w 571292"/>
              <a:gd name="connsiteY62" fmla="*/ 164708 h 366914"/>
              <a:gd name="connsiteX63" fmla="*/ 442090 w 571292"/>
              <a:gd name="connsiteY63" fmla="*/ 131730 h 366914"/>
              <a:gd name="connsiteX64" fmla="*/ 442090 w 571292"/>
              <a:gd name="connsiteY64" fmla="*/ 151803 h 366914"/>
              <a:gd name="connsiteX65" fmla="*/ 357374 w 571292"/>
              <a:gd name="connsiteY65" fmla="*/ 186215 h 366914"/>
              <a:gd name="connsiteX66" fmla="*/ 272657 w 571292"/>
              <a:gd name="connsiteY66" fmla="*/ 151803 h 366914"/>
              <a:gd name="connsiteX67" fmla="*/ 139317 w 571292"/>
              <a:gd name="connsiteY67" fmla="*/ 108741 h 366914"/>
              <a:gd name="connsiteX68" fmla="*/ 139317 w 571292"/>
              <a:gd name="connsiteY68" fmla="*/ 140467 h 366914"/>
              <a:gd name="connsiteX69" fmla="*/ 124834 w 571292"/>
              <a:gd name="connsiteY69" fmla="*/ 123162 h 366914"/>
              <a:gd name="connsiteX70" fmla="*/ 139317 w 571292"/>
              <a:gd name="connsiteY70" fmla="*/ 108741 h 366914"/>
              <a:gd name="connsiteX71" fmla="*/ 272657 w 571292"/>
              <a:gd name="connsiteY71" fmla="*/ 97476 h 366914"/>
              <a:gd name="connsiteX72" fmla="*/ 357374 w 571292"/>
              <a:gd name="connsiteY72" fmla="*/ 131854 h 366914"/>
              <a:gd name="connsiteX73" fmla="*/ 442090 w 571292"/>
              <a:gd name="connsiteY73" fmla="*/ 97476 h 366914"/>
              <a:gd name="connsiteX74" fmla="*/ 442090 w 571292"/>
              <a:gd name="connsiteY74" fmla="*/ 118962 h 366914"/>
              <a:gd name="connsiteX75" fmla="*/ 357374 w 571292"/>
              <a:gd name="connsiteY75" fmla="*/ 153341 h 366914"/>
              <a:gd name="connsiteX76" fmla="*/ 272657 w 571292"/>
              <a:gd name="connsiteY76" fmla="*/ 118962 h 366914"/>
              <a:gd name="connsiteX77" fmla="*/ 139175 w 571292"/>
              <a:gd name="connsiteY77" fmla="*/ 65864 h 366914"/>
              <a:gd name="connsiteX78" fmla="*/ 139175 w 571292"/>
              <a:gd name="connsiteY78" fmla="*/ 85922 h 366914"/>
              <a:gd name="connsiteX79" fmla="*/ 110460 w 571292"/>
              <a:gd name="connsiteY79" fmla="*/ 98817 h 366914"/>
              <a:gd name="connsiteX80" fmla="*/ 98973 w 571292"/>
              <a:gd name="connsiteY80" fmla="*/ 124606 h 366914"/>
              <a:gd name="connsiteX81" fmla="*/ 107588 w 571292"/>
              <a:gd name="connsiteY81" fmla="*/ 150395 h 366914"/>
              <a:gd name="connsiteX82" fmla="*/ 139175 w 571292"/>
              <a:gd name="connsiteY82" fmla="*/ 169020 h 366914"/>
              <a:gd name="connsiteX83" fmla="*/ 139175 w 571292"/>
              <a:gd name="connsiteY83" fmla="*/ 206271 h 366914"/>
              <a:gd name="connsiteX84" fmla="*/ 119074 w 571292"/>
              <a:gd name="connsiteY84" fmla="*/ 201973 h 366914"/>
              <a:gd name="connsiteX85" fmla="*/ 101845 w 571292"/>
              <a:gd name="connsiteY85" fmla="*/ 193377 h 366914"/>
              <a:gd name="connsiteX86" fmla="*/ 101845 w 571292"/>
              <a:gd name="connsiteY86" fmla="*/ 220599 h 366914"/>
              <a:gd name="connsiteX87" fmla="*/ 139175 w 571292"/>
              <a:gd name="connsiteY87" fmla="*/ 230628 h 366914"/>
              <a:gd name="connsiteX88" fmla="*/ 139175 w 571292"/>
              <a:gd name="connsiteY88" fmla="*/ 252118 h 366914"/>
              <a:gd name="connsiteX89" fmla="*/ 154969 w 571292"/>
              <a:gd name="connsiteY89" fmla="*/ 252118 h 366914"/>
              <a:gd name="connsiteX90" fmla="*/ 154969 w 571292"/>
              <a:gd name="connsiteY90" fmla="*/ 229195 h 366914"/>
              <a:gd name="connsiteX91" fmla="*/ 185121 w 571292"/>
              <a:gd name="connsiteY91" fmla="*/ 216300 h 366914"/>
              <a:gd name="connsiteX92" fmla="*/ 195172 w 571292"/>
              <a:gd name="connsiteY92" fmla="*/ 190511 h 366914"/>
              <a:gd name="connsiteX93" fmla="*/ 186557 w 571292"/>
              <a:gd name="connsiteY93" fmla="*/ 164722 h 366914"/>
              <a:gd name="connsiteX94" fmla="*/ 154969 w 571292"/>
              <a:gd name="connsiteY94" fmla="*/ 147529 h 366914"/>
              <a:gd name="connsiteX95" fmla="*/ 154969 w 571292"/>
              <a:gd name="connsiteY95" fmla="*/ 108846 h 366914"/>
              <a:gd name="connsiteX96" fmla="*/ 186557 w 571292"/>
              <a:gd name="connsiteY96" fmla="*/ 118875 h 366914"/>
              <a:gd name="connsiteX97" fmla="*/ 186557 w 571292"/>
              <a:gd name="connsiteY97" fmla="*/ 91653 h 366914"/>
              <a:gd name="connsiteX98" fmla="*/ 154969 w 571292"/>
              <a:gd name="connsiteY98" fmla="*/ 84490 h 366914"/>
              <a:gd name="connsiteX99" fmla="*/ 154969 w 571292"/>
              <a:gd name="connsiteY99" fmla="*/ 65864 h 366914"/>
              <a:gd name="connsiteX100" fmla="*/ 272657 w 571292"/>
              <a:gd name="connsiteY100" fmla="*/ 64371 h 366914"/>
              <a:gd name="connsiteX101" fmla="*/ 357374 w 571292"/>
              <a:gd name="connsiteY101" fmla="*/ 98783 h 366914"/>
              <a:gd name="connsiteX102" fmla="*/ 442090 w 571292"/>
              <a:gd name="connsiteY102" fmla="*/ 64371 h 366914"/>
              <a:gd name="connsiteX103" fmla="*/ 442090 w 571292"/>
              <a:gd name="connsiteY103" fmla="*/ 84444 h 366914"/>
              <a:gd name="connsiteX104" fmla="*/ 357374 w 571292"/>
              <a:gd name="connsiteY104" fmla="*/ 118856 h 366914"/>
              <a:gd name="connsiteX105" fmla="*/ 272657 w 571292"/>
              <a:gd name="connsiteY105" fmla="*/ 84444 h 366914"/>
              <a:gd name="connsiteX106" fmla="*/ 454965 w 571292"/>
              <a:gd name="connsiteY106" fmla="*/ 25748 h 366914"/>
              <a:gd name="connsiteX107" fmla="*/ 545544 w 571292"/>
              <a:gd name="connsiteY107" fmla="*/ 25748 h 366914"/>
              <a:gd name="connsiteX108" fmla="*/ 545544 w 571292"/>
              <a:gd name="connsiteY108" fmla="*/ 193342 h 366914"/>
              <a:gd name="connsiteX109" fmla="*/ 460716 w 571292"/>
              <a:gd name="connsiteY109" fmla="*/ 173288 h 366914"/>
              <a:gd name="connsiteX110" fmla="*/ 459278 w 571292"/>
              <a:gd name="connsiteY110" fmla="*/ 173288 h 366914"/>
              <a:gd name="connsiteX111" fmla="*/ 459278 w 571292"/>
              <a:gd name="connsiteY111" fmla="*/ 42937 h 366914"/>
              <a:gd name="connsiteX112" fmla="*/ 454965 w 571292"/>
              <a:gd name="connsiteY112" fmla="*/ 25748 h 366914"/>
              <a:gd name="connsiteX113" fmla="*/ 25748 w 571292"/>
              <a:gd name="connsiteY113" fmla="*/ 25748 h 366914"/>
              <a:gd name="connsiteX114" fmla="*/ 259782 w 571292"/>
              <a:gd name="connsiteY114" fmla="*/ 25748 h 366914"/>
              <a:gd name="connsiteX115" fmla="*/ 255475 w 571292"/>
              <a:gd name="connsiteY115" fmla="*/ 42941 h 366914"/>
              <a:gd name="connsiteX116" fmla="*/ 255475 w 571292"/>
              <a:gd name="connsiteY116" fmla="*/ 285071 h 366914"/>
              <a:gd name="connsiteX117" fmla="*/ 25748 w 571292"/>
              <a:gd name="connsiteY117" fmla="*/ 285071 h 366914"/>
              <a:gd name="connsiteX118" fmla="*/ 357374 w 571292"/>
              <a:gd name="connsiteY118" fmla="*/ 17121 h 366914"/>
              <a:gd name="connsiteX119" fmla="*/ 281272 w 571292"/>
              <a:gd name="connsiteY119" fmla="*/ 42965 h 366914"/>
              <a:gd name="connsiteX120" fmla="*/ 357374 w 571292"/>
              <a:gd name="connsiteY120" fmla="*/ 68808 h 366914"/>
              <a:gd name="connsiteX121" fmla="*/ 433475 w 571292"/>
              <a:gd name="connsiteY121" fmla="*/ 42965 h 366914"/>
              <a:gd name="connsiteX122" fmla="*/ 357374 w 571292"/>
              <a:gd name="connsiteY122" fmla="*/ 17121 h 366914"/>
              <a:gd name="connsiteX123" fmla="*/ 357374 w 571292"/>
              <a:gd name="connsiteY123" fmla="*/ 8506 h 366914"/>
              <a:gd name="connsiteX124" fmla="*/ 442090 w 571292"/>
              <a:gd name="connsiteY124" fmla="*/ 42965 h 366914"/>
              <a:gd name="connsiteX125" fmla="*/ 442090 w 571292"/>
              <a:gd name="connsiteY125" fmla="*/ 51579 h 366914"/>
              <a:gd name="connsiteX126" fmla="*/ 357374 w 571292"/>
              <a:gd name="connsiteY126" fmla="*/ 84602 h 366914"/>
              <a:gd name="connsiteX127" fmla="*/ 272657 w 571292"/>
              <a:gd name="connsiteY127" fmla="*/ 51579 h 366914"/>
              <a:gd name="connsiteX128" fmla="*/ 272657 w 571292"/>
              <a:gd name="connsiteY128" fmla="*/ 42965 h 366914"/>
              <a:gd name="connsiteX129" fmla="*/ 357374 w 571292"/>
              <a:gd name="connsiteY129" fmla="*/ 8506 h 366914"/>
              <a:gd name="connsiteX130" fmla="*/ 414963 w 571292"/>
              <a:gd name="connsiteY130" fmla="*/ 0 h 366914"/>
              <a:gd name="connsiteX131" fmla="*/ 571292 w 571292"/>
              <a:gd name="connsiteY131" fmla="*/ 0 h 366914"/>
              <a:gd name="connsiteX132" fmla="*/ 571292 w 571292"/>
              <a:gd name="connsiteY132" fmla="*/ 311049 h 366914"/>
              <a:gd name="connsiteX133" fmla="*/ 561253 w 571292"/>
              <a:gd name="connsiteY133" fmla="*/ 311049 h 366914"/>
              <a:gd name="connsiteX134" fmla="*/ 562687 w 571292"/>
              <a:gd name="connsiteY134" fmla="*/ 299582 h 366914"/>
              <a:gd name="connsiteX135" fmla="*/ 562687 w 571292"/>
              <a:gd name="connsiteY135" fmla="*/ 279514 h 366914"/>
              <a:gd name="connsiteX136" fmla="*/ 561253 w 571292"/>
              <a:gd name="connsiteY136" fmla="*/ 279514 h 366914"/>
              <a:gd name="connsiteX137" fmla="*/ 562687 w 571292"/>
              <a:gd name="connsiteY137" fmla="*/ 266614 h 366914"/>
              <a:gd name="connsiteX138" fmla="*/ 562687 w 571292"/>
              <a:gd name="connsiteY138" fmla="*/ 245112 h 366914"/>
              <a:gd name="connsiteX139" fmla="*/ 559818 w 571292"/>
              <a:gd name="connsiteY139" fmla="*/ 245112 h 366914"/>
              <a:gd name="connsiteX140" fmla="*/ 562687 w 571292"/>
              <a:gd name="connsiteY140" fmla="*/ 232212 h 366914"/>
              <a:gd name="connsiteX141" fmla="*/ 562687 w 571292"/>
              <a:gd name="connsiteY141" fmla="*/ 223611 h 366914"/>
              <a:gd name="connsiteX142" fmla="*/ 554082 w 571292"/>
              <a:gd name="connsiteY142" fmla="*/ 202110 h 366914"/>
              <a:gd name="connsiteX143" fmla="*/ 554082 w 571292"/>
              <a:gd name="connsiteY143" fmla="*/ 17201 h 366914"/>
              <a:gd name="connsiteX144" fmla="*/ 447950 w 571292"/>
              <a:gd name="connsiteY144" fmla="*/ 17201 h 366914"/>
              <a:gd name="connsiteX145" fmla="*/ 414963 w 571292"/>
              <a:gd name="connsiteY145" fmla="*/ 0 h 366914"/>
              <a:gd name="connsiteX146" fmla="*/ 0 w 571292"/>
              <a:gd name="connsiteY146" fmla="*/ 0 h 366914"/>
              <a:gd name="connsiteX147" fmla="*/ 300015 w 571292"/>
              <a:gd name="connsiteY147" fmla="*/ 0 h 366914"/>
              <a:gd name="connsiteX148" fmla="*/ 266999 w 571292"/>
              <a:gd name="connsiteY148" fmla="*/ 17201 h 366914"/>
              <a:gd name="connsiteX149" fmla="*/ 17226 w 571292"/>
              <a:gd name="connsiteY149" fmla="*/ 17201 h 366914"/>
              <a:gd name="connsiteX150" fmla="*/ 17226 w 571292"/>
              <a:gd name="connsiteY150" fmla="*/ 293848 h 366914"/>
              <a:gd name="connsiteX151" fmla="*/ 255515 w 571292"/>
              <a:gd name="connsiteY151" fmla="*/ 293848 h 366914"/>
              <a:gd name="connsiteX152" fmla="*/ 264128 w 571292"/>
              <a:gd name="connsiteY152" fmla="*/ 311049 h 366914"/>
              <a:gd name="connsiteX153" fmla="*/ 0 w 571292"/>
              <a:gd name="connsiteY153" fmla="*/ 311049 h 366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Lst>
            <a:rect l="l" t="t" r="r" b="b"/>
            <a:pathLst>
              <a:path w="571292" h="366914">
                <a:moveTo>
                  <a:pt x="376110" y="312429"/>
                </a:moveTo>
                <a:cubicBezTo>
                  <a:pt x="376110" y="331069"/>
                  <a:pt x="414879" y="346841"/>
                  <a:pt x="460827" y="346841"/>
                </a:cubicBezTo>
                <a:cubicBezTo>
                  <a:pt x="508210" y="346841"/>
                  <a:pt x="545543" y="331069"/>
                  <a:pt x="545543" y="312429"/>
                </a:cubicBezTo>
                <a:lnTo>
                  <a:pt x="545543" y="333936"/>
                </a:lnTo>
                <a:cubicBezTo>
                  <a:pt x="545543" y="352576"/>
                  <a:pt x="508210" y="366914"/>
                  <a:pt x="460827" y="366914"/>
                </a:cubicBezTo>
                <a:cubicBezTo>
                  <a:pt x="414879" y="366914"/>
                  <a:pt x="376110" y="352576"/>
                  <a:pt x="376110" y="333936"/>
                </a:cubicBezTo>
                <a:close/>
                <a:moveTo>
                  <a:pt x="376110" y="279324"/>
                </a:moveTo>
                <a:cubicBezTo>
                  <a:pt x="376110" y="297964"/>
                  <a:pt x="414879" y="312302"/>
                  <a:pt x="460827" y="312302"/>
                </a:cubicBezTo>
                <a:cubicBezTo>
                  <a:pt x="508210" y="312302"/>
                  <a:pt x="545543" y="297964"/>
                  <a:pt x="545543" y="279324"/>
                </a:cubicBezTo>
                <a:lnTo>
                  <a:pt x="545543" y="299397"/>
                </a:lnTo>
                <a:cubicBezTo>
                  <a:pt x="545543" y="318037"/>
                  <a:pt x="508210" y="333809"/>
                  <a:pt x="460827" y="333809"/>
                </a:cubicBezTo>
                <a:cubicBezTo>
                  <a:pt x="414879" y="333809"/>
                  <a:pt x="376110" y="318037"/>
                  <a:pt x="376110" y="299397"/>
                </a:cubicBezTo>
                <a:close/>
                <a:moveTo>
                  <a:pt x="272657" y="268059"/>
                </a:moveTo>
                <a:cubicBezTo>
                  <a:pt x="272657" y="286681"/>
                  <a:pt x="310039" y="302438"/>
                  <a:pt x="357485" y="302438"/>
                </a:cubicBezTo>
                <a:cubicBezTo>
                  <a:pt x="358923" y="302438"/>
                  <a:pt x="361798" y="302438"/>
                  <a:pt x="363236" y="302438"/>
                </a:cubicBezTo>
                <a:lnTo>
                  <a:pt x="363236" y="323924"/>
                </a:lnTo>
                <a:cubicBezTo>
                  <a:pt x="361798" y="323924"/>
                  <a:pt x="358923" y="323924"/>
                  <a:pt x="357485" y="323924"/>
                </a:cubicBezTo>
                <a:cubicBezTo>
                  <a:pt x="310039" y="323924"/>
                  <a:pt x="272657" y="308167"/>
                  <a:pt x="272657" y="289546"/>
                </a:cubicBezTo>
                <a:close/>
                <a:moveTo>
                  <a:pt x="376110" y="245069"/>
                </a:moveTo>
                <a:cubicBezTo>
                  <a:pt x="376110" y="263709"/>
                  <a:pt x="414879" y="279481"/>
                  <a:pt x="460827" y="279481"/>
                </a:cubicBezTo>
                <a:cubicBezTo>
                  <a:pt x="508210" y="279481"/>
                  <a:pt x="545543" y="263709"/>
                  <a:pt x="545543" y="245069"/>
                </a:cubicBezTo>
                <a:lnTo>
                  <a:pt x="545543" y="266576"/>
                </a:lnTo>
                <a:cubicBezTo>
                  <a:pt x="545543" y="285216"/>
                  <a:pt x="508210" y="299554"/>
                  <a:pt x="460827" y="299554"/>
                </a:cubicBezTo>
                <a:cubicBezTo>
                  <a:pt x="414879" y="299554"/>
                  <a:pt x="376110" y="285216"/>
                  <a:pt x="376110" y="266576"/>
                </a:cubicBezTo>
                <a:close/>
                <a:moveTo>
                  <a:pt x="272657" y="234954"/>
                </a:moveTo>
                <a:cubicBezTo>
                  <a:pt x="272657" y="253594"/>
                  <a:pt x="310039" y="267932"/>
                  <a:pt x="357485" y="267932"/>
                </a:cubicBezTo>
                <a:cubicBezTo>
                  <a:pt x="358923" y="267932"/>
                  <a:pt x="361798" y="267932"/>
                  <a:pt x="363236" y="267932"/>
                </a:cubicBezTo>
                <a:lnTo>
                  <a:pt x="363236" y="289439"/>
                </a:lnTo>
                <a:cubicBezTo>
                  <a:pt x="361798" y="289439"/>
                  <a:pt x="358923" y="289439"/>
                  <a:pt x="357485" y="289439"/>
                </a:cubicBezTo>
                <a:cubicBezTo>
                  <a:pt x="310039" y="289439"/>
                  <a:pt x="272657" y="275101"/>
                  <a:pt x="272657" y="255027"/>
                </a:cubicBezTo>
                <a:close/>
                <a:moveTo>
                  <a:pt x="272657" y="200699"/>
                </a:moveTo>
                <a:cubicBezTo>
                  <a:pt x="272657" y="219321"/>
                  <a:pt x="310039" y="235078"/>
                  <a:pt x="357485" y="235078"/>
                </a:cubicBezTo>
                <a:cubicBezTo>
                  <a:pt x="358923" y="235078"/>
                  <a:pt x="361798" y="235078"/>
                  <a:pt x="363236" y="235078"/>
                </a:cubicBezTo>
                <a:lnTo>
                  <a:pt x="363236" y="256564"/>
                </a:lnTo>
                <a:cubicBezTo>
                  <a:pt x="361798" y="256564"/>
                  <a:pt x="358923" y="256564"/>
                  <a:pt x="357485" y="256564"/>
                </a:cubicBezTo>
                <a:cubicBezTo>
                  <a:pt x="310039" y="256564"/>
                  <a:pt x="272657" y="240807"/>
                  <a:pt x="272657" y="222186"/>
                </a:cubicBezTo>
                <a:close/>
                <a:moveTo>
                  <a:pt x="460827" y="199173"/>
                </a:moveTo>
                <a:cubicBezTo>
                  <a:pt x="414879" y="199173"/>
                  <a:pt x="384725" y="213487"/>
                  <a:pt x="384725" y="223507"/>
                </a:cubicBezTo>
                <a:cubicBezTo>
                  <a:pt x="384725" y="234959"/>
                  <a:pt x="414879" y="249273"/>
                  <a:pt x="460827" y="249273"/>
                </a:cubicBezTo>
                <a:cubicBezTo>
                  <a:pt x="508210" y="249273"/>
                  <a:pt x="536928" y="234959"/>
                  <a:pt x="536928" y="223507"/>
                </a:cubicBezTo>
                <a:cubicBezTo>
                  <a:pt x="536928" y="213487"/>
                  <a:pt x="508210" y="199173"/>
                  <a:pt x="460827" y="199173"/>
                </a:cubicBezTo>
                <a:close/>
                <a:moveTo>
                  <a:pt x="460827" y="190584"/>
                </a:moveTo>
                <a:cubicBezTo>
                  <a:pt x="508210" y="190584"/>
                  <a:pt x="545543" y="204898"/>
                  <a:pt x="545543" y="223507"/>
                </a:cubicBezTo>
                <a:lnTo>
                  <a:pt x="545543" y="232096"/>
                </a:lnTo>
                <a:cubicBezTo>
                  <a:pt x="545543" y="250704"/>
                  <a:pt x="508210" y="266450"/>
                  <a:pt x="460827" y="266450"/>
                </a:cubicBezTo>
                <a:cubicBezTo>
                  <a:pt x="414879" y="266450"/>
                  <a:pt x="376110" y="250704"/>
                  <a:pt x="376110" y="232096"/>
                </a:cubicBezTo>
                <a:lnTo>
                  <a:pt x="376110" y="223507"/>
                </a:lnTo>
                <a:cubicBezTo>
                  <a:pt x="376110" y="204898"/>
                  <a:pt x="414879" y="190584"/>
                  <a:pt x="460827" y="190584"/>
                </a:cubicBezTo>
                <a:close/>
                <a:moveTo>
                  <a:pt x="154950" y="174721"/>
                </a:moveTo>
                <a:cubicBezTo>
                  <a:pt x="163640" y="179016"/>
                  <a:pt x="169433" y="184743"/>
                  <a:pt x="169433" y="191901"/>
                </a:cubicBezTo>
                <a:cubicBezTo>
                  <a:pt x="169433" y="199059"/>
                  <a:pt x="163640" y="204785"/>
                  <a:pt x="154950" y="206217"/>
                </a:cubicBezTo>
                <a:close/>
                <a:moveTo>
                  <a:pt x="442091" y="164835"/>
                </a:moveTo>
                <a:lnTo>
                  <a:pt x="442091" y="177664"/>
                </a:lnTo>
                <a:cubicBezTo>
                  <a:pt x="440666" y="177664"/>
                  <a:pt x="437815" y="179089"/>
                  <a:pt x="434964" y="179089"/>
                </a:cubicBezTo>
                <a:cubicBezTo>
                  <a:pt x="439240" y="174813"/>
                  <a:pt x="442091" y="170537"/>
                  <a:pt x="442091" y="164835"/>
                </a:cubicBezTo>
                <a:close/>
                <a:moveTo>
                  <a:pt x="272657" y="164835"/>
                </a:moveTo>
                <a:cubicBezTo>
                  <a:pt x="272657" y="183457"/>
                  <a:pt x="309995" y="199214"/>
                  <a:pt x="357385" y="199214"/>
                </a:cubicBezTo>
                <a:cubicBezTo>
                  <a:pt x="364566" y="199214"/>
                  <a:pt x="371746" y="199214"/>
                  <a:pt x="377490" y="197781"/>
                </a:cubicBezTo>
                <a:cubicBezTo>
                  <a:pt x="370310" y="203511"/>
                  <a:pt x="364566" y="212105"/>
                  <a:pt x="363129" y="219268"/>
                </a:cubicBezTo>
                <a:cubicBezTo>
                  <a:pt x="361693" y="220700"/>
                  <a:pt x="360257" y="220700"/>
                  <a:pt x="357385" y="220700"/>
                </a:cubicBezTo>
                <a:cubicBezTo>
                  <a:pt x="309995" y="220700"/>
                  <a:pt x="272657" y="204943"/>
                  <a:pt x="272657" y="186322"/>
                </a:cubicBezTo>
                <a:close/>
                <a:moveTo>
                  <a:pt x="272657" y="131730"/>
                </a:moveTo>
                <a:cubicBezTo>
                  <a:pt x="272657" y="150370"/>
                  <a:pt x="309990" y="164708"/>
                  <a:pt x="357374" y="164708"/>
                </a:cubicBezTo>
                <a:cubicBezTo>
                  <a:pt x="404757" y="164708"/>
                  <a:pt x="442090" y="150370"/>
                  <a:pt x="442090" y="131730"/>
                </a:cubicBezTo>
                <a:lnTo>
                  <a:pt x="442090" y="151803"/>
                </a:lnTo>
                <a:cubicBezTo>
                  <a:pt x="442090" y="171877"/>
                  <a:pt x="404757" y="186215"/>
                  <a:pt x="357374" y="186215"/>
                </a:cubicBezTo>
                <a:cubicBezTo>
                  <a:pt x="309990" y="186215"/>
                  <a:pt x="272657" y="171877"/>
                  <a:pt x="272657" y="151803"/>
                </a:cubicBezTo>
                <a:close/>
                <a:moveTo>
                  <a:pt x="139317" y="108741"/>
                </a:moveTo>
                <a:lnTo>
                  <a:pt x="139317" y="140467"/>
                </a:lnTo>
                <a:cubicBezTo>
                  <a:pt x="130627" y="136141"/>
                  <a:pt x="124834" y="130372"/>
                  <a:pt x="124834" y="123162"/>
                </a:cubicBezTo>
                <a:cubicBezTo>
                  <a:pt x="124834" y="115951"/>
                  <a:pt x="130627" y="110183"/>
                  <a:pt x="139317" y="108741"/>
                </a:cubicBezTo>
                <a:close/>
                <a:moveTo>
                  <a:pt x="272657" y="97476"/>
                </a:moveTo>
                <a:cubicBezTo>
                  <a:pt x="272657" y="116098"/>
                  <a:pt x="309990" y="131854"/>
                  <a:pt x="357374" y="131854"/>
                </a:cubicBezTo>
                <a:cubicBezTo>
                  <a:pt x="404757" y="131854"/>
                  <a:pt x="442090" y="116098"/>
                  <a:pt x="442090" y="97476"/>
                </a:cubicBezTo>
                <a:lnTo>
                  <a:pt x="442090" y="118962"/>
                </a:lnTo>
                <a:cubicBezTo>
                  <a:pt x="442090" y="137584"/>
                  <a:pt x="404757" y="153341"/>
                  <a:pt x="357374" y="153341"/>
                </a:cubicBezTo>
                <a:cubicBezTo>
                  <a:pt x="309990" y="153341"/>
                  <a:pt x="272657" y="137584"/>
                  <a:pt x="272657" y="118962"/>
                </a:cubicBezTo>
                <a:close/>
                <a:moveTo>
                  <a:pt x="139175" y="65864"/>
                </a:moveTo>
                <a:lnTo>
                  <a:pt x="139175" y="85922"/>
                </a:lnTo>
                <a:cubicBezTo>
                  <a:pt x="127689" y="85922"/>
                  <a:pt x="117639" y="90221"/>
                  <a:pt x="110460" y="98817"/>
                </a:cubicBezTo>
                <a:cubicBezTo>
                  <a:pt x="101845" y="105980"/>
                  <a:pt x="98973" y="114577"/>
                  <a:pt x="98973" y="124606"/>
                </a:cubicBezTo>
                <a:cubicBezTo>
                  <a:pt x="98973" y="134635"/>
                  <a:pt x="101845" y="143231"/>
                  <a:pt x="107588" y="150395"/>
                </a:cubicBezTo>
                <a:cubicBezTo>
                  <a:pt x="113331" y="157559"/>
                  <a:pt x="123382" y="163289"/>
                  <a:pt x="139175" y="169020"/>
                </a:cubicBezTo>
                <a:lnTo>
                  <a:pt x="139175" y="206271"/>
                </a:lnTo>
                <a:cubicBezTo>
                  <a:pt x="133432" y="206271"/>
                  <a:pt x="126253" y="204839"/>
                  <a:pt x="119074" y="201973"/>
                </a:cubicBezTo>
                <a:cubicBezTo>
                  <a:pt x="110460" y="199108"/>
                  <a:pt x="104716" y="196242"/>
                  <a:pt x="101845" y="193377"/>
                </a:cubicBezTo>
                <a:lnTo>
                  <a:pt x="101845" y="220599"/>
                </a:lnTo>
                <a:cubicBezTo>
                  <a:pt x="113331" y="226329"/>
                  <a:pt x="126253" y="230628"/>
                  <a:pt x="139175" y="230628"/>
                </a:cubicBezTo>
                <a:lnTo>
                  <a:pt x="139175" y="252118"/>
                </a:lnTo>
                <a:lnTo>
                  <a:pt x="154969" y="252118"/>
                </a:lnTo>
                <a:lnTo>
                  <a:pt x="154969" y="229195"/>
                </a:lnTo>
                <a:cubicBezTo>
                  <a:pt x="167891" y="227762"/>
                  <a:pt x="177942" y="223464"/>
                  <a:pt x="185121" y="216300"/>
                </a:cubicBezTo>
                <a:cubicBezTo>
                  <a:pt x="192300" y="210569"/>
                  <a:pt x="195172" y="200540"/>
                  <a:pt x="195172" y="190511"/>
                </a:cubicBezTo>
                <a:cubicBezTo>
                  <a:pt x="195172" y="180482"/>
                  <a:pt x="192300" y="171886"/>
                  <a:pt x="186557" y="164722"/>
                </a:cubicBezTo>
                <a:cubicBezTo>
                  <a:pt x="179378" y="157559"/>
                  <a:pt x="169327" y="151828"/>
                  <a:pt x="154969" y="147529"/>
                </a:cubicBezTo>
                <a:lnTo>
                  <a:pt x="154969" y="108846"/>
                </a:lnTo>
                <a:cubicBezTo>
                  <a:pt x="166456" y="110279"/>
                  <a:pt x="176506" y="113144"/>
                  <a:pt x="186557" y="118875"/>
                </a:cubicBezTo>
                <a:lnTo>
                  <a:pt x="186557" y="91653"/>
                </a:lnTo>
                <a:cubicBezTo>
                  <a:pt x="179378" y="87355"/>
                  <a:pt x="169327" y="85922"/>
                  <a:pt x="154969" y="84490"/>
                </a:cubicBezTo>
                <a:lnTo>
                  <a:pt x="154969" y="65864"/>
                </a:lnTo>
                <a:close/>
                <a:moveTo>
                  <a:pt x="272657" y="64371"/>
                </a:moveTo>
                <a:cubicBezTo>
                  <a:pt x="272657" y="83011"/>
                  <a:pt x="309990" y="98783"/>
                  <a:pt x="357374" y="98783"/>
                </a:cubicBezTo>
                <a:cubicBezTo>
                  <a:pt x="404757" y="98783"/>
                  <a:pt x="442090" y="83011"/>
                  <a:pt x="442090" y="64371"/>
                </a:cubicBezTo>
                <a:lnTo>
                  <a:pt x="442090" y="84444"/>
                </a:lnTo>
                <a:cubicBezTo>
                  <a:pt x="442090" y="104518"/>
                  <a:pt x="404757" y="118856"/>
                  <a:pt x="357374" y="118856"/>
                </a:cubicBezTo>
                <a:cubicBezTo>
                  <a:pt x="309990" y="118856"/>
                  <a:pt x="272657" y="104518"/>
                  <a:pt x="272657" y="84444"/>
                </a:cubicBezTo>
                <a:close/>
                <a:moveTo>
                  <a:pt x="454965" y="25748"/>
                </a:moveTo>
                <a:lnTo>
                  <a:pt x="545544" y="25748"/>
                </a:lnTo>
                <a:lnTo>
                  <a:pt x="545544" y="193342"/>
                </a:lnTo>
                <a:cubicBezTo>
                  <a:pt x="526853" y="179018"/>
                  <a:pt x="492347" y="173288"/>
                  <a:pt x="460716" y="173288"/>
                </a:cubicBezTo>
                <a:cubicBezTo>
                  <a:pt x="460716" y="173288"/>
                  <a:pt x="460716" y="173288"/>
                  <a:pt x="459278" y="173288"/>
                </a:cubicBezTo>
                <a:lnTo>
                  <a:pt x="459278" y="42937"/>
                </a:lnTo>
                <a:cubicBezTo>
                  <a:pt x="459278" y="37207"/>
                  <a:pt x="457841" y="31478"/>
                  <a:pt x="454965" y="25748"/>
                </a:cubicBezTo>
                <a:close/>
                <a:moveTo>
                  <a:pt x="25748" y="25748"/>
                </a:moveTo>
                <a:lnTo>
                  <a:pt x="259782" y="25748"/>
                </a:lnTo>
                <a:cubicBezTo>
                  <a:pt x="256911" y="31479"/>
                  <a:pt x="255475" y="37210"/>
                  <a:pt x="255475" y="42941"/>
                </a:cubicBezTo>
                <a:lnTo>
                  <a:pt x="255475" y="285071"/>
                </a:lnTo>
                <a:lnTo>
                  <a:pt x="25748" y="285071"/>
                </a:lnTo>
                <a:close/>
                <a:moveTo>
                  <a:pt x="357374" y="17121"/>
                </a:moveTo>
                <a:cubicBezTo>
                  <a:pt x="311426" y="17121"/>
                  <a:pt x="281272" y="32914"/>
                  <a:pt x="281272" y="42965"/>
                </a:cubicBezTo>
                <a:cubicBezTo>
                  <a:pt x="281272" y="53015"/>
                  <a:pt x="311426" y="68808"/>
                  <a:pt x="357374" y="68808"/>
                </a:cubicBezTo>
                <a:cubicBezTo>
                  <a:pt x="404757" y="68808"/>
                  <a:pt x="433475" y="53015"/>
                  <a:pt x="433475" y="42965"/>
                </a:cubicBezTo>
                <a:cubicBezTo>
                  <a:pt x="433475" y="32914"/>
                  <a:pt x="404757" y="17121"/>
                  <a:pt x="357374" y="17121"/>
                </a:cubicBezTo>
                <a:close/>
                <a:moveTo>
                  <a:pt x="357374" y="8506"/>
                </a:moveTo>
                <a:cubicBezTo>
                  <a:pt x="404757" y="8506"/>
                  <a:pt x="442090" y="24299"/>
                  <a:pt x="442090" y="42965"/>
                </a:cubicBezTo>
                <a:lnTo>
                  <a:pt x="442090" y="51579"/>
                </a:lnTo>
                <a:cubicBezTo>
                  <a:pt x="442090" y="70244"/>
                  <a:pt x="404757" y="84602"/>
                  <a:pt x="357374" y="84602"/>
                </a:cubicBezTo>
                <a:cubicBezTo>
                  <a:pt x="309990" y="84602"/>
                  <a:pt x="272657" y="70244"/>
                  <a:pt x="272657" y="51579"/>
                </a:cubicBezTo>
                <a:lnTo>
                  <a:pt x="272657" y="42965"/>
                </a:lnTo>
                <a:cubicBezTo>
                  <a:pt x="272657" y="24299"/>
                  <a:pt x="309990" y="8506"/>
                  <a:pt x="357374" y="8506"/>
                </a:cubicBezTo>
                <a:close/>
                <a:moveTo>
                  <a:pt x="414963" y="0"/>
                </a:moveTo>
                <a:lnTo>
                  <a:pt x="571292" y="0"/>
                </a:lnTo>
                <a:lnTo>
                  <a:pt x="571292" y="311049"/>
                </a:lnTo>
                <a:lnTo>
                  <a:pt x="561253" y="311049"/>
                </a:lnTo>
                <a:cubicBezTo>
                  <a:pt x="562687" y="308182"/>
                  <a:pt x="562687" y="303882"/>
                  <a:pt x="562687" y="299582"/>
                </a:cubicBezTo>
                <a:lnTo>
                  <a:pt x="562687" y="279514"/>
                </a:lnTo>
                <a:lnTo>
                  <a:pt x="561253" y="279514"/>
                </a:lnTo>
                <a:cubicBezTo>
                  <a:pt x="562687" y="275214"/>
                  <a:pt x="562687" y="270914"/>
                  <a:pt x="562687" y="266614"/>
                </a:cubicBezTo>
                <a:lnTo>
                  <a:pt x="562687" y="245112"/>
                </a:lnTo>
                <a:lnTo>
                  <a:pt x="559818" y="245112"/>
                </a:lnTo>
                <a:cubicBezTo>
                  <a:pt x="562687" y="240812"/>
                  <a:pt x="562687" y="236512"/>
                  <a:pt x="562687" y="232212"/>
                </a:cubicBezTo>
                <a:lnTo>
                  <a:pt x="562687" y="223611"/>
                </a:lnTo>
                <a:cubicBezTo>
                  <a:pt x="562687" y="215011"/>
                  <a:pt x="559818" y="207844"/>
                  <a:pt x="554082" y="202110"/>
                </a:cubicBezTo>
                <a:lnTo>
                  <a:pt x="554082" y="17201"/>
                </a:lnTo>
                <a:lnTo>
                  <a:pt x="447950" y="17201"/>
                </a:lnTo>
                <a:cubicBezTo>
                  <a:pt x="439345" y="10034"/>
                  <a:pt x="427871" y="4300"/>
                  <a:pt x="414963" y="0"/>
                </a:cubicBezTo>
                <a:close/>
                <a:moveTo>
                  <a:pt x="0" y="0"/>
                </a:moveTo>
                <a:lnTo>
                  <a:pt x="300015" y="0"/>
                </a:lnTo>
                <a:cubicBezTo>
                  <a:pt x="287096" y="4300"/>
                  <a:pt x="275612" y="10034"/>
                  <a:pt x="266999" y="17201"/>
                </a:cubicBezTo>
                <a:lnTo>
                  <a:pt x="17226" y="17201"/>
                </a:lnTo>
                <a:lnTo>
                  <a:pt x="17226" y="293848"/>
                </a:lnTo>
                <a:lnTo>
                  <a:pt x="255515" y="293848"/>
                </a:lnTo>
                <a:cubicBezTo>
                  <a:pt x="256951" y="301015"/>
                  <a:pt x="259822" y="306749"/>
                  <a:pt x="264128" y="311049"/>
                </a:cubicBezTo>
                <a:lnTo>
                  <a:pt x="0" y="311049"/>
                </a:lnTo>
                <a:close/>
              </a:path>
            </a:pathLst>
          </a:custGeom>
          <a:solidFill>
            <a:schemeClr val="bg1"/>
          </a:solidFill>
          <a:ln>
            <a:noFill/>
          </a:ln>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sp>
        <p:nvSpPr>
          <p:cNvPr id="63" name="ïṧḷïḓê-Freeform 14">
            <a:extLst/>
          </p:cNvPr>
          <p:cNvSpPr>
            <a:spLocks/>
          </p:cNvSpPr>
          <p:nvPr/>
        </p:nvSpPr>
        <p:spPr bwMode="auto">
          <a:xfrm>
            <a:off x="4944611" y="3947563"/>
            <a:ext cx="323328" cy="504056"/>
          </a:xfrm>
          <a:custGeom>
            <a:avLst/>
            <a:gdLst>
              <a:gd name="connsiteX0" fmla="*/ 324850 w 381941"/>
              <a:gd name="connsiteY0" fmla="*/ 238101 h 595431"/>
              <a:gd name="connsiteX1" fmla="*/ 324850 w 381941"/>
              <a:gd name="connsiteY1" fmla="*/ 278202 h 595431"/>
              <a:gd name="connsiteX2" fmla="*/ 335248 w 381941"/>
              <a:gd name="connsiteY2" fmla="*/ 255645 h 595431"/>
              <a:gd name="connsiteX3" fmla="*/ 324850 w 381941"/>
              <a:gd name="connsiteY3" fmla="*/ 238101 h 595431"/>
              <a:gd name="connsiteX4" fmla="*/ 263537 w 381941"/>
              <a:gd name="connsiteY4" fmla="*/ 159689 h 595431"/>
              <a:gd name="connsiteX5" fmla="*/ 249195 w 381941"/>
              <a:gd name="connsiteY5" fmla="*/ 255645 h 595431"/>
              <a:gd name="connsiteX6" fmla="*/ 263537 w 381941"/>
              <a:gd name="connsiteY6" fmla="*/ 275338 h 595431"/>
              <a:gd name="connsiteX7" fmla="*/ 263896 w 381941"/>
              <a:gd name="connsiteY7" fmla="*/ 275338 h 595431"/>
              <a:gd name="connsiteX8" fmla="*/ 278238 w 381941"/>
              <a:gd name="connsiteY8" fmla="*/ 255645 h 595431"/>
              <a:gd name="connsiteX9" fmla="*/ 263896 w 381941"/>
              <a:gd name="connsiteY9" fmla="*/ 159689 h 595431"/>
              <a:gd name="connsiteX10" fmla="*/ 66729 w 381941"/>
              <a:gd name="connsiteY10" fmla="*/ 55479 h 595431"/>
              <a:gd name="connsiteX11" fmla="*/ 64934 w 381941"/>
              <a:gd name="connsiteY11" fmla="*/ 60489 h 595431"/>
              <a:gd name="connsiteX12" fmla="*/ 68165 w 381941"/>
              <a:gd name="connsiteY12" fmla="*/ 59058 h 595431"/>
              <a:gd name="connsiteX13" fmla="*/ 68165 w 381941"/>
              <a:gd name="connsiteY13" fmla="*/ 57269 h 595431"/>
              <a:gd name="connsiteX14" fmla="*/ 66729 w 381941"/>
              <a:gd name="connsiteY14" fmla="*/ 55479 h 595431"/>
              <a:gd name="connsiteX15" fmla="*/ 12549 w 381941"/>
              <a:gd name="connsiteY15" fmla="*/ 45114 h 595431"/>
              <a:gd name="connsiteX16" fmla="*/ 7171 w 381941"/>
              <a:gd name="connsiteY16" fmla="*/ 58720 h 595431"/>
              <a:gd name="connsiteX17" fmla="*/ 20796 w 381941"/>
              <a:gd name="connsiteY17" fmla="*/ 64090 h 595431"/>
              <a:gd name="connsiteX18" fmla="*/ 12549 w 381941"/>
              <a:gd name="connsiteY18" fmla="*/ 45114 h 595431"/>
              <a:gd name="connsiteX19" fmla="*/ 66011 w 381941"/>
              <a:gd name="connsiteY19" fmla="*/ 42596 h 595431"/>
              <a:gd name="connsiteX20" fmla="*/ 64575 w 381941"/>
              <a:gd name="connsiteY20" fmla="*/ 44027 h 595431"/>
              <a:gd name="connsiteX21" fmla="*/ 64575 w 381941"/>
              <a:gd name="connsiteY21" fmla="*/ 45817 h 595431"/>
              <a:gd name="connsiteX22" fmla="*/ 66011 w 381941"/>
              <a:gd name="connsiteY22" fmla="*/ 47248 h 595431"/>
              <a:gd name="connsiteX23" fmla="*/ 67806 w 381941"/>
              <a:gd name="connsiteY23" fmla="*/ 42596 h 595431"/>
              <a:gd name="connsiteX24" fmla="*/ 66011 w 381941"/>
              <a:gd name="connsiteY24" fmla="*/ 42596 h 595431"/>
              <a:gd name="connsiteX25" fmla="*/ 111510 w 381941"/>
              <a:gd name="connsiteY25" fmla="*/ 40101 h 595431"/>
              <a:gd name="connsiteX26" fmla="*/ 119757 w 381941"/>
              <a:gd name="connsiteY26" fmla="*/ 58720 h 595431"/>
              <a:gd name="connsiteX27" fmla="*/ 125135 w 381941"/>
              <a:gd name="connsiteY27" fmla="*/ 45472 h 595431"/>
              <a:gd name="connsiteX28" fmla="*/ 71038 w 381941"/>
              <a:gd name="connsiteY28" fmla="*/ 34365 h 595431"/>
              <a:gd name="connsiteX29" fmla="*/ 74629 w 381941"/>
              <a:gd name="connsiteY29" fmla="*/ 35796 h 595431"/>
              <a:gd name="connsiteX30" fmla="*/ 73193 w 381941"/>
              <a:gd name="connsiteY30" fmla="*/ 39017 h 595431"/>
              <a:gd name="connsiteX31" fmla="*/ 80015 w 381941"/>
              <a:gd name="connsiteY31" fmla="*/ 43670 h 595431"/>
              <a:gd name="connsiteX32" fmla="*/ 80374 w 381941"/>
              <a:gd name="connsiteY32" fmla="*/ 44027 h 595431"/>
              <a:gd name="connsiteX33" fmla="*/ 76783 w 381941"/>
              <a:gd name="connsiteY33" fmla="*/ 47606 h 595431"/>
              <a:gd name="connsiteX34" fmla="*/ 76424 w 381941"/>
              <a:gd name="connsiteY34" fmla="*/ 47248 h 595431"/>
              <a:gd name="connsiteX35" fmla="*/ 71397 w 381941"/>
              <a:gd name="connsiteY35" fmla="*/ 44027 h 595431"/>
              <a:gd name="connsiteX36" fmla="*/ 68884 w 381941"/>
              <a:gd name="connsiteY36" fmla="*/ 50111 h 595431"/>
              <a:gd name="connsiteX37" fmla="*/ 69961 w 381941"/>
              <a:gd name="connsiteY37" fmla="*/ 51185 h 595431"/>
              <a:gd name="connsiteX38" fmla="*/ 73911 w 381941"/>
              <a:gd name="connsiteY38" fmla="*/ 56195 h 595431"/>
              <a:gd name="connsiteX39" fmla="*/ 73911 w 381941"/>
              <a:gd name="connsiteY39" fmla="*/ 61205 h 595431"/>
              <a:gd name="connsiteX40" fmla="*/ 69602 w 381941"/>
              <a:gd name="connsiteY40" fmla="*/ 65142 h 595431"/>
              <a:gd name="connsiteX41" fmla="*/ 63138 w 381941"/>
              <a:gd name="connsiteY41" fmla="*/ 65142 h 595431"/>
              <a:gd name="connsiteX42" fmla="*/ 61343 w 381941"/>
              <a:gd name="connsiteY42" fmla="*/ 69436 h 595431"/>
              <a:gd name="connsiteX43" fmla="*/ 57752 w 381941"/>
              <a:gd name="connsiteY43" fmla="*/ 68362 h 595431"/>
              <a:gd name="connsiteX44" fmla="*/ 59548 w 381941"/>
              <a:gd name="connsiteY44" fmla="*/ 64068 h 595431"/>
              <a:gd name="connsiteX45" fmla="*/ 52366 w 381941"/>
              <a:gd name="connsiteY45" fmla="*/ 59416 h 595431"/>
              <a:gd name="connsiteX46" fmla="*/ 52007 w 381941"/>
              <a:gd name="connsiteY46" fmla="*/ 59416 h 595431"/>
              <a:gd name="connsiteX47" fmla="*/ 54162 w 381941"/>
              <a:gd name="connsiteY47" fmla="*/ 54048 h 595431"/>
              <a:gd name="connsiteX48" fmla="*/ 54521 w 381941"/>
              <a:gd name="connsiteY48" fmla="*/ 54763 h 595431"/>
              <a:gd name="connsiteX49" fmla="*/ 58111 w 381941"/>
              <a:gd name="connsiteY49" fmla="*/ 57626 h 595431"/>
              <a:gd name="connsiteX50" fmla="*/ 61343 w 381941"/>
              <a:gd name="connsiteY50" fmla="*/ 59416 h 595431"/>
              <a:gd name="connsiteX51" fmla="*/ 63857 w 381941"/>
              <a:gd name="connsiteY51" fmla="*/ 52974 h 595431"/>
              <a:gd name="connsiteX52" fmla="*/ 62420 w 381941"/>
              <a:gd name="connsiteY52" fmla="*/ 51901 h 595431"/>
              <a:gd name="connsiteX53" fmla="*/ 58830 w 381941"/>
              <a:gd name="connsiteY53" fmla="*/ 46890 h 595431"/>
              <a:gd name="connsiteX54" fmla="*/ 59189 w 381941"/>
              <a:gd name="connsiteY54" fmla="*/ 41880 h 595431"/>
              <a:gd name="connsiteX55" fmla="*/ 63138 w 381941"/>
              <a:gd name="connsiteY55" fmla="*/ 37944 h 595431"/>
              <a:gd name="connsiteX56" fmla="*/ 69602 w 381941"/>
              <a:gd name="connsiteY56" fmla="*/ 37944 h 595431"/>
              <a:gd name="connsiteX57" fmla="*/ 74938 w 381941"/>
              <a:gd name="connsiteY57" fmla="*/ 29718 h 595431"/>
              <a:gd name="connsiteX58" fmla="*/ 43744 w 381941"/>
              <a:gd name="connsiteY58" fmla="*/ 43324 h 595431"/>
              <a:gd name="connsiteX59" fmla="*/ 57369 w 381941"/>
              <a:gd name="connsiteY59" fmla="*/ 74474 h 595431"/>
              <a:gd name="connsiteX60" fmla="*/ 88563 w 381941"/>
              <a:gd name="connsiteY60" fmla="*/ 60868 h 595431"/>
              <a:gd name="connsiteX61" fmla="*/ 74938 w 381941"/>
              <a:gd name="connsiteY61" fmla="*/ 29718 h 595431"/>
              <a:gd name="connsiteX62" fmla="*/ 263950 w 381941"/>
              <a:gd name="connsiteY62" fmla="*/ 20393 h 595431"/>
              <a:gd name="connsiteX63" fmla="*/ 323472 w 381941"/>
              <a:gd name="connsiteY63" fmla="*/ 79845 h 595431"/>
              <a:gd name="connsiteX64" fmla="*/ 263950 w 381941"/>
              <a:gd name="connsiteY64" fmla="*/ 139297 h 595431"/>
              <a:gd name="connsiteX65" fmla="*/ 204428 w 381941"/>
              <a:gd name="connsiteY65" fmla="*/ 79845 h 595431"/>
              <a:gd name="connsiteX66" fmla="*/ 263950 w 381941"/>
              <a:gd name="connsiteY66" fmla="*/ 20393 h 595431"/>
              <a:gd name="connsiteX67" fmla="*/ 27250 w 381941"/>
              <a:gd name="connsiteY67" fmla="*/ 7161 h 595431"/>
              <a:gd name="connsiteX68" fmla="*/ 21872 w 381941"/>
              <a:gd name="connsiteY68" fmla="*/ 20767 h 595431"/>
              <a:gd name="connsiteX69" fmla="*/ 40875 w 381941"/>
              <a:gd name="connsiteY69" fmla="*/ 12532 h 595431"/>
              <a:gd name="connsiteX70" fmla="*/ 24023 w 381941"/>
              <a:gd name="connsiteY70" fmla="*/ 0 h 595431"/>
              <a:gd name="connsiteX71" fmla="*/ 132307 w 381941"/>
              <a:gd name="connsiteY71" fmla="*/ 42249 h 595431"/>
              <a:gd name="connsiteX72" fmla="*/ 116530 w 381941"/>
              <a:gd name="connsiteY72" fmla="*/ 82709 h 595431"/>
              <a:gd name="connsiteX73" fmla="*/ 124060 w 381941"/>
              <a:gd name="connsiteY73" fmla="*/ 92734 h 595431"/>
              <a:gd name="connsiteX74" fmla="*/ 160991 w 381941"/>
              <a:gd name="connsiteY74" fmla="*/ 154318 h 595431"/>
              <a:gd name="connsiteX75" fmla="*/ 224096 w 381941"/>
              <a:gd name="connsiteY75" fmla="*/ 153602 h 595431"/>
              <a:gd name="connsiteX76" fmla="*/ 227323 w 381941"/>
              <a:gd name="connsiteY76" fmla="*/ 152170 h 595431"/>
              <a:gd name="connsiteX77" fmla="*/ 249195 w 381941"/>
              <a:gd name="connsiteY77" fmla="*/ 142502 h 595431"/>
              <a:gd name="connsiteX78" fmla="*/ 249554 w 381941"/>
              <a:gd name="connsiteY78" fmla="*/ 142502 h 595431"/>
              <a:gd name="connsiteX79" fmla="*/ 263896 w 381941"/>
              <a:gd name="connsiteY79" fmla="*/ 157540 h 595431"/>
              <a:gd name="connsiteX80" fmla="*/ 278597 w 381941"/>
              <a:gd name="connsiteY80" fmla="*/ 142860 h 595431"/>
              <a:gd name="connsiteX81" fmla="*/ 300827 w 381941"/>
              <a:gd name="connsiteY81" fmla="*/ 152528 h 595431"/>
              <a:gd name="connsiteX82" fmla="*/ 303337 w 381941"/>
              <a:gd name="connsiteY82" fmla="*/ 153602 h 595431"/>
              <a:gd name="connsiteX83" fmla="*/ 381860 w 381941"/>
              <a:gd name="connsiteY83" fmla="*/ 258151 h 595431"/>
              <a:gd name="connsiteX84" fmla="*/ 345288 w 381941"/>
              <a:gd name="connsiteY84" fmla="*/ 334773 h 595431"/>
              <a:gd name="connsiteX85" fmla="*/ 325567 w 381941"/>
              <a:gd name="connsiteY85" fmla="*/ 345515 h 595431"/>
              <a:gd name="connsiteX86" fmla="*/ 320547 w 381941"/>
              <a:gd name="connsiteY86" fmla="*/ 344799 h 595431"/>
              <a:gd name="connsiteX87" fmla="*/ 319113 w 381941"/>
              <a:gd name="connsiteY87" fmla="*/ 347305 h 595431"/>
              <a:gd name="connsiteX88" fmla="*/ 319113 w 381941"/>
              <a:gd name="connsiteY88" fmla="*/ 567861 h 595431"/>
              <a:gd name="connsiteX89" fmla="*/ 291863 w 381941"/>
              <a:gd name="connsiteY89" fmla="*/ 595431 h 595431"/>
              <a:gd name="connsiteX90" fmla="*/ 264613 w 381941"/>
              <a:gd name="connsiteY90" fmla="*/ 567861 h 595431"/>
              <a:gd name="connsiteX91" fmla="*/ 264613 w 381941"/>
              <a:gd name="connsiteY91" fmla="*/ 378097 h 595431"/>
              <a:gd name="connsiteX92" fmla="*/ 263896 w 381941"/>
              <a:gd name="connsiteY92" fmla="*/ 378455 h 595431"/>
              <a:gd name="connsiteX93" fmla="*/ 260669 w 381941"/>
              <a:gd name="connsiteY93" fmla="*/ 378097 h 595431"/>
              <a:gd name="connsiteX94" fmla="*/ 260669 w 381941"/>
              <a:gd name="connsiteY94" fmla="*/ 567861 h 595431"/>
              <a:gd name="connsiteX95" fmla="*/ 233419 w 381941"/>
              <a:gd name="connsiteY95" fmla="*/ 595431 h 595431"/>
              <a:gd name="connsiteX96" fmla="*/ 205810 w 381941"/>
              <a:gd name="connsiteY96" fmla="*/ 567861 h 595431"/>
              <a:gd name="connsiteX97" fmla="*/ 205810 w 381941"/>
              <a:gd name="connsiteY97" fmla="*/ 346947 h 595431"/>
              <a:gd name="connsiteX98" fmla="*/ 206169 w 381941"/>
              <a:gd name="connsiteY98" fmla="*/ 343008 h 595431"/>
              <a:gd name="connsiteX99" fmla="*/ 202942 w 381941"/>
              <a:gd name="connsiteY99" fmla="*/ 325822 h 595431"/>
              <a:gd name="connsiteX100" fmla="*/ 202942 w 381941"/>
              <a:gd name="connsiteY100" fmla="*/ 206951 h 595431"/>
              <a:gd name="connsiteX101" fmla="*/ 197205 w 381941"/>
              <a:gd name="connsiteY101" fmla="*/ 206951 h 595431"/>
              <a:gd name="connsiteX102" fmla="*/ 147366 w 381941"/>
              <a:gd name="connsiteY102" fmla="*/ 198358 h 595431"/>
              <a:gd name="connsiteX103" fmla="*/ 81392 w 381941"/>
              <a:gd name="connsiteY103" fmla="*/ 109920 h 595431"/>
              <a:gd name="connsiteX104" fmla="*/ 81033 w 381941"/>
              <a:gd name="connsiteY104" fmla="*/ 93450 h 595431"/>
              <a:gd name="connsiteX105" fmla="*/ 0 w 381941"/>
              <a:gd name="connsiteY105" fmla="*/ 61942 h 595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381941" h="595431">
                <a:moveTo>
                  <a:pt x="324850" y="238101"/>
                </a:moveTo>
                <a:lnTo>
                  <a:pt x="324850" y="278202"/>
                </a:lnTo>
                <a:cubicBezTo>
                  <a:pt x="330228" y="268535"/>
                  <a:pt x="334173" y="259942"/>
                  <a:pt x="335248" y="255645"/>
                </a:cubicBezTo>
                <a:cubicBezTo>
                  <a:pt x="333814" y="251707"/>
                  <a:pt x="330228" y="245262"/>
                  <a:pt x="324850" y="238101"/>
                </a:cubicBezTo>
                <a:close/>
                <a:moveTo>
                  <a:pt x="263537" y="159689"/>
                </a:moveTo>
                <a:lnTo>
                  <a:pt x="249195" y="255645"/>
                </a:lnTo>
                <a:lnTo>
                  <a:pt x="263537" y="275338"/>
                </a:lnTo>
                <a:lnTo>
                  <a:pt x="263896" y="275338"/>
                </a:lnTo>
                <a:lnTo>
                  <a:pt x="278238" y="255645"/>
                </a:lnTo>
                <a:lnTo>
                  <a:pt x="263896" y="159689"/>
                </a:lnTo>
                <a:close/>
                <a:moveTo>
                  <a:pt x="66729" y="55479"/>
                </a:moveTo>
                <a:lnTo>
                  <a:pt x="64934" y="60489"/>
                </a:lnTo>
                <a:cubicBezTo>
                  <a:pt x="67447" y="60847"/>
                  <a:pt x="68165" y="59774"/>
                  <a:pt x="68165" y="59058"/>
                </a:cubicBezTo>
                <a:cubicBezTo>
                  <a:pt x="68525" y="58700"/>
                  <a:pt x="68525" y="57984"/>
                  <a:pt x="68165" y="57269"/>
                </a:cubicBezTo>
                <a:cubicBezTo>
                  <a:pt x="67806" y="56911"/>
                  <a:pt x="67447" y="56195"/>
                  <a:pt x="66729" y="55479"/>
                </a:cubicBezTo>
                <a:close/>
                <a:moveTo>
                  <a:pt x="12549" y="45114"/>
                </a:moveTo>
                <a:lnTo>
                  <a:pt x="7171" y="58720"/>
                </a:lnTo>
                <a:lnTo>
                  <a:pt x="20796" y="64090"/>
                </a:lnTo>
                <a:cubicBezTo>
                  <a:pt x="22230" y="56571"/>
                  <a:pt x="19003" y="49052"/>
                  <a:pt x="12549" y="45114"/>
                </a:cubicBezTo>
                <a:close/>
                <a:moveTo>
                  <a:pt x="66011" y="42596"/>
                </a:moveTo>
                <a:cubicBezTo>
                  <a:pt x="65293" y="42954"/>
                  <a:pt x="64934" y="43312"/>
                  <a:pt x="64575" y="44027"/>
                </a:cubicBezTo>
                <a:cubicBezTo>
                  <a:pt x="64575" y="44743"/>
                  <a:pt x="64575" y="45101"/>
                  <a:pt x="64575" y="45817"/>
                </a:cubicBezTo>
                <a:cubicBezTo>
                  <a:pt x="64934" y="46175"/>
                  <a:pt x="65293" y="46890"/>
                  <a:pt x="66011" y="47248"/>
                </a:cubicBezTo>
                <a:lnTo>
                  <a:pt x="67806" y="42596"/>
                </a:lnTo>
                <a:cubicBezTo>
                  <a:pt x="67088" y="42596"/>
                  <a:pt x="66370" y="42596"/>
                  <a:pt x="66011" y="42596"/>
                </a:cubicBezTo>
                <a:close/>
                <a:moveTo>
                  <a:pt x="111510" y="40101"/>
                </a:moveTo>
                <a:cubicBezTo>
                  <a:pt x="110076" y="47620"/>
                  <a:pt x="113303" y="55139"/>
                  <a:pt x="119757" y="58720"/>
                </a:cubicBezTo>
                <a:lnTo>
                  <a:pt x="125135" y="45472"/>
                </a:lnTo>
                <a:close/>
                <a:moveTo>
                  <a:pt x="71038" y="34365"/>
                </a:moveTo>
                <a:lnTo>
                  <a:pt x="74629" y="35796"/>
                </a:lnTo>
                <a:lnTo>
                  <a:pt x="73193" y="39017"/>
                </a:lnTo>
                <a:cubicBezTo>
                  <a:pt x="75706" y="40449"/>
                  <a:pt x="77861" y="41880"/>
                  <a:pt x="80015" y="43670"/>
                </a:cubicBezTo>
                <a:lnTo>
                  <a:pt x="80374" y="44027"/>
                </a:lnTo>
                <a:lnTo>
                  <a:pt x="76783" y="47606"/>
                </a:lnTo>
                <a:lnTo>
                  <a:pt x="76424" y="47248"/>
                </a:lnTo>
                <a:cubicBezTo>
                  <a:pt x="74629" y="45817"/>
                  <a:pt x="73193" y="44743"/>
                  <a:pt x="71397" y="44027"/>
                </a:cubicBezTo>
                <a:lnTo>
                  <a:pt x="68884" y="50111"/>
                </a:lnTo>
                <a:lnTo>
                  <a:pt x="69961" y="51185"/>
                </a:lnTo>
                <a:cubicBezTo>
                  <a:pt x="72115" y="52974"/>
                  <a:pt x="73552" y="54763"/>
                  <a:pt x="73911" y="56195"/>
                </a:cubicBezTo>
                <a:cubicBezTo>
                  <a:pt x="74629" y="57626"/>
                  <a:pt x="74629" y="59416"/>
                  <a:pt x="73911" y="61205"/>
                </a:cubicBezTo>
                <a:cubicBezTo>
                  <a:pt x="73193" y="62994"/>
                  <a:pt x="71756" y="64426"/>
                  <a:pt x="69602" y="65142"/>
                </a:cubicBezTo>
                <a:cubicBezTo>
                  <a:pt x="67806" y="65857"/>
                  <a:pt x="65652" y="65857"/>
                  <a:pt x="63138" y="65142"/>
                </a:cubicBezTo>
                <a:lnTo>
                  <a:pt x="61343" y="69436"/>
                </a:lnTo>
                <a:lnTo>
                  <a:pt x="57752" y="68362"/>
                </a:lnTo>
                <a:lnTo>
                  <a:pt x="59548" y="64068"/>
                </a:lnTo>
                <a:cubicBezTo>
                  <a:pt x="56316" y="62637"/>
                  <a:pt x="53802" y="61205"/>
                  <a:pt x="52366" y="59416"/>
                </a:cubicBezTo>
                <a:lnTo>
                  <a:pt x="52007" y="59416"/>
                </a:lnTo>
                <a:lnTo>
                  <a:pt x="54162" y="54048"/>
                </a:lnTo>
                <a:lnTo>
                  <a:pt x="54521" y="54763"/>
                </a:lnTo>
                <a:cubicBezTo>
                  <a:pt x="55598" y="55837"/>
                  <a:pt x="56675" y="56553"/>
                  <a:pt x="58111" y="57626"/>
                </a:cubicBezTo>
                <a:cubicBezTo>
                  <a:pt x="59189" y="58342"/>
                  <a:pt x="60266" y="59058"/>
                  <a:pt x="61343" y="59416"/>
                </a:cubicBezTo>
                <a:lnTo>
                  <a:pt x="63857" y="52974"/>
                </a:lnTo>
                <a:lnTo>
                  <a:pt x="62420" y="51901"/>
                </a:lnTo>
                <a:cubicBezTo>
                  <a:pt x="60625" y="50111"/>
                  <a:pt x="59548" y="48680"/>
                  <a:pt x="58830" y="46890"/>
                </a:cubicBezTo>
                <a:cubicBezTo>
                  <a:pt x="58470" y="45459"/>
                  <a:pt x="58470" y="43670"/>
                  <a:pt x="59189" y="41880"/>
                </a:cubicBezTo>
                <a:cubicBezTo>
                  <a:pt x="59907" y="39733"/>
                  <a:pt x="61343" y="38659"/>
                  <a:pt x="63138" y="37944"/>
                </a:cubicBezTo>
                <a:cubicBezTo>
                  <a:pt x="64934" y="37228"/>
                  <a:pt x="67088" y="37228"/>
                  <a:pt x="69602" y="37944"/>
                </a:cubicBezTo>
                <a:close/>
                <a:moveTo>
                  <a:pt x="74938" y="29718"/>
                </a:moveTo>
                <a:cubicBezTo>
                  <a:pt x="62388" y="25063"/>
                  <a:pt x="48763" y="31150"/>
                  <a:pt x="43744" y="43324"/>
                </a:cubicBezTo>
                <a:cubicBezTo>
                  <a:pt x="39082" y="55855"/>
                  <a:pt x="45178" y="69461"/>
                  <a:pt x="57369" y="74474"/>
                </a:cubicBezTo>
                <a:cubicBezTo>
                  <a:pt x="69918" y="79128"/>
                  <a:pt x="83543" y="73041"/>
                  <a:pt x="88563" y="60868"/>
                </a:cubicBezTo>
                <a:cubicBezTo>
                  <a:pt x="93224" y="48336"/>
                  <a:pt x="87129" y="34731"/>
                  <a:pt x="74938" y="29718"/>
                </a:cubicBezTo>
                <a:close/>
                <a:moveTo>
                  <a:pt x="263950" y="20393"/>
                </a:moveTo>
                <a:cubicBezTo>
                  <a:pt x="296823" y="20393"/>
                  <a:pt x="323472" y="47011"/>
                  <a:pt x="323472" y="79845"/>
                </a:cubicBezTo>
                <a:cubicBezTo>
                  <a:pt x="323472" y="112679"/>
                  <a:pt x="296823" y="139297"/>
                  <a:pt x="263950" y="139297"/>
                </a:cubicBezTo>
                <a:cubicBezTo>
                  <a:pt x="231077" y="139297"/>
                  <a:pt x="204428" y="112679"/>
                  <a:pt x="204428" y="79845"/>
                </a:cubicBezTo>
                <a:cubicBezTo>
                  <a:pt x="204428" y="47011"/>
                  <a:pt x="231077" y="20393"/>
                  <a:pt x="263950" y="20393"/>
                </a:cubicBezTo>
                <a:close/>
                <a:moveTo>
                  <a:pt x="27250" y="7161"/>
                </a:moveTo>
                <a:lnTo>
                  <a:pt x="21872" y="20767"/>
                </a:lnTo>
                <a:cubicBezTo>
                  <a:pt x="29401" y="22557"/>
                  <a:pt x="36931" y="18976"/>
                  <a:pt x="40875" y="12532"/>
                </a:cubicBezTo>
                <a:close/>
                <a:moveTo>
                  <a:pt x="24023" y="0"/>
                </a:moveTo>
                <a:lnTo>
                  <a:pt x="132307" y="42249"/>
                </a:lnTo>
                <a:lnTo>
                  <a:pt x="116530" y="82709"/>
                </a:lnTo>
                <a:cubicBezTo>
                  <a:pt x="119757" y="85215"/>
                  <a:pt x="122626" y="88796"/>
                  <a:pt x="124060" y="92734"/>
                </a:cubicBezTo>
                <a:cubicBezTo>
                  <a:pt x="135534" y="120662"/>
                  <a:pt x="152744" y="149663"/>
                  <a:pt x="160991" y="154318"/>
                </a:cubicBezTo>
                <a:cubicBezTo>
                  <a:pt x="186448" y="161479"/>
                  <a:pt x="206886" y="164343"/>
                  <a:pt x="224096" y="153602"/>
                </a:cubicBezTo>
                <a:cubicBezTo>
                  <a:pt x="225172" y="153244"/>
                  <a:pt x="226248" y="152528"/>
                  <a:pt x="227323" y="152170"/>
                </a:cubicBezTo>
                <a:cubicBezTo>
                  <a:pt x="233777" y="147873"/>
                  <a:pt x="241666" y="144293"/>
                  <a:pt x="249195" y="142502"/>
                </a:cubicBezTo>
                <a:cubicBezTo>
                  <a:pt x="249195" y="142502"/>
                  <a:pt x="249554" y="142502"/>
                  <a:pt x="249554" y="142502"/>
                </a:cubicBezTo>
                <a:lnTo>
                  <a:pt x="263896" y="157540"/>
                </a:lnTo>
                <a:lnTo>
                  <a:pt x="278597" y="142860"/>
                </a:lnTo>
                <a:cubicBezTo>
                  <a:pt x="286485" y="144651"/>
                  <a:pt x="294014" y="147873"/>
                  <a:pt x="300827" y="152528"/>
                </a:cubicBezTo>
                <a:cubicBezTo>
                  <a:pt x="301544" y="152886"/>
                  <a:pt x="302620" y="153244"/>
                  <a:pt x="303337" y="153602"/>
                </a:cubicBezTo>
                <a:cubicBezTo>
                  <a:pt x="328077" y="168640"/>
                  <a:pt x="384370" y="225211"/>
                  <a:pt x="381860" y="258151"/>
                </a:cubicBezTo>
                <a:cubicBezTo>
                  <a:pt x="380067" y="277844"/>
                  <a:pt x="358196" y="314723"/>
                  <a:pt x="345288" y="334773"/>
                </a:cubicBezTo>
                <a:cubicBezTo>
                  <a:pt x="340626" y="341576"/>
                  <a:pt x="333097" y="345515"/>
                  <a:pt x="325567" y="345515"/>
                </a:cubicBezTo>
                <a:cubicBezTo>
                  <a:pt x="323774" y="345515"/>
                  <a:pt x="321982" y="345157"/>
                  <a:pt x="320547" y="344799"/>
                </a:cubicBezTo>
                <a:cubicBezTo>
                  <a:pt x="319830" y="345515"/>
                  <a:pt x="319472" y="346589"/>
                  <a:pt x="319113" y="347305"/>
                </a:cubicBezTo>
                <a:lnTo>
                  <a:pt x="319113" y="567861"/>
                </a:lnTo>
                <a:cubicBezTo>
                  <a:pt x="319113" y="582899"/>
                  <a:pt x="306922" y="595431"/>
                  <a:pt x="291863" y="595431"/>
                </a:cubicBezTo>
                <a:cubicBezTo>
                  <a:pt x="276804" y="595431"/>
                  <a:pt x="264613" y="582899"/>
                  <a:pt x="264613" y="567861"/>
                </a:cubicBezTo>
                <a:lnTo>
                  <a:pt x="264613" y="378097"/>
                </a:lnTo>
                <a:cubicBezTo>
                  <a:pt x="264254" y="378097"/>
                  <a:pt x="263896" y="378455"/>
                  <a:pt x="263896" y="378455"/>
                </a:cubicBezTo>
                <a:cubicBezTo>
                  <a:pt x="262820" y="378455"/>
                  <a:pt x="261745" y="378097"/>
                  <a:pt x="260669" y="378097"/>
                </a:cubicBezTo>
                <a:lnTo>
                  <a:pt x="260669" y="567861"/>
                </a:lnTo>
                <a:cubicBezTo>
                  <a:pt x="260669" y="582899"/>
                  <a:pt x="248478" y="595431"/>
                  <a:pt x="233419" y="595431"/>
                </a:cubicBezTo>
                <a:cubicBezTo>
                  <a:pt x="218001" y="595431"/>
                  <a:pt x="205810" y="582899"/>
                  <a:pt x="205810" y="567861"/>
                </a:cubicBezTo>
                <a:lnTo>
                  <a:pt x="205810" y="346947"/>
                </a:lnTo>
                <a:cubicBezTo>
                  <a:pt x="205810" y="345515"/>
                  <a:pt x="206169" y="344441"/>
                  <a:pt x="206169" y="343008"/>
                </a:cubicBezTo>
                <a:cubicBezTo>
                  <a:pt x="204017" y="337638"/>
                  <a:pt x="202942" y="331909"/>
                  <a:pt x="202942" y="325822"/>
                </a:cubicBezTo>
                <a:lnTo>
                  <a:pt x="202942" y="206951"/>
                </a:lnTo>
                <a:cubicBezTo>
                  <a:pt x="200790" y="206951"/>
                  <a:pt x="198998" y="206951"/>
                  <a:pt x="197205" y="206951"/>
                </a:cubicBezTo>
                <a:cubicBezTo>
                  <a:pt x="176767" y="206951"/>
                  <a:pt x="158840" y="201580"/>
                  <a:pt x="147366" y="198358"/>
                </a:cubicBezTo>
                <a:cubicBezTo>
                  <a:pt x="116172" y="189407"/>
                  <a:pt x="90714" y="133551"/>
                  <a:pt x="81392" y="109920"/>
                </a:cubicBezTo>
                <a:cubicBezTo>
                  <a:pt x="79241" y="104550"/>
                  <a:pt x="79241" y="98821"/>
                  <a:pt x="81033" y="93450"/>
                </a:cubicBezTo>
                <a:lnTo>
                  <a:pt x="0" y="61942"/>
                </a:lnTo>
                <a:close/>
              </a:path>
            </a:pathLst>
          </a:custGeom>
          <a:solidFill>
            <a:schemeClr val="bg1"/>
          </a:solidFill>
          <a:ln>
            <a:noFill/>
          </a:ln>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sp>
        <p:nvSpPr>
          <p:cNvPr id="71" name="五边形 70"/>
          <p:cNvSpPr/>
          <p:nvPr/>
        </p:nvSpPr>
        <p:spPr>
          <a:xfrm>
            <a:off x="-176645" y="421778"/>
            <a:ext cx="2963388" cy="748145"/>
          </a:xfrm>
          <a:prstGeom prst="homePlate">
            <a:avLst/>
          </a:prstGeom>
          <a:solidFill>
            <a:schemeClr val="accent1">
              <a:lumMod val="60000"/>
              <a:lumOff val="40000"/>
            </a:schemeClr>
          </a:solidFill>
          <a:ln>
            <a:noFill/>
          </a:ln>
          <a:effectLst>
            <a:outerShdw blurRad="50800" dist="88900" dir="2700000" algn="tl" rotWithShape="0">
              <a:schemeClr val="accent1">
                <a:lumMod val="20000"/>
                <a:lumOff val="8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smtClean="0">
                <a:solidFill>
                  <a:schemeClr val="bg1"/>
                </a:solidFill>
                <a:latin typeface="汉仪润圆-75W" panose="00020600040101010101" pitchFamily="18" charset="-122"/>
                <a:ea typeface="汉仪润圆-75W" panose="00020600040101010101" pitchFamily="18" charset="-122"/>
              </a:rPr>
              <a:t>志愿服务的含义</a:t>
            </a:r>
            <a:endParaRPr lang="zh-CN" altLang="en-US" sz="2400" dirty="0">
              <a:solidFill>
                <a:schemeClr val="bg1"/>
              </a:solidFill>
              <a:latin typeface="汉仪润圆-75W" panose="00020600040101010101" pitchFamily="18" charset="-122"/>
              <a:ea typeface="汉仪润圆-75W" panose="00020600040101010101" pitchFamily="18" charset="-122"/>
            </a:endParaRPr>
          </a:p>
        </p:txBody>
      </p:sp>
      <p:pic>
        <p:nvPicPr>
          <p:cNvPr id="73" name="图片 72"/>
          <p:cNvPicPr>
            <a:picLocks noChangeAspect="1"/>
          </p:cNvPicPr>
          <p:nvPr/>
        </p:nvPicPr>
        <p:blipFill rotWithShape="1">
          <a:blip r:embed="rId5">
            <a:extLst>
              <a:ext uri="{28A0092B-C50C-407E-A947-70E740481C1C}">
                <a14:useLocalDpi xmlns:a14="http://schemas.microsoft.com/office/drawing/2010/main" val="0"/>
              </a:ext>
            </a:extLst>
          </a:blip>
          <a:srcRect l="28619" t="-341" r="9932" b="341"/>
          <a:stretch/>
        </p:blipFill>
        <p:spPr>
          <a:xfrm>
            <a:off x="7209774" y="1436352"/>
            <a:ext cx="3918857" cy="4251614"/>
          </a:xfrm>
          <a:prstGeom prst="rect">
            <a:avLst/>
          </a:prstGeom>
          <a:effectLst>
            <a:outerShdw dist="139700" dir="2700000" algn="tl" rotWithShape="0">
              <a:schemeClr val="accent1">
                <a:lumMod val="60000"/>
                <a:lumOff val="40000"/>
                <a:alpha val="40000"/>
              </a:schemeClr>
            </a:outerShdw>
          </a:effectLst>
        </p:spPr>
      </p:pic>
    </p:spTree>
    <p:custDataLst>
      <p:tags r:id="rId1"/>
    </p:custDataLst>
    <p:extLst>
      <p:ext uri="{BB962C8B-B14F-4D97-AF65-F5344CB8AC3E}">
        <p14:creationId xmlns:p14="http://schemas.microsoft.com/office/powerpoint/2010/main" val="672155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randombar(horizontal)">
                                      <p:cBhvr>
                                        <p:cTn id="7" dur="500"/>
                                        <p:tgtEl>
                                          <p:spTgt spid="58"/>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55"/>
                                        </p:tgtEl>
                                        <p:attrNameLst>
                                          <p:attrName>style.visibility</p:attrName>
                                        </p:attrNameLst>
                                      </p:cBhvr>
                                      <p:to>
                                        <p:strVal val="visible"/>
                                      </p:to>
                                    </p:set>
                                    <p:animEffect transition="in" filter="circle(in)">
                                      <p:cBhvr>
                                        <p:cTn id="12" dur="2000"/>
                                        <p:tgtEl>
                                          <p:spTgt spid="55"/>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73"/>
                                        </p:tgtEl>
                                        <p:attrNameLst>
                                          <p:attrName>style.visibility</p:attrName>
                                        </p:attrNameLst>
                                      </p:cBhvr>
                                      <p:to>
                                        <p:strVal val="visible"/>
                                      </p:to>
                                    </p:set>
                                    <p:anim calcmode="lin" valueType="num">
                                      <p:cBhvr>
                                        <p:cTn id="17" dur="500" fill="hold"/>
                                        <p:tgtEl>
                                          <p:spTgt spid="73"/>
                                        </p:tgtEl>
                                        <p:attrNameLst>
                                          <p:attrName>ppt_w</p:attrName>
                                        </p:attrNameLst>
                                      </p:cBhvr>
                                      <p:tavLst>
                                        <p:tav tm="0">
                                          <p:val>
                                            <p:fltVal val="0"/>
                                          </p:val>
                                        </p:tav>
                                        <p:tav tm="100000">
                                          <p:val>
                                            <p:strVal val="#ppt_w"/>
                                          </p:val>
                                        </p:tav>
                                      </p:tavLst>
                                    </p:anim>
                                    <p:anim calcmode="lin" valueType="num">
                                      <p:cBhvr>
                                        <p:cTn id="18" dur="500" fill="hold"/>
                                        <p:tgtEl>
                                          <p:spTgt spid="73"/>
                                        </p:tgtEl>
                                        <p:attrNameLst>
                                          <p:attrName>ppt_h</p:attrName>
                                        </p:attrNameLst>
                                      </p:cBhvr>
                                      <p:tavLst>
                                        <p:tav tm="0">
                                          <p:val>
                                            <p:fltVal val="0"/>
                                          </p:val>
                                        </p:tav>
                                        <p:tav tm="100000">
                                          <p:val>
                                            <p:strVal val="#ppt_h"/>
                                          </p:val>
                                        </p:tav>
                                      </p:tavLst>
                                    </p:anim>
                                    <p:animEffect transition="in" filter="fade">
                                      <p:cBhvr>
                                        <p:cTn id="19" dur="500"/>
                                        <p:tgtEl>
                                          <p:spTgt spid="73"/>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56"/>
                                        </p:tgtEl>
                                        <p:attrNameLst>
                                          <p:attrName>style.visibility</p:attrName>
                                        </p:attrNameLst>
                                      </p:cBhvr>
                                      <p:to>
                                        <p:strVal val="visible"/>
                                      </p:to>
                                    </p:set>
                                    <p:anim calcmode="lin" valueType="num">
                                      <p:cBhvr>
                                        <p:cTn id="24" dur="500" fill="hold"/>
                                        <p:tgtEl>
                                          <p:spTgt spid="56"/>
                                        </p:tgtEl>
                                        <p:attrNameLst>
                                          <p:attrName>ppt_w</p:attrName>
                                        </p:attrNameLst>
                                      </p:cBhvr>
                                      <p:tavLst>
                                        <p:tav tm="0">
                                          <p:val>
                                            <p:fltVal val="0"/>
                                          </p:val>
                                        </p:tav>
                                        <p:tav tm="100000">
                                          <p:val>
                                            <p:strVal val="#ppt_w"/>
                                          </p:val>
                                        </p:tav>
                                      </p:tavLst>
                                    </p:anim>
                                    <p:anim calcmode="lin" valueType="num">
                                      <p:cBhvr>
                                        <p:cTn id="25" dur="500" fill="hold"/>
                                        <p:tgtEl>
                                          <p:spTgt spid="56"/>
                                        </p:tgtEl>
                                        <p:attrNameLst>
                                          <p:attrName>ppt_h</p:attrName>
                                        </p:attrNameLst>
                                      </p:cBhvr>
                                      <p:tavLst>
                                        <p:tav tm="0">
                                          <p:val>
                                            <p:fltVal val="0"/>
                                          </p:val>
                                        </p:tav>
                                        <p:tav tm="100000">
                                          <p:val>
                                            <p:strVal val="#ppt_h"/>
                                          </p:val>
                                        </p:tav>
                                      </p:tavLst>
                                    </p:anim>
                                    <p:animEffect transition="in" filter="fade">
                                      <p:cBhvr>
                                        <p:cTn id="26" dur="500"/>
                                        <p:tgtEl>
                                          <p:spTgt spid="56"/>
                                        </p:tgtEl>
                                      </p:cBhvr>
                                    </p:animEffect>
                                  </p:childTnLst>
                                </p:cTn>
                              </p:par>
                              <p:par>
                                <p:cTn id="27" presetID="6" presetClass="entr" presetSubtype="16" fill="hold" nodeType="withEffect">
                                  <p:stCondLst>
                                    <p:cond delay="0"/>
                                  </p:stCondLst>
                                  <p:childTnLst>
                                    <p:set>
                                      <p:cBhvr>
                                        <p:cTn id="28" dur="1" fill="hold">
                                          <p:stCondLst>
                                            <p:cond delay="0"/>
                                          </p:stCondLst>
                                        </p:cTn>
                                        <p:tgtEl>
                                          <p:spTgt spid="59"/>
                                        </p:tgtEl>
                                        <p:attrNameLst>
                                          <p:attrName>style.visibility</p:attrName>
                                        </p:attrNameLst>
                                      </p:cBhvr>
                                      <p:to>
                                        <p:strVal val="visible"/>
                                      </p:to>
                                    </p:set>
                                    <p:animEffect transition="in" filter="circle(in)">
                                      <p:cBhvr>
                                        <p:cTn id="29" dur="2000"/>
                                        <p:tgtEl>
                                          <p:spTgt spid="59"/>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57"/>
                                        </p:tgtEl>
                                        <p:attrNameLst>
                                          <p:attrName>style.visibility</p:attrName>
                                        </p:attrNameLst>
                                      </p:cBhvr>
                                      <p:to>
                                        <p:strVal val="visible"/>
                                      </p:to>
                                    </p:set>
                                    <p:anim calcmode="lin" valueType="num">
                                      <p:cBhvr>
                                        <p:cTn id="32" dur="500" fill="hold"/>
                                        <p:tgtEl>
                                          <p:spTgt spid="57"/>
                                        </p:tgtEl>
                                        <p:attrNameLst>
                                          <p:attrName>ppt_w</p:attrName>
                                        </p:attrNameLst>
                                      </p:cBhvr>
                                      <p:tavLst>
                                        <p:tav tm="0">
                                          <p:val>
                                            <p:fltVal val="0"/>
                                          </p:val>
                                        </p:tav>
                                        <p:tav tm="100000">
                                          <p:val>
                                            <p:strVal val="#ppt_w"/>
                                          </p:val>
                                        </p:tav>
                                      </p:tavLst>
                                    </p:anim>
                                    <p:anim calcmode="lin" valueType="num">
                                      <p:cBhvr>
                                        <p:cTn id="33" dur="500" fill="hold"/>
                                        <p:tgtEl>
                                          <p:spTgt spid="57"/>
                                        </p:tgtEl>
                                        <p:attrNameLst>
                                          <p:attrName>ppt_h</p:attrName>
                                        </p:attrNameLst>
                                      </p:cBhvr>
                                      <p:tavLst>
                                        <p:tav tm="0">
                                          <p:val>
                                            <p:fltVal val="0"/>
                                          </p:val>
                                        </p:tav>
                                        <p:tav tm="100000">
                                          <p:val>
                                            <p:strVal val="#ppt_h"/>
                                          </p:val>
                                        </p:tav>
                                      </p:tavLst>
                                    </p:anim>
                                    <p:animEffect transition="in" filter="fade">
                                      <p:cBhvr>
                                        <p:cTn id="34" dur="500"/>
                                        <p:tgtEl>
                                          <p:spTgt spid="57"/>
                                        </p:tgtEl>
                                      </p:cBhvr>
                                    </p:animEffect>
                                  </p:childTnLst>
                                </p:cTn>
                              </p:par>
                              <p:par>
                                <p:cTn id="35" presetID="6" presetClass="entr" presetSubtype="16" fill="hold" nodeType="withEffect">
                                  <p:stCondLst>
                                    <p:cond delay="0"/>
                                  </p:stCondLst>
                                  <p:childTnLst>
                                    <p:set>
                                      <p:cBhvr>
                                        <p:cTn id="36" dur="1" fill="hold">
                                          <p:stCondLst>
                                            <p:cond delay="0"/>
                                          </p:stCondLst>
                                        </p:cTn>
                                        <p:tgtEl>
                                          <p:spTgt spid="60"/>
                                        </p:tgtEl>
                                        <p:attrNameLst>
                                          <p:attrName>style.visibility</p:attrName>
                                        </p:attrNameLst>
                                      </p:cBhvr>
                                      <p:to>
                                        <p:strVal val="visible"/>
                                      </p:to>
                                    </p:set>
                                    <p:animEffect transition="in" filter="circle(in)">
                                      <p:cBhvr>
                                        <p:cTn id="37" dur="2000"/>
                                        <p:tgtEl>
                                          <p:spTgt spid="60"/>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62"/>
                                        </p:tgtEl>
                                        <p:attrNameLst>
                                          <p:attrName>style.visibility</p:attrName>
                                        </p:attrNameLst>
                                      </p:cBhvr>
                                      <p:to>
                                        <p:strVal val="visible"/>
                                      </p:to>
                                    </p:set>
                                    <p:anim calcmode="lin" valueType="num">
                                      <p:cBhvr>
                                        <p:cTn id="40" dur="500" fill="hold"/>
                                        <p:tgtEl>
                                          <p:spTgt spid="62"/>
                                        </p:tgtEl>
                                        <p:attrNameLst>
                                          <p:attrName>ppt_w</p:attrName>
                                        </p:attrNameLst>
                                      </p:cBhvr>
                                      <p:tavLst>
                                        <p:tav tm="0">
                                          <p:val>
                                            <p:fltVal val="0"/>
                                          </p:val>
                                        </p:tav>
                                        <p:tav tm="100000">
                                          <p:val>
                                            <p:strVal val="#ppt_w"/>
                                          </p:val>
                                        </p:tav>
                                      </p:tavLst>
                                    </p:anim>
                                    <p:anim calcmode="lin" valueType="num">
                                      <p:cBhvr>
                                        <p:cTn id="41" dur="500" fill="hold"/>
                                        <p:tgtEl>
                                          <p:spTgt spid="62"/>
                                        </p:tgtEl>
                                        <p:attrNameLst>
                                          <p:attrName>ppt_h</p:attrName>
                                        </p:attrNameLst>
                                      </p:cBhvr>
                                      <p:tavLst>
                                        <p:tav tm="0">
                                          <p:val>
                                            <p:fltVal val="0"/>
                                          </p:val>
                                        </p:tav>
                                        <p:tav tm="100000">
                                          <p:val>
                                            <p:strVal val="#ppt_h"/>
                                          </p:val>
                                        </p:tav>
                                      </p:tavLst>
                                    </p:anim>
                                    <p:animEffect transition="in" filter="fade">
                                      <p:cBhvr>
                                        <p:cTn id="42" dur="500"/>
                                        <p:tgtEl>
                                          <p:spTgt spid="62"/>
                                        </p:tgtEl>
                                      </p:cBhvr>
                                    </p:animEffect>
                                  </p:childTnLst>
                                </p:cTn>
                              </p:par>
                              <p:par>
                                <p:cTn id="43" presetID="53" presetClass="entr" presetSubtype="16" fill="hold" grpId="0" nodeType="withEffect">
                                  <p:stCondLst>
                                    <p:cond delay="0"/>
                                  </p:stCondLst>
                                  <p:childTnLst>
                                    <p:set>
                                      <p:cBhvr>
                                        <p:cTn id="44" dur="1" fill="hold">
                                          <p:stCondLst>
                                            <p:cond delay="0"/>
                                          </p:stCondLst>
                                        </p:cTn>
                                        <p:tgtEl>
                                          <p:spTgt spid="63"/>
                                        </p:tgtEl>
                                        <p:attrNameLst>
                                          <p:attrName>style.visibility</p:attrName>
                                        </p:attrNameLst>
                                      </p:cBhvr>
                                      <p:to>
                                        <p:strVal val="visible"/>
                                      </p:to>
                                    </p:set>
                                    <p:anim calcmode="lin" valueType="num">
                                      <p:cBhvr>
                                        <p:cTn id="45" dur="500" fill="hold"/>
                                        <p:tgtEl>
                                          <p:spTgt spid="63"/>
                                        </p:tgtEl>
                                        <p:attrNameLst>
                                          <p:attrName>ppt_w</p:attrName>
                                        </p:attrNameLst>
                                      </p:cBhvr>
                                      <p:tavLst>
                                        <p:tav tm="0">
                                          <p:val>
                                            <p:fltVal val="0"/>
                                          </p:val>
                                        </p:tav>
                                        <p:tav tm="100000">
                                          <p:val>
                                            <p:strVal val="#ppt_w"/>
                                          </p:val>
                                        </p:tav>
                                      </p:tavLst>
                                    </p:anim>
                                    <p:anim calcmode="lin" valueType="num">
                                      <p:cBhvr>
                                        <p:cTn id="46" dur="500" fill="hold"/>
                                        <p:tgtEl>
                                          <p:spTgt spid="63"/>
                                        </p:tgtEl>
                                        <p:attrNameLst>
                                          <p:attrName>ppt_h</p:attrName>
                                        </p:attrNameLst>
                                      </p:cBhvr>
                                      <p:tavLst>
                                        <p:tav tm="0">
                                          <p:val>
                                            <p:fltVal val="0"/>
                                          </p:val>
                                        </p:tav>
                                        <p:tav tm="100000">
                                          <p:val>
                                            <p:strVal val="#ppt_h"/>
                                          </p:val>
                                        </p:tav>
                                      </p:tavLst>
                                    </p:anim>
                                    <p:animEffect transition="in" filter="fade">
                                      <p:cBhvr>
                                        <p:cTn id="47"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62" grpId="0" animBg="1"/>
      <p:bldP spid="6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p:cNvPicPr>
            <a:picLocks noChangeAspect="1"/>
          </p:cNvPicPr>
          <p:nvPr/>
        </p:nvPicPr>
        <p:blipFill rotWithShape="1">
          <a:blip r:embed="rId4">
            <a:extLst>
              <a:ext uri="{28A0092B-C50C-407E-A947-70E740481C1C}">
                <a14:useLocalDpi xmlns:a14="http://schemas.microsoft.com/office/drawing/2010/main" val="0"/>
              </a:ext>
            </a:extLst>
          </a:blip>
          <a:srcRect l="958" t="694" b="1"/>
          <a:stretch/>
        </p:blipFill>
        <p:spPr>
          <a:xfrm>
            <a:off x="-25121" y="-29006"/>
            <a:ext cx="12211251" cy="6886624"/>
          </a:xfrm>
          <a:prstGeom prst="rect">
            <a:avLst/>
          </a:prstGeom>
        </p:spPr>
      </p:pic>
      <p:sp>
        <p:nvSpPr>
          <p:cNvPr id="22" name="五边形 21"/>
          <p:cNvSpPr/>
          <p:nvPr/>
        </p:nvSpPr>
        <p:spPr>
          <a:xfrm>
            <a:off x="-176645" y="421778"/>
            <a:ext cx="3181102" cy="748145"/>
          </a:xfrm>
          <a:prstGeom prst="homePlate">
            <a:avLst/>
          </a:prstGeom>
          <a:solidFill>
            <a:schemeClr val="accent1">
              <a:lumMod val="60000"/>
              <a:lumOff val="40000"/>
            </a:schemeClr>
          </a:solidFill>
          <a:ln>
            <a:noFill/>
          </a:ln>
          <a:effectLst>
            <a:outerShdw blurRad="50800" dist="88900" dir="2700000" algn="tl" rotWithShape="0">
              <a:schemeClr val="accent1">
                <a:lumMod val="20000"/>
                <a:lumOff val="8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smtClean="0">
                <a:solidFill>
                  <a:schemeClr val="bg1"/>
                </a:solidFill>
                <a:latin typeface="汉仪润圆-75W" panose="00020600040101010101" pitchFamily="18" charset="-122"/>
                <a:ea typeface="汉仪润圆-75W" panose="00020600040101010101" pitchFamily="18" charset="-122"/>
              </a:rPr>
              <a:t>志愿服务五大要素</a:t>
            </a:r>
            <a:endParaRPr lang="zh-CN" altLang="en-US" sz="2400" dirty="0">
              <a:solidFill>
                <a:schemeClr val="bg1"/>
              </a:solidFill>
              <a:latin typeface="汉仪润圆-75W" panose="00020600040101010101" pitchFamily="18" charset="-122"/>
              <a:ea typeface="汉仪润圆-75W" panose="00020600040101010101" pitchFamily="18" charset="-122"/>
            </a:endParaRPr>
          </a:p>
        </p:txBody>
      </p:sp>
      <p:cxnSp>
        <p:nvCxnSpPr>
          <p:cNvPr id="119" name="i$liḋe-Straight Connector 11"/>
          <p:cNvCxnSpPr/>
          <p:nvPr/>
        </p:nvCxnSpPr>
        <p:spPr>
          <a:xfrm>
            <a:off x="7381875" y="1934830"/>
            <a:ext cx="0" cy="2961023"/>
          </a:xfrm>
          <a:prstGeom prst="line">
            <a:avLst/>
          </a:prstGeom>
          <a:ln w="381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21" name="i$liḋe-TextBox 16"/>
          <p:cNvSpPr txBox="1"/>
          <p:nvPr/>
        </p:nvSpPr>
        <p:spPr>
          <a:xfrm>
            <a:off x="5182192" y="3808365"/>
            <a:ext cx="1796627" cy="71558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lnSpc>
                <a:spcPct val="150000"/>
              </a:lnSpc>
            </a:pPr>
            <a:r>
              <a:rPr lang="zh-CN" altLang="en-US" sz="900" dirty="0">
                <a:cs typeface="+mn-ea"/>
                <a:sym typeface="+mn-lt"/>
              </a:rPr>
              <a:t>本页面适用于</a:t>
            </a:r>
            <a:endParaRPr lang="en-US" altLang="zh-CN" sz="900" dirty="0">
              <a:cs typeface="+mn-ea"/>
              <a:sym typeface="+mn-lt"/>
            </a:endParaRPr>
          </a:p>
          <a:p>
            <a:pPr lvl="0" algn="r">
              <a:lnSpc>
                <a:spcPct val="150000"/>
              </a:lnSpc>
            </a:pPr>
            <a:r>
              <a:rPr lang="zh-CN" altLang="en-US" sz="900" dirty="0" smtClean="0">
                <a:cs typeface="+mn-ea"/>
                <a:sym typeface="+mn-lt"/>
              </a:rPr>
              <a:t>一个中心多个特点</a:t>
            </a:r>
            <a:endParaRPr lang="en-US" altLang="zh-CN" sz="900" dirty="0" smtClean="0">
              <a:cs typeface="+mn-ea"/>
              <a:sym typeface="+mn-lt"/>
            </a:endParaRPr>
          </a:p>
          <a:p>
            <a:pPr lvl="0" algn="r">
              <a:lnSpc>
                <a:spcPct val="150000"/>
              </a:lnSpc>
            </a:pPr>
            <a:r>
              <a:rPr lang="zh-CN" altLang="en-US" sz="900" dirty="0" smtClean="0">
                <a:cs typeface="+mn-ea"/>
                <a:sym typeface="+mn-lt"/>
              </a:rPr>
              <a:t>的演讲内容</a:t>
            </a:r>
            <a:endParaRPr lang="en-US" altLang="zh-CN" sz="900" dirty="0">
              <a:cs typeface="+mn-ea"/>
              <a:sym typeface="+mn-lt"/>
            </a:endParaRPr>
          </a:p>
        </p:txBody>
      </p:sp>
      <p:sp>
        <p:nvSpPr>
          <p:cNvPr id="122" name="i$liḋe-TextBox 14"/>
          <p:cNvSpPr txBox="1"/>
          <p:nvPr/>
        </p:nvSpPr>
        <p:spPr>
          <a:xfrm>
            <a:off x="7784932" y="2320167"/>
            <a:ext cx="2697787" cy="126188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4400" b="1" dirty="0" smtClean="0">
                <a:latin typeface="汉仪润圆-75W" panose="00020600040101010101" pitchFamily="18" charset="-122"/>
                <a:ea typeface="汉仪润圆-75W" panose="00020600040101010101" pitchFamily="18" charset="-122"/>
              </a:rPr>
              <a:t>志愿服务</a:t>
            </a:r>
            <a:endParaRPr lang="en-US" altLang="zh-CN" sz="4400" b="1" dirty="0" smtClean="0">
              <a:latin typeface="汉仪润圆-75W" panose="00020600040101010101" pitchFamily="18" charset="-122"/>
              <a:ea typeface="汉仪润圆-75W" panose="00020600040101010101" pitchFamily="18" charset="-122"/>
            </a:endParaRPr>
          </a:p>
          <a:p>
            <a:r>
              <a:rPr lang="zh-CN" altLang="en-US" sz="3200" dirty="0" smtClean="0">
                <a:latin typeface="+mj-ea"/>
                <a:ea typeface="+mj-ea"/>
              </a:rPr>
              <a:t>五大要素</a:t>
            </a:r>
            <a:endParaRPr lang="zh-CN" altLang="en-US" sz="3200" dirty="0">
              <a:latin typeface="+mj-ea"/>
              <a:ea typeface="+mj-ea"/>
            </a:endParaRPr>
          </a:p>
        </p:txBody>
      </p:sp>
      <p:grpSp>
        <p:nvGrpSpPr>
          <p:cNvPr id="123" name="组合 122"/>
          <p:cNvGrpSpPr/>
          <p:nvPr/>
        </p:nvGrpSpPr>
        <p:grpSpPr>
          <a:xfrm>
            <a:off x="4272369" y="1934826"/>
            <a:ext cx="1298467" cy="1229287"/>
            <a:chOff x="3765823" y="1934827"/>
            <a:chExt cx="1298467" cy="1229287"/>
          </a:xfrm>
        </p:grpSpPr>
        <p:sp>
          <p:nvSpPr>
            <p:cNvPr id="124" name="i$liḋe-Rectangle 20"/>
            <p:cNvSpPr/>
            <p:nvPr/>
          </p:nvSpPr>
          <p:spPr>
            <a:xfrm>
              <a:off x="3765823" y="1934827"/>
              <a:ext cx="1298467" cy="1229287"/>
            </a:xfrm>
            <a:prstGeom prst="rect">
              <a:avLst/>
            </a:prstGeom>
            <a:gradFill>
              <a:gsLst>
                <a:gs pos="0">
                  <a:srgbClr val="92D050"/>
                </a:gs>
                <a:gs pos="46000">
                  <a:srgbClr val="92D050"/>
                </a:gs>
                <a:gs pos="100000">
                  <a:srgbClr val="00B050"/>
                </a:gs>
              </a:gsLst>
              <a:path path="circle">
                <a:fillToRect l="50000" t="130000" r="50000" b="-3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900">
                <a:cs typeface="+mn-ea"/>
                <a:sym typeface="+mn-lt"/>
              </a:endParaRPr>
            </a:p>
          </p:txBody>
        </p:sp>
        <p:sp>
          <p:nvSpPr>
            <p:cNvPr id="125" name="i$liḋe-文本框 20"/>
            <p:cNvSpPr txBox="1"/>
            <p:nvPr/>
          </p:nvSpPr>
          <p:spPr>
            <a:xfrm>
              <a:off x="3840516" y="2088085"/>
              <a:ext cx="1114261"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dirty="0" smtClean="0">
                  <a:solidFill>
                    <a:schemeClr val="bg1"/>
                  </a:solidFill>
                  <a:latin typeface="汉仪润圆-75W" panose="00020600040101010101" pitchFamily="18" charset="-122"/>
                  <a:ea typeface="汉仪润圆-75W" panose="00020600040101010101" pitchFamily="18" charset="-122"/>
                </a:rPr>
                <a:t>自愿</a:t>
              </a:r>
              <a:r>
                <a:rPr lang="zh-CN" altLang="en-US" sz="2400" dirty="0">
                  <a:solidFill>
                    <a:schemeClr val="bg1"/>
                  </a:solidFill>
                  <a:latin typeface="汉仪润圆-75W" panose="00020600040101010101" pitchFamily="18" charset="-122"/>
                  <a:ea typeface="汉仪润圆-75W" panose="00020600040101010101" pitchFamily="18" charset="-122"/>
                </a:rPr>
                <a:t>性</a:t>
              </a:r>
            </a:p>
          </p:txBody>
        </p:sp>
        <p:sp>
          <p:nvSpPr>
            <p:cNvPr id="126" name="zombie-male-shape_48055"/>
            <p:cNvSpPr>
              <a:spLocks noChangeAspect="1"/>
            </p:cNvSpPr>
            <p:nvPr/>
          </p:nvSpPr>
          <p:spPr bwMode="auto">
            <a:xfrm>
              <a:off x="4233766" y="2602448"/>
              <a:ext cx="327762" cy="409587"/>
            </a:xfrm>
            <a:custGeom>
              <a:avLst/>
              <a:gdLst>
                <a:gd name="T0" fmla="*/ 968 w 1026"/>
                <a:gd name="T1" fmla="*/ 1053 h 1284"/>
                <a:gd name="T2" fmla="*/ 931 w 1026"/>
                <a:gd name="T3" fmla="*/ 1018 h 1284"/>
                <a:gd name="T4" fmla="*/ 758 w 1026"/>
                <a:gd name="T5" fmla="*/ 943 h 1284"/>
                <a:gd name="T6" fmla="*/ 729 w 1026"/>
                <a:gd name="T7" fmla="*/ 937 h 1284"/>
                <a:gd name="T8" fmla="*/ 744 w 1026"/>
                <a:gd name="T9" fmla="*/ 907 h 1284"/>
                <a:gd name="T10" fmla="*/ 697 w 1026"/>
                <a:gd name="T11" fmla="*/ 839 h 1284"/>
                <a:gd name="T12" fmla="*/ 716 w 1026"/>
                <a:gd name="T13" fmla="*/ 710 h 1284"/>
                <a:gd name="T14" fmla="*/ 662 w 1026"/>
                <a:gd name="T15" fmla="*/ 575 h 1284"/>
                <a:gd name="T16" fmla="*/ 656 w 1026"/>
                <a:gd name="T17" fmla="*/ 560 h 1284"/>
                <a:gd name="T18" fmla="*/ 588 w 1026"/>
                <a:gd name="T19" fmla="*/ 521 h 1284"/>
                <a:gd name="T20" fmla="*/ 586 w 1026"/>
                <a:gd name="T21" fmla="*/ 399 h 1284"/>
                <a:gd name="T22" fmla="*/ 690 w 1026"/>
                <a:gd name="T23" fmla="*/ 286 h 1284"/>
                <a:gd name="T24" fmla="*/ 690 w 1026"/>
                <a:gd name="T25" fmla="*/ 243 h 1284"/>
                <a:gd name="T26" fmla="*/ 629 w 1026"/>
                <a:gd name="T27" fmla="*/ 214 h 1284"/>
                <a:gd name="T28" fmla="*/ 592 w 1026"/>
                <a:gd name="T29" fmla="*/ 25 h 1284"/>
                <a:gd name="T30" fmla="*/ 510 w 1026"/>
                <a:gd name="T31" fmla="*/ 96 h 1284"/>
                <a:gd name="T32" fmla="*/ 394 w 1026"/>
                <a:gd name="T33" fmla="*/ 339 h 1284"/>
                <a:gd name="T34" fmla="*/ 402 w 1026"/>
                <a:gd name="T35" fmla="*/ 109 h 1284"/>
                <a:gd name="T36" fmla="*/ 355 w 1026"/>
                <a:gd name="T37" fmla="*/ 85 h 1284"/>
                <a:gd name="T38" fmla="*/ 190 w 1026"/>
                <a:gd name="T39" fmla="*/ 275 h 1284"/>
                <a:gd name="T40" fmla="*/ 236 w 1026"/>
                <a:gd name="T41" fmla="*/ 442 h 1284"/>
                <a:gd name="T42" fmla="*/ 202 w 1026"/>
                <a:gd name="T43" fmla="*/ 406 h 1284"/>
                <a:gd name="T44" fmla="*/ 115 w 1026"/>
                <a:gd name="T45" fmla="*/ 378 h 1284"/>
                <a:gd name="T46" fmla="*/ 100 w 1026"/>
                <a:gd name="T47" fmla="*/ 317 h 1284"/>
                <a:gd name="T48" fmla="*/ 21 w 1026"/>
                <a:gd name="T49" fmla="*/ 392 h 1284"/>
                <a:gd name="T50" fmla="*/ 101 w 1026"/>
                <a:gd name="T51" fmla="*/ 450 h 1284"/>
                <a:gd name="T52" fmla="*/ 151 w 1026"/>
                <a:gd name="T53" fmla="*/ 502 h 1284"/>
                <a:gd name="T54" fmla="*/ 242 w 1026"/>
                <a:gd name="T55" fmla="*/ 517 h 1284"/>
                <a:gd name="T56" fmla="*/ 323 w 1026"/>
                <a:gd name="T57" fmla="*/ 511 h 1284"/>
                <a:gd name="T58" fmla="*/ 465 w 1026"/>
                <a:gd name="T59" fmla="*/ 688 h 1284"/>
                <a:gd name="T60" fmla="*/ 442 w 1026"/>
                <a:gd name="T61" fmla="*/ 787 h 1284"/>
                <a:gd name="T62" fmla="*/ 416 w 1026"/>
                <a:gd name="T63" fmla="*/ 918 h 1284"/>
                <a:gd name="T64" fmla="*/ 406 w 1026"/>
                <a:gd name="T65" fmla="*/ 942 h 1284"/>
                <a:gd name="T66" fmla="*/ 502 w 1026"/>
                <a:gd name="T67" fmla="*/ 1186 h 1284"/>
                <a:gd name="T68" fmla="*/ 527 w 1026"/>
                <a:gd name="T69" fmla="*/ 1206 h 1284"/>
                <a:gd name="T70" fmla="*/ 656 w 1026"/>
                <a:gd name="T71" fmla="*/ 1284 h 1284"/>
                <a:gd name="T72" fmla="*/ 692 w 1026"/>
                <a:gd name="T73" fmla="*/ 1167 h 1284"/>
                <a:gd name="T74" fmla="*/ 573 w 1026"/>
                <a:gd name="T75" fmla="*/ 1077 h 1284"/>
                <a:gd name="T76" fmla="*/ 560 w 1026"/>
                <a:gd name="T77" fmla="*/ 1084 h 1284"/>
                <a:gd name="T78" fmla="*/ 524 w 1026"/>
                <a:gd name="T79" fmla="*/ 1031 h 1284"/>
                <a:gd name="T80" fmla="*/ 583 w 1026"/>
                <a:gd name="T81" fmla="*/ 855 h 1284"/>
                <a:gd name="T82" fmla="*/ 671 w 1026"/>
                <a:gd name="T83" fmla="*/ 1037 h 1284"/>
                <a:gd name="T84" fmla="*/ 960 w 1026"/>
                <a:gd name="T85" fmla="*/ 1117 h 1284"/>
                <a:gd name="T86" fmla="*/ 1001 w 1026"/>
                <a:gd name="T87" fmla="*/ 1004 h 1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026" h="1284">
                  <a:moveTo>
                    <a:pt x="1001" y="1004"/>
                  </a:moveTo>
                  <a:lnTo>
                    <a:pt x="968" y="1053"/>
                  </a:lnTo>
                  <a:lnTo>
                    <a:pt x="957" y="1018"/>
                  </a:lnTo>
                  <a:lnTo>
                    <a:pt x="931" y="1018"/>
                  </a:lnTo>
                  <a:lnTo>
                    <a:pt x="942" y="987"/>
                  </a:lnTo>
                  <a:cubicBezTo>
                    <a:pt x="860" y="978"/>
                    <a:pt x="777" y="958"/>
                    <a:pt x="758" y="943"/>
                  </a:cubicBezTo>
                  <a:cubicBezTo>
                    <a:pt x="757" y="942"/>
                    <a:pt x="755" y="940"/>
                    <a:pt x="754" y="937"/>
                  </a:cubicBezTo>
                  <a:lnTo>
                    <a:pt x="729" y="937"/>
                  </a:lnTo>
                  <a:lnTo>
                    <a:pt x="738" y="913"/>
                  </a:lnTo>
                  <a:lnTo>
                    <a:pt x="744" y="907"/>
                  </a:lnTo>
                  <a:cubicBezTo>
                    <a:pt x="740" y="894"/>
                    <a:pt x="737" y="878"/>
                    <a:pt x="733" y="860"/>
                  </a:cubicBezTo>
                  <a:lnTo>
                    <a:pt x="697" y="839"/>
                  </a:lnTo>
                  <a:lnTo>
                    <a:pt x="727" y="820"/>
                  </a:lnTo>
                  <a:cubicBezTo>
                    <a:pt x="722" y="785"/>
                    <a:pt x="718" y="748"/>
                    <a:pt x="716" y="710"/>
                  </a:cubicBezTo>
                  <a:cubicBezTo>
                    <a:pt x="716" y="700"/>
                    <a:pt x="706" y="676"/>
                    <a:pt x="705" y="673"/>
                  </a:cubicBezTo>
                  <a:lnTo>
                    <a:pt x="662" y="575"/>
                  </a:lnTo>
                  <a:lnTo>
                    <a:pt x="647" y="575"/>
                  </a:lnTo>
                  <a:lnTo>
                    <a:pt x="656" y="560"/>
                  </a:lnTo>
                  <a:lnTo>
                    <a:pt x="645" y="534"/>
                  </a:lnTo>
                  <a:lnTo>
                    <a:pt x="588" y="521"/>
                  </a:lnTo>
                  <a:lnTo>
                    <a:pt x="626" y="492"/>
                  </a:lnTo>
                  <a:lnTo>
                    <a:pt x="586" y="399"/>
                  </a:lnTo>
                  <a:cubicBezTo>
                    <a:pt x="632" y="367"/>
                    <a:pt x="669" y="321"/>
                    <a:pt x="683" y="300"/>
                  </a:cubicBezTo>
                  <a:cubicBezTo>
                    <a:pt x="686" y="296"/>
                    <a:pt x="689" y="291"/>
                    <a:pt x="690" y="286"/>
                  </a:cubicBezTo>
                  <a:lnTo>
                    <a:pt x="667" y="286"/>
                  </a:lnTo>
                  <a:lnTo>
                    <a:pt x="690" y="243"/>
                  </a:lnTo>
                  <a:cubicBezTo>
                    <a:pt x="689" y="235"/>
                    <a:pt x="687" y="225"/>
                    <a:pt x="684" y="214"/>
                  </a:cubicBezTo>
                  <a:lnTo>
                    <a:pt x="629" y="214"/>
                  </a:lnTo>
                  <a:cubicBezTo>
                    <a:pt x="629" y="214"/>
                    <a:pt x="653" y="195"/>
                    <a:pt x="675" y="179"/>
                  </a:cubicBezTo>
                  <a:cubicBezTo>
                    <a:pt x="660" y="133"/>
                    <a:pt x="635" y="75"/>
                    <a:pt x="592" y="25"/>
                  </a:cubicBezTo>
                  <a:cubicBezTo>
                    <a:pt x="573" y="2"/>
                    <a:pt x="539" y="0"/>
                    <a:pt x="516" y="19"/>
                  </a:cubicBezTo>
                  <a:cubicBezTo>
                    <a:pt x="493" y="39"/>
                    <a:pt x="490" y="73"/>
                    <a:pt x="510" y="96"/>
                  </a:cubicBezTo>
                  <a:cubicBezTo>
                    <a:pt x="557" y="150"/>
                    <a:pt x="575" y="220"/>
                    <a:pt x="582" y="254"/>
                  </a:cubicBezTo>
                  <a:cubicBezTo>
                    <a:pt x="518" y="335"/>
                    <a:pt x="425" y="323"/>
                    <a:pt x="394" y="339"/>
                  </a:cubicBezTo>
                  <a:cubicBezTo>
                    <a:pt x="445" y="301"/>
                    <a:pt x="472" y="225"/>
                    <a:pt x="446" y="164"/>
                  </a:cubicBezTo>
                  <a:cubicBezTo>
                    <a:pt x="436" y="142"/>
                    <a:pt x="421" y="123"/>
                    <a:pt x="402" y="109"/>
                  </a:cubicBezTo>
                  <a:lnTo>
                    <a:pt x="318" y="120"/>
                  </a:lnTo>
                  <a:lnTo>
                    <a:pt x="355" y="85"/>
                  </a:lnTo>
                  <a:cubicBezTo>
                    <a:pt x="325" y="77"/>
                    <a:pt x="293" y="79"/>
                    <a:pt x="262" y="92"/>
                  </a:cubicBezTo>
                  <a:cubicBezTo>
                    <a:pt x="191" y="122"/>
                    <a:pt x="159" y="205"/>
                    <a:pt x="190" y="275"/>
                  </a:cubicBezTo>
                  <a:cubicBezTo>
                    <a:pt x="213" y="330"/>
                    <a:pt x="278" y="369"/>
                    <a:pt x="358" y="355"/>
                  </a:cubicBezTo>
                  <a:cubicBezTo>
                    <a:pt x="291" y="379"/>
                    <a:pt x="273" y="418"/>
                    <a:pt x="236" y="442"/>
                  </a:cubicBezTo>
                  <a:lnTo>
                    <a:pt x="202" y="432"/>
                  </a:lnTo>
                  <a:lnTo>
                    <a:pt x="202" y="406"/>
                  </a:lnTo>
                  <a:cubicBezTo>
                    <a:pt x="194" y="399"/>
                    <a:pt x="181" y="390"/>
                    <a:pt x="166" y="378"/>
                  </a:cubicBezTo>
                  <a:lnTo>
                    <a:pt x="115" y="378"/>
                  </a:lnTo>
                  <a:lnTo>
                    <a:pt x="138" y="354"/>
                  </a:lnTo>
                  <a:cubicBezTo>
                    <a:pt x="125" y="342"/>
                    <a:pt x="112" y="330"/>
                    <a:pt x="100" y="317"/>
                  </a:cubicBezTo>
                  <a:cubicBezTo>
                    <a:pt x="79" y="296"/>
                    <a:pt x="45" y="294"/>
                    <a:pt x="23" y="315"/>
                  </a:cubicBezTo>
                  <a:cubicBezTo>
                    <a:pt x="1" y="335"/>
                    <a:pt x="0" y="370"/>
                    <a:pt x="21" y="392"/>
                  </a:cubicBezTo>
                  <a:cubicBezTo>
                    <a:pt x="43" y="416"/>
                    <a:pt x="70" y="439"/>
                    <a:pt x="93" y="458"/>
                  </a:cubicBezTo>
                  <a:lnTo>
                    <a:pt x="101" y="450"/>
                  </a:lnTo>
                  <a:lnTo>
                    <a:pt x="101" y="464"/>
                  </a:lnTo>
                  <a:cubicBezTo>
                    <a:pt x="128" y="486"/>
                    <a:pt x="149" y="501"/>
                    <a:pt x="151" y="502"/>
                  </a:cubicBezTo>
                  <a:cubicBezTo>
                    <a:pt x="158" y="507"/>
                    <a:pt x="166" y="510"/>
                    <a:pt x="174" y="512"/>
                  </a:cubicBezTo>
                  <a:cubicBezTo>
                    <a:pt x="188" y="514"/>
                    <a:pt x="213" y="516"/>
                    <a:pt x="242" y="517"/>
                  </a:cubicBezTo>
                  <a:lnTo>
                    <a:pt x="287" y="515"/>
                  </a:lnTo>
                  <a:cubicBezTo>
                    <a:pt x="299" y="514"/>
                    <a:pt x="311" y="513"/>
                    <a:pt x="323" y="511"/>
                  </a:cubicBezTo>
                  <a:lnTo>
                    <a:pt x="395" y="678"/>
                  </a:lnTo>
                  <a:lnTo>
                    <a:pt x="465" y="688"/>
                  </a:lnTo>
                  <a:lnTo>
                    <a:pt x="412" y="716"/>
                  </a:lnTo>
                  <a:lnTo>
                    <a:pt x="442" y="787"/>
                  </a:lnTo>
                  <a:cubicBezTo>
                    <a:pt x="447" y="797"/>
                    <a:pt x="453" y="807"/>
                    <a:pt x="460" y="815"/>
                  </a:cubicBezTo>
                  <a:cubicBezTo>
                    <a:pt x="447" y="843"/>
                    <a:pt x="430" y="881"/>
                    <a:pt x="416" y="918"/>
                  </a:cubicBezTo>
                  <a:lnTo>
                    <a:pt x="448" y="946"/>
                  </a:lnTo>
                  <a:lnTo>
                    <a:pt x="406" y="942"/>
                  </a:lnTo>
                  <a:cubicBezTo>
                    <a:pt x="396" y="969"/>
                    <a:pt x="387" y="994"/>
                    <a:pt x="384" y="1010"/>
                  </a:cubicBezTo>
                  <a:cubicBezTo>
                    <a:pt x="380" y="1033"/>
                    <a:pt x="371" y="1077"/>
                    <a:pt x="502" y="1186"/>
                  </a:cubicBezTo>
                  <a:lnTo>
                    <a:pt x="527" y="1170"/>
                  </a:lnTo>
                  <a:lnTo>
                    <a:pt x="527" y="1206"/>
                  </a:lnTo>
                  <a:cubicBezTo>
                    <a:pt x="553" y="1226"/>
                    <a:pt x="584" y="1248"/>
                    <a:pt x="620" y="1273"/>
                  </a:cubicBezTo>
                  <a:cubicBezTo>
                    <a:pt x="631" y="1280"/>
                    <a:pt x="643" y="1284"/>
                    <a:pt x="656" y="1284"/>
                  </a:cubicBezTo>
                  <a:cubicBezTo>
                    <a:pt x="676" y="1284"/>
                    <a:pt x="696" y="1274"/>
                    <a:pt x="709" y="1256"/>
                  </a:cubicBezTo>
                  <a:cubicBezTo>
                    <a:pt x="729" y="1227"/>
                    <a:pt x="721" y="1187"/>
                    <a:pt x="692" y="1167"/>
                  </a:cubicBezTo>
                  <a:cubicBezTo>
                    <a:pt x="650" y="1138"/>
                    <a:pt x="607" y="1105"/>
                    <a:pt x="573" y="1077"/>
                  </a:cubicBezTo>
                  <a:lnTo>
                    <a:pt x="573" y="1077"/>
                  </a:lnTo>
                  <a:lnTo>
                    <a:pt x="560" y="1093"/>
                  </a:lnTo>
                  <a:lnTo>
                    <a:pt x="560" y="1084"/>
                  </a:lnTo>
                  <a:lnTo>
                    <a:pt x="505" y="1084"/>
                  </a:lnTo>
                  <a:lnTo>
                    <a:pt x="524" y="1031"/>
                  </a:lnTo>
                  <a:cubicBezTo>
                    <a:pt x="520" y="1027"/>
                    <a:pt x="517" y="1023"/>
                    <a:pt x="514" y="1020"/>
                  </a:cubicBezTo>
                  <a:cubicBezTo>
                    <a:pt x="525" y="986"/>
                    <a:pt x="554" y="917"/>
                    <a:pt x="583" y="855"/>
                  </a:cubicBezTo>
                  <a:cubicBezTo>
                    <a:pt x="589" y="854"/>
                    <a:pt x="595" y="852"/>
                    <a:pt x="601" y="850"/>
                  </a:cubicBezTo>
                  <a:cubicBezTo>
                    <a:pt x="613" y="927"/>
                    <a:pt x="634" y="1004"/>
                    <a:pt x="671" y="1037"/>
                  </a:cubicBezTo>
                  <a:cubicBezTo>
                    <a:pt x="730" y="1092"/>
                    <a:pt x="889" y="1111"/>
                    <a:pt x="954" y="1117"/>
                  </a:cubicBezTo>
                  <a:cubicBezTo>
                    <a:pt x="956" y="1117"/>
                    <a:pt x="958" y="1117"/>
                    <a:pt x="960" y="1117"/>
                  </a:cubicBezTo>
                  <a:cubicBezTo>
                    <a:pt x="993" y="1117"/>
                    <a:pt x="1021" y="1092"/>
                    <a:pt x="1024" y="1059"/>
                  </a:cubicBezTo>
                  <a:cubicBezTo>
                    <a:pt x="1026" y="1037"/>
                    <a:pt x="1016" y="1017"/>
                    <a:pt x="1001" y="1004"/>
                  </a:cubicBezTo>
                  <a:close/>
                </a:path>
              </a:pathLst>
            </a:custGeom>
            <a:solidFill>
              <a:schemeClr val="bg1"/>
            </a:solidFill>
            <a:ln>
              <a:noFill/>
            </a:ln>
          </p:spPr>
        </p:sp>
      </p:grpSp>
      <p:grpSp>
        <p:nvGrpSpPr>
          <p:cNvPr id="127" name="组合 126"/>
          <p:cNvGrpSpPr/>
          <p:nvPr/>
        </p:nvGrpSpPr>
        <p:grpSpPr>
          <a:xfrm>
            <a:off x="5680349" y="1934827"/>
            <a:ext cx="1298467" cy="1229287"/>
            <a:chOff x="3765823" y="1934827"/>
            <a:chExt cx="1298467" cy="1229287"/>
          </a:xfrm>
        </p:grpSpPr>
        <p:sp>
          <p:nvSpPr>
            <p:cNvPr id="128" name="i$liḋe-Rectangle 20"/>
            <p:cNvSpPr/>
            <p:nvPr/>
          </p:nvSpPr>
          <p:spPr>
            <a:xfrm>
              <a:off x="3765823" y="1934827"/>
              <a:ext cx="1298467" cy="1229287"/>
            </a:xfrm>
            <a:prstGeom prst="rect">
              <a:avLst/>
            </a:prstGeom>
            <a:gradFill>
              <a:gsLst>
                <a:gs pos="0">
                  <a:srgbClr val="FFFF00"/>
                </a:gs>
                <a:gs pos="27000">
                  <a:srgbClr val="FFFF00"/>
                </a:gs>
                <a:gs pos="100000">
                  <a:srgbClr val="FFC000"/>
                </a:gs>
              </a:gsLst>
              <a:path path="circle">
                <a:fillToRect l="50000" t="130000" r="50000" b="-3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900">
                <a:solidFill>
                  <a:schemeClr val="accent2">
                    <a:lumMod val="75000"/>
                  </a:schemeClr>
                </a:solidFill>
                <a:cs typeface="+mn-ea"/>
                <a:sym typeface="+mn-lt"/>
              </a:endParaRPr>
            </a:p>
          </p:txBody>
        </p:sp>
        <p:sp>
          <p:nvSpPr>
            <p:cNvPr id="129" name="i$liḋe-文本框 20"/>
            <p:cNvSpPr txBox="1"/>
            <p:nvPr/>
          </p:nvSpPr>
          <p:spPr>
            <a:xfrm>
              <a:off x="3850326" y="1963784"/>
              <a:ext cx="1114261" cy="120032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dirty="0">
                  <a:solidFill>
                    <a:schemeClr val="bg1"/>
                  </a:solidFill>
                  <a:latin typeface="汉仪润圆-75W" panose="00020600040101010101" pitchFamily="18" charset="-122"/>
                  <a:ea typeface="汉仪润圆-75W" panose="00020600040101010101" pitchFamily="18" charset="-122"/>
                </a:rPr>
                <a:t>付出</a:t>
              </a:r>
            </a:p>
            <a:p>
              <a:pPr algn="ctr"/>
              <a:r>
                <a:rPr lang="zh-CN" altLang="en-US" sz="2400" dirty="0">
                  <a:solidFill>
                    <a:schemeClr val="bg1"/>
                  </a:solidFill>
                  <a:latin typeface="汉仪润圆-75W" panose="00020600040101010101" pitchFamily="18" charset="-122"/>
                  <a:ea typeface="汉仪润圆-75W" panose="00020600040101010101" pitchFamily="18" charset="-122"/>
                </a:rPr>
                <a:t>劳动</a:t>
              </a:r>
            </a:p>
            <a:p>
              <a:pPr algn="ctr"/>
              <a:r>
                <a:rPr lang="zh-CN" altLang="en-US" sz="2400" dirty="0">
                  <a:solidFill>
                    <a:schemeClr val="bg1"/>
                  </a:solidFill>
                  <a:latin typeface="汉仪润圆-75W" panose="00020600040101010101" pitchFamily="18" charset="-122"/>
                  <a:ea typeface="汉仪润圆-75W" panose="00020600040101010101" pitchFamily="18" charset="-122"/>
                </a:rPr>
                <a:t>时间</a:t>
              </a:r>
            </a:p>
          </p:txBody>
        </p:sp>
      </p:grpSp>
      <p:grpSp>
        <p:nvGrpSpPr>
          <p:cNvPr id="150" name="组合 149"/>
          <p:cNvGrpSpPr/>
          <p:nvPr/>
        </p:nvGrpSpPr>
        <p:grpSpPr>
          <a:xfrm>
            <a:off x="4272369" y="3317371"/>
            <a:ext cx="1298467" cy="1229287"/>
            <a:chOff x="3765823" y="1934827"/>
            <a:chExt cx="1298467" cy="1229287"/>
          </a:xfrm>
        </p:grpSpPr>
        <p:sp>
          <p:nvSpPr>
            <p:cNvPr id="151" name="i$liḋe-Rectangle 20"/>
            <p:cNvSpPr/>
            <p:nvPr/>
          </p:nvSpPr>
          <p:spPr>
            <a:xfrm>
              <a:off x="3765823" y="1934827"/>
              <a:ext cx="1298467" cy="1229287"/>
            </a:xfrm>
            <a:prstGeom prst="rect">
              <a:avLst/>
            </a:prstGeom>
            <a:gradFill flip="none" rotWithShape="1">
              <a:gsLst>
                <a:gs pos="100000">
                  <a:srgbClr val="6A8EE8"/>
                </a:gs>
                <a:gs pos="47000">
                  <a:srgbClr val="CCD2F6"/>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900">
                <a:solidFill>
                  <a:schemeClr val="bg1"/>
                </a:solidFill>
                <a:cs typeface="+mn-ea"/>
                <a:sym typeface="+mn-lt"/>
              </a:endParaRPr>
            </a:p>
          </p:txBody>
        </p:sp>
        <p:sp>
          <p:nvSpPr>
            <p:cNvPr id="152" name="i$liḋe-文本框 20"/>
            <p:cNvSpPr txBox="1"/>
            <p:nvPr/>
          </p:nvSpPr>
          <p:spPr>
            <a:xfrm>
              <a:off x="3840516" y="2088085"/>
              <a:ext cx="1114261"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dirty="0" smtClean="0">
                  <a:solidFill>
                    <a:schemeClr val="bg1"/>
                  </a:solidFill>
                  <a:latin typeface="汉仪润圆-75W" panose="00020600040101010101" pitchFamily="18" charset="-122"/>
                  <a:ea typeface="汉仪润圆-75W" panose="00020600040101010101" pitchFamily="18" charset="-122"/>
                </a:rPr>
                <a:t>非报酬</a:t>
              </a:r>
              <a:endParaRPr lang="zh-CN" altLang="en-US" sz="2400" dirty="0">
                <a:solidFill>
                  <a:schemeClr val="bg1"/>
                </a:solidFill>
                <a:latin typeface="汉仪润圆-75W" panose="00020600040101010101" pitchFamily="18" charset="-122"/>
                <a:ea typeface="汉仪润圆-75W" panose="00020600040101010101" pitchFamily="18" charset="-122"/>
              </a:endParaRPr>
            </a:p>
          </p:txBody>
        </p:sp>
        <p:sp>
          <p:nvSpPr>
            <p:cNvPr id="153" name="zombie-male-shape_48055"/>
            <p:cNvSpPr>
              <a:spLocks noChangeAspect="1"/>
            </p:cNvSpPr>
            <p:nvPr/>
          </p:nvSpPr>
          <p:spPr bwMode="auto">
            <a:xfrm>
              <a:off x="4192854" y="2614020"/>
              <a:ext cx="409587" cy="386442"/>
            </a:xfrm>
            <a:custGeom>
              <a:avLst/>
              <a:gdLst>
                <a:gd name="T0" fmla="*/ 5564 w 6280"/>
                <a:gd name="T1" fmla="*/ 1647 h 5934"/>
                <a:gd name="T2" fmla="*/ 1279 w 6280"/>
                <a:gd name="T3" fmla="*/ 697 h 5934"/>
                <a:gd name="T4" fmla="*/ 694 w 6280"/>
                <a:gd name="T5" fmla="*/ 2737 h 5934"/>
                <a:gd name="T6" fmla="*/ 60 w 6280"/>
                <a:gd name="T7" fmla="*/ 3217 h 5934"/>
                <a:gd name="T8" fmla="*/ 103 w 6280"/>
                <a:gd name="T9" fmla="*/ 3452 h 5934"/>
                <a:gd name="T10" fmla="*/ 202 w 6280"/>
                <a:gd name="T11" fmla="*/ 3814 h 5934"/>
                <a:gd name="T12" fmla="*/ 227 w 6280"/>
                <a:gd name="T13" fmla="*/ 4018 h 5934"/>
                <a:gd name="T14" fmla="*/ 1638 w 6280"/>
                <a:gd name="T15" fmla="*/ 5548 h 5934"/>
                <a:gd name="T16" fmla="*/ 2439 w 6280"/>
                <a:gd name="T17" fmla="*/ 5934 h 5934"/>
                <a:gd name="T18" fmla="*/ 3240 w 6280"/>
                <a:gd name="T19" fmla="*/ 5548 h 5934"/>
                <a:gd name="T20" fmla="*/ 4650 w 6280"/>
                <a:gd name="T21" fmla="*/ 4018 h 5934"/>
                <a:gd name="T22" fmla="*/ 4675 w 6280"/>
                <a:gd name="T23" fmla="*/ 3814 h 5934"/>
                <a:gd name="T24" fmla="*/ 4774 w 6280"/>
                <a:gd name="T25" fmla="*/ 3452 h 5934"/>
                <a:gd name="T26" fmla="*/ 4817 w 6280"/>
                <a:gd name="T27" fmla="*/ 3217 h 5934"/>
                <a:gd name="T28" fmla="*/ 4290 w 6280"/>
                <a:gd name="T29" fmla="*/ 2010 h 5934"/>
                <a:gd name="T30" fmla="*/ 4207 w 6280"/>
                <a:gd name="T31" fmla="*/ 1724 h 5934"/>
                <a:gd name="T32" fmla="*/ 5263 w 6280"/>
                <a:gd name="T33" fmla="*/ 1932 h 5934"/>
                <a:gd name="T34" fmla="*/ 5750 w 6280"/>
                <a:gd name="T35" fmla="*/ 2675 h 5934"/>
                <a:gd name="T36" fmla="*/ 5750 w 6280"/>
                <a:gd name="T37" fmla="*/ 1613 h 5934"/>
                <a:gd name="T38" fmla="*/ 3931 w 6280"/>
                <a:gd name="T39" fmla="*/ 2649 h 5934"/>
                <a:gd name="T40" fmla="*/ 939 w 6280"/>
                <a:gd name="T41" fmla="*/ 2633 h 5934"/>
                <a:gd name="T42" fmla="*/ 4037 w 6280"/>
                <a:gd name="T43" fmla="*/ 2151 h 5934"/>
                <a:gd name="T44" fmla="*/ 3856 w 6280"/>
                <a:gd name="T45" fmla="*/ 2916 h 5934"/>
                <a:gd name="T46" fmla="*/ 2937 w 6280"/>
                <a:gd name="T47" fmla="*/ 3929 h 5934"/>
                <a:gd name="T48" fmla="*/ 2561 w 6280"/>
                <a:gd name="T49" fmla="*/ 3701 h 5934"/>
                <a:gd name="T50" fmla="*/ 2318 w 6280"/>
                <a:gd name="T51" fmla="*/ 3696 h 5934"/>
                <a:gd name="T52" fmla="*/ 1940 w 6280"/>
                <a:gd name="T53" fmla="*/ 3929 h 5934"/>
                <a:gd name="T54" fmla="*/ 3856 w 6280"/>
                <a:gd name="T55" fmla="*/ 2916 h 5934"/>
                <a:gd name="T56" fmla="*/ 4442 w 6280"/>
                <a:gd name="T57" fmla="*/ 3270 h 5934"/>
                <a:gd name="T58" fmla="*/ 4054 w 6280"/>
                <a:gd name="T59" fmla="*/ 3448 h 5934"/>
                <a:gd name="T60" fmla="*/ 4372 w 6280"/>
                <a:gd name="T61" fmla="*/ 3880 h 5934"/>
                <a:gd name="T62" fmla="*/ 3913 w 6280"/>
                <a:gd name="T63" fmla="*/ 4222 h 5934"/>
                <a:gd name="T64" fmla="*/ 2439 w 6280"/>
                <a:gd name="T65" fmla="*/ 5662 h 5934"/>
                <a:gd name="T66" fmla="*/ 965 w 6280"/>
                <a:gd name="T67" fmla="*/ 4222 h 5934"/>
                <a:gd name="T68" fmla="*/ 506 w 6280"/>
                <a:gd name="T69" fmla="*/ 3880 h 5934"/>
                <a:gd name="T70" fmla="*/ 824 w 6280"/>
                <a:gd name="T71" fmla="*/ 3448 h 5934"/>
                <a:gd name="T72" fmla="*/ 434 w 6280"/>
                <a:gd name="T73" fmla="*/ 3269 h 5934"/>
                <a:gd name="T74" fmla="*/ 1940 w 6280"/>
                <a:gd name="T75" fmla="*/ 4196 h 5934"/>
                <a:gd name="T76" fmla="*/ 2248 w 6280"/>
                <a:gd name="T77" fmla="*/ 4138 h 5934"/>
                <a:gd name="T78" fmla="*/ 2637 w 6280"/>
                <a:gd name="T79" fmla="*/ 4141 h 5934"/>
                <a:gd name="T80" fmla="*/ 2937 w 6280"/>
                <a:gd name="T81" fmla="*/ 4196 h 5934"/>
                <a:gd name="T82" fmla="*/ 4106 w 6280"/>
                <a:gd name="T83" fmla="*/ 3018 h 5934"/>
                <a:gd name="T84" fmla="*/ 4580 w 6280"/>
                <a:gd name="T85" fmla="*/ 1363 h 5934"/>
                <a:gd name="T86" fmla="*/ 3898 w 6280"/>
                <a:gd name="T87" fmla="*/ 1629 h 5934"/>
                <a:gd name="T88" fmla="*/ 3937 w 6280"/>
                <a:gd name="T89" fmla="*/ 1780 h 5934"/>
                <a:gd name="T90" fmla="*/ 921 w 6280"/>
                <a:gd name="T91" fmla="*/ 1885 h 5934"/>
                <a:gd name="T92" fmla="*/ 1475 w 6280"/>
                <a:gd name="T93" fmla="*/ 878 h 5934"/>
                <a:gd name="T94" fmla="*/ 5031 w 6280"/>
                <a:gd name="T95" fmla="*/ 1475 h 5934"/>
                <a:gd name="T96" fmla="*/ 5750 w 6280"/>
                <a:gd name="T97" fmla="*/ 2408 h 5934"/>
                <a:gd name="T98" fmla="*/ 5750 w 6280"/>
                <a:gd name="T99" fmla="*/ 1880 h 5934"/>
                <a:gd name="T100" fmla="*/ 5750 w 6280"/>
                <a:gd name="T101" fmla="*/ 2408 h 59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280" h="5934">
                  <a:moveTo>
                    <a:pt x="5750" y="1613"/>
                  </a:moveTo>
                  <a:cubicBezTo>
                    <a:pt x="5685" y="1613"/>
                    <a:pt x="5622" y="1625"/>
                    <a:pt x="5564" y="1647"/>
                  </a:cubicBezTo>
                  <a:cubicBezTo>
                    <a:pt x="4570" y="554"/>
                    <a:pt x="3633" y="0"/>
                    <a:pt x="2778" y="0"/>
                  </a:cubicBezTo>
                  <a:cubicBezTo>
                    <a:pt x="2073" y="0"/>
                    <a:pt x="1574" y="379"/>
                    <a:pt x="1279" y="697"/>
                  </a:cubicBezTo>
                  <a:cubicBezTo>
                    <a:pt x="961" y="1040"/>
                    <a:pt x="751" y="1452"/>
                    <a:pt x="691" y="1690"/>
                  </a:cubicBezTo>
                  <a:cubicBezTo>
                    <a:pt x="531" y="2323"/>
                    <a:pt x="676" y="2696"/>
                    <a:pt x="694" y="2737"/>
                  </a:cubicBezTo>
                  <a:lnTo>
                    <a:pt x="694" y="2739"/>
                  </a:lnTo>
                  <a:lnTo>
                    <a:pt x="60" y="3217"/>
                  </a:lnTo>
                  <a:cubicBezTo>
                    <a:pt x="20" y="3248"/>
                    <a:pt x="0" y="3298"/>
                    <a:pt x="9" y="3348"/>
                  </a:cubicBezTo>
                  <a:cubicBezTo>
                    <a:pt x="18" y="3398"/>
                    <a:pt x="55" y="3438"/>
                    <a:pt x="103" y="3452"/>
                  </a:cubicBezTo>
                  <a:lnTo>
                    <a:pt x="449" y="3551"/>
                  </a:lnTo>
                  <a:lnTo>
                    <a:pt x="202" y="3814"/>
                  </a:lnTo>
                  <a:cubicBezTo>
                    <a:pt x="175" y="3843"/>
                    <a:pt x="162" y="3883"/>
                    <a:pt x="167" y="3922"/>
                  </a:cubicBezTo>
                  <a:cubicBezTo>
                    <a:pt x="172" y="3961"/>
                    <a:pt x="194" y="3996"/>
                    <a:pt x="227" y="4018"/>
                  </a:cubicBezTo>
                  <a:lnTo>
                    <a:pt x="718" y="4335"/>
                  </a:lnTo>
                  <a:cubicBezTo>
                    <a:pt x="839" y="4800"/>
                    <a:pt x="1156" y="5218"/>
                    <a:pt x="1638" y="5548"/>
                  </a:cubicBezTo>
                  <a:cubicBezTo>
                    <a:pt x="1995" y="5793"/>
                    <a:pt x="2362" y="5931"/>
                    <a:pt x="2434" y="5934"/>
                  </a:cubicBezTo>
                  <a:cubicBezTo>
                    <a:pt x="2435" y="5934"/>
                    <a:pt x="2437" y="5934"/>
                    <a:pt x="2439" y="5934"/>
                  </a:cubicBezTo>
                  <a:cubicBezTo>
                    <a:pt x="2440" y="5934"/>
                    <a:pt x="2442" y="5934"/>
                    <a:pt x="2444" y="5934"/>
                  </a:cubicBezTo>
                  <a:cubicBezTo>
                    <a:pt x="2515" y="5931"/>
                    <a:pt x="2883" y="5793"/>
                    <a:pt x="3240" y="5548"/>
                  </a:cubicBezTo>
                  <a:cubicBezTo>
                    <a:pt x="3722" y="5218"/>
                    <a:pt x="4039" y="4800"/>
                    <a:pt x="4160" y="4335"/>
                  </a:cubicBezTo>
                  <a:lnTo>
                    <a:pt x="4650" y="4018"/>
                  </a:lnTo>
                  <a:cubicBezTo>
                    <a:pt x="4684" y="3996"/>
                    <a:pt x="4706" y="3961"/>
                    <a:pt x="4710" y="3922"/>
                  </a:cubicBezTo>
                  <a:cubicBezTo>
                    <a:pt x="4715" y="3883"/>
                    <a:pt x="4702" y="3843"/>
                    <a:pt x="4675" y="3814"/>
                  </a:cubicBezTo>
                  <a:lnTo>
                    <a:pt x="4428" y="3551"/>
                  </a:lnTo>
                  <a:lnTo>
                    <a:pt x="4774" y="3452"/>
                  </a:lnTo>
                  <a:cubicBezTo>
                    <a:pt x="4823" y="3438"/>
                    <a:pt x="4859" y="3398"/>
                    <a:pt x="4868" y="3348"/>
                  </a:cubicBezTo>
                  <a:cubicBezTo>
                    <a:pt x="4877" y="3298"/>
                    <a:pt x="4858" y="3247"/>
                    <a:pt x="4817" y="3217"/>
                  </a:cubicBezTo>
                  <a:lnTo>
                    <a:pt x="4182" y="2742"/>
                  </a:lnTo>
                  <a:cubicBezTo>
                    <a:pt x="4210" y="2681"/>
                    <a:pt x="4342" y="2368"/>
                    <a:pt x="4290" y="2010"/>
                  </a:cubicBezTo>
                  <a:cubicBezTo>
                    <a:pt x="4290" y="2002"/>
                    <a:pt x="4289" y="1994"/>
                    <a:pt x="4287" y="1987"/>
                  </a:cubicBezTo>
                  <a:cubicBezTo>
                    <a:pt x="4272" y="1900"/>
                    <a:pt x="4247" y="1812"/>
                    <a:pt x="4207" y="1724"/>
                  </a:cubicBezTo>
                  <a:cubicBezTo>
                    <a:pt x="4347" y="1659"/>
                    <a:pt x="4467" y="1629"/>
                    <a:pt x="4580" y="1629"/>
                  </a:cubicBezTo>
                  <a:cubicBezTo>
                    <a:pt x="4790" y="1629"/>
                    <a:pt x="4995" y="1739"/>
                    <a:pt x="5263" y="1932"/>
                  </a:cubicBezTo>
                  <a:cubicBezTo>
                    <a:pt x="5235" y="1997"/>
                    <a:pt x="5219" y="2069"/>
                    <a:pt x="5219" y="2144"/>
                  </a:cubicBezTo>
                  <a:cubicBezTo>
                    <a:pt x="5219" y="2437"/>
                    <a:pt x="5457" y="2675"/>
                    <a:pt x="5750" y="2675"/>
                  </a:cubicBezTo>
                  <a:cubicBezTo>
                    <a:pt x="6042" y="2675"/>
                    <a:pt x="6280" y="2437"/>
                    <a:pt x="6280" y="2144"/>
                  </a:cubicBezTo>
                  <a:cubicBezTo>
                    <a:pt x="6280" y="1852"/>
                    <a:pt x="6042" y="1613"/>
                    <a:pt x="5750" y="1613"/>
                  </a:cubicBezTo>
                  <a:close/>
                  <a:moveTo>
                    <a:pt x="3938" y="2634"/>
                  </a:moveTo>
                  <a:lnTo>
                    <a:pt x="3931" y="2649"/>
                  </a:lnTo>
                  <a:lnTo>
                    <a:pt x="946" y="2649"/>
                  </a:lnTo>
                  <a:lnTo>
                    <a:pt x="939" y="2633"/>
                  </a:lnTo>
                  <a:cubicBezTo>
                    <a:pt x="938" y="2631"/>
                    <a:pt x="870" y="2459"/>
                    <a:pt x="887" y="2151"/>
                  </a:cubicBezTo>
                  <a:lnTo>
                    <a:pt x="4037" y="2151"/>
                  </a:lnTo>
                  <a:cubicBezTo>
                    <a:pt x="4045" y="2410"/>
                    <a:pt x="3944" y="2622"/>
                    <a:pt x="3938" y="2634"/>
                  </a:cubicBezTo>
                  <a:close/>
                  <a:moveTo>
                    <a:pt x="3856" y="2916"/>
                  </a:moveTo>
                  <a:cubicBezTo>
                    <a:pt x="3800" y="3179"/>
                    <a:pt x="3688" y="3420"/>
                    <a:pt x="3532" y="3605"/>
                  </a:cubicBezTo>
                  <a:cubicBezTo>
                    <a:pt x="3357" y="3814"/>
                    <a:pt x="3145" y="3929"/>
                    <a:pt x="2937" y="3929"/>
                  </a:cubicBezTo>
                  <a:cubicBezTo>
                    <a:pt x="2868" y="3929"/>
                    <a:pt x="2800" y="3917"/>
                    <a:pt x="2733" y="3892"/>
                  </a:cubicBezTo>
                  <a:cubicBezTo>
                    <a:pt x="2646" y="3857"/>
                    <a:pt x="2579" y="3742"/>
                    <a:pt x="2561" y="3701"/>
                  </a:cubicBezTo>
                  <a:cubicBezTo>
                    <a:pt x="2541" y="3653"/>
                    <a:pt x="2494" y="3621"/>
                    <a:pt x="2441" y="3620"/>
                  </a:cubicBezTo>
                  <a:cubicBezTo>
                    <a:pt x="2389" y="3619"/>
                    <a:pt x="2341" y="3649"/>
                    <a:pt x="2318" y="3696"/>
                  </a:cubicBezTo>
                  <a:cubicBezTo>
                    <a:pt x="2300" y="3734"/>
                    <a:pt x="2230" y="3850"/>
                    <a:pt x="2140" y="3894"/>
                  </a:cubicBezTo>
                  <a:cubicBezTo>
                    <a:pt x="2075" y="3917"/>
                    <a:pt x="2008" y="3929"/>
                    <a:pt x="1940" y="3929"/>
                  </a:cubicBezTo>
                  <a:cubicBezTo>
                    <a:pt x="1532" y="3929"/>
                    <a:pt x="1138" y="3487"/>
                    <a:pt x="1015" y="2916"/>
                  </a:cubicBezTo>
                  <a:lnTo>
                    <a:pt x="3856" y="2916"/>
                  </a:lnTo>
                  <a:lnTo>
                    <a:pt x="3856" y="2916"/>
                  </a:lnTo>
                  <a:close/>
                  <a:moveTo>
                    <a:pt x="4442" y="3270"/>
                  </a:moveTo>
                  <a:lnTo>
                    <a:pt x="4145" y="3355"/>
                  </a:lnTo>
                  <a:cubicBezTo>
                    <a:pt x="4101" y="3368"/>
                    <a:pt x="4066" y="3403"/>
                    <a:pt x="4054" y="3448"/>
                  </a:cubicBezTo>
                  <a:cubicBezTo>
                    <a:pt x="4041" y="3493"/>
                    <a:pt x="4053" y="3541"/>
                    <a:pt x="4085" y="3575"/>
                  </a:cubicBezTo>
                  <a:lnTo>
                    <a:pt x="4372" y="3880"/>
                  </a:lnTo>
                  <a:lnTo>
                    <a:pt x="3970" y="4140"/>
                  </a:lnTo>
                  <a:cubicBezTo>
                    <a:pt x="3941" y="4159"/>
                    <a:pt x="3921" y="4188"/>
                    <a:pt x="3913" y="4222"/>
                  </a:cubicBezTo>
                  <a:cubicBezTo>
                    <a:pt x="3819" y="4638"/>
                    <a:pt x="3552" y="5003"/>
                    <a:pt x="3119" y="5307"/>
                  </a:cubicBezTo>
                  <a:cubicBezTo>
                    <a:pt x="2818" y="5519"/>
                    <a:pt x="2527" y="5633"/>
                    <a:pt x="2439" y="5662"/>
                  </a:cubicBezTo>
                  <a:cubicBezTo>
                    <a:pt x="2350" y="5633"/>
                    <a:pt x="2059" y="5519"/>
                    <a:pt x="1758" y="5307"/>
                  </a:cubicBezTo>
                  <a:cubicBezTo>
                    <a:pt x="1326" y="5003"/>
                    <a:pt x="1059" y="4638"/>
                    <a:pt x="965" y="4222"/>
                  </a:cubicBezTo>
                  <a:cubicBezTo>
                    <a:pt x="957" y="4188"/>
                    <a:pt x="936" y="4159"/>
                    <a:pt x="907" y="4140"/>
                  </a:cubicBezTo>
                  <a:lnTo>
                    <a:pt x="506" y="3880"/>
                  </a:lnTo>
                  <a:lnTo>
                    <a:pt x="793" y="3575"/>
                  </a:lnTo>
                  <a:cubicBezTo>
                    <a:pt x="825" y="3541"/>
                    <a:pt x="836" y="3493"/>
                    <a:pt x="824" y="3448"/>
                  </a:cubicBezTo>
                  <a:cubicBezTo>
                    <a:pt x="812" y="3403"/>
                    <a:pt x="777" y="3368"/>
                    <a:pt x="732" y="3355"/>
                  </a:cubicBezTo>
                  <a:lnTo>
                    <a:pt x="434" y="3269"/>
                  </a:lnTo>
                  <a:lnTo>
                    <a:pt x="765" y="3019"/>
                  </a:lnTo>
                  <a:cubicBezTo>
                    <a:pt x="927" y="3694"/>
                    <a:pt x="1414" y="4196"/>
                    <a:pt x="1940" y="4196"/>
                  </a:cubicBezTo>
                  <a:cubicBezTo>
                    <a:pt x="2042" y="4196"/>
                    <a:pt x="2142" y="4178"/>
                    <a:pt x="2239" y="4142"/>
                  </a:cubicBezTo>
                  <a:cubicBezTo>
                    <a:pt x="2242" y="4140"/>
                    <a:pt x="2245" y="4139"/>
                    <a:pt x="2248" y="4138"/>
                  </a:cubicBezTo>
                  <a:cubicBezTo>
                    <a:pt x="2324" y="4103"/>
                    <a:pt x="2387" y="4048"/>
                    <a:pt x="2436" y="3993"/>
                  </a:cubicBezTo>
                  <a:cubicBezTo>
                    <a:pt x="2486" y="4051"/>
                    <a:pt x="2553" y="4108"/>
                    <a:pt x="2637" y="4141"/>
                  </a:cubicBezTo>
                  <a:cubicBezTo>
                    <a:pt x="2637" y="4141"/>
                    <a:pt x="2638" y="4141"/>
                    <a:pt x="2639" y="4142"/>
                  </a:cubicBezTo>
                  <a:cubicBezTo>
                    <a:pt x="2736" y="4178"/>
                    <a:pt x="2836" y="4196"/>
                    <a:pt x="2937" y="4196"/>
                  </a:cubicBezTo>
                  <a:cubicBezTo>
                    <a:pt x="3225" y="4196"/>
                    <a:pt x="3509" y="4047"/>
                    <a:pt x="3736" y="3776"/>
                  </a:cubicBezTo>
                  <a:cubicBezTo>
                    <a:pt x="3910" y="3569"/>
                    <a:pt x="4038" y="3306"/>
                    <a:pt x="4106" y="3018"/>
                  </a:cubicBezTo>
                  <a:lnTo>
                    <a:pt x="4442" y="3270"/>
                  </a:lnTo>
                  <a:close/>
                  <a:moveTo>
                    <a:pt x="4580" y="1363"/>
                  </a:moveTo>
                  <a:cubicBezTo>
                    <a:pt x="4391" y="1363"/>
                    <a:pt x="4194" y="1422"/>
                    <a:pt x="3962" y="1549"/>
                  </a:cubicBezTo>
                  <a:cubicBezTo>
                    <a:pt x="3931" y="1566"/>
                    <a:pt x="3908" y="1594"/>
                    <a:pt x="3898" y="1629"/>
                  </a:cubicBezTo>
                  <a:cubicBezTo>
                    <a:pt x="3888" y="1663"/>
                    <a:pt x="3892" y="1699"/>
                    <a:pt x="3910" y="1731"/>
                  </a:cubicBezTo>
                  <a:lnTo>
                    <a:pt x="3937" y="1780"/>
                  </a:lnTo>
                  <a:cubicBezTo>
                    <a:pt x="3956" y="1815"/>
                    <a:pt x="3972" y="1850"/>
                    <a:pt x="3985" y="1885"/>
                  </a:cubicBezTo>
                  <a:lnTo>
                    <a:pt x="921" y="1885"/>
                  </a:lnTo>
                  <a:cubicBezTo>
                    <a:pt x="929" y="1843"/>
                    <a:pt x="938" y="1800"/>
                    <a:pt x="949" y="1755"/>
                  </a:cubicBezTo>
                  <a:cubicBezTo>
                    <a:pt x="993" y="1583"/>
                    <a:pt x="1169" y="1208"/>
                    <a:pt x="1475" y="878"/>
                  </a:cubicBezTo>
                  <a:cubicBezTo>
                    <a:pt x="1733" y="599"/>
                    <a:pt x="2169" y="266"/>
                    <a:pt x="2778" y="266"/>
                  </a:cubicBezTo>
                  <a:cubicBezTo>
                    <a:pt x="3462" y="266"/>
                    <a:pt x="4218" y="672"/>
                    <a:pt x="5031" y="1475"/>
                  </a:cubicBezTo>
                  <a:cubicBezTo>
                    <a:pt x="4879" y="1402"/>
                    <a:pt x="4735" y="1363"/>
                    <a:pt x="4580" y="1363"/>
                  </a:cubicBezTo>
                  <a:close/>
                  <a:moveTo>
                    <a:pt x="5750" y="2408"/>
                  </a:moveTo>
                  <a:cubicBezTo>
                    <a:pt x="5604" y="2408"/>
                    <a:pt x="5486" y="2290"/>
                    <a:pt x="5486" y="2144"/>
                  </a:cubicBezTo>
                  <a:cubicBezTo>
                    <a:pt x="5486" y="1999"/>
                    <a:pt x="5604" y="1880"/>
                    <a:pt x="5750" y="1880"/>
                  </a:cubicBezTo>
                  <a:cubicBezTo>
                    <a:pt x="5895" y="1880"/>
                    <a:pt x="6014" y="1999"/>
                    <a:pt x="6014" y="2144"/>
                  </a:cubicBezTo>
                  <a:cubicBezTo>
                    <a:pt x="6014" y="2290"/>
                    <a:pt x="5895" y="2408"/>
                    <a:pt x="5750" y="2408"/>
                  </a:cubicBez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46" name="组合 145"/>
          <p:cNvGrpSpPr/>
          <p:nvPr/>
        </p:nvGrpSpPr>
        <p:grpSpPr>
          <a:xfrm>
            <a:off x="2863299" y="3314372"/>
            <a:ext cx="1298467" cy="1229287"/>
            <a:chOff x="3802134" y="1988151"/>
            <a:chExt cx="1298467" cy="1229287"/>
          </a:xfrm>
        </p:grpSpPr>
        <p:sp>
          <p:nvSpPr>
            <p:cNvPr id="147" name="i$liḋe-Rectangle 20"/>
            <p:cNvSpPr/>
            <p:nvPr/>
          </p:nvSpPr>
          <p:spPr>
            <a:xfrm>
              <a:off x="3802134" y="1988151"/>
              <a:ext cx="1298467" cy="1229287"/>
            </a:xfrm>
            <a:prstGeom prst="rect">
              <a:avLst/>
            </a:prstGeom>
            <a:gradFill>
              <a:gsLst>
                <a:gs pos="0">
                  <a:srgbClr val="00B0F0"/>
                </a:gs>
                <a:gs pos="44000">
                  <a:srgbClr val="00B0F0"/>
                </a:gs>
                <a:gs pos="91000">
                  <a:srgbClr val="0070C0"/>
                </a:gs>
              </a:gsLst>
              <a:path path="circle">
                <a:fillToRect l="50000" t="130000" r="50000" b="-3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900">
                <a:solidFill>
                  <a:schemeClr val="bg1"/>
                </a:solidFill>
                <a:cs typeface="+mn-ea"/>
                <a:sym typeface="+mn-lt"/>
              </a:endParaRPr>
            </a:p>
          </p:txBody>
        </p:sp>
        <p:sp>
          <p:nvSpPr>
            <p:cNvPr id="148" name="i$liḋe-文本框 20"/>
            <p:cNvSpPr txBox="1"/>
            <p:nvPr/>
          </p:nvSpPr>
          <p:spPr>
            <a:xfrm>
              <a:off x="3840516" y="2088085"/>
              <a:ext cx="1114261"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dirty="0" smtClean="0">
                  <a:solidFill>
                    <a:schemeClr val="bg1"/>
                  </a:solidFill>
                  <a:latin typeface="汉仪润圆-75W" panose="00020600040101010101" pitchFamily="18" charset="-122"/>
                  <a:ea typeface="汉仪润圆-75W" panose="00020600040101010101" pitchFamily="18" charset="-122"/>
                </a:rPr>
                <a:t>组织性</a:t>
              </a:r>
              <a:endParaRPr lang="zh-CN" altLang="en-US" sz="2400" dirty="0">
                <a:solidFill>
                  <a:schemeClr val="bg1"/>
                </a:solidFill>
                <a:latin typeface="汉仪润圆-75W" panose="00020600040101010101" pitchFamily="18" charset="-122"/>
                <a:ea typeface="汉仪润圆-75W" panose="00020600040101010101" pitchFamily="18" charset="-122"/>
              </a:endParaRPr>
            </a:p>
          </p:txBody>
        </p:sp>
        <p:sp>
          <p:nvSpPr>
            <p:cNvPr id="149" name="zombie-male-shape_48055"/>
            <p:cNvSpPr>
              <a:spLocks noChangeAspect="1"/>
            </p:cNvSpPr>
            <p:nvPr/>
          </p:nvSpPr>
          <p:spPr bwMode="auto">
            <a:xfrm>
              <a:off x="4192854" y="2602795"/>
              <a:ext cx="409587" cy="408893"/>
            </a:xfrm>
            <a:custGeom>
              <a:avLst/>
              <a:gdLst>
                <a:gd name="connsiteX0" fmla="*/ 480472 w 579692"/>
                <a:gd name="connsiteY0" fmla="*/ 482382 h 578710"/>
                <a:gd name="connsiteX1" fmla="*/ 464841 w 579692"/>
                <a:gd name="connsiteY1" fmla="*/ 497306 h 578710"/>
                <a:gd name="connsiteX2" fmla="*/ 480472 w 579692"/>
                <a:gd name="connsiteY2" fmla="*/ 512908 h 578710"/>
                <a:gd name="connsiteX3" fmla="*/ 495423 w 579692"/>
                <a:gd name="connsiteY3" fmla="*/ 497306 h 578710"/>
                <a:gd name="connsiteX4" fmla="*/ 480472 w 579692"/>
                <a:gd name="connsiteY4" fmla="*/ 482382 h 578710"/>
                <a:gd name="connsiteX5" fmla="*/ 99900 w 579692"/>
                <a:gd name="connsiteY5" fmla="*/ 482382 h 578710"/>
                <a:gd name="connsiteX6" fmla="*/ 84269 w 579692"/>
                <a:gd name="connsiteY6" fmla="*/ 497306 h 578710"/>
                <a:gd name="connsiteX7" fmla="*/ 99900 w 579692"/>
                <a:gd name="connsiteY7" fmla="*/ 512908 h 578710"/>
                <a:gd name="connsiteX8" fmla="*/ 114851 w 579692"/>
                <a:gd name="connsiteY8" fmla="*/ 497306 h 578710"/>
                <a:gd name="connsiteX9" fmla="*/ 99900 w 579692"/>
                <a:gd name="connsiteY9" fmla="*/ 482382 h 578710"/>
                <a:gd name="connsiteX10" fmla="*/ 525325 w 579692"/>
                <a:gd name="connsiteY10" fmla="*/ 415902 h 578710"/>
                <a:gd name="connsiteX11" fmla="*/ 489306 w 579692"/>
                <a:gd name="connsiteY11" fmla="*/ 452534 h 578710"/>
                <a:gd name="connsiteX12" fmla="*/ 525325 w 579692"/>
                <a:gd name="connsiteY12" fmla="*/ 488487 h 578710"/>
                <a:gd name="connsiteX13" fmla="*/ 562023 w 579692"/>
                <a:gd name="connsiteY13" fmla="*/ 452534 h 578710"/>
                <a:gd name="connsiteX14" fmla="*/ 525325 w 579692"/>
                <a:gd name="connsiteY14" fmla="*/ 415902 h 578710"/>
                <a:gd name="connsiteX15" fmla="*/ 434939 w 579692"/>
                <a:gd name="connsiteY15" fmla="*/ 415902 h 578710"/>
                <a:gd name="connsiteX16" fmla="*/ 416590 w 579692"/>
                <a:gd name="connsiteY16" fmla="*/ 421329 h 578710"/>
                <a:gd name="connsiteX17" fmla="*/ 416590 w 579692"/>
                <a:gd name="connsiteY17" fmla="*/ 483738 h 578710"/>
                <a:gd name="connsiteX18" fmla="*/ 434939 w 579692"/>
                <a:gd name="connsiteY18" fmla="*/ 488487 h 578710"/>
                <a:gd name="connsiteX19" fmla="*/ 470958 w 579692"/>
                <a:gd name="connsiteY19" fmla="*/ 452534 h 578710"/>
                <a:gd name="connsiteX20" fmla="*/ 434939 w 579692"/>
                <a:gd name="connsiteY20" fmla="*/ 415902 h 578710"/>
                <a:gd name="connsiteX21" fmla="*/ 144753 w 579692"/>
                <a:gd name="connsiteY21" fmla="*/ 415902 h 578710"/>
                <a:gd name="connsiteX22" fmla="*/ 108734 w 579692"/>
                <a:gd name="connsiteY22" fmla="*/ 452534 h 578710"/>
                <a:gd name="connsiteX23" fmla="*/ 144753 w 579692"/>
                <a:gd name="connsiteY23" fmla="*/ 488487 h 578710"/>
                <a:gd name="connsiteX24" fmla="*/ 181451 w 579692"/>
                <a:gd name="connsiteY24" fmla="*/ 452534 h 578710"/>
                <a:gd name="connsiteX25" fmla="*/ 144753 w 579692"/>
                <a:gd name="connsiteY25" fmla="*/ 415902 h 578710"/>
                <a:gd name="connsiteX26" fmla="*/ 54367 w 579692"/>
                <a:gd name="connsiteY26" fmla="*/ 415902 h 578710"/>
                <a:gd name="connsiteX27" fmla="*/ 18349 w 579692"/>
                <a:gd name="connsiteY27" fmla="*/ 452534 h 578710"/>
                <a:gd name="connsiteX28" fmla="*/ 54367 w 579692"/>
                <a:gd name="connsiteY28" fmla="*/ 488487 h 578710"/>
                <a:gd name="connsiteX29" fmla="*/ 90385 w 579692"/>
                <a:gd name="connsiteY29" fmla="*/ 452534 h 578710"/>
                <a:gd name="connsiteX30" fmla="*/ 54367 w 579692"/>
                <a:gd name="connsiteY30" fmla="*/ 415902 h 578710"/>
                <a:gd name="connsiteX31" fmla="*/ 299021 w 579692"/>
                <a:gd name="connsiteY31" fmla="*/ 388767 h 578710"/>
                <a:gd name="connsiteX32" fmla="*/ 299021 w 579692"/>
                <a:gd name="connsiteY32" fmla="*/ 428112 h 578710"/>
                <a:gd name="connsiteX33" fmla="*/ 313292 w 579692"/>
                <a:gd name="connsiteY33" fmla="*/ 388767 h 578710"/>
                <a:gd name="connsiteX34" fmla="*/ 266400 w 579692"/>
                <a:gd name="connsiteY34" fmla="*/ 388767 h 578710"/>
                <a:gd name="connsiteX35" fmla="*/ 280672 w 579692"/>
                <a:gd name="connsiteY35" fmla="*/ 428112 h 578710"/>
                <a:gd name="connsiteX36" fmla="*/ 280672 w 579692"/>
                <a:gd name="connsiteY36" fmla="*/ 388767 h 578710"/>
                <a:gd name="connsiteX37" fmla="*/ 86308 w 579692"/>
                <a:gd name="connsiteY37" fmla="*/ 262590 h 578710"/>
                <a:gd name="connsiteX38" fmla="*/ 133879 w 579692"/>
                <a:gd name="connsiteY38" fmla="*/ 373843 h 578710"/>
                <a:gd name="connsiteX39" fmla="*/ 231741 w 579692"/>
                <a:gd name="connsiteY39" fmla="*/ 445071 h 578710"/>
                <a:gd name="connsiteX40" fmla="*/ 235819 w 579692"/>
                <a:gd name="connsiteY40" fmla="*/ 452534 h 578710"/>
                <a:gd name="connsiteX41" fmla="*/ 235819 w 579692"/>
                <a:gd name="connsiteY41" fmla="*/ 561072 h 578710"/>
                <a:gd name="connsiteX42" fmla="*/ 344553 w 579692"/>
                <a:gd name="connsiteY42" fmla="*/ 561072 h 578710"/>
                <a:gd name="connsiteX43" fmla="*/ 344553 w 579692"/>
                <a:gd name="connsiteY43" fmla="*/ 434218 h 578710"/>
                <a:gd name="connsiteX44" fmla="*/ 362223 w 579692"/>
                <a:gd name="connsiteY44" fmla="*/ 434218 h 578710"/>
                <a:gd name="connsiteX45" fmla="*/ 362223 w 579692"/>
                <a:gd name="connsiteY45" fmla="*/ 561072 h 578710"/>
                <a:gd name="connsiteX46" fmla="*/ 398921 w 579692"/>
                <a:gd name="connsiteY46" fmla="*/ 561072 h 578710"/>
                <a:gd name="connsiteX47" fmla="*/ 398921 w 579692"/>
                <a:gd name="connsiteY47" fmla="*/ 415902 h 578710"/>
                <a:gd name="connsiteX48" fmla="*/ 371737 w 579692"/>
                <a:gd name="connsiteY48" fmla="*/ 388767 h 578710"/>
                <a:gd name="connsiteX49" fmla="*/ 332321 w 579692"/>
                <a:gd name="connsiteY49" fmla="*/ 388767 h 578710"/>
                <a:gd name="connsiteX50" fmla="*/ 298341 w 579692"/>
                <a:gd name="connsiteY50" fmla="*/ 482382 h 578710"/>
                <a:gd name="connsiteX51" fmla="*/ 290186 w 579692"/>
                <a:gd name="connsiteY51" fmla="*/ 488487 h 578710"/>
                <a:gd name="connsiteX52" fmla="*/ 281351 w 579692"/>
                <a:gd name="connsiteY52" fmla="*/ 482382 h 578710"/>
                <a:gd name="connsiteX53" fmla="*/ 247372 w 579692"/>
                <a:gd name="connsiteY53" fmla="*/ 388767 h 578710"/>
                <a:gd name="connsiteX54" fmla="*/ 217469 w 579692"/>
                <a:gd name="connsiteY54" fmla="*/ 388767 h 578710"/>
                <a:gd name="connsiteX55" fmla="*/ 212712 w 579692"/>
                <a:gd name="connsiteY55" fmla="*/ 387410 h 578710"/>
                <a:gd name="connsiteX56" fmla="*/ 158345 w 579692"/>
                <a:gd name="connsiteY56" fmla="*/ 351457 h 578710"/>
                <a:gd name="connsiteX57" fmla="*/ 154947 w 579692"/>
                <a:gd name="connsiteY57" fmla="*/ 348065 h 578710"/>
                <a:gd name="connsiteX58" fmla="*/ 112132 w 579692"/>
                <a:gd name="connsiteY58" fmla="*/ 262590 h 578710"/>
                <a:gd name="connsiteX59" fmla="*/ 244674 w 579692"/>
                <a:gd name="connsiteY59" fmla="*/ 244272 h 578710"/>
                <a:gd name="connsiteX60" fmla="*/ 244674 w 579692"/>
                <a:gd name="connsiteY60" fmla="*/ 289731 h 578710"/>
                <a:gd name="connsiteX61" fmla="*/ 252827 w 579692"/>
                <a:gd name="connsiteY61" fmla="*/ 315514 h 578710"/>
                <a:gd name="connsiteX62" fmla="*/ 271850 w 579692"/>
                <a:gd name="connsiteY62" fmla="*/ 289731 h 578710"/>
                <a:gd name="connsiteX63" fmla="*/ 290193 w 579692"/>
                <a:gd name="connsiteY63" fmla="*/ 289731 h 578710"/>
                <a:gd name="connsiteX64" fmla="*/ 267094 w 579692"/>
                <a:gd name="connsiteY64" fmla="*/ 328406 h 578710"/>
                <a:gd name="connsiteX65" fmla="*/ 290193 w 579692"/>
                <a:gd name="connsiteY65" fmla="*/ 334513 h 578710"/>
                <a:gd name="connsiteX66" fmla="*/ 335034 w 579692"/>
                <a:gd name="connsiteY66" fmla="*/ 289731 h 578710"/>
                <a:gd name="connsiteX67" fmla="*/ 335034 w 579692"/>
                <a:gd name="connsiteY67" fmla="*/ 288374 h 578710"/>
                <a:gd name="connsiteX68" fmla="*/ 299026 w 579692"/>
                <a:gd name="connsiteY68" fmla="*/ 244272 h 578710"/>
                <a:gd name="connsiteX69" fmla="*/ 208665 w 579692"/>
                <a:gd name="connsiteY69" fmla="*/ 189992 h 578710"/>
                <a:gd name="connsiteX70" fmla="*/ 208665 w 579692"/>
                <a:gd name="connsiteY70" fmla="*/ 198812 h 578710"/>
                <a:gd name="connsiteX71" fmla="*/ 235842 w 579692"/>
                <a:gd name="connsiteY71" fmla="*/ 225952 h 578710"/>
                <a:gd name="connsiteX72" fmla="*/ 307858 w 579692"/>
                <a:gd name="connsiteY72" fmla="*/ 225952 h 578710"/>
                <a:gd name="connsiteX73" fmla="*/ 317369 w 579692"/>
                <a:gd name="connsiteY73" fmla="*/ 235451 h 578710"/>
                <a:gd name="connsiteX74" fmla="*/ 317369 w 579692"/>
                <a:gd name="connsiteY74" fmla="*/ 244272 h 578710"/>
                <a:gd name="connsiteX75" fmla="*/ 335034 w 579692"/>
                <a:gd name="connsiteY75" fmla="*/ 270055 h 578710"/>
                <a:gd name="connsiteX76" fmla="*/ 335034 w 579692"/>
                <a:gd name="connsiteY76" fmla="*/ 217132 h 578710"/>
                <a:gd name="connsiteX77" fmla="*/ 307858 w 579692"/>
                <a:gd name="connsiteY77" fmla="*/ 189992 h 578710"/>
                <a:gd name="connsiteX78" fmla="*/ 199154 w 579692"/>
                <a:gd name="connsiteY78" fmla="*/ 171672 h 578710"/>
                <a:gd name="connsiteX79" fmla="*/ 307858 w 579692"/>
                <a:gd name="connsiteY79" fmla="*/ 171672 h 578710"/>
                <a:gd name="connsiteX80" fmla="*/ 353377 w 579692"/>
                <a:gd name="connsiteY80" fmla="*/ 217132 h 578710"/>
                <a:gd name="connsiteX81" fmla="*/ 353377 w 579692"/>
                <a:gd name="connsiteY81" fmla="*/ 280232 h 578710"/>
                <a:gd name="connsiteX82" fmla="*/ 353377 w 579692"/>
                <a:gd name="connsiteY82" fmla="*/ 289731 h 578710"/>
                <a:gd name="connsiteX83" fmla="*/ 290193 w 579692"/>
                <a:gd name="connsiteY83" fmla="*/ 352832 h 578710"/>
                <a:gd name="connsiteX84" fmla="*/ 245353 w 579692"/>
                <a:gd name="connsiteY84" fmla="*/ 334513 h 578710"/>
                <a:gd name="connsiteX85" fmla="*/ 244674 w 579692"/>
                <a:gd name="connsiteY85" fmla="*/ 334513 h 578710"/>
                <a:gd name="connsiteX86" fmla="*/ 244674 w 579692"/>
                <a:gd name="connsiteY86" fmla="*/ 333834 h 578710"/>
                <a:gd name="connsiteX87" fmla="*/ 226330 w 579692"/>
                <a:gd name="connsiteY87" fmla="*/ 289731 h 578710"/>
                <a:gd name="connsiteX88" fmla="*/ 226330 w 579692"/>
                <a:gd name="connsiteY88" fmla="*/ 243593 h 578710"/>
                <a:gd name="connsiteX89" fmla="*/ 190322 w 579692"/>
                <a:gd name="connsiteY89" fmla="*/ 198812 h 578710"/>
                <a:gd name="connsiteX90" fmla="*/ 190322 w 579692"/>
                <a:gd name="connsiteY90" fmla="*/ 181171 h 578710"/>
                <a:gd name="connsiteX91" fmla="*/ 199154 w 579692"/>
                <a:gd name="connsiteY91" fmla="*/ 171672 h 578710"/>
                <a:gd name="connsiteX92" fmla="*/ 163102 w 579692"/>
                <a:gd name="connsiteY92" fmla="*/ 99782 h 578710"/>
                <a:gd name="connsiteX93" fmla="*/ 163102 w 579692"/>
                <a:gd name="connsiteY93" fmla="*/ 108601 h 578710"/>
                <a:gd name="connsiteX94" fmla="*/ 156986 w 579692"/>
                <a:gd name="connsiteY94" fmla="*/ 135735 h 578710"/>
                <a:gd name="connsiteX95" fmla="*/ 181451 w 579692"/>
                <a:gd name="connsiteY95" fmla="*/ 108601 h 578710"/>
                <a:gd name="connsiteX96" fmla="*/ 181451 w 579692"/>
                <a:gd name="connsiteY96" fmla="*/ 99782 h 578710"/>
                <a:gd name="connsiteX97" fmla="*/ 18349 w 579692"/>
                <a:gd name="connsiteY97" fmla="*/ 99782 h 578710"/>
                <a:gd name="connsiteX98" fmla="*/ 18349 w 579692"/>
                <a:gd name="connsiteY98" fmla="*/ 108601 h 578710"/>
                <a:gd name="connsiteX99" fmla="*/ 42134 w 579692"/>
                <a:gd name="connsiteY99" fmla="*/ 135735 h 578710"/>
                <a:gd name="connsiteX100" fmla="*/ 36018 w 579692"/>
                <a:gd name="connsiteY100" fmla="*/ 108601 h 578710"/>
                <a:gd name="connsiteX101" fmla="*/ 36018 w 579692"/>
                <a:gd name="connsiteY101" fmla="*/ 99782 h 578710"/>
                <a:gd name="connsiteX102" fmla="*/ 54367 w 579692"/>
                <a:gd name="connsiteY102" fmla="*/ 81466 h 578710"/>
                <a:gd name="connsiteX103" fmla="*/ 54367 w 579692"/>
                <a:gd name="connsiteY103" fmla="*/ 108601 h 578710"/>
                <a:gd name="connsiteX104" fmla="*/ 99900 w 579692"/>
                <a:gd name="connsiteY104" fmla="*/ 154051 h 578710"/>
                <a:gd name="connsiteX105" fmla="*/ 144753 w 579692"/>
                <a:gd name="connsiteY105" fmla="*/ 108601 h 578710"/>
                <a:gd name="connsiteX106" fmla="*/ 144753 w 579692"/>
                <a:gd name="connsiteY106" fmla="*/ 81466 h 578710"/>
                <a:gd name="connsiteX107" fmla="*/ 45532 w 579692"/>
                <a:gd name="connsiteY107" fmla="*/ 63150 h 578710"/>
                <a:gd name="connsiteX108" fmla="*/ 154267 w 579692"/>
                <a:gd name="connsiteY108" fmla="*/ 63150 h 578710"/>
                <a:gd name="connsiteX109" fmla="*/ 163102 w 579692"/>
                <a:gd name="connsiteY109" fmla="*/ 72647 h 578710"/>
                <a:gd name="connsiteX110" fmla="*/ 163102 w 579692"/>
                <a:gd name="connsiteY110" fmla="*/ 81466 h 578710"/>
                <a:gd name="connsiteX111" fmla="*/ 190286 w 579692"/>
                <a:gd name="connsiteY111" fmla="*/ 81466 h 578710"/>
                <a:gd name="connsiteX112" fmla="*/ 199120 w 579692"/>
                <a:gd name="connsiteY112" fmla="*/ 90285 h 578710"/>
                <a:gd name="connsiteX113" fmla="*/ 199120 w 579692"/>
                <a:gd name="connsiteY113" fmla="*/ 108601 h 578710"/>
                <a:gd name="connsiteX114" fmla="*/ 154267 w 579692"/>
                <a:gd name="connsiteY114" fmla="*/ 154051 h 578710"/>
                <a:gd name="connsiteX115" fmla="*/ 144073 w 579692"/>
                <a:gd name="connsiteY115" fmla="*/ 154051 h 578710"/>
                <a:gd name="connsiteX116" fmla="*/ 108734 w 579692"/>
                <a:gd name="connsiteY116" fmla="*/ 171011 h 578710"/>
                <a:gd name="connsiteX117" fmla="*/ 108734 w 579692"/>
                <a:gd name="connsiteY117" fmla="*/ 244274 h 578710"/>
                <a:gd name="connsiteX118" fmla="*/ 117569 w 579692"/>
                <a:gd name="connsiteY118" fmla="*/ 244274 h 578710"/>
                <a:gd name="connsiteX119" fmla="*/ 144753 w 579692"/>
                <a:gd name="connsiteY119" fmla="*/ 244274 h 578710"/>
                <a:gd name="connsiteX120" fmla="*/ 144753 w 579692"/>
                <a:gd name="connsiteY120" fmla="*/ 262590 h 578710"/>
                <a:gd name="connsiteX121" fmla="*/ 132520 w 579692"/>
                <a:gd name="connsiteY121" fmla="*/ 262590 h 578710"/>
                <a:gd name="connsiteX122" fmla="*/ 169898 w 579692"/>
                <a:gd name="connsiteY122" fmla="*/ 337889 h 578710"/>
                <a:gd name="connsiteX123" fmla="*/ 220188 w 579692"/>
                <a:gd name="connsiteY123" fmla="*/ 371129 h 578710"/>
                <a:gd name="connsiteX124" fmla="*/ 371737 w 579692"/>
                <a:gd name="connsiteY124" fmla="*/ 371129 h 578710"/>
                <a:gd name="connsiteX125" fmla="*/ 414551 w 579692"/>
                <a:gd name="connsiteY125" fmla="*/ 402334 h 578710"/>
                <a:gd name="connsiteX126" fmla="*/ 434939 w 579692"/>
                <a:gd name="connsiteY126" fmla="*/ 398264 h 578710"/>
                <a:gd name="connsiteX127" fmla="*/ 480472 w 579692"/>
                <a:gd name="connsiteY127" fmla="*/ 422685 h 578710"/>
                <a:gd name="connsiteX128" fmla="*/ 525325 w 579692"/>
                <a:gd name="connsiteY128" fmla="*/ 398264 h 578710"/>
                <a:gd name="connsiteX129" fmla="*/ 579692 w 579692"/>
                <a:gd name="connsiteY129" fmla="*/ 452534 h 578710"/>
                <a:gd name="connsiteX130" fmla="*/ 555227 w 579692"/>
                <a:gd name="connsiteY130" fmla="*/ 497306 h 578710"/>
                <a:gd name="connsiteX131" fmla="*/ 579692 w 579692"/>
                <a:gd name="connsiteY131" fmla="*/ 542757 h 578710"/>
                <a:gd name="connsiteX132" fmla="*/ 579692 w 579692"/>
                <a:gd name="connsiteY132" fmla="*/ 578710 h 578710"/>
                <a:gd name="connsiteX133" fmla="*/ 562023 w 579692"/>
                <a:gd name="connsiteY133" fmla="*/ 578710 h 578710"/>
                <a:gd name="connsiteX134" fmla="*/ 562023 w 579692"/>
                <a:gd name="connsiteY134" fmla="*/ 542757 h 578710"/>
                <a:gd name="connsiteX135" fmla="*/ 525325 w 579692"/>
                <a:gd name="connsiteY135" fmla="*/ 506803 h 578710"/>
                <a:gd name="connsiteX136" fmla="*/ 489306 w 579692"/>
                <a:gd name="connsiteY136" fmla="*/ 542757 h 578710"/>
                <a:gd name="connsiteX137" fmla="*/ 489306 w 579692"/>
                <a:gd name="connsiteY137" fmla="*/ 578710 h 578710"/>
                <a:gd name="connsiteX138" fmla="*/ 470958 w 579692"/>
                <a:gd name="connsiteY138" fmla="*/ 578710 h 578710"/>
                <a:gd name="connsiteX139" fmla="*/ 470958 w 579692"/>
                <a:gd name="connsiteY139" fmla="*/ 542757 h 578710"/>
                <a:gd name="connsiteX140" fmla="*/ 434939 w 579692"/>
                <a:gd name="connsiteY140" fmla="*/ 506803 h 578710"/>
                <a:gd name="connsiteX141" fmla="*/ 416590 w 579692"/>
                <a:gd name="connsiteY141" fmla="*/ 511552 h 578710"/>
                <a:gd name="connsiteX142" fmla="*/ 416590 w 579692"/>
                <a:gd name="connsiteY142" fmla="*/ 569891 h 578710"/>
                <a:gd name="connsiteX143" fmla="*/ 407755 w 579692"/>
                <a:gd name="connsiteY143" fmla="*/ 578710 h 578710"/>
                <a:gd name="connsiteX144" fmla="*/ 226304 w 579692"/>
                <a:gd name="connsiteY144" fmla="*/ 578710 h 578710"/>
                <a:gd name="connsiteX145" fmla="*/ 217469 w 579692"/>
                <a:gd name="connsiteY145" fmla="*/ 569891 h 578710"/>
                <a:gd name="connsiteX146" fmla="*/ 217469 w 579692"/>
                <a:gd name="connsiteY146" fmla="*/ 456604 h 578710"/>
                <a:gd name="connsiteX147" fmla="*/ 198441 w 579692"/>
                <a:gd name="connsiteY147" fmla="*/ 443036 h 578710"/>
                <a:gd name="connsiteX148" fmla="*/ 199120 w 579692"/>
                <a:gd name="connsiteY148" fmla="*/ 452534 h 578710"/>
                <a:gd name="connsiteX149" fmla="*/ 174655 w 579692"/>
                <a:gd name="connsiteY149" fmla="*/ 497306 h 578710"/>
                <a:gd name="connsiteX150" fmla="*/ 199120 w 579692"/>
                <a:gd name="connsiteY150" fmla="*/ 542757 h 578710"/>
                <a:gd name="connsiteX151" fmla="*/ 199120 w 579692"/>
                <a:gd name="connsiteY151" fmla="*/ 578710 h 578710"/>
                <a:gd name="connsiteX152" fmla="*/ 181451 w 579692"/>
                <a:gd name="connsiteY152" fmla="*/ 578710 h 578710"/>
                <a:gd name="connsiteX153" fmla="*/ 181451 w 579692"/>
                <a:gd name="connsiteY153" fmla="*/ 542757 h 578710"/>
                <a:gd name="connsiteX154" fmla="*/ 144753 w 579692"/>
                <a:gd name="connsiteY154" fmla="*/ 506803 h 578710"/>
                <a:gd name="connsiteX155" fmla="*/ 108734 w 579692"/>
                <a:gd name="connsiteY155" fmla="*/ 542757 h 578710"/>
                <a:gd name="connsiteX156" fmla="*/ 108734 w 579692"/>
                <a:gd name="connsiteY156" fmla="*/ 578710 h 578710"/>
                <a:gd name="connsiteX157" fmla="*/ 90385 w 579692"/>
                <a:gd name="connsiteY157" fmla="*/ 578710 h 578710"/>
                <a:gd name="connsiteX158" fmla="*/ 90385 w 579692"/>
                <a:gd name="connsiteY158" fmla="*/ 542757 h 578710"/>
                <a:gd name="connsiteX159" fmla="*/ 54367 w 579692"/>
                <a:gd name="connsiteY159" fmla="*/ 506803 h 578710"/>
                <a:gd name="connsiteX160" fmla="*/ 18349 w 579692"/>
                <a:gd name="connsiteY160" fmla="*/ 542757 h 578710"/>
                <a:gd name="connsiteX161" fmla="*/ 18349 w 579692"/>
                <a:gd name="connsiteY161" fmla="*/ 578710 h 578710"/>
                <a:gd name="connsiteX162" fmla="*/ 0 w 579692"/>
                <a:gd name="connsiteY162" fmla="*/ 578710 h 578710"/>
                <a:gd name="connsiteX163" fmla="*/ 0 w 579692"/>
                <a:gd name="connsiteY163" fmla="*/ 542757 h 578710"/>
                <a:gd name="connsiteX164" fmla="*/ 24465 w 579692"/>
                <a:gd name="connsiteY164" fmla="*/ 497306 h 578710"/>
                <a:gd name="connsiteX165" fmla="*/ 0 w 579692"/>
                <a:gd name="connsiteY165" fmla="*/ 452534 h 578710"/>
                <a:gd name="connsiteX166" fmla="*/ 54367 w 579692"/>
                <a:gd name="connsiteY166" fmla="*/ 398264 h 578710"/>
                <a:gd name="connsiteX167" fmla="*/ 99900 w 579692"/>
                <a:gd name="connsiteY167" fmla="*/ 422685 h 578710"/>
                <a:gd name="connsiteX168" fmla="*/ 137277 w 579692"/>
                <a:gd name="connsiteY168" fmla="*/ 398942 h 578710"/>
                <a:gd name="connsiteX169" fmla="*/ 121647 w 579692"/>
                <a:gd name="connsiteY169" fmla="*/ 387410 h 578710"/>
                <a:gd name="connsiteX170" fmla="*/ 118249 w 579692"/>
                <a:gd name="connsiteY170" fmla="*/ 383340 h 578710"/>
                <a:gd name="connsiteX171" fmla="*/ 66600 w 579692"/>
                <a:gd name="connsiteY171" fmla="*/ 262590 h 578710"/>
                <a:gd name="connsiteX172" fmla="*/ 54367 w 579692"/>
                <a:gd name="connsiteY172" fmla="*/ 262590 h 578710"/>
                <a:gd name="connsiteX173" fmla="*/ 54367 w 579692"/>
                <a:gd name="connsiteY173" fmla="*/ 244274 h 578710"/>
                <a:gd name="connsiteX174" fmla="*/ 72716 w 579692"/>
                <a:gd name="connsiteY174" fmla="*/ 244274 h 578710"/>
                <a:gd name="connsiteX175" fmla="*/ 90385 w 579692"/>
                <a:gd name="connsiteY175" fmla="*/ 244274 h 578710"/>
                <a:gd name="connsiteX176" fmla="*/ 90385 w 579692"/>
                <a:gd name="connsiteY176" fmla="*/ 171011 h 578710"/>
                <a:gd name="connsiteX177" fmla="*/ 55047 w 579692"/>
                <a:gd name="connsiteY177" fmla="*/ 154051 h 578710"/>
                <a:gd name="connsiteX178" fmla="*/ 45532 w 579692"/>
                <a:gd name="connsiteY178" fmla="*/ 154051 h 578710"/>
                <a:gd name="connsiteX179" fmla="*/ 0 w 579692"/>
                <a:gd name="connsiteY179" fmla="*/ 108601 h 578710"/>
                <a:gd name="connsiteX180" fmla="*/ 0 w 579692"/>
                <a:gd name="connsiteY180" fmla="*/ 90285 h 578710"/>
                <a:gd name="connsiteX181" fmla="*/ 8834 w 579692"/>
                <a:gd name="connsiteY181" fmla="*/ 81466 h 578710"/>
                <a:gd name="connsiteX182" fmla="*/ 36018 w 579692"/>
                <a:gd name="connsiteY182" fmla="*/ 81466 h 578710"/>
                <a:gd name="connsiteX183" fmla="*/ 36018 w 579692"/>
                <a:gd name="connsiteY183" fmla="*/ 72647 h 578710"/>
                <a:gd name="connsiteX184" fmla="*/ 45532 w 579692"/>
                <a:gd name="connsiteY184" fmla="*/ 63150 h 578710"/>
                <a:gd name="connsiteX185" fmla="*/ 244635 w 579692"/>
                <a:gd name="connsiteY185" fmla="*/ 0 h 578710"/>
                <a:gd name="connsiteX186" fmla="*/ 262964 w 579692"/>
                <a:gd name="connsiteY186" fmla="*/ 0 h 578710"/>
                <a:gd name="connsiteX187" fmla="*/ 262964 w 579692"/>
                <a:gd name="connsiteY187" fmla="*/ 27155 h 578710"/>
                <a:gd name="connsiteX188" fmla="*/ 290119 w 579692"/>
                <a:gd name="connsiteY188" fmla="*/ 27155 h 578710"/>
                <a:gd name="connsiteX189" fmla="*/ 290119 w 579692"/>
                <a:gd name="connsiteY189" fmla="*/ 45484 h 578710"/>
                <a:gd name="connsiteX190" fmla="*/ 262964 w 579692"/>
                <a:gd name="connsiteY190" fmla="*/ 45484 h 578710"/>
                <a:gd name="connsiteX191" fmla="*/ 262964 w 579692"/>
                <a:gd name="connsiteY191" fmla="*/ 72639 h 578710"/>
                <a:gd name="connsiteX192" fmla="*/ 244635 w 579692"/>
                <a:gd name="connsiteY192" fmla="*/ 72639 h 578710"/>
                <a:gd name="connsiteX193" fmla="*/ 244635 w 579692"/>
                <a:gd name="connsiteY193" fmla="*/ 45484 h 578710"/>
                <a:gd name="connsiteX194" fmla="*/ 217480 w 579692"/>
                <a:gd name="connsiteY194" fmla="*/ 45484 h 578710"/>
                <a:gd name="connsiteX195" fmla="*/ 217480 w 579692"/>
                <a:gd name="connsiteY195" fmla="*/ 27155 h 578710"/>
                <a:gd name="connsiteX196" fmla="*/ 244635 w 579692"/>
                <a:gd name="connsiteY196" fmla="*/ 27155 h 578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Lst>
              <a:rect l="l" t="t" r="r" b="b"/>
              <a:pathLst>
                <a:path w="579692" h="578710">
                  <a:moveTo>
                    <a:pt x="480472" y="482382"/>
                  </a:moveTo>
                  <a:cubicBezTo>
                    <a:pt x="476394" y="488487"/>
                    <a:pt x="470958" y="493236"/>
                    <a:pt x="464841" y="497306"/>
                  </a:cubicBezTo>
                  <a:cubicBezTo>
                    <a:pt x="470958" y="501376"/>
                    <a:pt x="476394" y="506803"/>
                    <a:pt x="480472" y="512908"/>
                  </a:cubicBezTo>
                  <a:cubicBezTo>
                    <a:pt x="484549" y="506803"/>
                    <a:pt x="489306" y="501376"/>
                    <a:pt x="495423" y="497306"/>
                  </a:cubicBezTo>
                  <a:cubicBezTo>
                    <a:pt x="489306" y="493236"/>
                    <a:pt x="484549" y="488487"/>
                    <a:pt x="480472" y="482382"/>
                  </a:cubicBezTo>
                  <a:close/>
                  <a:moveTo>
                    <a:pt x="99900" y="482382"/>
                  </a:moveTo>
                  <a:cubicBezTo>
                    <a:pt x="95822" y="488487"/>
                    <a:pt x="90385" y="493236"/>
                    <a:pt x="84269" y="497306"/>
                  </a:cubicBezTo>
                  <a:cubicBezTo>
                    <a:pt x="90385" y="501376"/>
                    <a:pt x="95822" y="506803"/>
                    <a:pt x="99900" y="512908"/>
                  </a:cubicBezTo>
                  <a:cubicBezTo>
                    <a:pt x="103977" y="506803"/>
                    <a:pt x="108734" y="501376"/>
                    <a:pt x="114851" y="497306"/>
                  </a:cubicBezTo>
                  <a:cubicBezTo>
                    <a:pt x="108734" y="493236"/>
                    <a:pt x="103977" y="488487"/>
                    <a:pt x="99900" y="482382"/>
                  </a:cubicBezTo>
                  <a:close/>
                  <a:moveTo>
                    <a:pt x="525325" y="415902"/>
                  </a:moveTo>
                  <a:cubicBezTo>
                    <a:pt x="505617" y="415902"/>
                    <a:pt x="489306" y="432182"/>
                    <a:pt x="489306" y="452534"/>
                  </a:cubicBezTo>
                  <a:cubicBezTo>
                    <a:pt x="489306" y="472206"/>
                    <a:pt x="505617" y="488487"/>
                    <a:pt x="525325" y="488487"/>
                  </a:cubicBezTo>
                  <a:cubicBezTo>
                    <a:pt x="545713" y="488487"/>
                    <a:pt x="562023" y="472206"/>
                    <a:pt x="562023" y="452534"/>
                  </a:cubicBezTo>
                  <a:cubicBezTo>
                    <a:pt x="562023" y="432182"/>
                    <a:pt x="545713" y="415902"/>
                    <a:pt x="525325" y="415902"/>
                  </a:cubicBezTo>
                  <a:close/>
                  <a:moveTo>
                    <a:pt x="434939" y="415902"/>
                  </a:moveTo>
                  <a:cubicBezTo>
                    <a:pt x="428143" y="415902"/>
                    <a:pt x="422027" y="417937"/>
                    <a:pt x="416590" y="421329"/>
                  </a:cubicBezTo>
                  <a:lnTo>
                    <a:pt x="416590" y="483738"/>
                  </a:lnTo>
                  <a:cubicBezTo>
                    <a:pt x="422027" y="486452"/>
                    <a:pt x="428143" y="488487"/>
                    <a:pt x="434939" y="488487"/>
                  </a:cubicBezTo>
                  <a:cubicBezTo>
                    <a:pt x="454647" y="488487"/>
                    <a:pt x="470958" y="472206"/>
                    <a:pt x="470958" y="452534"/>
                  </a:cubicBezTo>
                  <a:cubicBezTo>
                    <a:pt x="470958" y="432182"/>
                    <a:pt x="454647" y="415902"/>
                    <a:pt x="434939" y="415902"/>
                  </a:cubicBezTo>
                  <a:close/>
                  <a:moveTo>
                    <a:pt x="144753" y="415902"/>
                  </a:moveTo>
                  <a:cubicBezTo>
                    <a:pt x="125045" y="415902"/>
                    <a:pt x="108734" y="432182"/>
                    <a:pt x="108734" y="452534"/>
                  </a:cubicBezTo>
                  <a:cubicBezTo>
                    <a:pt x="108734" y="472206"/>
                    <a:pt x="125045" y="488487"/>
                    <a:pt x="144753" y="488487"/>
                  </a:cubicBezTo>
                  <a:cubicBezTo>
                    <a:pt x="165141" y="488487"/>
                    <a:pt x="181451" y="472206"/>
                    <a:pt x="181451" y="452534"/>
                  </a:cubicBezTo>
                  <a:cubicBezTo>
                    <a:pt x="181451" y="432182"/>
                    <a:pt x="165141" y="415902"/>
                    <a:pt x="144753" y="415902"/>
                  </a:cubicBezTo>
                  <a:close/>
                  <a:moveTo>
                    <a:pt x="54367" y="415902"/>
                  </a:moveTo>
                  <a:cubicBezTo>
                    <a:pt x="34659" y="415902"/>
                    <a:pt x="18349" y="432182"/>
                    <a:pt x="18349" y="452534"/>
                  </a:cubicBezTo>
                  <a:cubicBezTo>
                    <a:pt x="18349" y="472206"/>
                    <a:pt x="34659" y="488487"/>
                    <a:pt x="54367" y="488487"/>
                  </a:cubicBezTo>
                  <a:cubicBezTo>
                    <a:pt x="74075" y="488487"/>
                    <a:pt x="90385" y="472206"/>
                    <a:pt x="90385" y="452534"/>
                  </a:cubicBezTo>
                  <a:cubicBezTo>
                    <a:pt x="90385" y="432182"/>
                    <a:pt x="74075" y="415902"/>
                    <a:pt x="54367" y="415902"/>
                  </a:cubicBezTo>
                  <a:close/>
                  <a:moveTo>
                    <a:pt x="299021" y="388767"/>
                  </a:moveTo>
                  <a:lnTo>
                    <a:pt x="299021" y="428112"/>
                  </a:lnTo>
                  <a:lnTo>
                    <a:pt x="313292" y="388767"/>
                  </a:lnTo>
                  <a:close/>
                  <a:moveTo>
                    <a:pt x="266400" y="388767"/>
                  </a:moveTo>
                  <a:lnTo>
                    <a:pt x="280672" y="428112"/>
                  </a:lnTo>
                  <a:lnTo>
                    <a:pt x="280672" y="388767"/>
                  </a:lnTo>
                  <a:close/>
                  <a:moveTo>
                    <a:pt x="86308" y="262590"/>
                  </a:moveTo>
                  <a:lnTo>
                    <a:pt x="133879" y="373843"/>
                  </a:lnTo>
                  <a:lnTo>
                    <a:pt x="231741" y="445071"/>
                  </a:lnTo>
                  <a:cubicBezTo>
                    <a:pt x="234459" y="446428"/>
                    <a:pt x="235819" y="449142"/>
                    <a:pt x="235819" y="452534"/>
                  </a:cubicBezTo>
                  <a:lnTo>
                    <a:pt x="235819" y="561072"/>
                  </a:lnTo>
                  <a:lnTo>
                    <a:pt x="344553" y="561072"/>
                  </a:lnTo>
                  <a:lnTo>
                    <a:pt x="344553" y="434218"/>
                  </a:lnTo>
                  <a:lnTo>
                    <a:pt x="362223" y="434218"/>
                  </a:lnTo>
                  <a:lnTo>
                    <a:pt x="362223" y="561072"/>
                  </a:lnTo>
                  <a:lnTo>
                    <a:pt x="398921" y="561072"/>
                  </a:lnTo>
                  <a:lnTo>
                    <a:pt x="398921" y="415902"/>
                  </a:lnTo>
                  <a:cubicBezTo>
                    <a:pt x="398921" y="400978"/>
                    <a:pt x="386688" y="388767"/>
                    <a:pt x="371737" y="388767"/>
                  </a:cubicBezTo>
                  <a:lnTo>
                    <a:pt x="332321" y="388767"/>
                  </a:lnTo>
                  <a:lnTo>
                    <a:pt x="298341" y="482382"/>
                  </a:lnTo>
                  <a:cubicBezTo>
                    <a:pt x="296982" y="485774"/>
                    <a:pt x="293584" y="488487"/>
                    <a:pt x="290186" y="488487"/>
                  </a:cubicBezTo>
                  <a:cubicBezTo>
                    <a:pt x="286108" y="488487"/>
                    <a:pt x="282711" y="485774"/>
                    <a:pt x="281351" y="482382"/>
                  </a:cubicBezTo>
                  <a:lnTo>
                    <a:pt x="247372" y="388767"/>
                  </a:lnTo>
                  <a:lnTo>
                    <a:pt x="217469" y="388767"/>
                  </a:lnTo>
                  <a:cubicBezTo>
                    <a:pt x="215430" y="388767"/>
                    <a:pt x="214071" y="388767"/>
                    <a:pt x="212712" y="387410"/>
                  </a:cubicBezTo>
                  <a:lnTo>
                    <a:pt x="158345" y="351457"/>
                  </a:lnTo>
                  <a:cubicBezTo>
                    <a:pt x="156986" y="350100"/>
                    <a:pt x="155626" y="349422"/>
                    <a:pt x="154947" y="348065"/>
                  </a:cubicBezTo>
                  <a:lnTo>
                    <a:pt x="112132" y="262590"/>
                  </a:lnTo>
                  <a:close/>
                  <a:moveTo>
                    <a:pt x="244674" y="244272"/>
                  </a:moveTo>
                  <a:lnTo>
                    <a:pt x="244674" y="289731"/>
                  </a:lnTo>
                  <a:cubicBezTo>
                    <a:pt x="244674" y="299230"/>
                    <a:pt x="247391" y="308051"/>
                    <a:pt x="252827" y="315514"/>
                  </a:cubicBezTo>
                  <a:cubicBezTo>
                    <a:pt x="263697" y="311443"/>
                    <a:pt x="271850" y="301944"/>
                    <a:pt x="271850" y="289731"/>
                  </a:cubicBezTo>
                  <a:lnTo>
                    <a:pt x="290193" y="289731"/>
                  </a:lnTo>
                  <a:cubicBezTo>
                    <a:pt x="290193" y="306015"/>
                    <a:pt x="280682" y="320264"/>
                    <a:pt x="267094" y="328406"/>
                  </a:cubicBezTo>
                  <a:cubicBezTo>
                    <a:pt x="273888" y="332477"/>
                    <a:pt x="281361" y="334513"/>
                    <a:pt x="290193" y="334513"/>
                  </a:cubicBezTo>
                  <a:cubicBezTo>
                    <a:pt x="314652" y="334513"/>
                    <a:pt x="335034" y="314157"/>
                    <a:pt x="335034" y="289731"/>
                  </a:cubicBezTo>
                  <a:lnTo>
                    <a:pt x="335034" y="288374"/>
                  </a:lnTo>
                  <a:cubicBezTo>
                    <a:pt x="314652" y="284303"/>
                    <a:pt x="299026" y="265984"/>
                    <a:pt x="299026" y="244272"/>
                  </a:cubicBezTo>
                  <a:close/>
                  <a:moveTo>
                    <a:pt x="208665" y="189992"/>
                  </a:moveTo>
                  <a:lnTo>
                    <a:pt x="208665" y="198812"/>
                  </a:lnTo>
                  <a:cubicBezTo>
                    <a:pt x="208665" y="213739"/>
                    <a:pt x="220895" y="225952"/>
                    <a:pt x="235842" y="225952"/>
                  </a:cubicBezTo>
                  <a:lnTo>
                    <a:pt x="307858" y="225952"/>
                  </a:lnTo>
                  <a:cubicBezTo>
                    <a:pt x="313293" y="225952"/>
                    <a:pt x="317369" y="230023"/>
                    <a:pt x="317369" y="235451"/>
                  </a:cubicBezTo>
                  <a:lnTo>
                    <a:pt x="317369" y="244272"/>
                  </a:lnTo>
                  <a:cubicBezTo>
                    <a:pt x="317369" y="255806"/>
                    <a:pt x="324843" y="265984"/>
                    <a:pt x="335034" y="270055"/>
                  </a:cubicBezTo>
                  <a:lnTo>
                    <a:pt x="335034" y="217132"/>
                  </a:lnTo>
                  <a:cubicBezTo>
                    <a:pt x="335034" y="202205"/>
                    <a:pt x="322804" y="189992"/>
                    <a:pt x="307858" y="189992"/>
                  </a:cubicBezTo>
                  <a:close/>
                  <a:moveTo>
                    <a:pt x="199154" y="171672"/>
                  </a:moveTo>
                  <a:lnTo>
                    <a:pt x="307858" y="171672"/>
                  </a:lnTo>
                  <a:cubicBezTo>
                    <a:pt x="332995" y="171672"/>
                    <a:pt x="353377" y="192027"/>
                    <a:pt x="353377" y="217132"/>
                  </a:cubicBezTo>
                  <a:lnTo>
                    <a:pt x="353377" y="280232"/>
                  </a:lnTo>
                  <a:lnTo>
                    <a:pt x="353377" y="289731"/>
                  </a:lnTo>
                  <a:cubicBezTo>
                    <a:pt x="353377" y="324335"/>
                    <a:pt x="324843" y="352832"/>
                    <a:pt x="290193" y="352832"/>
                  </a:cubicBezTo>
                  <a:cubicBezTo>
                    <a:pt x="272529" y="352832"/>
                    <a:pt x="256903" y="346047"/>
                    <a:pt x="245353" y="334513"/>
                  </a:cubicBezTo>
                  <a:cubicBezTo>
                    <a:pt x="245353" y="334513"/>
                    <a:pt x="244674" y="334513"/>
                    <a:pt x="244674" y="334513"/>
                  </a:cubicBezTo>
                  <a:lnTo>
                    <a:pt x="244674" y="333834"/>
                  </a:lnTo>
                  <a:cubicBezTo>
                    <a:pt x="233804" y="322299"/>
                    <a:pt x="226330" y="306694"/>
                    <a:pt x="226330" y="289731"/>
                  </a:cubicBezTo>
                  <a:lnTo>
                    <a:pt x="226330" y="243593"/>
                  </a:lnTo>
                  <a:cubicBezTo>
                    <a:pt x="205948" y="238844"/>
                    <a:pt x="190322" y="221203"/>
                    <a:pt x="190322" y="198812"/>
                  </a:cubicBezTo>
                  <a:lnTo>
                    <a:pt x="190322" y="181171"/>
                  </a:lnTo>
                  <a:cubicBezTo>
                    <a:pt x="190322" y="175743"/>
                    <a:pt x="194398" y="171672"/>
                    <a:pt x="199154" y="171672"/>
                  </a:cubicBezTo>
                  <a:close/>
                  <a:moveTo>
                    <a:pt x="163102" y="99782"/>
                  </a:moveTo>
                  <a:lnTo>
                    <a:pt x="163102" y="108601"/>
                  </a:lnTo>
                  <a:cubicBezTo>
                    <a:pt x="163102" y="118098"/>
                    <a:pt x="161063" y="127595"/>
                    <a:pt x="156986" y="135735"/>
                  </a:cubicBezTo>
                  <a:cubicBezTo>
                    <a:pt x="170577" y="133700"/>
                    <a:pt x="181451" y="122846"/>
                    <a:pt x="181451" y="108601"/>
                  </a:cubicBezTo>
                  <a:lnTo>
                    <a:pt x="181451" y="99782"/>
                  </a:lnTo>
                  <a:close/>
                  <a:moveTo>
                    <a:pt x="18349" y="99782"/>
                  </a:moveTo>
                  <a:lnTo>
                    <a:pt x="18349" y="108601"/>
                  </a:lnTo>
                  <a:cubicBezTo>
                    <a:pt x="18349" y="122846"/>
                    <a:pt x="28543" y="133700"/>
                    <a:pt x="42134" y="135735"/>
                  </a:cubicBezTo>
                  <a:cubicBezTo>
                    <a:pt x="38736" y="127595"/>
                    <a:pt x="36018" y="118098"/>
                    <a:pt x="36018" y="108601"/>
                  </a:cubicBezTo>
                  <a:lnTo>
                    <a:pt x="36018" y="99782"/>
                  </a:lnTo>
                  <a:close/>
                  <a:moveTo>
                    <a:pt x="54367" y="81466"/>
                  </a:moveTo>
                  <a:lnTo>
                    <a:pt x="54367" y="108601"/>
                  </a:lnTo>
                  <a:cubicBezTo>
                    <a:pt x="54367" y="133700"/>
                    <a:pt x="74755" y="154051"/>
                    <a:pt x="99900" y="154051"/>
                  </a:cubicBezTo>
                  <a:cubicBezTo>
                    <a:pt x="124365" y="154051"/>
                    <a:pt x="144753" y="133700"/>
                    <a:pt x="144753" y="108601"/>
                  </a:cubicBezTo>
                  <a:lnTo>
                    <a:pt x="144753" y="81466"/>
                  </a:lnTo>
                  <a:close/>
                  <a:moveTo>
                    <a:pt x="45532" y="63150"/>
                  </a:moveTo>
                  <a:lnTo>
                    <a:pt x="154267" y="63150"/>
                  </a:lnTo>
                  <a:cubicBezTo>
                    <a:pt x="159024" y="63150"/>
                    <a:pt x="163102" y="67220"/>
                    <a:pt x="163102" y="72647"/>
                  </a:cubicBezTo>
                  <a:lnTo>
                    <a:pt x="163102" y="81466"/>
                  </a:lnTo>
                  <a:lnTo>
                    <a:pt x="190286" y="81466"/>
                  </a:lnTo>
                  <a:cubicBezTo>
                    <a:pt x="195043" y="81466"/>
                    <a:pt x="199120" y="85536"/>
                    <a:pt x="199120" y="90285"/>
                  </a:cubicBezTo>
                  <a:lnTo>
                    <a:pt x="199120" y="108601"/>
                  </a:lnTo>
                  <a:cubicBezTo>
                    <a:pt x="199120" y="133700"/>
                    <a:pt x="178732" y="154051"/>
                    <a:pt x="154267" y="154051"/>
                  </a:cubicBezTo>
                  <a:lnTo>
                    <a:pt x="144073" y="154051"/>
                  </a:lnTo>
                  <a:cubicBezTo>
                    <a:pt x="134559" y="162870"/>
                    <a:pt x="122326" y="168976"/>
                    <a:pt x="108734" y="171011"/>
                  </a:cubicBezTo>
                  <a:lnTo>
                    <a:pt x="108734" y="244274"/>
                  </a:lnTo>
                  <a:lnTo>
                    <a:pt x="117569" y="244274"/>
                  </a:lnTo>
                  <a:lnTo>
                    <a:pt x="144753" y="244274"/>
                  </a:lnTo>
                  <a:lnTo>
                    <a:pt x="144753" y="262590"/>
                  </a:lnTo>
                  <a:lnTo>
                    <a:pt x="132520" y="262590"/>
                  </a:lnTo>
                  <a:lnTo>
                    <a:pt x="169898" y="337889"/>
                  </a:lnTo>
                  <a:lnTo>
                    <a:pt x="220188" y="371129"/>
                  </a:lnTo>
                  <a:lnTo>
                    <a:pt x="371737" y="371129"/>
                  </a:lnTo>
                  <a:cubicBezTo>
                    <a:pt x="391445" y="371129"/>
                    <a:pt x="408435" y="384018"/>
                    <a:pt x="414551" y="402334"/>
                  </a:cubicBezTo>
                  <a:cubicBezTo>
                    <a:pt x="420668" y="399621"/>
                    <a:pt x="427464" y="398264"/>
                    <a:pt x="434939" y="398264"/>
                  </a:cubicBezTo>
                  <a:cubicBezTo>
                    <a:pt x="453968" y="398264"/>
                    <a:pt x="470278" y="407761"/>
                    <a:pt x="480472" y="422685"/>
                  </a:cubicBezTo>
                  <a:cubicBezTo>
                    <a:pt x="489986" y="407761"/>
                    <a:pt x="506976" y="398264"/>
                    <a:pt x="525325" y="398264"/>
                  </a:cubicBezTo>
                  <a:cubicBezTo>
                    <a:pt x="555227" y="398264"/>
                    <a:pt x="579692" y="422685"/>
                    <a:pt x="579692" y="452534"/>
                  </a:cubicBezTo>
                  <a:cubicBezTo>
                    <a:pt x="579692" y="470849"/>
                    <a:pt x="570178" y="487809"/>
                    <a:pt x="555227" y="497306"/>
                  </a:cubicBezTo>
                  <a:cubicBezTo>
                    <a:pt x="570178" y="507481"/>
                    <a:pt x="579692" y="523762"/>
                    <a:pt x="579692" y="542757"/>
                  </a:cubicBezTo>
                  <a:lnTo>
                    <a:pt x="579692" y="578710"/>
                  </a:lnTo>
                  <a:lnTo>
                    <a:pt x="562023" y="578710"/>
                  </a:lnTo>
                  <a:lnTo>
                    <a:pt x="562023" y="542757"/>
                  </a:lnTo>
                  <a:cubicBezTo>
                    <a:pt x="562023" y="523084"/>
                    <a:pt x="545713" y="506803"/>
                    <a:pt x="525325" y="506803"/>
                  </a:cubicBezTo>
                  <a:cubicBezTo>
                    <a:pt x="505617" y="506803"/>
                    <a:pt x="489306" y="523084"/>
                    <a:pt x="489306" y="542757"/>
                  </a:cubicBezTo>
                  <a:lnTo>
                    <a:pt x="489306" y="578710"/>
                  </a:lnTo>
                  <a:lnTo>
                    <a:pt x="470958" y="578710"/>
                  </a:lnTo>
                  <a:lnTo>
                    <a:pt x="470958" y="542757"/>
                  </a:lnTo>
                  <a:cubicBezTo>
                    <a:pt x="470958" y="523084"/>
                    <a:pt x="454647" y="506803"/>
                    <a:pt x="434939" y="506803"/>
                  </a:cubicBezTo>
                  <a:cubicBezTo>
                    <a:pt x="428143" y="506803"/>
                    <a:pt x="422027" y="508160"/>
                    <a:pt x="416590" y="511552"/>
                  </a:cubicBezTo>
                  <a:lnTo>
                    <a:pt x="416590" y="569891"/>
                  </a:lnTo>
                  <a:cubicBezTo>
                    <a:pt x="416590" y="574640"/>
                    <a:pt x="412513" y="578710"/>
                    <a:pt x="407755" y="578710"/>
                  </a:cubicBezTo>
                  <a:lnTo>
                    <a:pt x="226304" y="578710"/>
                  </a:lnTo>
                  <a:cubicBezTo>
                    <a:pt x="221547" y="578710"/>
                    <a:pt x="217469" y="574640"/>
                    <a:pt x="217469" y="569891"/>
                  </a:cubicBezTo>
                  <a:lnTo>
                    <a:pt x="217469" y="456604"/>
                  </a:lnTo>
                  <a:lnTo>
                    <a:pt x="198441" y="443036"/>
                  </a:lnTo>
                  <a:cubicBezTo>
                    <a:pt x="199120" y="446428"/>
                    <a:pt x="199120" y="449142"/>
                    <a:pt x="199120" y="452534"/>
                  </a:cubicBezTo>
                  <a:cubicBezTo>
                    <a:pt x="199120" y="470849"/>
                    <a:pt x="189606" y="487809"/>
                    <a:pt x="174655" y="497306"/>
                  </a:cubicBezTo>
                  <a:cubicBezTo>
                    <a:pt x="189606" y="507481"/>
                    <a:pt x="199120" y="523762"/>
                    <a:pt x="199120" y="542757"/>
                  </a:cubicBezTo>
                  <a:lnTo>
                    <a:pt x="199120" y="578710"/>
                  </a:lnTo>
                  <a:lnTo>
                    <a:pt x="181451" y="578710"/>
                  </a:lnTo>
                  <a:lnTo>
                    <a:pt x="181451" y="542757"/>
                  </a:lnTo>
                  <a:cubicBezTo>
                    <a:pt x="181451" y="523084"/>
                    <a:pt x="165141" y="506803"/>
                    <a:pt x="144753" y="506803"/>
                  </a:cubicBezTo>
                  <a:cubicBezTo>
                    <a:pt x="125045" y="506803"/>
                    <a:pt x="108734" y="523084"/>
                    <a:pt x="108734" y="542757"/>
                  </a:cubicBezTo>
                  <a:lnTo>
                    <a:pt x="108734" y="578710"/>
                  </a:lnTo>
                  <a:lnTo>
                    <a:pt x="90385" y="578710"/>
                  </a:lnTo>
                  <a:lnTo>
                    <a:pt x="90385" y="542757"/>
                  </a:lnTo>
                  <a:cubicBezTo>
                    <a:pt x="90385" y="523084"/>
                    <a:pt x="74075" y="506803"/>
                    <a:pt x="54367" y="506803"/>
                  </a:cubicBezTo>
                  <a:cubicBezTo>
                    <a:pt x="34659" y="506803"/>
                    <a:pt x="18349" y="523084"/>
                    <a:pt x="18349" y="542757"/>
                  </a:cubicBezTo>
                  <a:lnTo>
                    <a:pt x="18349" y="578710"/>
                  </a:lnTo>
                  <a:lnTo>
                    <a:pt x="0" y="578710"/>
                  </a:lnTo>
                  <a:lnTo>
                    <a:pt x="0" y="542757"/>
                  </a:lnTo>
                  <a:cubicBezTo>
                    <a:pt x="0" y="523762"/>
                    <a:pt x="9514" y="507481"/>
                    <a:pt x="24465" y="497306"/>
                  </a:cubicBezTo>
                  <a:cubicBezTo>
                    <a:pt x="9514" y="487809"/>
                    <a:pt x="0" y="470849"/>
                    <a:pt x="0" y="452534"/>
                  </a:cubicBezTo>
                  <a:cubicBezTo>
                    <a:pt x="0" y="422685"/>
                    <a:pt x="24465" y="398264"/>
                    <a:pt x="54367" y="398264"/>
                  </a:cubicBezTo>
                  <a:cubicBezTo>
                    <a:pt x="73396" y="398264"/>
                    <a:pt x="89706" y="407761"/>
                    <a:pt x="99900" y="422685"/>
                  </a:cubicBezTo>
                  <a:cubicBezTo>
                    <a:pt x="108055" y="409796"/>
                    <a:pt x="121647" y="400978"/>
                    <a:pt x="137277" y="398942"/>
                  </a:cubicBezTo>
                  <a:lnTo>
                    <a:pt x="121647" y="387410"/>
                  </a:lnTo>
                  <a:cubicBezTo>
                    <a:pt x="120288" y="386053"/>
                    <a:pt x="118928" y="384697"/>
                    <a:pt x="118249" y="383340"/>
                  </a:cubicBezTo>
                  <a:lnTo>
                    <a:pt x="66600" y="262590"/>
                  </a:lnTo>
                  <a:lnTo>
                    <a:pt x="54367" y="262590"/>
                  </a:lnTo>
                  <a:lnTo>
                    <a:pt x="54367" y="244274"/>
                  </a:lnTo>
                  <a:lnTo>
                    <a:pt x="72716" y="244274"/>
                  </a:lnTo>
                  <a:lnTo>
                    <a:pt x="90385" y="244274"/>
                  </a:lnTo>
                  <a:lnTo>
                    <a:pt x="90385" y="171011"/>
                  </a:lnTo>
                  <a:cubicBezTo>
                    <a:pt x="76794" y="168976"/>
                    <a:pt x="64561" y="162870"/>
                    <a:pt x="55047" y="154051"/>
                  </a:cubicBezTo>
                  <a:lnTo>
                    <a:pt x="45532" y="154051"/>
                  </a:lnTo>
                  <a:cubicBezTo>
                    <a:pt x="20388" y="154051"/>
                    <a:pt x="0" y="133700"/>
                    <a:pt x="0" y="108601"/>
                  </a:cubicBezTo>
                  <a:lnTo>
                    <a:pt x="0" y="90285"/>
                  </a:lnTo>
                  <a:cubicBezTo>
                    <a:pt x="0" y="85536"/>
                    <a:pt x="4077" y="81466"/>
                    <a:pt x="8834" y="81466"/>
                  </a:cubicBezTo>
                  <a:lnTo>
                    <a:pt x="36018" y="81466"/>
                  </a:lnTo>
                  <a:lnTo>
                    <a:pt x="36018" y="72647"/>
                  </a:lnTo>
                  <a:cubicBezTo>
                    <a:pt x="36018" y="67220"/>
                    <a:pt x="40096" y="63150"/>
                    <a:pt x="45532" y="63150"/>
                  </a:cubicBezTo>
                  <a:close/>
                  <a:moveTo>
                    <a:pt x="244635" y="0"/>
                  </a:moveTo>
                  <a:lnTo>
                    <a:pt x="262964" y="0"/>
                  </a:lnTo>
                  <a:lnTo>
                    <a:pt x="262964" y="27155"/>
                  </a:lnTo>
                  <a:lnTo>
                    <a:pt x="290119" y="27155"/>
                  </a:lnTo>
                  <a:lnTo>
                    <a:pt x="290119" y="45484"/>
                  </a:lnTo>
                  <a:lnTo>
                    <a:pt x="262964" y="45484"/>
                  </a:lnTo>
                  <a:lnTo>
                    <a:pt x="262964" y="72639"/>
                  </a:lnTo>
                  <a:lnTo>
                    <a:pt x="244635" y="72639"/>
                  </a:lnTo>
                  <a:lnTo>
                    <a:pt x="244635" y="45484"/>
                  </a:lnTo>
                  <a:lnTo>
                    <a:pt x="217480" y="45484"/>
                  </a:lnTo>
                  <a:lnTo>
                    <a:pt x="217480" y="27155"/>
                  </a:lnTo>
                  <a:lnTo>
                    <a:pt x="244635" y="27155"/>
                  </a:ln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59" name="组合 158"/>
          <p:cNvGrpSpPr/>
          <p:nvPr/>
        </p:nvGrpSpPr>
        <p:grpSpPr>
          <a:xfrm>
            <a:off x="2864389" y="1934826"/>
            <a:ext cx="1298467" cy="1229287"/>
            <a:chOff x="3765823" y="1934827"/>
            <a:chExt cx="1298467" cy="1229287"/>
          </a:xfrm>
        </p:grpSpPr>
        <p:sp>
          <p:nvSpPr>
            <p:cNvPr id="160" name="i$liḋe-Rectangle 20"/>
            <p:cNvSpPr/>
            <p:nvPr/>
          </p:nvSpPr>
          <p:spPr>
            <a:xfrm>
              <a:off x="3765823" y="1934827"/>
              <a:ext cx="1298467" cy="1229287"/>
            </a:xfrm>
            <a:prstGeom prst="rect">
              <a:avLst/>
            </a:prstGeom>
            <a:gradFill>
              <a:gsLst>
                <a:gs pos="0">
                  <a:schemeClr val="accent5">
                    <a:lumMod val="40000"/>
                    <a:lumOff val="60000"/>
                  </a:schemeClr>
                </a:gs>
                <a:gs pos="46000">
                  <a:schemeClr val="accent5">
                    <a:lumMod val="95000"/>
                    <a:lumOff val="5000"/>
                  </a:schemeClr>
                </a:gs>
                <a:gs pos="100000">
                  <a:schemeClr val="accent5">
                    <a:lumMod val="60000"/>
                  </a:schemeClr>
                </a:gs>
              </a:gsLst>
              <a:path path="circle">
                <a:fillToRect l="50000" t="130000" r="50000" b="-3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900">
                <a:cs typeface="+mn-ea"/>
                <a:sym typeface="+mn-lt"/>
              </a:endParaRPr>
            </a:p>
          </p:txBody>
        </p:sp>
        <p:sp>
          <p:nvSpPr>
            <p:cNvPr id="161" name="i$liḋe-文本框 20"/>
            <p:cNvSpPr txBox="1"/>
            <p:nvPr/>
          </p:nvSpPr>
          <p:spPr>
            <a:xfrm>
              <a:off x="3840516" y="2088085"/>
              <a:ext cx="1114261"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dirty="0" smtClean="0">
                  <a:solidFill>
                    <a:schemeClr val="bg1"/>
                  </a:solidFill>
                  <a:latin typeface="汉仪润圆-75W" panose="00020600040101010101" pitchFamily="18" charset="-122"/>
                  <a:ea typeface="汉仪润圆-75W" panose="00020600040101010101" pitchFamily="18" charset="-122"/>
                </a:rPr>
                <a:t>公益性</a:t>
              </a:r>
              <a:endParaRPr lang="zh-CN" altLang="en-US" sz="2400" dirty="0">
                <a:solidFill>
                  <a:schemeClr val="bg1"/>
                </a:solidFill>
                <a:latin typeface="汉仪润圆-75W" panose="00020600040101010101" pitchFamily="18" charset="-122"/>
                <a:ea typeface="汉仪润圆-75W" panose="00020600040101010101" pitchFamily="18" charset="-122"/>
              </a:endParaRPr>
            </a:p>
          </p:txBody>
        </p:sp>
        <p:sp>
          <p:nvSpPr>
            <p:cNvPr id="162" name="zombie-male-shape_48055"/>
            <p:cNvSpPr>
              <a:spLocks noChangeAspect="1"/>
            </p:cNvSpPr>
            <p:nvPr/>
          </p:nvSpPr>
          <p:spPr bwMode="auto">
            <a:xfrm>
              <a:off x="4192854" y="2659899"/>
              <a:ext cx="409587" cy="294684"/>
            </a:xfrm>
            <a:custGeom>
              <a:avLst/>
              <a:gdLst>
                <a:gd name="T0" fmla="*/ 4733 w 4752"/>
                <a:gd name="T1" fmla="*/ 735 h 3424"/>
                <a:gd name="T2" fmla="*/ 4564 w 4752"/>
                <a:gd name="T3" fmla="*/ 469 h 3424"/>
                <a:gd name="T4" fmla="*/ 3964 w 4752"/>
                <a:gd name="T5" fmla="*/ 0 h 3424"/>
                <a:gd name="T6" fmla="*/ 3788 w 4752"/>
                <a:gd name="T7" fmla="*/ 27 h 3424"/>
                <a:gd name="T8" fmla="*/ 3205 w 4752"/>
                <a:gd name="T9" fmla="*/ 526 h 3424"/>
                <a:gd name="T10" fmla="*/ 3084 w 4752"/>
                <a:gd name="T11" fmla="*/ 694 h 3424"/>
                <a:gd name="T12" fmla="*/ 2615 w 4752"/>
                <a:gd name="T13" fmla="*/ 1089 h 3424"/>
                <a:gd name="T14" fmla="*/ 2104 w 4752"/>
                <a:gd name="T15" fmla="*/ 1513 h 3424"/>
                <a:gd name="T16" fmla="*/ 1992 w 4752"/>
                <a:gd name="T17" fmla="*/ 1614 h 3424"/>
                <a:gd name="T18" fmla="*/ 1588 w 4752"/>
                <a:gd name="T19" fmla="*/ 2003 h 3424"/>
                <a:gd name="T20" fmla="*/ 1316 w 4752"/>
                <a:gd name="T21" fmla="*/ 2217 h 3424"/>
                <a:gd name="T22" fmla="*/ 1274 w 4752"/>
                <a:gd name="T23" fmla="*/ 2244 h 3424"/>
                <a:gd name="T24" fmla="*/ 1119 w 4752"/>
                <a:gd name="T25" fmla="*/ 2305 h 3424"/>
                <a:gd name="T26" fmla="*/ 977 w 4752"/>
                <a:gd name="T27" fmla="*/ 2357 h 3424"/>
                <a:gd name="T28" fmla="*/ 960 w 4752"/>
                <a:gd name="T29" fmla="*/ 2387 h 3424"/>
                <a:gd name="T30" fmla="*/ 972 w 4752"/>
                <a:gd name="T31" fmla="*/ 2416 h 3424"/>
                <a:gd name="T32" fmla="*/ 1158 w 4752"/>
                <a:gd name="T33" fmla="*/ 2504 h 3424"/>
                <a:gd name="T34" fmla="*/ 1134 w 4752"/>
                <a:gd name="T35" fmla="*/ 2519 h 3424"/>
                <a:gd name="T36" fmla="*/ 967 w 4752"/>
                <a:gd name="T37" fmla="*/ 2614 h 3424"/>
                <a:gd name="T38" fmla="*/ 4 w 4752"/>
                <a:gd name="T39" fmla="*/ 3308 h 3424"/>
                <a:gd name="T40" fmla="*/ 8 w 4752"/>
                <a:gd name="T41" fmla="*/ 3337 h 3424"/>
                <a:gd name="T42" fmla="*/ 58 w 4752"/>
                <a:gd name="T43" fmla="*/ 3349 h 3424"/>
                <a:gd name="T44" fmla="*/ 250 w 4752"/>
                <a:gd name="T45" fmla="*/ 3271 h 3424"/>
                <a:gd name="T46" fmla="*/ 145 w 4752"/>
                <a:gd name="T47" fmla="*/ 3373 h 3424"/>
                <a:gd name="T48" fmla="*/ 111 w 4752"/>
                <a:gd name="T49" fmla="*/ 3415 h 3424"/>
                <a:gd name="T50" fmla="*/ 115 w 4752"/>
                <a:gd name="T51" fmla="*/ 3424 h 3424"/>
                <a:gd name="T52" fmla="*/ 124 w 4752"/>
                <a:gd name="T53" fmla="*/ 3424 h 3424"/>
                <a:gd name="T54" fmla="*/ 126 w 4752"/>
                <a:gd name="T55" fmla="*/ 3424 h 3424"/>
                <a:gd name="T56" fmla="*/ 915 w 4752"/>
                <a:gd name="T57" fmla="*/ 3184 h 3424"/>
                <a:gd name="T58" fmla="*/ 1685 w 4752"/>
                <a:gd name="T59" fmla="*/ 2955 h 3424"/>
                <a:gd name="T60" fmla="*/ 1716 w 4752"/>
                <a:gd name="T61" fmla="*/ 2953 h 3424"/>
                <a:gd name="T62" fmla="*/ 1855 w 4752"/>
                <a:gd name="T63" fmla="*/ 2959 h 3424"/>
                <a:gd name="T64" fmla="*/ 2245 w 4752"/>
                <a:gd name="T65" fmla="*/ 2970 h 3424"/>
                <a:gd name="T66" fmla="*/ 3316 w 4752"/>
                <a:gd name="T67" fmla="*/ 2793 h 3424"/>
                <a:gd name="T68" fmla="*/ 4043 w 4752"/>
                <a:gd name="T69" fmla="*/ 2245 h 3424"/>
                <a:gd name="T70" fmla="*/ 4251 w 4752"/>
                <a:gd name="T71" fmla="*/ 1207 h 3424"/>
                <a:gd name="T72" fmla="*/ 4316 w 4752"/>
                <a:gd name="T73" fmla="*/ 1093 h 3424"/>
                <a:gd name="T74" fmla="*/ 4457 w 4752"/>
                <a:gd name="T75" fmla="*/ 842 h 3424"/>
                <a:gd name="T76" fmla="*/ 4592 w 4752"/>
                <a:gd name="T77" fmla="*/ 807 h 3424"/>
                <a:gd name="T78" fmla="*/ 4739 w 4752"/>
                <a:gd name="T79" fmla="*/ 771 h 3424"/>
                <a:gd name="T80" fmla="*/ 4750 w 4752"/>
                <a:gd name="T81" fmla="*/ 760 h 3424"/>
                <a:gd name="T82" fmla="*/ 4733 w 4752"/>
                <a:gd name="T83" fmla="*/ 735 h 3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752" h="3424">
                  <a:moveTo>
                    <a:pt x="4733" y="735"/>
                  </a:moveTo>
                  <a:cubicBezTo>
                    <a:pt x="4699" y="709"/>
                    <a:pt x="4610" y="642"/>
                    <a:pt x="4564" y="469"/>
                  </a:cubicBezTo>
                  <a:cubicBezTo>
                    <a:pt x="4532" y="349"/>
                    <a:pt x="4321" y="0"/>
                    <a:pt x="3964" y="0"/>
                  </a:cubicBezTo>
                  <a:cubicBezTo>
                    <a:pt x="3907" y="0"/>
                    <a:pt x="3848" y="9"/>
                    <a:pt x="3788" y="27"/>
                  </a:cubicBezTo>
                  <a:cubicBezTo>
                    <a:pt x="3479" y="117"/>
                    <a:pt x="3334" y="335"/>
                    <a:pt x="3205" y="526"/>
                  </a:cubicBezTo>
                  <a:cubicBezTo>
                    <a:pt x="3164" y="588"/>
                    <a:pt x="3126" y="645"/>
                    <a:pt x="3084" y="694"/>
                  </a:cubicBezTo>
                  <a:cubicBezTo>
                    <a:pt x="3045" y="741"/>
                    <a:pt x="2836" y="910"/>
                    <a:pt x="2615" y="1089"/>
                  </a:cubicBezTo>
                  <a:cubicBezTo>
                    <a:pt x="2415" y="1251"/>
                    <a:pt x="2208" y="1418"/>
                    <a:pt x="2104" y="1513"/>
                  </a:cubicBezTo>
                  <a:cubicBezTo>
                    <a:pt x="2067" y="1547"/>
                    <a:pt x="2030" y="1581"/>
                    <a:pt x="1992" y="1614"/>
                  </a:cubicBezTo>
                  <a:cubicBezTo>
                    <a:pt x="1856" y="1737"/>
                    <a:pt x="1716" y="1863"/>
                    <a:pt x="1588" y="2003"/>
                  </a:cubicBezTo>
                  <a:cubicBezTo>
                    <a:pt x="1508" y="2091"/>
                    <a:pt x="1415" y="2152"/>
                    <a:pt x="1316" y="2217"/>
                  </a:cubicBezTo>
                  <a:cubicBezTo>
                    <a:pt x="1302" y="2226"/>
                    <a:pt x="1288" y="2235"/>
                    <a:pt x="1274" y="2244"/>
                  </a:cubicBezTo>
                  <a:cubicBezTo>
                    <a:pt x="1227" y="2276"/>
                    <a:pt x="1172" y="2291"/>
                    <a:pt x="1119" y="2305"/>
                  </a:cubicBezTo>
                  <a:cubicBezTo>
                    <a:pt x="1071" y="2318"/>
                    <a:pt x="1022" y="2332"/>
                    <a:pt x="977" y="2357"/>
                  </a:cubicBezTo>
                  <a:cubicBezTo>
                    <a:pt x="967" y="2363"/>
                    <a:pt x="961" y="2374"/>
                    <a:pt x="960" y="2387"/>
                  </a:cubicBezTo>
                  <a:cubicBezTo>
                    <a:pt x="959" y="2398"/>
                    <a:pt x="964" y="2409"/>
                    <a:pt x="972" y="2416"/>
                  </a:cubicBezTo>
                  <a:cubicBezTo>
                    <a:pt x="1022" y="2453"/>
                    <a:pt x="1086" y="2484"/>
                    <a:pt x="1158" y="2504"/>
                  </a:cubicBezTo>
                  <a:cubicBezTo>
                    <a:pt x="1149" y="2510"/>
                    <a:pt x="1141" y="2514"/>
                    <a:pt x="1134" y="2519"/>
                  </a:cubicBezTo>
                  <a:cubicBezTo>
                    <a:pt x="1102" y="2539"/>
                    <a:pt x="1042" y="2572"/>
                    <a:pt x="967" y="2614"/>
                  </a:cubicBezTo>
                  <a:cubicBezTo>
                    <a:pt x="655" y="2787"/>
                    <a:pt x="74" y="3110"/>
                    <a:pt x="4" y="3308"/>
                  </a:cubicBezTo>
                  <a:cubicBezTo>
                    <a:pt x="0" y="3318"/>
                    <a:pt x="2" y="3328"/>
                    <a:pt x="8" y="3337"/>
                  </a:cubicBezTo>
                  <a:cubicBezTo>
                    <a:pt x="18" y="3352"/>
                    <a:pt x="41" y="3358"/>
                    <a:pt x="58" y="3349"/>
                  </a:cubicBezTo>
                  <a:cubicBezTo>
                    <a:pt x="181" y="3290"/>
                    <a:pt x="231" y="3274"/>
                    <a:pt x="250" y="3271"/>
                  </a:cubicBezTo>
                  <a:cubicBezTo>
                    <a:pt x="236" y="3295"/>
                    <a:pt x="171" y="3351"/>
                    <a:pt x="145" y="3373"/>
                  </a:cubicBezTo>
                  <a:cubicBezTo>
                    <a:pt x="109" y="3405"/>
                    <a:pt x="108" y="3405"/>
                    <a:pt x="111" y="3415"/>
                  </a:cubicBezTo>
                  <a:lnTo>
                    <a:pt x="115" y="3424"/>
                  </a:lnTo>
                  <a:lnTo>
                    <a:pt x="124" y="3424"/>
                  </a:lnTo>
                  <a:lnTo>
                    <a:pt x="126" y="3424"/>
                  </a:lnTo>
                  <a:cubicBezTo>
                    <a:pt x="377" y="3383"/>
                    <a:pt x="651" y="3282"/>
                    <a:pt x="915" y="3184"/>
                  </a:cubicBezTo>
                  <a:cubicBezTo>
                    <a:pt x="1192" y="3082"/>
                    <a:pt x="1453" y="2985"/>
                    <a:pt x="1685" y="2955"/>
                  </a:cubicBezTo>
                  <a:cubicBezTo>
                    <a:pt x="1692" y="2954"/>
                    <a:pt x="1702" y="2953"/>
                    <a:pt x="1716" y="2953"/>
                  </a:cubicBezTo>
                  <a:cubicBezTo>
                    <a:pt x="1748" y="2953"/>
                    <a:pt x="1795" y="2956"/>
                    <a:pt x="1855" y="2959"/>
                  </a:cubicBezTo>
                  <a:cubicBezTo>
                    <a:pt x="1955" y="2963"/>
                    <a:pt x="2092" y="2970"/>
                    <a:pt x="2245" y="2970"/>
                  </a:cubicBezTo>
                  <a:cubicBezTo>
                    <a:pt x="2693" y="2970"/>
                    <a:pt x="3054" y="2911"/>
                    <a:pt x="3316" y="2793"/>
                  </a:cubicBezTo>
                  <a:cubicBezTo>
                    <a:pt x="3669" y="2635"/>
                    <a:pt x="3893" y="2466"/>
                    <a:pt x="4043" y="2245"/>
                  </a:cubicBezTo>
                  <a:cubicBezTo>
                    <a:pt x="4221" y="1983"/>
                    <a:pt x="4289" y="1643"/>
                    <a:pt x="4251" y="1207"/>
                  </a:cubicBezTo>
                  <a:cubicBezTo>
                    <a:pt x="4248" y="1180"/>
                    <a:pt x="4280" y="1139"/>
                    <a:pt x="4316" y="1093"/>
                  </a:cubicBezTo>
                  <a:cubicBezTo>
                    <a:pt x="4366" y="1028"/>
                    <a:pt x="4429" y="947"/>
                    <a:pt x="4457" y="842"/>
                  </a:cubicBezTo>
                  <a:cubicBezTo>
                    <a:pt x="4488" y="831"/>
                    <a:pt x="4539" y="819"/>
                    <a:pt x="4592" y="807"/>
                  </a:cubicBezTo>
                  <a:cubicBezTo>
                    <a:pt x="4642" y="796"/>
                    <a:pt x="4692" y="785"/>
                    <a:pt x="4739" y="771"/>
                  </a:cubicBezTo>
                  <a:cubicBezTo>
                    <a:pt x="4745" y="769"/>
                    <a:pt x="4749" y="765"/>
                    <a:pt x="4750" y="760"/>
                  </a:cubicBezTo>
                  <a:cubicBezTo>
                    <a:pt x="4752" y="750"/>
                    <a:pt x="4745" y="744"/>
                    <a:pt x="4733" y="735"/>
                  </a:cubicBezTo>
                  <a:close/>
                </a:path>
              </a:pathLst>
            </a:custGeom>
            <a:solidFill>
              <a:schemeClr val="bg1"/>
            </a:solidFill>
            <a:ln>
              <a:noFill/>
            </a:ln>
          </p:spPr>
          <p:txBody>
            <a:bodyPr/>
            <a:lstStyle/>
            <a:p>
              <a:endParaRPr lang="zh-CN" altLang="en-US"/>
            </a:p>
          </p:txBody>
        </p:sp>
      </p:grpSp>
    </p:spTree>
    <p:custDataLst>
      <p:tags r:id="rId1"/>
    </p:custDataLst>
    <p:extLst>
      <p:ext uri="{BB962C8B-B14F-4D97-AF65-F5344CB8AC3E}">
        <p14:creationId xmlns:p14="http://schemas.microsoft.com/office/powerpoint/2010/main" val="3049988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22"/>
                                        </p:tgtEl>
                                        <p:attrNameLst>
                                          <p:attrName>style.visibility</p:attrName>
                                        </p:attrNameLst>
                                      </p:cBhvr>
                                      <p:to>
                                        <p:strVal val="visible"/>
                                      </p:to>
                                    </p:set>
                                    <p:anim calcmode="lin" valueType="num">
                                      <p:cBhvr>
                                        <p:cTn id="7" dur="500" fill="hold"/>
                                        <p:tgtEl>
                                          <p:spTgt spid="122"/>
                                        </p:tgtEl>
                                        <p:attrNameLst>
                                          <p:attrName>ppt_w</p:attrName>
                                        </p:attrNameLst>
                                      </p:cBhvr>
                                      <p:tavLst>
                                        <p:tav tm="0">
                                          <p:val>
                                            <p:fltVal val="0"/>
                                          </p:val>
                                        </p:tav>
                                        <p:tav tm="100000">
                                          <p:val>
                                            <p:strVal val="#ppt_w"/>
                                          </p:val>
                                        </p:tav>
                                      </p:tavLst>
                                    </p:anim>
                                    <p:anim calcmode="lin" valueType="num">
                                      <p:cBhvr>
                                        <p:cTn id="8" dur="500" fill="hold"/>
                                        <p:tgtEl>
                                          <p:spTgt spid="122"/>
                                        </p:tgtEl>
                                        <p:attrNameLst>
                                          <p:attrName>ppt_h</p:attrName>
                                        </p:attrNameLst>
                                      </p:cBhvr>
                                      <p:tavLst>
                                        <p:tav tm="0">
                                          <p:val>
                                            <p:fltVal val="0"/>
                                          </p:val>
                                        </p:tav>
                                        <p:tav tm="100000">
                                          <p:val>
                                            <p:strVal val="#ppt_h"/>
                                          </p:val>
                                        </p:tav>
                                      </p:tavLst>
                                    </p:anim>
                                    <p:animEffect transition="in" filter="fade">
                                      <p:cBhvr>
                                        <p:cTn id="9" dur="500"/>
                                        <p:tgtEl>
                                          <p:spTgt spid="122"/>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119"/>
                                        </p:tgtEl>
                                        <p:attrNameLst>
                                          <p:attrName>style.visibility</p:attrName>
                                        </p:attrNameLst>
                                      </p:cBhvr>
                                      <p:to>
                                        <p:strVal val="visible"/>
                                      </p:to>
                                    </p:set>
                                    <p:animEffect transition="in" filter="wipe(down)">
                                      <p:cBhvr>
                                        <p:cTn id="14" dur="500"/>
                                        <p:tgtEl>
                                          <p:spTgt spid="119"/>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159"/>
                                        </p:tgtEl>
                                        <p:attrNameLst>
                                          <p:attrName>style.visibility</p:attrName>
                                        </p:attrNameLst>
                                      </p:cBhvr>
                                      <p:to>
                                        <p:strVal val="visible"/>
                                      </p:to>
                                    </p:set>
                                    <p:anim calcmode="lin" valueType="num">
                                      <p:cBhvr>
                                        <p:cTn id="19" dur="500" fill="hold"/>
                                        <p:tgtEl>
                                          <p:spTgt spid="159"/>
                                        </p:tgtEl>
                                        <p:attrNameLst>
                                          <p:attrName>ppt_w</p:attrName>
                                        </p:attrNameLst>
                                      </p:cBhvr>
                                      <p:tavLst>
                                        <p:tav tm="0">
                                          <p:val>
                                            <p:fltVal val="0"/>
                                          </p:val>
                                        </p:tav>
                                        <p:tav tm="100000">
                                          <p:val>
                                            <p:strVal val="#ppt_w"/>
                                          </p:val>
                                        </p:tav>
                                      </p:tavLst>
                                    </p:anim>
                                    <p:anim calcmode="lin" valueType="num">
                                      <p:cBhvr>
                                        <p:cTn id="20" dur="500" fill="hold"/>
                                        <p:tgtEl>
                                          <p:spTgt spid="159"/>
                                        </p:tgtEl>
                                        <p:attrNameLst>
                                          <p:attrName>ppt_h</p:attrName>
                                        </p:attrNameLst>
                                      </p:cBhvr>
                                      <p:tavLst>
                                        <p:tav tm="0">
                                          <p:val>
                                            <p:fltVal val="0"/>
                                          </p:val>
                                        </p:tav>
                                        <p:tav tm="100000">
                                          <p:val>
                                            <p:strVal val="#ppt_h"/>
                                          </p:val>
                                        </p:tav>
                                      </p:tavLst>
                                    </p:anim>
                                    <p:animEffect transition="in" filter="fade">
                                      <p:cBhvr>
                                        <p:cTn id="21" dur="500"/>
                                        <p:tgtEl>
                                          <p:spTgt spid="159"/>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146"/>
                                        </p:tgtEl>
                                        <p:attrNameLst>
                                          <p:attrName>style.visibility</p:attrName>
                                        </p:attrNameLst>
                                      </p:cBhvr>
                                      <p:to>
                                        <p:strVal val="visible"/>
                                      </p:to>
                                    </p:set>
                                    <p:anim calcmode="lin" valueType="num">
                                      <p:cBhvr>
                                        <p:cTn id="26" dur="500" fill="hold"/>
                                        <p:tgtEl>
                                          <p:spTgt spid="146"/>
                                        </p:tgtEl>
                                        <p:attrNameLst>
                                          <p:attrName>ppt_w</p:attrName>
                                        </p:attrNameLst>
                                      </p:cBhvr>
                                      <p:tavLst>
                                        <p:tav tm="0">
                                          <p:val>
                                            <p:fltVal val="0"/>
                                          </p:val>
                                        </p:tav>
                                        <p:tav tm="100000">
                                          <p:val>
                                            <p:strVal val="#ppt_w"/>
                                          </p:val>
                                        </p:tav>
                                      </p:tavLst>
                                    </p:anim>
                                    <p:anim calcmode="lin" valueType="num">
                                      <p:cBhvr>
                                        <p:cTn id="27" dur="500" fill="hold"/>
                                        <p:tgtEl>
                                          <p:spTgt spid="146"/>
                                        </p:tgtEl>
                                        <p:attrNameLst>
                                          <p:attrName>ppt_h</p:attrName>
                                        </p:attrNameLst>
                                      </p:cBhvr>
                                      <p:tavLst>
                                        <p:tav tm="0">
                                          <p:val>
                                            <p:fltVal val="0"/>
                                          </p:val>
                                        </p:tav>
                                        <p:tav tm="100000">
                                          <p:val>
                                            <p:strVal val="#ppt_h"/>
                                          </p:val>
                                        </p:tav>
                                      </p:tavLst>
                                    </p:anim>
                                    <p:animEffect transition="in" filter="fade">
                                      <p:cBhvr>
                                        <p:cTn id="28" dur="500"/>
                                        <p:tgtEl>
                                          <p:spTgt spid="146"/>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nodeType="clickEffect">
                                  <p:stCondLst>
                                    <p:cond delay="0"/>
                                  </p:stCondLst>
                                  <p:childTnLst>
                                    <p:set>
                                      <p:cBhvr>
                                        <p:cTn id="32" dur="1" fill="hold">
                                          <p:stCondLst>
                                            <p:cond delay="0"/>
                                          </p:stCondLst>
                                        </p:cTn>
                                        <p:tgtEl>
                                          <p:spTgt spid="123"/>
                                        </p:tgtEl>
                                        <p:attrNameLst>
                                          <p:attrName>style.visibility</p:attrName>
                                        </p:attrNameLst>
                                      </p:cBhvr>
                                      <p:to>
                                        <p:strVal val="visible"/>
                                      </p:to>
                                    </p:set>
                                    <p:anim calcmode="lin" valueType="num">
                                      <p:cBhvr>
                                        <p:cTn id="33" dur="500" fill="hold"/>
                                        <p:tgtEl>
                                          <p:spTgt spid="123"/>
                                        </p:tgtEl>
                                        <p:attrNameLst>
                                          <p:attrName>ppt_w</p:attrName>
                                        </p:attrNameLst>
                                      </p:cBhvr>
                                      <p:tavLst>
                                        <p:tav tm="0">
                                          <p:val>
                                            <p:fltVal val="0"/>
                                          </p:val>
                                        </p:tav>
                                        <p:tav tm="100000">
                                          <p:val>
                                            <p:strVal val="#ppt_w"/>
                                          </p:val>
                                        </p:tav>
                                      </p:tavLst>
                                    </p:anim>
                                    <p:anim calcmode="lin" valueType="num">
                                      <p:cBhvr>
                                        <p:cTn id="34" dur="500" fill="hold"/>
                                        <p:tgtEl>
                                          <p:spTgt spid="123"/>
                                        </p:tgtEl>
                                        <p:attrNameLst>
                                          <p:attrName>ppt_h</p:attrName>
                                        </p:attrNameLst>
                                      </p:cBhvr>
                                      <p:tavLst>
                                        <p:tav tm="0">
                                          <p:val>
                                            <p:fltVal val="0"/>
                                          </p:val>
                                        </p:tav>
                                        <p:tav tm="100000">
                                          <p:val>
                                            <p:strVal val="#ppt_h"/>
                                          </p:val>
                                        </p:tav>
                                      </p:tavLst>
                                    </p:anim>
                                    <p:animEffect transition="in" filter="fade">
                                      <p:cBhvr>
                                        <p:cTn id="35" dur="500"/>
                                        <p:tgtEl>
                                          <p:spTgt spid="123"/>
                                        </p:tgtEl>
                                      </p:cBhvr>
                                    </p:animEffect>
                                  </p:childTnLst>
                                </p:cTn>
                              </p:par>
                            </p:childTnLst>
                          </p:cTn>
                        </p:par>
                      </p:childTnLst>
                    </p:cTn>
                  </p:par>
                  <p:par>
                    <p:cTn id="36" fill="hold">
                      <p:stCondLst>
                        <p:cond delay="indefinite"/>
                      </p:stCondLst>
                      <p:childTnLst>
                        <p:par>
                          <p:cTn id="37" fill="hold">
                            <p:stCondLst>
                              <p:cond delay="0"/>
                            </p:stCondLst>
                            <p:childTnLst>
                              <p:par>
                                <p:cTn id="38" presetID="53" presetClass="entr" presetSubtype="16" fill="hold" nodeType="clickEffect">
                                  <p:stCondLst>
                                    <p:cond delay="0"/>
                                  </p:stCondLst>
                                  <p:childTnLst>
                                    <p:set>
                                      <p:cBhvr>
                                        <p:cTn id="39" dur="1" fill="hold">
                                          <p:stCondLst>
                                            <p:cond delay="0"/>
                                          </p:stCondLst>
                                        </p:cTn>
                                        <p:tgtEl>
                                          <p:spTgt spid="150"/>
                                        </p:tgtEl>
                                        <p:attrNameLst>
                                          <p:attrName>style.visibility</p:attrName>
                                        </p:attrNameLst>
                                      </p:cBhvr>
                                      <p:to>
                                        <p:strVal val="visible"/>
                                      </p:to>
                                    </p:set>
                                    <p:anim calcmode="lin" valueType="num">
                                      <p:cBhvr>
                                        <p:cTn id="40" dur="500" fill="hold"/>
                                        <p:tgtEl>
                                          <p:spTgt spid="150"/>
                                        </p:tgtEl>
                                        <p:attrNameLst>
                                          <p:attrName>ppt_w</p:attrName>
                                        </p:attrNameLst>
                                      </p:cBhvr>
                                      <p:tavLst>
                                        <p:tav tm="0">
                                          <p:val>
                                            <p:fltVal val="0"/>
                                          </p:val>
                                        </p:tav>
                                        <p:tav tm="100000">
                                          <p:val>
                                            <p:strVal val="#ppt_w"/>
                                          </p:val>
                                        </p:tav>
                                      </p:tavLst>
                                    </p:anim>
                                    <p:anim calcmode="lin" valueType="num">
                                      <p:cBhvr>
                                        <p:cTn id="41" dur="500" fill="hold"/>
                                        <p:tgtEl>
                                          <p:spTgt spid="150"/>
                                        </p:tgtEl>
                                        <p:attrNameLst>
                                          <p:attrName>ppt_h</p:attrName>
                                        </p:attrNameLst>
                                      </p:cBhvr>
                                      <p:tavLst>
                                        <p:tav tm="0">
                                          <p:val>
                                            <p:fltVal val="0"/>
                                          </p:val>
                                        </p:tav>
                                        <p:tav tm="100000">
                                          <p:val>
                                            <p:strVal val="#ppt_h"/>
                                          </p:val>
                                        </p:tav>
                                      </p:tavLst>
                                    </p:anim>
                                    <p:animEffect transition="in" filter="fade">
                                      <p:cBhvr>
                                        <p:cTn id="42" dur="500"/>
                                        <p:tgtEl>
                                          <p:spTgt spid="150"/>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nodeType="clickEffect">
                                  <p:stCondLst>
                                    <p:cond delay="0"/>
                                  </p:stCondLst>
                                  <p:childTnLst>
                                    <p:set>
                                      <p:cBhvr>
                                        <p:cTn id="46" dur="1" fill="hold">
                                          <p:stCondLst>
                                            <p:cond delay="0"/>
                                          </p:stCondLst>
                                        </p:cTn>
                                        <p:tgtEl>
                                          <p:spTgt spid="127"/>
                                        </p:tgtEl>
                                        <p:attrNameLst>
                                          <p:attrName>style.visibility</p:attrName>
                                        </p:attrNameLst>
                                      </p:cBhvr>
                                      <p:to>
                                        <p:strVal val="visible"/>
                                      </p:to>
                                    </p:set>
                                    <p:anim calcmode="lin" valueType="num">
                                      <p:cBhvr>
                                        <p:cTn id="47" dur="500" fill="hold"/>
                                        <p:tgtEl>
                                          <p:spTgt spid="127"/>
                                        </p:tgtEl>
                                        <p:attrNameLst>
                                          <p:attrName>ppt_w</p:attrName>
                                        </p:attrNameLst>
                                      </p:cBhvr>
                                      <p:tavLst>
                                        <p:tav tm="0">
                                          <p:val>
                                            <p:fltVal val="0"/>
                                          </p:val>
                                        </p:tav>
                                        <p:tav tm="100000">
                                          <p:val>
                                            <p:strVal val="#ppt_w"/>
                                          </p:val>
                                        </p:tav>
                                      </p:tavLst>
                                    </p:anim>
                                    <p:anim calcmode="lin" valueType="num">
                                      <p:cBhvr>
                                        <p:cTn id="48" dur="500" fill="hold"/>
                                        <p:tgtEl>
                                          <p:spTgt spid="127"/>
                                        </p:tgtEl>
                                        <p:attrNameLst>
                                          <p:attrName>ppt_h</p:attrName>
                                        </p:attrNameLst>
                                      </p:cBhvr>
                                      <p:tavLst>
                                        <p:tav tm="0">
                                          <p:val>
                                            <p:fltVal val="0"/>
                                          </p:val>
                                        </p:tav>
                                        <p:tav tm="100000">
                                          <p:val>
                                            <p:strVal val="#ppt_h"/>
                                          </p:val>
                                        </p:tav>
                                      </p:tavLst>
                                    </p:anim>
                                    <p:animEffect transition="in" filter="fade">
                                      <p:cBhvr>
                                        <p:cTn id="49" dur="500"/>
                                        <p:tgtEl>
                                          <p:spTgt spid="127"/>
                                        </p:tgtEl>
                                      </p:cBhvr>
                                    </p:animEffect>
                                  </p:childTnLst>
                                </p:cTn>
                              </p:par>
                            </p:childTnLst>
                          </p:cTn>
                        </p:par>
                      </p:childTnLst>
                    </p:cTn>
                  </p:par>
                  <p:par>
                    <p:cTn id="50" fill="hold">
                      <p:stCondLst>
                        <p:cond delay="indefinite"/>
                      </p:stCondLst>
                      <p:childTnLst>
                        <p:par>
                          <p:cTn id="51" fill="hold">
                            <p:stCondLst>
                              <p:cond delay="0"/>
                            </p:stCondLst>
                            <p:childTnLst>
                              <p:par>
                                <p:cTn id="52" presetID="53" presetClass="entr" presetSubtype="16" fill="hold" grpId="0" nodeType="clickEffect">
                                  <p:stCondLst>
                                    <p:cond delay="0"/>
                                  </p:stCondLst>
                                  <p:childTnLst>
                                    <p:set>
                                      <p:cBhvr>
                                        <p:cTn id="53" dur="1" fill="hold">
                                          <p:stCondLst>
                                            <p:cond delay="0"/>
                                          </p:stCondLst>
                                        </p:cTn>
                                        <p:tgtEl>
                                          <p:spTgt spid="121"/>
                                        </p:tgtEl>
                                        <p:attrNameLst>
                                          <p:attrName>style.visibility</p:attrName>
                                        </p:attrNameLst>
                                      </p:cBhvr>
                                      <p:to>
                                        <p:strVal val="visible"/>
                                      </p:to>
                                    </p:set>
                                    <p:anim calcmode="lin" valueType="num">
                                      <p:cBhvr>
                                        <p:cTn id="54" dur="500" fill="hold"/>
                                        <p:tgtEl>
                                          <p:spTgt spid="121"/>
                                        </p:tgtEl>
                                        <p:attrNameLst>
                                          <p:attrName>ppt_w</p:attrName>
                                        </p:attrNameLst>
                                      </p:cBhvr>
                                      <p:tavLst>
                                        <p:tav tm="0">
                                          <p:val>
                                            <p:fltVal val="0"/>
                                          </p:val>
                                        </p:tav>
                                        <p:tav tm="100000">
                                          <p:val>
                                            <p:strVal val="#ppt_w"/>
                                          </p:val>
                                        </p:tav>
                                      </p:tavLst>
                                    </p:anim>
                                    <p:anim calcmode="lin" valueType="num">
                                      <p:cBhvr>
                                        <p:cTn id="55" dur="500" fill="hold"/>
                                        <p:tgtEl>
                                          <p:spTgt spid="121"/>
                                        </p:tgtEl>
                                        <p:attrNameLst>
                                          <p:attrName>ppt_h</p:attrName>
                                        </p:attrNameLst>
                                      </p:cBhvr>
                                      <p:tavLst>
                                        <p:tav tm="0">
                                          <p:val>
                                            <p:fltVal val="0"/>
                                          </p:val>
                                        </p:tav>
                                        <p:tav tm="100000">
                                          <p:val>
                                            <p:strVal val="#ppt_h"/>
                                          </p:val>
                                        </p:tav>
                                      </p:tavLst>
                                    </p:anim>
                                    <p:animEffect transition="in" filter="fade">
                                      <p:cBhvr>
                                        <p:cTn id="56" dur="500"/>
                                        <p:tgtEl>
                                          <p:spTgt spid="1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 grpId="0"/>
      <p:bldP spid="12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noChangeAspect="1"/>
          </p:cNvPicPr>
          <p:nvPr/>
        </p:nvPicPr>
        <p:blipFill rotWithShape="1">
          <a:blip r:embed="rId4">
            <a:extLst>
              <a:ext uri="{28A0092B-C50C-407E-A947-70E740481C1C}">
                <a14:useLocalDpi xmlns:a14="http://schemas.microsoft.com/office/drawing/2010/main" val="0"/>
              </a:ext>
            </a:extLst>
          </a:blip>
          <a:srcRect l="958" t="694" b="1"/>
          <a:stretch/>
        </p:blipFill>
        <p:spPr>
          <a:xfrm>
            <a:off x="-19251" y="-19251"/>
            <a:ext cx="12211251" cy="6886624"/>
          </a:xfrm>
          <a:prstGeom prst="rect">
            <a:avLst/>
          </a:prstGeom>
        </p:spPr>
      </p:pic>
      <p:pic>
        <p:nvPicPr>
          <p:cNvPr id="2" name="图片 1"/>
          <p:cNvPicPr>
            <a:picLocks noChangeAspect="1"/>
          </p:cNvPicPr>
          <p:nvPr/>
        </p:nvPicPr>
        <p:blipFill>
          <a:blip r:embed="rId5"/>
          <a:stretch>
            <a:fillRect/>
          </a:stretch>
        </p:blipFill>
        <p:spPr>
          <a:xfrm>
            <a:off x="-9673" y="-15539"/>
            <a:ext cx="12211346" cy="6889077"/>
          </a:xfrm>
          <a:prstGeom prst="rect">
            <a:avLst/>
          </a:prstGeom>
        </p:spPr>
      </p:pic>
      <p:sp>
        <p:nvSpPr>
          <p:cNvPr id="101" name="íṡľíḍè-矩形: 圆角 6"/>
          <p:cNvSpPr/>
          <p:nvPr/>
        </p:nvSpPr>
        <p:spPr>
          <a:xfrm>
            <a:off x="1817350" y="1610202"/>
            <a:ext cx="2885684" cy="3627717"/>
          </a:xfrm>
          <a:prstGeom prst="roundRect">
            <a:avLst>
              <a:gd name="adj" fmla="val 8924"/>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solidFill>
                <a:schemeClr val="bg1">
                  <a:lumMod val="95000"/>
                </a:schemeClr>
              </a:solidFill>
            </a:endParaRPr>
          </a:p>
        </p:txBody>
      </p:sp>
      <p:sp>
        <p:nvSpPr>
          <p:cNvPr id="107" name="íṡľíḍè-Freeform 14">
            <a:extLst/>
          </p:cNvPr>
          <p:cNvSpPr>
            <a:spLocks/>
          </p:cNvSpPr>
          <p:nvPr/>
        </p:nvSpPr>
        <p:spPr bwMode="auto">
          <a:xfrm>
            <a:off x="2800488" y="2217755"/>
            <a:ext cx="653744" cy="539515"/>
          </a:xfrm>
          <a:custGeom>
            <a:avLst/>
            <a:gdLst>
              <a:gd name="T0" fmla="*/ 2851 w 2861"/>
              <a:gd name="T1" fmla="*/ 353 h 2365"/>
              <a:gd name="T2" fmla="*/ 2631 w 2861"/>
              <a:gd name="T3" fmla="*/ 24 h 2365"/>
              <a:gd name="T4" fmla="*/ 2586 w 2861"/>
              <a:gd name="T5" fmla="*/ 0 h 2365"/>
              <a:gd name="T6" fmla="*/ 1760 w 2861"/>
              <a:gd name="T7" fmla="*/ 0 h 2365"/>
              <a:gd name="T8" fmla="*/ 1715 w 2861"/>
              <a:gd name="T9" fmla="*/ 24 h 2365"/>
              <a:gd name="T10" fmla="*/ 1511 w 2861"/>
              <a:gd name="T11" fmla="*/ 330 h 2365"/>
              <a:gd name="T12" fmla="*/ 1350 w 2861"/>
              <a:gd name="T13" fmla="*/ 330 h 2365"/>
              <a:gd name="T14" fmla="*/ 1146 w 2861"/>
              <a:gd name="T15" fmla="*/ 24 h 2365"/>
              <a:gd name="T16" fmla="*/ 1100 w 2861"/>
              <a:gd name="T17" fmla="*/ 0 h 2365"/>
              <a:gd name="T18" fmla="*/ 275 w 2861"/>
              <a:gd name="T19" fmla="*/ 0 h 2365"/>
              <a:gd name="T20" fmla="*/ 229 w 2861"/>
              <a:gd name="T21" fmla="*/ 24 h 2365"/>
              <a:gd name="T22" fmla="*/ 10 w 2861"/>
              <a:gd name="T23" fmla="*/ 353 h 2365"/>
              <a:gd name="T24" fmla="*/ 0 w 2861"/>
              <a:gd name="T25" fmla="*/ 385 h 2365"/>
              <a:gd name="T26" fmla="*/ 0 w 2861"/>
              <a:gd name="T27" fmla="*/ 989 h 2365"/>
              <a:gd name="T28" fmla="*/ 0 w 2861"/>
              <a:gd name="T29" fmla="*/ 993 h 2365"/>
              <a:gd name="T30" fmla="*/ 12 w 2861"/>
              <a:gd name="T31" fmla="*/ 1025 h 2365"/>
              <a:gd name="T32" fmla="*/ 12 w 2861"/>
              <a:gd name="T33" fmla="*/ 1025 h 2365"/>
              <a:gd name="T34" fmla="*/ 17 w 2861"/>
              <a:gd name="T35" fmla="*/ 1030 h 2365"/>
              <a:gd name="T36" fmla="*/ 1392 w 2861"/>
              <a:gd name="T37" fmla="*/ 2350 h 2365"/>
              <a:gd name="T38" fmla="*/ 1430 w 2861"/>
              <a:gd name="T39" fmla="*/ 2365 h 2365"/>
              <a:gd name="T40" fmla="*/ 1468 w 2861"/>
              <a:gd name="T41" fmla="*/ 2350 h 2365"/>
              <a:gd name="T42" fmla="*/ 2844 w 2861"/>
              <a:gd name="T43" fmla="*/ 1030 h 2365"/>
              <a:gd name="T44" fmla="*/ 2848 w 2861"/>
              <a:gd name="T45" fmla="*/ 1025 h 2365"/>
              <a:gd name="T46" fmla="*/ 2848 w 2861"/>
              <a:gd name="T47" fmla="*/ 1025 h 2365"/>
              <a:gd name="T48" fmla="*/ 2861 w 2861"/>
              <a:gd name="T49" fmla="*/ 993 h 2365"/>
              <a:gd name="T50" fmla="*/ 2861 w 2861"/>
              <a:gd name="T51" fmla="*/ 989 h 2365"/>
              <a:gd name="T52" fmla="*/ 2861 w 2861"/>
              <a:gd name="T53" fmla="*/ 385 h 2365"/>
              <a:gd name="T54" fmla="*/ 2851 w 2861"/>
              <a:gd name="T55" fmla="*/ 353 h 2365"/>
              <a:gd name="T56" fmla="*/ 1790 w 2861"/>
              <a:gd name="T57" fmla="*/ 110 h 2365"/>
              <a:gd name="T58" fmla="*/ 2556 w 2861"/>
              <a:gd name="T59" fmla="*/ 110 h 2365"/>
              <a:gd name="T60" fmla="*/ 2703 w 2861"/>
              <a:gd name="T61" fmla="*/ 330 h 2365"/>
              <a:gd name="T62" fmla="*/ 1643 w 2861"/>
              <a:gd name="T63" fmla="*/ 330 h 2365"/>
              <a:gd name="T64" fmla="*/ 1790 w 2861"/>
              <a:gd name="T65" fmla="*/ 110 h 2365"/>
              <a:gd name="T66" fmla="*/ 305 w 2861"/>
              <a:gd name="T67" fmla="*/ 110 h 2365"/>
              <a:gd name="T68" fmla="*/ 1071 w 2861"/>
              <a:gd name="T69" fmla="*/ 110 h 2365"/>
              <a:gd name="T70" fmla="*/ 1218 w 2861"/>
              <a:gd name="T71" fmla="*/ 330 h 2365"/>
              <a:gd name="T72" fmla="*/ 158 w 2861"/>
              <a:gd name="T73" fmla="*/ 330 h 2365"/>
              <a:gd name="T74" fmla="*/ 305 w 2861"/>
              <a:gd name="T75" fmla="*/ 110 h 2365"/>
              <a:gd name="T76" fmla="*/ 1375 w 2861"/>
              <a:gd name="T77" fmla="*/ 2181 h 2365"/>
              <a:gd name="T78" fmla="*/ 192 w 2861"/>
              <a:gd name="T79" fmla="*/ 1045 h 2365"/>
              <a:gd name="T80" fmla="*/ 1375 w 2861"/>
              <a:gd name="T81" fmla="*/ 1045 h 2365"/>
              <a:gd name="T82" fmla="*/ 1375 w 2861"/>
              <a:gd name="T83" fmla="*/ 2181 h 2365"/>
              <a:gd name="T84" fmla="*/ 1485 w 2861"/>
              <a:gd name="T85" fmla="*/ 2181 h 2365"/>
              <a:gd name="T86" fmla="*/ 1485 w 2861"/>
              <a:gd name="T87" fmla="*/ 1045 h 2365"/>
              <a:gd name="T88" fmla="*/ 2669 w 2861"/>
              <a:gd name="T89" fmla="*/ 1045 h 2365"/>
              <a:gd name="T90" fmla="*/ 1485 w 2861"/>
              <a:gd name="T91" fmla="*/ 2181 h 2365"/>
              <a:gd name="T92" fmla="*/ 2751 w 2861"/>
              <a:gd name="T93" fmla="*/ 935 h 2365"/>
              <a:gd name="T94" fmla="*/ 2751 w 2861"/>
              <a:gd name="T95" fmla="*/ 935 h 2365"/>
              <a:gd name="T96" fmla="*/ 1485 w 2861"/>
              <a:gd name="T97" fmla="*/ 935 h 2365"/>
              <a:gd name="T98" fmla="*/ 1485 w 2861"/>
              <a:gd name="T99" fmla="*/ 934 h 2365"/>
              <a:gd name="T100" fmla="*/ 1375 w 2861"/>
              <a:gd name="T101" fmla="*/ 934 h 2365"/>
              <a:gd name="T102" fmla="*/ 1375 w 2861"/>
              <a:gd name="T103" fmla="*/ 935 h 2365"/>
              <a:gd name="T104" fmla="*/ 110 w 2861"/>
              <a:gd name="T105" fmla="*/ 935 h 2365"/>
              <a:gd name="T106" fmla="*/ 110 w 2861"/>
              <a:gd name="T107" fmla="*/ 440 h 2365"/>
              <a:gd name="T108" fmla="*/ 2751 w 2861"/>
              <a:gd name="T109" fmla="*/ 440 h 2365"/>
              <a:gd name="T110" fmla="*/ 2751 w 2861"/>
              <a:gd name="T111" fmla="*/ 935 h 2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861" h="2365">
                <a:moveTo>
                  <a:pt x="2851" y="353"/>
                </a:moveTo>
                <a:lnTo>
                  <a:pt x="2631" y="24"/>
                </a:lnTo>
                <a:cubicBezTo>
                  <a:pt x="2621" y="9"/>
                  <a:pt x="2604" y="0"/>
                  <a:pt x="2586" y="0"/>
                </a:cubicBezTo>
                <a:lnTo>
                  <a:pt x="1760" y="0"/>
                </a:lnTo>
                <a:cubicBezTo>
                  <a:pt x="1742" y="0"/>
                  <a:pt x="1725" y="9"/>
                  <a:pt x="1715" y="24"/>
                </a:cubicBezTo>
                <a:lnTo>
                  <a:pt x="1511" y="330"/>
                </a:lnTo>
                <a:lnTo>
                  <a:pt x="1350" y="330"/>
                </a:lnTo>
                <a:lnTo>
                  <a:pt x="1146" y="24"/>
                </a:lnTo>
                <a:cubicBezTo>
                  <a:pt x="1136" y="9"/>
                  <a:pt x="1119" y="0"/>
                  <a:pt x="1100" y="0"/>
                </a:cubicBezTo>
                <a:lnTo>
                  <a:pt x="275" y="0"/>
                </a:lnTo>
                <a:cubicBezTo>
                  <a:pt x="257" y="0"/>
                  <a:pt x="239" y="9"/>
                  <a:pt x="229" y="24"/>
                </a:cubicBezTo>
                <a:lnTo>
                  <a:pt x="10" y="353"/>
                </a:lnTo>
                <a:cubicBezTo>
                  <a:pt x="4" y="362"/>
                  <a:pt x="0" y="373"/>
                  <a:pt x="0" y="385"/>
                </a:cubicBezTo>
                <a:lnTo>
                  <a:pt x="0" y="989"/>
                </a:lnTo>
                <a:cubicBezTo>
                  <a:pt x="0" y="990"/>
                  <a:pt x="0" y="991"/>
                  <a:pt x="0" y="993"/>
                </a:cubicBezTo>
                <a:cubicBezTo>
                  <a:pt x="1" y="1005"/>
                  <a:pt x="5" y="1016"/>
                  <a:pt x="12" y="1025"/>
                </a:cubicBezTo>
                <a:cubicBezTo>
                  <a:pt x="12" y="1025"/>
                  <a:pt x="12" y="1025"/>
                  <a:pt x="12" y="1025"/>
                </a:cubicBezTo>
                <a:cubicBezTo>
                  <a:pt x="14" y="1026"/>
                  <a:pt x="15" y="1028"/>
                  <a:pt x="17" y="1030"/>
                </a:cubicBezTo>
                <a:lnTo>
                  <a:pt x="1392" y="2350"/>
                </a:lnTo>
                <a:cubicBezTo>
                  <a:pt x="1403" y="2360"/>
                  <a:pt x="1417" y="2365"/>
                  <a:pt x="1430" y="2365"/>
                </a:cubicBezTo>
                <a:cubicBezTo>
                  <a:pt x="1444" y="2365"/>
                  <a:pt x="1458" y="2360"/>
                  <a:pt x="1468" y="2350"/>
                </a:cubicBezTo>
                <a:lnTo>
                  <a:pt x="2844" y="1030"/>
                </a:lnTo>
                <a:cubicBezTo>
                  <a:pt x="2845" y="1028"/>
                  <a:pt x="2847" y="1026"/>
                  <a:pt x="2848" y="1025"/>
                </a:cubicBezTo>
                <a:lnTo>
                  <a:pt x="2848" y="1025"/>
                </a:lnTo>
                <a:cubicBezTo>
                  <a:pt x="2856" y="1016"/>
                  <a:pt x="2860" y="1005"/>
                  <a:pt x="2861" y="993"/>
                </a:cubicBezTo>
                <a:cubicBezTo>
                  <a:pt x="2861" y="991"/>
                  <a:pt x="2861" y="990"/>
                  <a:pt x="2861" y="989"/>
                </a:cubicBezTo>
                <a:lnTo>
                  <a:pt x="2861" y="385"/>
                </a:lnTo>
                <a:cubicBezTo>
                  <a:pt x="2861" y="373"/>
                  <a:pt x="2857" y="362"/>
                  <a:pt x="2851" y="353"/>
                </a:cubicBezTo>
                <a:close/>
                <a:moveTo>
                  <a:pt x="1790" y="110"/>
                </a:moveTo>
                <a:lnTo>
                  <a:pt x="2556" y="110"/>
                </a:lnTo>
                <a:lnTo>
                  <a:pt x="2703" y="330"/>
                </a:lnTo>
                <a:lnTo>
                  <a:pt x="1643" y="330"/>
                </a:lnTo>
                <a:lnTo>
                  <a:pt x="1790" y="110"/>
                </a:lnTo>
                <a:close/>
                <a:moveTo>
                  <a:pt x="305" y="110"/>
                </a:moveTo>
                <a:lnTo>
                  <a:pt x="1071" y="110"/>
                </a:lnTo>
                <a:lnTo>
                  <a:pt x="1218" y="330"/>
                </a:lnTo>
                <a:lnTo>
                  <a:pt x="158" y="330"/>
                </a:lnTo>
                <a:lnTo>
                  <a:pt x="305" y="110"/>
                </a:lnTo>
                <a:close/>
                <a:moveTo>
                  <a:pt x="1375" y="2181"/>
                </a:moveTo>
                <a:lnTo>
                  <a:pt x="192" y="1045"/>
                </a:lnTo>
                <a:lnTo>
                  <a:pt x="1375" y="1045"/>
                </a:lnTo>
                <a:lnTo>
                  <a:pt x="1375" y="2181"/>
                </a:lnTo>
                <a:close/>
                <a:moveTo>
                  <a:pt x="1485" y="2181"/>
                </a:moveTo>
                <a:lnTo>
                  <a:pt x="1485" y="1045"/>
                </a:lnTo>
                <a:lnTo>
                  <a:pt x="2669" y="1045"/>
                </a:lnTo>
                <a:lnTo>
                  <a:pt x="1485" y="2181"/>
                </a:lnTo>
                <a:close/>
                <a:moveTo>
                  <a:pt x="2751" y="935"/>
                </a:moveTo>
                <a:lnTo>
                  <a:pt x="2751" y="935"/>
                </a:lnTo>
                <a:lnTo>
                  <a:pt x="1485" y="935"/>
                </a:lnTo>
                <a:lnTo>
                  <a:pt x="1485" y="934"/>
                </a:lnTo>
                <a:lnTo>
                  <a:pt x="1375" y="934"/>
                </a:lnTo>
                <a:lnTo>
                  <a:pt x="1375" y="935"/>
                </a:lnTo>
                <a:lnTo>
                  <a:pt x="110" y="935"/>
                </a:lnTo>
                <a:lnTo>
                  <a:pt x="110" y="440"/>
                </a:lnTo>
                <a:lnTo>
                  <a:pt x="2751" y="440"/>
                </a:lnTo>
                <a:lnTo>
                  <a:pt x="2751" y="935"/>
                </a:lnTo>
                <a:close/>
              </a:path>
            </a:pathLst>
          </a:custGeom>
          <a:gradFill>
            <a:gsLst>
              <a:gs pos="0">
                <a:schemeClr val="accent3">
                  <a:lumMod val="40000"/>
                  <a:lumOff val="60000"/>
                </a:schemeClr>
              </a:gs>
              <a:gs pos="35000">
                <a:schemeClr val="accent1">
                  <a:lumMod val="60000"/>
                  <a:lumOff val="40000"/>
                </a:schemeClr>
              </a:gs>
              <a:gs pos="100000">
                <a:schemeClr val="accent4">
                  <a:lumMod val="100000"/>
                </a:schemeClr>
              </a:gs>
            </a:gsLst>
            <a:path path="circle">
              <a:fillToRect l="50000" t="-80000" r="50000" b="180000"/>
            </a:path>
          </a:gra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b="1">
              <a:ln w="22225">
                <a:solidFill>
                  <a:schemeClr val="accent2"/>
                </a:solidFill>
                <a:prstDash val="solid"/>
              </a:ln>
              <a:solidFill>
                <a:schemeClr val="accent2">
                  <a:lumMod val="40000"/>
                  <a:lumOff val="60000"/>
                </a:schemeClr>
              </a:solidFill>
            </a:endParaRPr>
          </a:p>
        </p:txBody>
      </p:sp>
      <p:sp>
        <p:nvSpPr>
          <p:cNvPr id="112" name="íṡľíḍè-Rectangle 30">
            <a:extLst/>
          </p:cNvPr>
          <p:cNvSpPr>
            <a:spLocks/>
          </p:cNvSpPr>
          <p:nvPr/>
        </p:nvSpPr>
        <p:spPr bwMode="auto">
          <a:xfrm>
            <a:off x="2057077" y="3511606"/>
            <a:ext cx="2140566" cy="557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zh-CN" altLang="en-US" sz="1100" dirty="0">
                <a:latin typeface="汉仪劲楷简" panose="00020600040101010101" pitchFamily="18" charset="-122"/>
                <a:ea typeface="汉仪劲楷简" panose="00020600040101010101" pitchFamily="18" charset="-122"/>
              </a:rPr>
              <a:t>志愿服务或是出于社会利益、或是出于爱心，它是基于利他主义的、自发的、不受任何人强迫的，且不以谋取报酬为目的自愿性行为。</a:t>
            </a:r>
          </a:p>
        </p:txBody>
      </p:sp>
      <p:sp>
        <p:nvSpPr>
          <p:cNvPr id="109" name="íṡľíḍè-矩形: 圆角 22"/>
          <p:cNvSpPr/>
          <p:nvPr/>
        </p:nvSpPr>
        <p:spPr>
          <a:xfrm>
            <a:off x="2731316" y="2921937"/>
            <a:ext cx="792088" cy="360040"/>
          </a:xfrm>
          <a:prstGeom prst="roundRect">
            <a:avLst>
              <a:gd name="adj" fmla="val 15146"/>
            </a:avLst>
          </a:prstGeom>
          <a:solidFill>
            <a:schemeClr val="accent1">
              <a:lumMod val="60000"/>
              <a:lumOff val="4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1400" b="1" dirty="0"/>
              <a:t>公益性</a:t>
            </a:r>
          </a:p>
        </p:txBody>
      </p:sp>
      <p:sp>
        <p:nvSpPr>
          <p:cNvPr id="100" name="íṡľíḍè-矩形: 圆角 9"/>
          <p:cNvSpPr/>
          <p:nvPr/>
        </p:nvSpPr>
        <p:spPr>
          <a:xfrm>
            <a:off x="7639740" y="1610202"/>
            <a:ext cx="2885684" cy="3627717"/>
          </a:xfrm>
          <a:prstGeom prst="roundRect">
            <a:avLst>
              <a:gd name="adj" fmla="val 8924"/>
            </a:avLst>
          </a:prstGeom>
          <a:solidFill>
            <a:schemeClr val="bg1"/>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sp>
        <p:nvSpPr>
          <p:cNvPr id="102" name="íṡľíḍè-矩形: 圆角 8"/>
          <p:cNvSpPr/>
          <p:nvPr/>
        </p:nvSpPr>
        <p:spPr>
          <a:xfrm>
            <a:off x="4394015" y="1204356"/>
            <a:ext cx="3531348" cy="4439409"/>
          </a:xfrm>
          <a:prstGeom prst="roundRect">
            <a:avLst>
              <a:gd name="adj" fmla="val 6276"/>
            </a:avLst>
          </a:prstGeom>
          <a:solidFill>
            <a:schemeClr val="bg1">
              <a:alpha val="84000"/>
            </a:schemeClr>
          </a:solidFill>
          <a:ln>
            <a:solidFill>
              <a:schemeClr val="accent1">
                <a:lumMod val="60000"/>
                <a:lumOff val="4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solidFill>
                <a:schemeClr val="bg1">
                  <a:lumMod val="85000"/>
                </a:schemeClr>
              </a:solidFill>
            </a:endParaRPr>
          </a:p>
        </p:txBody>
      </p:sp>
      <p:sp>
        <p:nvSpPr>
          <p:cNvPr id="103" name="íṡľíḍè-Freeform 14">
            <a:extLst/>
          </p:cNvPr>
          <p:cNvSpPr>
            <a:spLocks/>
          </p:cNvSpPr>
          <p:nvPr/>
        </p:nvSpPr>
        <p:spPr bwMode="auto">
          <a:xfrm>
            <a:off x="8838695" y="2222940"/>
            <a:ext cx="653744" cy="529146"/>
          </a:xfrm>
          <a:custGeom>
            <a:avLst/>
            <a:gdLst>
              <a:gd name="connsiteX0" fmla="*/ 355420 w 607568"/>
              <a:gd name="connsiteY0" fmla="*/ 250307 h 491771"/>
              <a:gd name="connsiteX1" fmla="*/ 352312 w 607568"/>
              <a:gd name="connsiteY1" fmla="*/ 251812 h 491771"/>
              <a:gd name="connsiteX2" fmla="*/ 321042 w 607568"/>
              <a:gd name="connsiteY2" fmla="*/ 289814 h 491771"/>
              <a:gd name="connsiteX3" fmla="*/ 321513 w 607568"/>
              <a:gd name="connsiteY3" fmla="*/ 295364 h 491771"/>
              <a:gd name="connsiteX4" fmla="*/ 369736 w 607568"/>
              <a:gd name="connsiteY4" fmla="*/ 338257 h 491771"/>
              <a:gd name="connsiteX5" fmla="*/ 371997 w 607568"/>
              <a:gd name="connsiteY5" fmla="*/ 339104 h 491771"/>
              <a:gd name="connsiteX6" fmla="*/ 373127 w 607568"/>
              <a:gd name="connsiteY6" fmla="*/ 338916 h 491771"/>
              <a:gd name="connsiteX7" fmla="*/ 375293 w 607568"/>
              <a:gd name="connsiteY7" fmla="*/ 336282 h 491771"/>
              <a:gd name="connsiteX8" fmla="*/ 383676 w 607568"/>
              <a:gd name="connsiteY8" fmla="*/ 279467 h 491771"/>
              <a:gd name="connsiteX9" fmla="*/ 376424 w 607568"/>
              <a:gd name="connsiteY9" fmla="*/ 263287 h 491771"/>
              <a:gd name="connsiteX10" fmla="*/ 357681 w 607568"/>
              <a:gd name="connsiteY10" fmla="*/ 250965 h 491771"/>
              <a:gd name="connsiteX11" fmla="*/ 355420 w 607568"/>
              <a:gd name="connsiteY11" fmla="*/ 250307 h 491771"/>
              <a:gd name="connsiteX12" fmla="*/ 258879 w 607568"/>
              <a:gd name="connsiteY12" fmla="*/ 250307 h 491771"/>
              <a:gd name="connsiteX13" fmla="*/ 256712 w 607568"/>
              <a:gd name="connsiteY13" fmla="*/ 250965 h 491771"/>
              <a:gd name="connsiteX14" fmla="*/ 237969 w 607568"/>
              <a:gd name="connsiteY14" fmla="*/ 263287 h 491771"/>
              <a:gd name="connsiteX15" fmla="*/ 230717 w 607568"/>
              <a:gd name="connsiteY15" fmla="*/ 279467 h 491771"/>
              <a:gd name="connsiteX16" fmla="*/ 239100 w 607568"/>
              <a:gd name="connsiteY16" fmla="*/ 336282 h 491771"/>
              <a:gd name="connsiteX17" fmla="*/ 241266 w 607568"/>
              <a:gd name="connsiteY17" fmla="*/ 338916 h 491771"/>
              <a:gd name="connsiteX18" fmla="*/ 242396 w 607568"/>
              <a:gd name="connsiteY18" fmla="*/ 339104 h 491771"/>
              <a:gd name="connsiteX19" fmla="*/ 244657 w 607568"/>
              <a:gd name="connsiteY19" fmla="*/ 338257 h 491771"/>
              <a:gd name="connsiteX20" fmla="*/ 292880 w 607568"/>
              <a:gd name="connsiteY20" fmla="*/ 295364 h 491771"/>
              <a:gd name="connsiteX21" fmla="*/ 293351 w 607568"/>
              <a:gd name="connsiteY21" fmla="*/ 289814 h 491771"/>
              <a:gd name="connsiteX22" fmla="*/ 261987 w 607568"/>
              <a:gd name="connsiteY22" fmla="*/ 251812 h 491771"/>
              <a:gd name="connsiteX23" fmla="*/ 258879 w 607568"/>
              <a:gd name="connsiteY23" fmla="*/ 250307 h 491771"/>
              <a:gd name="connsiteX24" fmla="*/ 500465 w 607568"/>
              <a:gd name="connsiteY24" fmla="*/ 66049 h 491771"/>
              <a:gd name="connsiteX25" fmla="*/ 565743 w 607568"/>
              <a:gd name="connsiteY25" fmla="*/ 130673 h 491771"/>
              <a:gd name="connsiteX26" fmla="*/ 566120 w 607568"/>
              <a:gd name="connsiteY26" fmla="*/ 130673 h 491771"/>
              <a:gd name="connsiteX27" fmla="*/ 580250 w 607568"/>
              <a:gd name="connsiteY27" fmla="*/ 160962 h 491771"/>
              <a:gd name="connsiteX28" fmla="*/ 560939 w 607568"/>
              <a:gd name="connsiteY28" fmla="*/ 182503 h 491771"/>
              <a:gd name="connsiteX29" fmla="*/ 531927 w 607568"/>
              <a:gd name="connsiteY29" fmla="*/ 223799 h 491771"/>
              <a:gd name="connsiteX30" fmla="*/ 528253 w 607568"/>
              <a:gd name="connsiteY30" fmla="*/ 234240 h 491771"/>
              <a:gd name="connsiteX31" fmla="*/ 530797 w 607568"/>
              <a:gd name="connsiteY31" fmla="*/ 246281 h 491771"/>
              <a:gd name="connsiteX32" fmla="*/ 545868 w 607568"/>
              <a:gd name="connsiteY32" fmla="*/ 261143 h 491771"/>
              <a:gd name="connsiteX33" fmla="*/ 558961 w 607568"/>
              <a:gd name="connsiteY33" fmla="*/ 263777 h 491771"/>
              <a:gd name="connsiteX34" fmla="*/ 597299 w 607568"/>
              <a:gd name="connsiteY34" fmla="*/ 301968 h 491771"/>
              <a:gd name="connsiteX35" fmla="*/ 607002 w 607568"/>
              <a:gd name="connsiteY35" fmla="*/ 350788 h 491771"/>
              <a:gd name="connsiteX36" fmla="*/ 601256 w 607568"/>
              <a:gd name="connsiteY36" fmla="*/ 373835 h 491771"/>
              <a:gd name="connsiteX37" fmla="*/ 579685 w 607568"/>
              <a:gd name="connsiteY37" fmla="*/ 384088 h 491771"/>
              <a:gd name="connsiteX38" fmla="*/ 490386 w 607568"/>
              <a:gd name="connsiteY38" fmla="*/ 384088 h 491771"/>
              <a:gd name="connsiteX39" fmla="*/ 467685 w 607568"/>
              <a:gd name="connsiteY39" fmla="*/ 310058 h 491771"/>
              <a:gd name="connsiteX40" fmla="*/ 431702 w 607568"/>
              <a:gd name="connsiteY40" fmla="*/ 267445 h 491771"/>
              <a:gd name="connsiteX41" fmla="*/ 441969 w 607568"/>
              <a:gd name="connsiteY41" fmla="*/ 263777 h 491771"/>
              <a:gd name="connsiteX42" fmla="*/ 455157 w 607568"/>
              <a:gd name="connsiteY42" fmla="*/ 261237 h 491771"/>
              <a:gd name="connsiteX43" fmla="*/ 470228 w 607568"/>
              <a:gd name="connsiteY43" fmla="*/ 246281 h 491771"/>
              <a:gd name="connsiteX44" fmla="*/ 472677 w 607568"/>
              <a:gd name="connsiteY44" fmla="*/ 234240 h 491771"/>
              <a:gd name="connsiteX45" fmla="*/ 469098 w 607568"/>
              <a:gd name="connsiteY45" fmla="*/ 223893 h 491771"/>
              <a:gd name="connsiteX46" fmla="*/ 439991 w 607568"/>
              <a:gd name="connsiteY46" fmla="*/ 182503 h 491771"/>
              <a:gd name="connsiteX47" fmla="*/ 426144 w 607568"/>
              <a:gd name="connsiteY47" fmla="*/ 172720 h 491771"/>
              <a:gd name="connsiteX48" fmla="*/ 441404 w 607568"/>
              <a:gd name="connsiteY48" fmla="*/ 143278 h 491771"/>
              <a:gd name="connsiteX49" fmla="*/ 439708 w 607568"/>
              <a:gd name="connsiteY49" fmla="*/ 107438 h 491771"/>
              <a:gd name="connsiteX50" fmla="*/ 500465 w 607568"/>
              <a:gd name="connsiteY50" fmla="*/ 66049 h 491771"/>
              <a:gd name="connsiteX51" fmla="*/ 107100 w 607568"/>
              <a:gd name="connsiteY51" fmla="*/ 66049 h 491771"/>
              <a:gd name="connsiteX52" fmla="*/ 171341 w 607568"/>
              <a:gd name="connsiteY52" fmla="*/ 123618 h 491771"/>
              <a:gd name="connsiteX53" fmla="*/ 172849 w 607568"/>
              <a:gd name="connsiteY53" fmla="*/ 143278 h 491771"/>
              <a:gd name="connsiteX54" fmla="*/ 184246 w 607568"/>
              <a:gd name="connsiteY54" fmla="*/ 168205 h 491771"/>
              <a:gd name="connsiteX55" fmla="*/ 167574 w 607568"/>
              <a:gd name="connsiteY55" fmla="*/ 182503 h 491771"/>
              <a:gd name="connsiteX56" fmla="*/ 138468 w 607568"/>
              <a:gd name="connsiteY56" fmla="*/ 223799 h 491771"/>
              <a:gd name="connsiteX57" fmla="*/ 134794 w 607568"/>
              <a:gd name="connsiteY57" fmla="*/ 234240 h 491771"/>
              <a:gd name="connsiteX58" fmla="*/ 137337 w 607568"/>
              <a:gd name="connsiteY58" fmla="*/ 246281 h 491771"/>
              <a:gd name="connsiteX59" fmla="*/ 152408 w 607568"/>
              <a:gd name="connsiteY59" fmla="*/ 261143 h 491771"/>
              <a:gd name="connsiteX60" fmla="*/ 165596 w 607568"/>
              <a:gd name="connsiteY60" fmla="*/ 263777 h 491771"/>
              <a:gd name="connsiteX61" fmla="*/ 179442 w 607568"/>
              <a:gd name="connsiteY61" fmla="*/ 268856 h 491771"/>
              <a:gd name="connsiteX62" fmla="*/ 146662 w 607568"/>
              <a:gd name="connsiteY62" fmla="*/ 310058 h 491771"/>
              <a:gd name="connsiteX63" fmla="*/ 123867 w 607568"/>
              <a:gd name="connsiteY63" fmla="*/ 384088 h 491771"/>
              <a:gd name="connsiteX64" fmla="*/ 27883 w 607568"/>
              <a:gd name="connsiteY64" fmla="*/ 384088 h 491771"/>
              <a:gd name="connsiteX65" fmla="*/ 6312 w 607568"/>
              <a:gd name="connsiteY65" fmla="*/ 373835 h 491771"/>
              <a:gd name="connsiteX66" fmla="*/ 566 w 607568"/>
              <a:gd name="connsiteY66" fmla="*/ 350788 h 491771"/>
              <a:gd name="connsiteX67" fmla="*/ 10268 w 607568"/>
              <a:gd name="connsiteY67" fmla="*/ 301968 h 491771"/>
              <a:gd name="connsiteX68" fmla="*/ 48606 w 607568"/>
              <a:gd name="connsiteY68" fmla="*/ 263777 h 491771"/>
              <a:gd name="connsiteX69" fmla="*/ 61699 w 607568"/>
              <a:gd name="connsiteY69" fmla="*/ 261237 h 491771"/>
              <a:gd name="connsiteX70" fmla="*/ 76770 w 607568"/>
              <a:gd name="connsiteY70" fmla="*/ 246281 h 491771"/>
              <a:gd name="connsiteX71" fmla="*/ 79313 w 607568"/>
              <a:gd name="connsiteY71" fmla="*/ 234240 h 491771"/>
              <a:gd name="connsiteX72" fmla="*/ 75639 w 607568"/>
              <a:gd name="connsiteY72" fmla="*/ 223893 h 491771"/>
              <a:gd name="connsiteX73" fmla="*/ 46628 w 607568"/>
              <a:gd name="connsiteY73" fmla="*/ 182503 h 491771"/>
              <a:gd name="connsiteX74" fmla="*/ 27318 w 607568"/>
              <a:gd name="connsiteY74" fmla="*/ 160962 h 491771"/>
              <a:gd name="connsiteX75" fmla="*/ 41447 w 607568"/>
              <a:gd name="connsiteY75" fmla="*/ 130673 h 491771"/>
              <a:gd name="connsiteX76" fmla="*/ 41824 w 607568"/>
              <a:gd name="connsiteY76" fmla="*/ 130673 h 491771"/>
              <a:gd name="connsiteX77" fmla="*/ 107100 w 607568"/>
              <a:gd name="connsiteY77" fmla="*/ 66049 h 491771"/>
              <a:gd name="connsiteX78" fmla="*/ 298626 w 607568"/>
              <a:gd name="connsiteY78" fmla="*/ 0 h 491771"/>
              <a:gd name="connsiteX79" fmla="*/ 315956 w 607568"/>
              <a:gd name="connsiteY79" fmla="*/ 0 h 491771"/>
              <a:gd name="connsiteX80" fmla="*/ 401854 w 607568"/>
              <a:gd name="connsiteY80" fmla="*/ 85787 h 491771"/>
              <a:gd name="connsiteX81" fmla="*/ 401854 w 607568"/>
              <a:gd name="connsiteY81" fmla="*/ 95476 h 491771"/>
              <a:gd name="connsiteX82" fmla="*/ 421633 w 607568"/>
              <a:gd name="connsiteY82" fmla="*/ 138840 h 491771"/>
              <a:gd name="connsiteX83" fmla="*/ 417960 w 607568"/>
              <a:gd name="connsiteY83" fmla="*/ 149281 h 491771"/>
              <a:gd name="connsiteX84" fmla="*/ 417112 w 607568"/>
              <a:gd name="connsiteY84" fmla="*/ 151068 h 491771"/>
              <a:gd name="connsiteX85" fmla="*/ 411273 w 607568"/>
              <a:gd name="connsiteY85" fmla="*/ 159534 h 491771"/>
              <a:gd name="connsiteX86" fmla="*/ 410896 w 607568"/>
              <a:gd name="connsiteY86" fmla="*/ 159910 h 491771"/>
              <a:gd name="connsiteX87" fmla="*/ 394037 w 607568"/>
              <a:gd name="connsiteY87" fmla="*/ 169787 h 491771"/>
              <a:gd name="connsiteX88" fmla="*/ 384900 w 607568"/>
              <a:gd name="connsiteY88" fmla="*/ 189541 h 491771"/>
              <a:gd name="connsiteX89" fmla="*/ 384712 w 607568"/>
              <a:gd name="connsiteY89" fmla="*/ 189823 h 491771"/>
              <a:gd name="connsiteX90" fmla="*/ 373316 w 607568"/>
              <a:gd name="connsiteY90" fmla="*/ 207131 h 491771"/>
              <a:gd name="connsiteX91" fmla="*/ 372750 w 607568"/>
              <a:gd name="connsiteY91" fmla="*/ 207789 h 491771"/>
              <a:gd name="connsiteX92" fmla="*/ 359847 w 607568"/>
              <a:gd name="connsiteY92" fmla="*/ 222275 h 491771"/>
              <a:gd name="connsiteX93" fmla="*/ 359188 w 607568"/>
              <a:gd name="connsiteY93" fmla="*/ 222934 h 491771"/>
              <a:gd name="connsiteX94" fmla="*/ 345154 w 607568"/>
              <a:gd name="connsiteY94" fmla="*/ 234598 h 491771"/>
              <a:gd name="connsiteX95" fmla="*/ 345625 w 607568"/>
              <a:gd name="connsiteY95" fmla="*/ 236855 h 491771"/>
              <a:gd name="connsiteX96" fmla="*/ 348639 w 607568"/>
              <a:gd name="connsiteY96" fmla="*/ 235538 h 491771"/>
              <a:gd name="connsiteX97" fmla="*/ 355514 w 607568"/>
              <a:gd name="connsiteY97" fmla="*/ 234033 h 491771"/>
              <a:gd name="connsiteX98" fmla="*/ 366628 w 607568"/>
              <a:gd name="connsiteY98" fmla="*/ 237326 h 491771"/>
              <a:gd name="connsiteX99" fmla="*/ 385371 w 607568"/>
              <a:gd name="connsiteY99" fmla="*/ 249648 h 491771"/>
              <a:gd name="connsiteX100" fmla="*/ 399876 w 607568"/>
              <a:gd name="connsiteY100" fmla="*/ 279373 h 491771"/>
              <a:gd name="connsiteX101" fmla="*/ 430016 w 607568"/>
              <a:gd name="connsiteY101" fmla="*/ 289814 h 491771"/>
              <a:gd name="connsiteX102" fmla="*/ 448382 w 607568"/>
              <a:gd name="connsiteY102" fmla="*/ 316058 h 491771"/>
              <a:gd name="connsiteX103" fmla="*/ 481630 w 607568"/>
              <a:gd name="connsiteY103" fmla="*/ 424515 h 491771"/>
              <a:gd name="connsiteX104" fmla="*/ 483891 w 607568"/>
              <a:gd name="connsiteY104" fmla="*/ 436461 h 491771"/>
              <a:gd name="connsiteX105" fmla="*/ 473718 w 607568"/>
              <a:gd name="connsiteY105" fmla="*/ 470700 h 491771"/>
              <a:gd name="connsiteX106" fmla="*/ 443956 w 607568"/>
              <a:gd name="connsiteY106" fmla="*/ 490360 h 491771"/>
              <a:gd name="connsiteX107" fmla="*/ 431805 w 607568"/>
              <a:gd name="connsiteY107" fmla="*/ 491771 h 491771"/>
              <a:gd name="connsiteX108" fmla="*/ 325375 w 607568"/>
              <a:gd name="connsiteY108" fmla="*/ 491771 h 491771"/>
              <a:gd name="connsiteX109" fmla="*/ 337430 w 607568"/>
              <a:gd name="connsiteY109" fmla="*/ 415296 h 491771"/>
              <a:gd name="connsiteX110" fmla="*/ 334605 w 607568"/>
              <a:gd name="connsiteY110" fmla="*/ 389052 h 491771"/>
              <a:gd name="connsiteX111" fmla="*/ 323962 w 607568"/>
              <a:gd name="connsiteY111" fmla="*/ 360927 h 491771"/>
              <a:gd name="connsiteX112" fmla="*/ 337430 w 607568"/>
              <a:gd name="connsiteY112" fmla="*/ 347476 h 491771"/>
              <a:gd name="connsiteX113" fmla="*/ 307196 w 607568"/>
              <a:gd name="connsiteY113" fmla="*/ 317281 h 491771"/>
              <a:gd name="connsiteX114" fmla="*/ 276868 w 607568"/>
              <a:gd name="connsiteY114" fmla="*/ 347476 h 491771"/>
              <a:gd name="connsiteX115" fmla="*/ 290337 w 607568"/>
              <a:gd name="connsiteY115" fmla="*/ 360927 h 491771"/>
              <a:gd name="connsiteX116" fmla="*/ 279694 w 607568"/>
              <a:gd name="connsiteY116" fmla="*/ 389052 h 491771"/>
              <a:gd name="connsiteX117" fmla="*/ 276963 w 607568"/>
              <a:gd name="connsiteY117" fmla="*/ 415296 h 491771"/>
              <a:gd name="connsiteX118" fmla="*/ 288736 w 607568"/>
              <a:gd name="connsiteY118" fmla="*/ 491771 h 491771"/>
              <a:gd name="connsiteX119" fmla="*/ 182493 w 607568"/>
              <a:gd name="connsiteY119" fmla="*/ 491771 h 491771"/>
              <a:gd name="connsiteX120" fmla="*/ 170437 w 607568"/>
              <a:gd name="connsiteY120" fmla="*/ 490360 h 491771"/>
              <a:gd name="connsiteX121" fmla="*/ 140675 w 607568"/>
              <a:gd name="connsiteY121" fmla="*/ 470700 h 491771"/>
              <a:gd name="connsiteX122" fmla="*/ 132669 w 607568"/>
              <a:gd name="connsiteY122" fmla="*/ 424515 h 491771"/>
              <a:gd name="connsiteX123" fmla="*/ 166011 w 607568"/>
              <a:gd name="connsiteY123" fmla="*/ 316058 h 491771"/>
              <a:gd name="connsiteX124" fmla="*/ 184377 w 607568"/>
              <a:gd name="connsiteY124" fmla="*/ 289814 h 491771"/>
              <a:gd name="connsiteX125" fmla="*/ 214517 w 607568"/>
              <a:gd name="connsiteY125" fmla="*/ 279373 h 491771"/>
              <a:gd name="connsiteX126" fmla="*/ 214517 w 607568"/>
              <a:gd name="connsiteY126" fmla="*/ 279279 h 491771"/>
              <a:gd name="connsiteX127" fmla="*/ 229022 w 607568"/>
              <a:gd name="connsiteY127" fmla="*/ 249648 h 491771"/>
              <a:gd name="connsiteX128" fmla="*/ 247765 w 607568"/>
              <a:gd name="connsiteY128" fmla="*/ 237326 h 491771"/>
              <a:gd name="connsiteX129" fmla="*/ 258879 w 607568"/>
              <a:gd name="connsiteY129" fmla="*/ 234033 h 491771"/>
              <a:gd name="connsiteX130" fmla="*/ 265754 w 607568"/>
              <a:gd name="connsiteY130" fmla="*/ 235538 h 491771"/>
              <a:gd name="connsiteX131" fmla="*/ 268768 w 607568"/>
              <a:gd name="connsiteY131" fmla="*/ 236855 h 491771"/>
              <a:gd name="connsiteX132" fmla="*/ 269239 w 607568"/>
              <a:gd name="connsiteY132" fmla="*/ 234598 h 491771"/>
              <a:gd name="connsiteX133" fmla="*/ 255205 w 607568"/>
              <a:gd name="connsiteY133" fmla="*/ 222934 h 491771"/>
              <a:gd name="connsiteX134" fmla="*/ 254546 w 607568"/>
              <a:gd name="connsiteY134" fmla="*/ 222275 h 491771"/>
              <a:gd name="connsiteX135" fmla="*/ 241548 w 607568"/>
              <a:gd name="connsiteY135" fmla="*/ 207789 h 491771"/>
              <a:gd name="connsiteX136" fmla="*/ 241077 w 607568"/>
              <a:gd name="connsiteY136" fmla="*/ 207225 h 491771"/>
              <a:gd name="connsiteX137" fmla="*/ 229681 w 607568"/>
              <a:gd name="connsiteY137" fmla="*/ 189823 h 491771"/>
              <a:gd name="connsiteX138" fmla="*/ 229493 w 607568"/>
              <a:gd name="connsiteY138" fmla="*/ 189635 h 491771"/>
              <a:gd name="connsiteX139" fmla="*/ 220356 w 607568"/>
              <a:gd name="connsiteY139" fmla="*/ 169787 h 491771"/>
              <a:gd name="connsiteX140" fmla="*/ 203497 w 607568"/>
              <a:gd name="connsiteY140" fmla="*/ 159910 h 491771"/>
              <a:gd name="connsiteX141" fmla="*/ 203120 w 607568"/>
              <a:gd name="connsiteY141" fmla="*/ 159534 h 491771"/>
              <a:gd name="connsiteX142" fmla="*/ 197281 w 607568"/>
              <a:gd name="connsiteY142" fmla="*/ 151068 h 491771"/>
              <a:gd name="connsiteX143" fmla="*/ 196433 w 607568"/>
              <a:gd name="connsiteY143" fmla="*/ 149281 h 491771"/>
              <a:gd name="connsiteX144" fmla="*/ 192666 w 607568"/>
              <a:gd name="connsiteY144" fmla="*/ 138840 h 491771"/>
              <a:gd name="connsiteX145" fmla="*/ 212727 w 607568"/>
              <a:gd name="connsiteY145" fmla="*/ 95476 h 491771"/>
              <a:gd name="connsiteX146" fmla="*/ 212727 w 607568"/>
              <a:gd name="connsiteY146" fmla="*/ 85787 h 491771"/>
              <a:gd name="connsiteX147" fmla="*/ 298626 w 607568"/>
              <a:gd name="connsiteY147" fmla="*/ 0 h 491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607568" h="491771">
                <a:moveTo>
                  <a:pt x="355420" y="250307"/>
                </a:moveTo>
                <a:cubicBezTo>
                  <a:pt x="354290" y="250307"/>
                  <a:pt x="353160" y="250871"/>
                  <a:pt x="352312" y="251812"/>
                </a:cubicBezTo>
                <a:lnTo>
                  <a:pt x="321042" y="289814"/>
                </a:lnTo>
                <a:cubicBezTo>
                  <a:pt x="319723" y="291507"/>
                  <a:pt x="319912" y="293953"/>
                  <a:pt x="321513" y="295364"/>
                </a:cubicBezTo>
                <a:lnTo>
                  <a:pt x="369736" y="338257"/>
                </a:lnTo>
                <a:cubicBezTo>
                  <a:pt x="370396" y="338822"/>
                  <a:pt x="371149" y="339104"/>
                  <a:pt x="371997" y="339104"/>
                </a:cubicBezTo>
                <a:cubicBezTo>
                  <a:pt x="372374" y="339104"/>
                  <a:pt x="372750" y="339010"/>
                  <a:pt x="373127" y="338916"/>
                </a:cubicBezTo>
                <a:cubicBezTo>
                  <a:pt x="374257" y="338539"/>
                  <a:pt x="375105" y="337505"/>
                  <a:pt x="375293" y="336282"/>
                </a:cubicBezTo>
                <a:lnTo>
                  <a:pt x="383676" y="279467"/>
                </a:lnTo>
                <a:cubicBezTo>
                  <a:pt x="384618" y="273164"/>
                  <a:pt x="381792" y="266768"/>
                  <a:pt x="376424" y="263287"/>
                </a:cubicBezTo>
                <a:lnTo>
                  <a:pt x="357681" y="250965"/>
                </a:lnTo>
                <a:cubicBezTo>
                  <a:pt x="357021" y="250495"/>
                  <a:pt x="356174" y="250307"/>
                  <a:pt x="355420" y="250307"/>
                </a:cubicBezTo>
                <a:close/>
                <a:moveTo>
                  <a:pt x="258879" y="250307"/>
                </a:moveTo>
                <a:cubicBezTo>
                  <a:pt x="258125" y="250307"/>
                  <a:pt x="257372" y="250495"/>
                  <a:pt x="256712" y="250965"/>
                </a:cubicBezTo>
                <a:lnTo>
                  <a:pt x="237969" y="263287"/>
                </a:lnTo>
                <a:cubicBezTo>
                  <a:pt x="232601" y="266768"/>
                  <a:pt x="229775" y="273164"/>
                  <a:pt x="230717" y="279467"/>
                </a:cubicBezTo>
                <a:lnTo>
                  <a:pt x="239100" y="336282"/>
                </a:lnTo>
                <a:cubicBezTo>
                  <a:pt x="239288" y="337505"/>
                  <a:pt x="240136" y="338539"/>
                  <a:pt x="241266" y="338916"/>
                </a:cubicBezTo>
                <a:cubicBezTo>
                  <a:pt x="241643" y="339010"/>
                  <a:pt x="242019" y="339104"/>
                  <a:pt x="242396" y="339104"/>
                </a:cubicBezTo>
                <a:cubicBezTo>
                  <a:pt x="243244" y="339104"/>
                  <a:pt x="243997" y="338822"/>
                  <a:pt x="244657" y="338257"/>
                </a:cubicBezTo>
                <a:lnTo>
                  <a:pt x="292880" y="295364"/>
                </a:lnTo>
                <a:cubicBezTo>
                  <a:pt x="294481" y="293953"/>
                  <a:pt x="294670" y="291507"/>
                  <a:pt x="293351" y="289814"/>
                </a:cubicBezTo>
                <a:lnTo>
                  <a:pt x="261987" y="251812"/>
                </a:lnTo>
                <a:cubicBezTo>
                  <a:pt x="261233" y="250871"/>
                  <a:pt x="260103" y="250307"/>
                  <a:pt x="258879" y="250307"/>
                </a:cubicBezTo>
                <a:close/>
                <a:moveTo>
                  <a:pt x="500465" y="66049"/>
                </a:moveTo>
                <a:cubicBezTo>
                  <a:pt x="548129" y="66049"/>
                  <a:pt x="562447" y="93516"/>
                  <a:pt x="565743" y="130673"/>
                </a:cubicBezTo>
                <a:cubicBezTo>
                  <a:pt x="565932" y="130673"/>
                  <a:pt x="566026" y="130673"/>
                  <a:pt x="566120" y="130673"/>
                </a:cubicBezTo>
                <a:cubicBezTo>
                  <a:pt x="577141" y="133118"/>
                  <a:pt x="583358" y="146664"/>
                  <a:pt x="580250" y="160962"/>
                </a:cubicBezTo>
                <a:cubicBezTo>
                  <a:pt x="577706" y="172532"/>
                  <a:pt x="569700" y="180904"/>
                  <a:pt x="560939" y="182503"/>
                </a:cubicBezTo>
                <a:cubicBezTo>
                  <a:pt x="554628" y="199529"/>
                  <a:pt x="543796" y="214016"/>
                  <a:pt x="531927" y="223799"/>
                </a:cubicBezTo>
                <a:cubicBezTo>
                  <a:pt x="528913" y="226338"/>
                  <a:pt x="527500" y="230383"/>
                  <a:pt x="528253" y="234240"/>
                </a:cubicBezTo>
                <a:lnTo>
                  <a:pt x="530797" y="246281"/>
                </a:lnTo>
                <a:cubicBezTo>
                  <a:pt x="532304" y="253806"/>
                  <a:pt x="538238" y="259732"/>
                  <a:pt x="545868" y="261143"/>
                </a:cubicBezTo>
                <a:lnTo>
                  <a:pt x="558961" y="263777"/>
                </a:lnTo>
                <a:cubicBezTo>
                  <a:pt x="578366" y="267634"/>
                  <a:pt x="593437" y="282684"/>
                  <a:pt x="597299" y="301968"/>
                </a:cubicBezTo>
                <a:lnTo>
                  <a:pt x="607002" y="350788"/>
                </a:lnTo>
                <a:cubicBezTo>
                  <a:pt x="608697" y="358972"/>
                  <a:pt x="606531" y="367438"/>
                  <a:pt x="601256" y="373835"/>
                </a:cubicBezTo>
                <a:cubicBezTo>
                  <a:pt x="595981" y="380325"/>
                  <a:pt x="588068" y="384088"/>
                  <a:pt x="579685" y="384088"/>
                </a:cubicBezTo>
                <a:lnTo>
                  <a:pt x="490386" y="384088"/>
                </a:lnTo>
                <a:lnTo>
                  <a:pt x="467685" y="310058"/>
                </a:lnTo>
                <a:cubicBezTo>
                  <a:pt x="461845" y="291150"/>
                  <a:pt x="448563" y="276194"/>
                  <a:pt x="431702" y="267445"/>
                </a:cubicBezTo>
                <a:cubicBezTo>
                  <a:pt x="434999" y="265940"/>
                  <a:pt x="438295" y="264529"/>
                  <a:pt x="441969" y="263777"/>
                </a:cubicBezTo>
                <a:lnTo>
                  <a:pt x="455157" y="261237"/>
                </a:lnTo>
                <a:cubicBezTo>
                  <a:pt x="462692" y="259732"/>
                  <a:pt x="468627" y="253806"/>
                  <a:pt x="470228" y="246281"/>
                </a:cubicBezTo>
                <a:lnTo>
                  <a:pt x="472677" y="234240"/>
                </a:lnTo>
                <a:cubicBezTo>
                  <a:pt x="473525" y="230383"/>
                  <a:pt x="472112" y="226338"/>
                  <a:pt x="469098" y="223893"/>
                </a:cubicBezTo>
                <a:cubicBezTo>
                  <a:pt x="457229" y="214016"/>
                  <a:pt x="446302" y="199529"/>
                  <a:pt x="439991" y="182503"/>
                </a:cubicBezTo>
                <a:cubicBezTo>
                  <a:pt x="434716" y="181563"/>
                  <a:pt x="429818" y="177894"/>
                  <a:pt x="426144" y="172720"/>
                </a:cubicBezTo>
                <a:cubicBezTo>
                  <a:pt x="433303" y="164725"/>
                  <a:pt x="438861" y="154754"/>
                  <a:pt x="441404" y="143278"/>
                </a:cubicBezTo>
                <a:cubicBezTo>
                  <a:pt x="444324" y="130485"/>
                  <a:pt x="443476" y="118068"/>
                  <a:pt x="439708" y="107438"/>
                </a:cubicBezTo>
                <a:cubicBezTo>
                  <a:pt x="447244" y="82699"/>
                  <a:pt x="464200" y="66049"/>
                  <a:pt x="500465" y="66049"/>
                </a:cubicBezTo>
                <a:close/>
                <a:moveTo>
                  <a:pt x="107100" y="66049"/>
                </a:moveTo>
                <a:cubicBezTo>
                  <a:pt x="151561" y="66049"/>
                  <a:pt x="166820" y="90130"/>
                  <a:pt x="171341" y="123618"/>
                </a:cubicBezTo>
                <a:cubicBezTo>
                  <a:pt x="170965" y="129920"/>
                  <a:pt x="171436" y="136505"/>
                  <a:pt x="172849" y="143278"/>
                </a:cubicBezTo>
                <a:cubicBezTo>
                  <a:pt x="174921" y="152590"/>
                  <a:pt x="178971" y="161056"/>
                  <a:pt x="184246" y="168205"/>
                </a:cubicBezTo>
                <a:cubicBezTo>
                  <a:pt x="180573" y="175919"/>
                  <a:pt x="174356" y="181281"/>
                  <a:pt x="167574" y="182503"/>
                </a:cubicBezTo>
                <a:cubicBezTo>
                  <a:pt x="161263" y="199529"/>
                  <a:pt x="150336" y="214016"/>
                  <a:pt x="138468" y="223799"/>
                </a:cubicBezTo>
                <a:cubicBezTo>
                  <a:pt x="135453" y="226338"/>
                  <a:pt x="134040" y="230383"/>
                  <a:pt x="134794" y="234240"/>
                </a:cubicBezTo>
                <a:lnTo>
                  <a:pt x="137337" y="246281"/>
                </a:lnTo>
                <a:cubicBezTo>
                  <a:pt x="138939" y="253806"/>
                  <a:pt x="144873" y="259732"/>
                  <a:pt x="152408" y="261143"/>
                </a:cubicBezTo>
                <a:lnTo>
                  <a:pt x="165596" y="263777"/>
                </a:lnTo>
                <a:cubicBezTo>
                  <a:pt x="170494" y="264812"/>
                  <a:pt x="175203" y="266505"/>
                  <a:pt x="179442" y="268856"/>
                </a:cubicBezTo>
                <a:cubicBezTo>
                  <a:pt x="164088" y="277793"/>
                  <a:pt x="152126" y="292279"/>
                  <a:pt x="146662" y="310058"/>
                </a:cubicBezTo>
                <a:lnTo>
                  <a:pt x="123867" y="384088"/>
                </a:lnTo>
                <a:lnTo>
                  <a:pt x="27883" y="384088"/>
                </a:lnTo>
                <a:cubicBezTo>
                  <a:pt x="19499" y="384088"/>
                  <a:pt x="11587" y="380325"/>
                  <a:pt x="6312" y="373835"/>
                </a:cubicBezTo>
                <a:cubicBezTo>
                  <a:pt x="1037" y="367438"/>
                  <a:pt x="-1129" y="358972"/>
                  <a:pt x="566" y="350788"/>
                </a:cubicBezTo>
                <a:lnTo>
                  <a:pt x="10268" y="301968"/>
                </a:lnTo>
                <a:cubicBezTo>
                  <a:pt x="14130" y="282684"/>
                  <a:pt x="29202" y="267634"/>
                  <a:pt x="48606" y="263777"/>
                </a:cubicBezTo>
                <a:lnTo>
                  <a:pt x="61699" y="261237"/>
                </a:lnTo>
                <a:cubicBezTo>
                  <a:pt x="69328" y="259732"/>
                  <a:pt x="75263" y="253806"/>
                  <a:pt x="76770" y="246281"/>
                </a:cubicBezTo>
                <a:lnTo>
                  <a:pt x="79313" y="234240"/>
                </a:lnTo>
                <a:cubicBezTo>
                  <a:pt x="80067" y="230383"/>
                  <a:pt x="78654" y="226338"/>
                  <a:pt x="75639" y="223893"/>
                </a:cubicBezTo>
                <a:cubicBezTo>
                  <a:pt x="63771" y="214016"/>
                  <a:pt x="52939" y="199623"/>
                  <a:pt x="46628" y="182503"/>
                </a:cubicBezTo>
                <a:cubicBezTo>
                  <a:pt x="37867" y="180904"/>
                  <a:pt x="29861" y="172532"/>
                  <a:pt x="27318" y="160962"/>
                </a:cubicBezTo>
                <a:cubicBezTo>
                  <a:pt x="24115" y="146664"/>
                  <a:pt x="30426" y="133118"/>
                  <a:pt x="41447" y="130673"/>
                </a:cubicBezTo>
                <a:cubicBezTo>
                  <a:pt x="41541" y="130673"/>
                  <a:pt x="41729" y="130673"/>
                  <a:pt x="41824" y="130673"/>
                </a:cubicBezTo>
                <a:cubicBezTo>
                  <a:pt x="45403" y="93516"/>
                  <a:pt x="60192" y="66049"/>
                  <a:pt x="107100" y="66049"/>
                </a:cubicBezTo>
                <a:close/>
                <a:moveTo>
                  <a:pt x="298626" y="0"/>
                </a:moveTo>
                <a:lnTo>
                  <a:pt x="315956" y="0"/>
                </a:lnTo>
                <a:cubicBezTo>
                  <a:pt x="363426" y="0"/>
                  <a:pt x="401854" y="38378"/>
                  <a:pt x="401854" y="85787"/>
                </a:cubicBezTo>
                <a:lnTo>
                  <a:pt x="401854" y="95476"/>
                </a:lnTo>
                <a:cubicBezTo>
                  <a:pt x="417301" y="99238"/>
                  <a:pt x="426154" y="118522"/>
                  <a:pt x="421633" y="138840"/>
                </a:cubicBezTo>
                <a:cubicBezTo>
                  <a:pt x="420880" y="142602"/>
                  <a:pt x="419467" y="146083"/>
                  <a:pt x="417960" y="149281"/>
                </a:cubicBezTo>
                <a:cubicBezTo>
                  <a:pt x="417677" y="149939"/>
                  <a:pt x="417395" y="150504"/>
                  <a:pt x="417112" y="151068"/>
                </a:cubicBezTo>
                <a:cubicBezTo>
                  <a:pt x="415417" y="154172"/>
                  <a:pt x="413533" y="157088"/>
                  <a:pt x="411273" y="159534"/>
                </a:cubicBezTo>
                <a:cubicBezTo>
                  <a:pt x="411179" y="159628"/>
                  <a:pt x="410990" y="159816"/>
                  <a:pt x="410896" y="159910"/>
                </a:cubicBezTo>
                <a:cubicBezTo>
                  <a:pt x="406092" y="165084"/>
                  <a:pt x="400159" y="168658"/>
                  <a:pt x="394037" y="169787"/>
                </a:cubicBezTo>
                <a:cubicBezTo>
                  <a:pt x="391494" y="176654"/>
                  <a:pt x="388385" y="183332"/>
                  <a:pt x="384900" y="189541"/>
                </a:cubicBezTo>
                <a:cubicBezTo>
                  <a:pt x="384806" y="189635"/>
                  <a:pt x="384806" y="189729"/>
                  <a:pt x="384712" y="189823"/>
                </a:cubicBezTo>
                <a:cubicBezTo>
                  <a:pt x="381227" y="196031"/>
                  <a:pt x="377460" y="201769"/>
                  <a:pt x="373316" y="207131"/>
                </a:cubicBezTo>
                <a:cubicBezTo>
                  <a:pt x="373127" y="207413"/>
                  <a:pt x="372939" y="207601"/>
                  <a:pt x="372750" y="207789"/>
                </a:cubicBezTo>
                <a:cubicBezTo>
                  <a:pt x="368700" y="213057"/>
                  <a:pt x="364368" y="217948"/>
                  <a:pt x="359847" y="222275"/>
                </a:cubicBezTo>
                <a:cubicBezTo>
                  <a:pt x="359658" y="222463"/>
                  <a:pt x="359376" y="222651"/>
                  <a:pt x="359188" y="222934"/>
                </a:cubicBezTo>
                <a:cubicBezTo>
                  <a:pt x="354667" y="227261"/>
                  <a:pt x="349957" y="231211"/>
                  <a:pt x="345154" y="234598"/>
                </a:cubicBezTo>
                <a:lnTo>
                  <a:pt x="345625" y="236855"/>
                </a:lnTo>
                <a:cubicBezTo>
                  <a:pt x="346567" y="236385"/>
                  <a:pt x="347603" y="235915"/>
                  <a:pt x="348639" y="235538"/>
                </a:cubicBezTo>
                <a:cubicBezTo>
                  <a:pt x="350899" y="234786"/>
                  <a:pt x="353065" y="234033"/>
                  <a:pt x="355514" y="234033"/>
                </a:cubicBezTo>
                <a:cubicBezTo>
                  <a:pt x="359470" y="234033"/>
                  <a:pt x="363238" y="235162"/>
                  <a:pt x="366628" y="237326"/>
                </a:cubicBezTo>
                <a:cubicBezTo>
                  <a:pt x="366628" y="237326"/>
                  <a:pt x="380756" y="246450"/>
                  <a:pt x="385371" y="249648"/>
                </a:cubicBezTo>
                <a:cubicBezTo>
                  <a:pt x="401854" y="261030"/>
                  <a:pt x="399876" y="279373"/>
                  <a:pt x="399876" y="279373"/>
                </a:cubicBezTo>
                <a:cubicBezTo>
                  <a:pt x="410990" y="279655"/>
                  <a:pt x="421822" y="283041"/>
                  <a:pt x="430016" y="289814"/>
                </a:cubicBezTo>
                <a:cubicBezTo>
                  <a:pt x="445180" y="302324"/>
                  <a:pt x="447535" y="313330"/>
                  <a:pt x="448382" y="316058"/>
                </a:cubicBezTo>
                <a:lnTo>
                  <a:pt x="481630" y="424515"/>
                </a:lnTo>
                <a:cubicBezTo>
                  <a:pt x="482855" y="428371"/>
                  <a:pt x="483608" y="432416"/>
                  <a:pt x="483891" y="436461"/>
                </a:cubicBezTo>
                <a:cubicBezTo>
                  <a:pt x="484644" y="448595"/>
                  <a:pt x="481159" y="460730"/>
                  <a:pt x="473718" y="470700"/>
                </a:cubicBezTo>
                <a:cubicBezTo>
                  <a:pt x="466372" y="480671"/>
                  <a:pt x="455823" y="487538"/>
                  <a:pt x="443956" y="490360"/>
                </a:cubicBezTo>
                <a:cubicBezTo>
                  <a:pt x="440000" y="491301"/>
                  <a:pt x="435950" y="491771"/>
                  <a:pt x="431805" y="491771"/>
                </a:cubicBezTo>
                <a:lnTo>
                  <a:pt x="325375" y="491771"/>
                </a:lnTo>
                <a:lnTo>
                  <a:pt x="337430" y="415296"/>
                </a:lnTo>
                <a:cubicBezTo>
                  <a:pt x="338749" y="406454"/>
                  <a:pt x="337807" y="397424"/>
                  <a:pt x="334605" y="389052"/>
                </a:cubicBezTo>
                <a:lnTo>
                  <a:pt x="323962" y="360927"/>
                </a:lnTo>
                <a:lnTo>
                  <a:pt x="337430" y="347476"/>
                </a:lnTo>
                <a:lnTo>
                  <a:pt x="307196" y="317281"/>
                </a:lnTo>
                <a:lnTo>
                  <a:pt x="276868" y="347476"/>
                </a:lnTo>
                <a:lnTo>
                  <a:pt x="290337" y="360927"/>
                </a:lnTo>
                <a:lnTo>
                  <a:pt x="279694" y="389052"/>
                </a:lnTo>
                <a:cubicBezTo>
                  <a:pt x="276586" y="397424"/>
                  <a:pt x="275644" y="406454"/>
                  <a:pt x="276963" y="415296"/>
                </a:cubicBezTo>
                <a:lnTo>
                  <a:pt x="288736" y="491771"/>
                </a:lnTo>
                <a:lnTo>
                  <a:pt x="182493" y="491771"/>
                </a:lnTo>
                <a:cubicBezTo>
                  <a:pt x="178443" y="491771"/>
                  <a:pt x="174299" y="491301"/>
                  <a:pt x="170437" y="490360"/>
                </a:cubicBezTo>
                <a:cubicBezTo>
                  <a:pt x="158570" y="487538"/>
                  <a:pt x="148021" y="480671"/>
                  <a:pt x="140675" y="470700"/>
                </a:cubicBezTo>
                <a:cubicBezTo>
                  <a:pt x="130785" y="457343"/>
                  <a:pt x="127865" y="440223"/>
                  <a:pt x="132669" y="424515"/>
                </a:cubicBezTo>
                <a:lnTo>
                  <a:pt x="166011" y="316058"/>
                </a:lnTo>
                <a:cubicBezTo>
                  <a:pt x="166858" y="313330"/>
                  <a:pt x="170908" y="300631"/>
                  <a:pt x="184377" y="289814"/>
                </a:cubicBezTo>
                <a:cubicBezTo>
                  <a:pt x="192666" y="283229"/>
                  <a:pt x="203403" y="279655"/>
                  <a:pt x="214517" y="279373"/>
                </a:cubicBezTo>
                <a:lnTo>
                  <a:pt x="214517" y="279279"/>
                </a:lnTo>
                <a:cubicBezTo>
                  <a:pt x="214140" y="273447"/>
                  <a:pt x="211880" y="260654"/>
                  <a:pt x="229022" y="249648"/>
                </a:cubicBezTo>
                <a:cubicBezTo>
                  <a:pt x="233731" y="246638"/>
                  <a:pt x="247765" y="237326"/>
                  <a:pt x="247765" y="237326"/>
                </a:cubicBezTo>
                <a:cubicBezTo>
                  <a:pt x="251061" y="235162"/>
                  <a:pt x="254923" y="234033"/>
                  <a:pt x="258879" y="234033"/>
                </a:cubicBezTo>
                <a:cubicBezTo>
                  <a:pt x="261328" y="234033"/>
                  <a:pt x="263494" y="234786"/>
                  <a:pt x="265754" y="235538"/>
                </a:cubicBezTo>
                <a:cubicBezTo>
                  <a:pt x="266790" y="236009"/>
                  <a:pt x="267826" y="236385"/>
                  <a:pt x="268768" y="236855"/>
                </a:cubicBezTo>
                <a:lnTo>
                  <a:pt x="269239" y="234598"/>
                </a:lnTo>
                <a:cubicBezTo>
                  <a:pt x="264436" y="231211"/>
                  <a:pt x="259726" y="227261"/>
                  <a:pt x="255205" y="222934"/>
                </a:cubicBezTo>
                <a:cubicBezTo>
                  <a:pt x="254923" y="222651"/>
                  <a:pt x="254735" y="222463"/>
                  <a:pt x="254546" y="222275"/>
                </a:cubicBezTo>
                <a:cubicBezTo>
                  <a:pt x="250025" y="217948"/>
                  <a:pt x="245693" y="213057"/>
                  <a:pt x="241548" y="207789"/>
                </a:cubicBezTo>
                <a:cubicBezTo>
                  <a:pt x="241454" y="207601"/>
                  <a:pt x="241266" y="207413"/>
                  <a:pt x="241077" y="207225"/>
                </a:cubicBezTo>
                <a:cubicBezTo>
                  <a:pt x="236933" y="201769"/>
                  <a:pt x="233072" y="196031"/>
                  <a:pt x="229681" y="189823"/>
                </a:cubicBezTo>
                <a:cubicBezTo>
                  <a:pt x="229587" y="189729"/>
                  <a:pt x="229587" y="189635"/>
                  <a:pt x="229493" y="189635"/>
                </a:cubicBezTo>
                <a:cubicBezTo>
                  <a:pt x="226008" y="183332"/>
                  <a:pt x="222899" y="176654"/>
                  <a:pt x="220356" y="169787"/>
                </a:cubicBezTo>
                <a:cubicBezTo>
                  <a:pt x="214140" y="168658"/>
                  <a:pt x="208301" y="165084"/>
                  <a:pt x="203497" y="159910"/>
                </a:cubicBezTo>
                <a:cubicBezTo>
                  <a:pt x="203309" y="159722"/>
                  <a:pt x="203214" y="159628"/>
                  <a:pt x="203120" y="159534"/>
                </a:cubicBezTo>
                <a:cubicBezTo>
                  <a:pt x="200860" y="157088"/>
                  <a:pt x="198976" y="154172"/>
                  <a:pt x="197281" y="151068"/>
                </a:cubicBezTo>
                <a:cubicBezTo>
                  <a:pt x="196998" y="150504"/>
                  <a:pt x="196716" y="149939"/>
                  <a:pt x="196433" y="149281"/>
                </a:cubicBezTo>
                <a:cubicBezTo>
                  <a:pt x="194832" y="146083"/>
                  <a:pt x="193513" y="142602"/>
                  <a:pt x="192666" y="138840"/>
                </a:cubicBezTo>
                <a:cubicBezTo>
                  <a:pt x="188145" y="118428"/>
                  <a:pt x="197092" y="99050"/>
                  <a:pt x="212727" y="95476"/>
                </a:cubicBezTo>
                <a:lnTo>
                  <a:pt x="212727" y="85787"/>
                </a:lnTo>
                <a:cubicBezTo>
                  <a:pt x="212727" y="38378"/>
                  <a:pt x="251155" y="0"/>
                  <a:pt x="298626" y="0"/>
                </a:cubicBezTo>
                <a:close/>
              </a:path>
            </a:pathLst>
          </a:custGeom>
          <a:gradFill>
            <a:gsLst>
              <a:gs pos="0">
                <a:schemeClr val="accent1">
                  <a:lumMod val="60000"/>
                  <a:lumOff val="40000"/>
                </a:schemeClr>
              </a:gs>
              <a:gs pos="35000">
                <a:schemeClr val="accent4">
                  <a:lumMod val="40000"/>
                  <a:lumOff val="60000"/>
                </a:schemeClr>
              </a:gs>
              <a:gs pos="100000">
                <a:schemeClr val="accent4">
                  <a:lumMod val="100000"/>
                </a:schemeClr>
              </a:gs>
            </a:gsLst>
            <a:path path="circle">
              <a:fillToRect l="50000" t="-80000" r="50000" b="180000"/>
            </a:path>
          </a:gra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sp>
        <p:nvSpPr>
          <p:cNvPr id="116" name="íṡľíḍè-Rectangle 30">
            <a:extLst/>
          </p:cNvPr>
          <p:cNvSpPr>
            <a:spLocks/>
          </p:cNvSpPr>
          <p:nvPr/>
        </p:nvSpPr>
        <p:spPr bwMode="auto">
          <a:xfrm>
            <a:off x="8095284" y="3472976"/>
            <a:ext cx="2140566" cy="557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zh-CN" altLang="en-US" sz="1100" dirty="0">
                <a:latin typeface="汉仪劲楷简" panose="00020600040101010101" pitchFamily="18" charset="-122"/>
                <a:ea typeface="汉仪劲楷简" panose="00020600040101010101" pitchFamily="18" charset="-122"/>
              </a:rPr>
              <a:t>志愿服务是公众参与社会生活的一种重要方式和途径。有两种形式：正式的参与和非正式的参与，正式的参与是有组织的参与，非正式的参与是指自发的、不计报酬的为社会或他人服务。</a:t>
            </a:r>
          </a:p>
        </p:txBody>
      </p:sp>
      <p:sp>
        <p:nvSpPr>
          <p:cNvPr id="105" name="íṡľíḍè-Freeform 14">
            <a:extLst/>
          </p:cNvPr>
          <p:cNvSpPr>
            <a:spLocks/>
          </p:cNvSpPr>
          <p:nvPr/>
        </p:nvSpPr>
        <p:spPr bwMode="auto">
          <a:xfrm>
            <a:off x="5832817" y="2241540"/>
            <a:ext cx="653744" cy="491945"/>
          </a:xfrm>
          <a:custGeom>
            <a:avLst/>
            <a:gdLst>
              <a:gd name="connsiteX0" fmla="*/ 530361 w 608111"/>
              <a:gd name="connsiteY0" fmla="*/ 104106 h 457606"/>
              <a:gd name="connsiteX1" fmla="*/ 532044 w 608111"/>
              <a:gd name="connsiteY1" fmla="*/ 127544 h 457606"/>
              <a:gd name="connsiteX2" fmla="*/ 555425 w 608111"/>
              <a:gd name="connsiteY2" fmla="*/ 118953 h 457606"/>
              <a:gd name="connsiteX3" fmla="*/ 534476 w 608111"/>
              <a:gd name="connsiteY3" fmla="*/ 107561 h 457606"/>
              <a:gd name="connsiteX4" fmla="*/ 530361 w 608111"/>
              <a:gd name="connsiteY4" fmla="*/ 104106 h 457606"/>
              <a:gd name="connsiteX5" fmla="*/ 387080 w 608111"/>
              <a:gd name="connsiteY5" fmla="*/ 77132 h 457606"/>
              <a:gd name="connsiteX6" fmla="*/ 387080 w 608111"/>
              <a:gd name="connsiteY6" fmla="*/ 109451 h 457606"/>
              <a:gd name="connsiteX7" fmla="*/ 387080 w 608111"/>
              <a:gd name="connsiteY7" fmla="*/ 77132 h 457606"/>
              <a:gd name="connsiteX8" fmla="*/ 538591 w 608111"/>
              <a:gd name="connsiteY8" fmla="*/ 70676 h 457606"/>
              <a:gd name="connsiteX9" fmla="*/ 523908 w 608111"/>
              <a:gd name="connsiteY9" fmla="*/ 76933 h 457606"/>
              <a:gd name="connsiteX10" fmla="*/ 527836 w 608111"/>
              <a:gd name="connsiteY10" fmla="*/ 90006 h 457606"/>
              <a:gd name="connsiteX11" fmla="*/ 530454 w 608111"/>
              <a:gd name="connsiteY11" fmla="*/ 83189 h 457606"/>
              <a:gd name="connsiteX12" fmla="*/ 538591 w 608111"/>
              <a:gd name="connsiteY12" fmla="*/ 70676 h 457606"/>
              <a:gd name="connsiteX13" fmla="*/ 423465 w 608111"/>
              <a:gd name="connsiteY13" fmla="*/ 30617 h 457606"/>
              <a:gd name="connsiteX14" fmla="*/ 275513 w 608111"/>
              <a:gd name="connsiteY14" fmla="*/ 123435 h 457606"/>
              <a:gd name="connsiteX15" fmla="*/ 267096 w 608111"/>
              <a:gd name="connsiteY15" fmla="*/ 132120 h 457606"/>
              <a:gd name="connsiteX16" fmla="*/ 257276 w 608111"/>
              <a:gd name="connsiteY16" fmla="*/ 135108 h 457606"/>
              <a:gd name="connsiteX17" fmla="*/ 74254 w 608111"/>
              <a:gd name="connsiteY17" fmla="*/ 64420 h 457606"/>
              <a:gd name="connsiteX18" fmla="*/ 130086 w 608111"/>
              <a:gd name="connsiteY18" fmla="*/ 155838 h 457606"/>
              <a:gd name="connsiteX19" fmla="*/ 124101 w 608111"/>
              <a:gd name="connsiteY19" fmla="*/ 182825 h 457606"/>
              <a:gd name="connsiteX20" fmla="*/ 76685 w 608111"/>
              <a:gd name="connsiteY20" fmla="*/ 182171 h 457606"/>
              <a:gd name="connsiteX21" fmla="*/ 164877 w 608111"/>
              <a:gd name="connsiteY21" fmla="*/ 231942 h 457606"/>
              <a:gd name="connsiteX22" fmla="*/ 170488 w 608111"/>
              <a:gd name="connsiteY22" fmla="*/ 233343 h 457606"/>
              <a:gd name="connsiteX23" fmla="*/ 175257 w 608111"/>
              <a:gd name="connsiteY23" fmla="*/ 260890 h 457606"/>
              <a:gd name="connsiteX24" fmla="*/ 120547 w 608111"/>
              <a:gd name="connsiteY24" fmla="*/ 270601 h 457606"/>
              <a:gd name="connsiteX25" fmla="*/ 187789 w 608111"/>
              <a:gd name="connsiteY25" fmla="*/ 309633 h 457606"/>
              <a:gd name="connsiteX26" fmla="*/ 193120 w 608111"/>
              <a:gd name="connsiteY26" fmla="*/ 312341 h 457606"/>
              <a:gd name="connsiteX27" fmla="*/ 200321 w 608111"/>
              <a:gd name="connsiteY27" fmla="*/ 331671 h 457606"/>
              <a:gd name="connsiteX28" fmla="*/ 123446 w 608111"/>
              <a:gd name="connsiteY28" fmla="*/ 382096 h 457606"/>
              <a:gd name="connsiteX29" fmla="*/ 124475 w 608111"/>
              <a:gd name="connsiteY29" fmla="*/ 382749 h 457606"/>
              <a:gd name="connsiteX30" fmla="*/ 119425 w 608111"/>
              <a:gd name="connsiteY30" fmla="*/ 410203 h 457606"/>
              <a:gd name="connsiteX31" fmla="*/ 79397 w 608111"/>
              <a:gd name="connsiteY31" fmla="*/ 409643 h 457606"/>
              <a:gd name="connsiteX32" fmla="*/ 99692 w 608111"/>
              <a:gd name="connsiteY32" fmla="*/ 418514 h 457606"/>
              <a:gd name="connsiteX33" fmla="*/ 104742 w 608111"/>
              <a:gd name="connsiteY33" fmla="*/ 419074 h 457606"/>
              <a:gd name="connsiteX34" fmla="*/ 476960 w 608111"/>
              <a:gd name="connsiteY34" fmla="*/ 226713 h 457606"/>
              <a:gd name="connsiteX35" fmla="*/ 485283 w 608111"/>
              <a:gd name="connsiteY35" fmla="*/ 67221 h 457606"/>
              <a:gd name="connsiteX36" fmla="*/ 423465 w 608111"/>
              <a:gd name="connsiteY36" fmla="*/ 30617 h 457606"/>
              <a:gd name="connsiteX37" fmla="*/ 427143 w 608111"/>
              <a:gd name="connsiteY37" fmla="*/ 869 h 457606"/>
              <a:gd name="connsiteX38" fmla="*/ 494261 w 608111"/>
              <a:gd name="connsiteY38" fmla="*/ 31924 h 457606"/>
              <a:gd name="connsiteX39" fmla="*/ 509599 w 608111"/>
              <a:gd name="connsiteY39" fmla="*/ 49479 h 457606"/>
              <a:gd name="connsiteX40" fmla="*/ 561784 w 608111"/>
              <a:gd name="connsiteY40" fmla="*/ 29403 h 457606"/>
              <a:gd name="connsiteX41" fmla="*/ 579647 w 608111"/>
              <a:gd name="connsiteY41" fmla="*/ 28002 h 457606"/>
              <a:gd name="connsiteX42" fmla="*/ 585258 w 608111"/>
              <a:gd name="connsiteY42" fmla="*/ 49199 h 457606"/>
              <a:gd name="connsiteX43" fmla="*/ 564122 w 608111"/>
              <a:gd name="connsiteY43" fmla="*/ 88512 h 457606"/>
              <a:gd name="connsiteX44" fmla="*/ 596013 w 608111"/>
              <a:gd name="connsiteY44" fmla="*/ 104386 h 457606"/>
              <a:gd name="connsiteX45" fmla="*/ 597696 w 608111"/>
              <a:gd name="connsiteY45" fmla="*/ 135481 h 457606"/>
              <a:gd name="connsiteX46" fmla="*/ 529332 w 608111"/>
              <a:gd name="connsiteY46" fmla="*/ 161347 h 457606"/>
              <a:gd name="connsiteX47" fmla="*/ 517829 w 608111"/>
              <a:gd name="connsiteY47" fmla="*/ 207290 h 457606"/>
              <a:gd name="connsiteX48" fmla="*/ 105210 w 608111"/>
              <a:gd name="connsiteY48" fmla="*/ 448301 h 457606"/>
              <a:gd name="connsiteX49" fmla="*/ 96418 w 608111"/>
              <a:gd name="connsiteY49" fmla="*/ 447554 h 457606"/>
              <a:gd name="connsiteX50" fmla="*/ 4954 w 608111"/>
              <a:gd name="connsiteY50" fmla="*/ 396289 h 457606"/>
              <a:gd name="connsiteX51" fmla="*/ 23752 w 608111"/>
              <a:gd name="connsiteY51" fmla="*/ 374252 h 457606"/>
              <a:gd name="connsiteX52" fmla="*/ 63966 w 608111"/>
              <a:gd name="connsiteY52" fmla="*/ 380321 h 457606"/>
              <a:gd name="connsiteX53" fmla="*/ 62002 w 608111"/>
              <a:gd name="connsiteY53" fmla="*/ 377987 h 457606"/>
              <a:gd name="connsiteX54" fmla="*/ 67614 w 608111"/>
              <a:gd name="connsiteY54" fmla="*/ 358751 h 457606"/>
              <a:gd name="connsiteX55" fmla="*/ 75095 w 608111"/>
              <a:gd name="connsiteY55" fmla="*/ 356977 h 457606"/>
              <a:gd name="connsiteX56" fmla="*/ 78649 w 608111"/>
              <a:gd name="connsiteY56" fmla="*/ 356883 h 457606"/>
              <a:gd name="connsiteX57" fmla="*/ 162351 w 608111"/>
              <a:gd name="connsiteY57" fmla="*/ 330737 h 457606"/>
              <a:gd name="connsiteX58" fmla="*/ 76124 w 608111"/>
              <a:gd name="connsiteY58" fmla="*/ 264345 h 457606"/>
              <a:gd name="connsiteX59" fmla="*/ 87347 w 608111"/>
              <a:gd name="connsiteY59" fmla="*/ 243801 h 457606"/>
              <a:gd name="connsiteX60" fmla="*/ 92771 w 608111"/>
              <a:gd name="connsiteY60" fmla="*/ 243241 h 457606"/>
              <a:gd name="connsiteX61" fmla="*/ 102591 w 608111"/>
              <a:gd name="connsiteY61" fmla="*/ 243334 h 457606"/>
              <a:gd name="connsiteX62" fmla="*/ 36938 w 608111"/>
              <a:gd name="connsiteY62" fmla="*/ 171152 h 457606"/>
              <a:gd name="connsiteX63" fmla="*/ 55736 w 608111"/>
              <a:gd name="connsiteY63" fmla="*/ 154437 h 457606"/>
              <a:gd name="connsiteX64" fmla="*/ 63031 w 608111"/>
              <a:gd name="connsiteY64" fmla="*/ 153410 h 457606"/>
              <a:gd name="connsiteX65" fmla="*/ 82671 w 608111"/>
              <a:gd name="connsiteY65" fmla="*/ 154251 h 457606"/>
              <a:gd name="connsiteX66" fmla="*/ 46384 w 608111"/>
              <a:gd name="connsiteY66" fmla="*/ 30430 h 457606"/>
              <a:gd name="connsiteX67" fmla="*/ 67614 w 608111"/>
              <a:gd name="connsiteY67" fmla="*/ 22026 h 457606"/>
              <a:gd name="connsiteX68" fmla="*/ 74067 w 608111"/>
              <a:gd name="connsiteY68" fmla="*/ 25574 h 457606"/>
              <a:gd name="connsiteX69" fmla="*/ 248953 w 608111"/>
              <a:gd name="connsiteY69" fmla="*/ 106814 h 457606"/>
              <a:gd name="connsiteX70" fmla="*/ 427143 w 608111"/>
              <a:gd name="connsiteY70" fmla="*/ 869 h 457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608111" h="457606">
                <a:moveTo>
                  <a:pt x="530361" y="104106"/>
                </a:moveTo>
                <a:cubicBezTo>
                  <a:pt x="531483" y="111856"/>
                  <a:pt x="531951" y="119700"/>
                  <a:pt x="532044" y="127544"/>
                </a:cubicBezTo>
                <a:cubicBezTo>
                  <a:pt x="539900" y="124743"/>
                  <a:pt x="547662" y="121941"/>
                  <a:pt x="555425" y="118953"/>
                </a:cubicBezTo>
                <a:cubicBezTo>
                  <a:pt x="548317" y="115311"/>
                  <a:pt x="541303" y="111576"/>
                  <a:pt x="534476" y="107561"/>
                </a:cubicBezTo>
                <a:cubicBezTo>
                  <a:pt x="532792" y="106534"/>
                  <a:pt x="531483" y="105413"/>
                  <a:pt x="530361" y="104106"/>
                </a:cubicBezTo>
                <a:close/>
                <a:moveTo>
                  <a:pt x="387080" y="77132"/>
                </a:moveTo>
                <a:cubicBezTo>
                  <a:pt x="408014" y="77132"/>
                  <a:pt x="408014" y="109451"/>
                  <a:pt x="387080" y="109451"/>
                </a:cubicBezTo>
                <a:cubicBezTo>
                  <a:pt x="366239" y="109451"/>
                  <a:pt x="366239" y="77132"/>
                  <a:pt x="387080" y="77132"/>
                </a:cubicBezTo>
                <a:close/>
                <a:moveTo>
                  <a:pt x="538591" y="70676"/>
                </a:moveTo>
                <a:cubicBezTo>
                  <a:pt x="533634" y="72730"/>
                  <a:pt x="528771" y="74785"/>
                  <a:pt x="523908" y="76933"/>
                </a:cubicBezTo>
                <a:cubicBezTo>
                  <a:pt x="525404" y="81228"/>
                  <a:pt x="526713" y="85617"/>
                  <a:pt x="527836" y="90006"/>
                </a:cubicBezTo>
                <a:cubicBezTo>
                  <a:pt x="528023" y="87858"/>
                  <a:pt x="528771" y="85523"/>
                  <a:pt x="530454" y="83189"/>
                </a:cubicBezTo>
                <a:cubicBezTo>
                  <a:pt x="533260" y="79080"/>
                  <a:pt x="535972" y="74878"/>
                  <a:pt x="538591" y="70676"/>
                </a:cubicBezTo>
                <a:close/>
                <a:moveTo>
                  <a:pt x="423465" y="30617"/>
                </a:moveTo>
                <a:cubicBezTo>
                  <a:pt x="356877" y="20905"/>
                  <a:pt x="294124" y="68715"/>
                  <a:pt x="275513" y="123435"/>
                </a:cubicBezTo>
                <a:cubicBezTo>
                  <a:pt x="274017" y="127918"/>
                  <a:pt x="270837" y="130719"/>
                  <a:pt x="267096" y="132120"/>
                </a:cubicBezTo>
                <a:cubicBezTo>
                  <a:pt x="264664" y="133987"/>
                  <a:pt x="261391" y="135201"/>
                  <a:pt x="257276" y="135108"/>
                </a:cubicBezTo>
                <a:cubicBezTo>
                  <a:pt x="186854" y="134734"/>
                  <a:pt x="125597" y="105040"/>
                  <a:pt x="74254" y="64420"/>
                </a:cubicBezTo>
                <a:cubicBezTo>
                  <a:pt x="75750" y="100744"/>
                  <a:pt x="96418" y="132306"/>
                  <a:pt x="130086" y="155838"/>
                </a:cubicBezTo>
                <a:cubicBezTo>
                  <a:pt x="144021" y="160787"/>
                  <a:pt x="142057" y="182825"/>
                  <a:pt x="124101" y="182825"/>
                </a:cubicBezTo>
                <a:cubicBezTo>
                  <a:pt x="108296" y="182825"/>
                  <a:pt x="92491" y="182825"/>
                  <a:pt x="76685" y="182171"/>
                </a:cubicBezTo>
                <a:cubicBezTo>
                  <a:pt x="95109" y="210745"/>
                  <a:pt x="126252" y="229141"/>
                  <a:pt x="164877" y="231942"/>
                </a:cubicBezTo>
                <a:cubicBezTo>
                  <a:pt x="166934" y="232129"/>
                  <a:pt x="168804" y="232596"/>
                  <a:pt x="170488" y="233343"/>
                </a:cubicBezTo>
                <a:cubicBezTo>
                  <a:pt x="187322" y="232129"/>
                  <a:pt x="193494" y="256314"/>
                  <a:pt x="175257" y="260890"/>
                </a:cubicBezTo>
                <a:cubicBezTo>
                  <a:pt x="157208" y="265558"/>
                  <a:pt x="139064" y="269013"/>
                  <a:pt x="120547" y="270601"/>
                </a:cubicBezTo>
                <a:cubicBezTo>
                  <a:pt x="138690" y="288436"/>
                  <a:pt x="161416" y="301696"/>
                  <a:pt x="187789" y="309633"/>
                </a:cubicBezTo>
                <a:cubicBezTo>
                  <a:pt x="189940" y="310287"/>
                  <a:pt x="191624" y="311221"/>
                  <a:pt x="193120" y="312341"/>
                </a:cubicBezTo>
                <a:cubicBezTo>
                  <a:pt x="200695" y="315516"/>
                  <a:pt x="205839" y="323360"/>
                  <a:pt x="200321" y="331671"/>
                </a:cubicBezTo>
                <a:cubicBezTo>
                  <a:pt x="182272" y="358657"/>
                  <a:pt x="155057" y="375466"/>
                  <a:pt x="123446" y="382096"/>
                </a:cubicBezTo>
                <a:cubicBezTo>
                  <a:pt x="123820" y="382282"/>
                  <a:pt x="124101" y="382469"/>
                  <a:pt x="124475" y="382749"/>
                </a:cubicBezTo>
                <a:cubicBezTo>
                  <a:pt x="139345" y="386578"/>
                  <a:pt x="137662" y="409549"/>
                  <a:pt x="119425" y="410203"/>
                </a:cubicBezTo>
                <a:cubicBezTo>
                  <a:pt x="105958" y="410576"/>
                  <a:pt x="92678" y="410390"/>
                  <a:pt x="79397" y="409643"/>
                </a:cubicBezTo>
                <a:cubicBezTo>
                  <a:pt x="85944" y="412817"/>
                  <a:pt x="92771" y="415806"/>
                  <a:pt x="99692" y="418514"/>
                </a:cubicBezTo>
                <a:cubicBezTo>
                  <a:pt x="101282" y="418420"/>
                  <a:pt x="102965" y="418607"/>
                  <a:pt x="104742" y="419074"/>
                </a:cubicBezTo>
                <a:cubicBezTo>
                  <a:pt x="267283" y="463336"/>
                  <a:pt x="418976" y="359405"/>
                  <a:pt x="476960" y="226713"/>
                </a:cubicBezTo>
                <a:cubicBezTo>
                  <a:pt x="497441" y="179836"/>
                  <a:pt x="516800" y="114004"/>
                  <a:pt x="485283" y="67221"/>
                </a:cubicBezTo>
                <a:cubicBezTo>
                  <a:pt x="471535" y="46771"/>
                  <a:pt x="449651" y="34352"/>
                  <a:pt x="423465" y="30617"/>
                </a:cubicBezTo>
                <a:close/>
                <a:moveTo>
                  <a:pt x="427143" y="869"/>
                </a:moveTo>
                <a:cubicBezTo>
                  <a:pt x="451142" y="3665"/>
                  <a:pt x="474271" y="13341"/>
                  <a:pt x="494261" y="31924"/>
                </a:cubicBezTo>
                <a:cubicBezTo>
                  <a:pt x="500247" y="37340"/>
                  <a:pt x="505297" y="43223"/>
                  <a:pt x="509599" y="49479"/>
                </a:cubicBezTo>
                <a:cubicBezTo>
                  <a:pt x="526620" y="41915"/>
                  <a:pt x="543921" y="34912"/>
                  <a:pt x="561784" y="29403"/>
                </a:cubicBezTo>
                <a:cubicBezTo>
                  <a:pt x="566647" y="25387"/>
                  <a:pt x="574409" y="24827"/>
                  <a:pt x="579647" y="28002"/>
                </a:cubicBezTo>
                <a:cubicBezTo>
                  <a:pt x="587503" y="32577"/>
                  <a:pt x="588812" y="41542"/>
                  <a:pt x="585258" y="49199"/>
                </a:cubicBezTo>
                <a:cubicBezTo>
                  <a:pt x="578992" y="62739"/>
                  <a:pt x="571978" y="75905"/>
                  <a:pt x="564122" y="88512"/>
                </a:cubicBezTo>
                <a:cubicBezTo>
                  <a:pt x="574597" y="94021"/>
                  <a:pt x="585352" y="99157"/>
                  <a:pt x="596013" y="104386"/>
                </a:cubicBezTo>
                <a:cubicBezTo>
                  <a:pt x="609667" y="105413"/>
                  <a:pt x="613782" y="129132"/>
                  <a:pt x="597696" y="135481"/>
                </a:cubicBezTo>
                <a:cubicBezTo>
                  <a:pt x="575064" y="144539"/>
                  <a:pt x="552432" y="153503"/>
                  <a:pt x="529332" y="161347"/>
                </a:cubicBezTo>
                <a:cubicBezTo>
                  <a:pt x="526900" y="177222"/>
                  <a:pt x="522879" y="192816"/>
                  <a:pt x="517829" y="207290"/>
                </a:cubicBezTo>
                <a:cubicBezTo>
                  <a:pt x="463118" y="363140"/>
                  <a:pt x="293750" y="494244"/>
                  <a:pt x="105210" y="448301"/>
                </a:cubicBezTo>
                <a:cubicBezTo>
                  <a:pt x="102684" y="448862"/>
                  <a:pt x="99692" y="448768"/>
                  <a:pt x="96418" y="447554"/>
                </a:cubicBezTo>
                <a:cubicBezTo>
                  <a:pt x="62470" y="435042"/>
                  <a:pt x="32075" y="418514"/>
                  <a:pt x="4954" y="396289"/>
                </a:cubicBezTo>
                <a:cubicBezTo>
                  <a:pt x="-8887" y="384897"/>
                  <a:pt x="9162" y="367062"/>
                  <a:pt x="23752" y="374252"/>
                </a:cubicBezTo>
                <a:cubicBezTo>
                  <a:pt x="37126" y="376960"/>
                  <a:pt x="50499" y="378921"/>
                  <a:pt x="63966" y="380321"/>
                </a:cubicBezTo>
                <a:cubicBezTo>
                  <a:pt x="63312" y="379481"/>
                  <a:pt x="62657" y="378734"/>
                  <a:pt x="62002" y="377987"/>
                </a:cubicBezTo>
                <a:cubicBezTo>
                  <a:pt x="57139" y="371637"/>
                  <a:pt x="60693" y="362393"/>
                  <a:pt x="67614" y="358751"/>
                </a:cubicBezTo>
                <a:cubicBezTo>
                  <a:pt x="70045" y="357537"/>
                  <a:pt x="72570" y="356977"/>
                  <a:pt x="75095" y="356977"/>
                </a:cubicBezTo>
                <a:cubicBezTo>
                  <a:pt x="76218" y="356790"/>
                  <a:pt x="77433" y="356790"/>
                  <a:pt x="78649" y="356883"/>
                </a:cubicBezTo>
                <a:cubicBezTo>
                  <a:pt x="111569" y="359218"/>
                  <a:pt x="141309" y="351654"/>
                  <a:pt x="162351" y="330737"/>
                </a:cubicBezTo>
                <a:cubicBezTo>
                  <a:pt x="126626" y="316730"/>
                  <a:pt x="97354" y="294413"/>
                  <a:pt x="76124" y="264345"/>
                </a:cubicBezTo>
                <a:cubicBezTo>
                  <a:pt x="69297" y="254633"/>
                  <a:pt x="77621" y="245389"/>
                  <a:pt x="87347" y="243801"/>
                </a:cubicBezTo>
                <a:cubicBezTo>
                  <a:pt x="89030" y="243428"/>
                  <a:pt x="90807" y="243147"/>
                  <a:pt x="92771" y="243241"/>
                </a:cubicBezTo>
                <a:cubicBezTo>
                  <a:pt x="96044" y="243334"/>
                  <a:pt x="99318" y="243334"/>
                  <a:pt x="102591" y="243334"/>
                </a:cubicBezTo>
                <a:cubicBezTo>
                  <a:pt x="72477" y="228020"/>
                  <a:pt x="49751" y="203181"/>
                  <a:pt x="36938" y="171152"/>
                </a:cubicBezTo>
                <a:cubicBezTo>
                  <a:pt x="32262" y="159386"/>
                  <a:pt x="45075" y="152290"/>
                  <a:pt x="55736" y="154437"/>
                </a:cubicBezTo>
                <a:cubicBezTo>
                  <a:pt x="57794" y="153690"/>
                  <a:pt x="60132" y="153223"/>
                  <a:pt x="63031" y="153410"/>
                </a:cubicBezTo>
                <a:cubicBezTo>
                  <a:pt x="69578" y="153784"/>
                  <a:pt x="76124" y="154064"/>
                  <a:pt x="82671" y="154251"/>
                </a:cubicBezTo>
                <a:cubicBezTo>
                  <a:pt x="49845" y="120447"/>
                  <a:pt x="36751" y="76746"/>
                  <a:pt x="46384" y="30430"/>
                </a:cubicBezTo>
                <a:cubicBezTo>
                  <a:pt x="48442" y="20158"/>
                  <a:pt x="59384" y="18384"/>
                  <a:pt x="67614" y="22026"/>
                </a:cubicBezTo>
                <a:cubicBezTo>
                  <a:pt x="69858" y="22679"/>
                  <a:pt x="72009" y="23706"/>
                  <a:pt x="74067" y="25574"/>
                </a:cubicBezTo>
                <a:cubicBezTo>
                  <a:pt x="121763" y="68622"/>
                  <a:pt x="179934" y="103732"/>
                  <a:pt x="248953" y="106814"/>
                </a:cubicBezTo>
                <a:cubicBezTo>
                  <a:pt x="275326" y="46024"/>
                  <a:pt x="355147" y="-7517"/>
                  <a:pt x="427143" y="869"/>
                </a:cubicBezTo>
                <a:close/>
              </a:path>
            </a:pathLst>
          </a:custGeom>
          <a:gradFill>
            <a:gsLst>
              <a:gs pos="0">
                <a:schemeClr val="accent1">
                  <a:lumMod val="60000"/>
                  <a:lumOff val="40000"/>
                </a:schemeClr>
              </a:gs>
              <a:gs pos="35000">
                <a:schemeClr val="accent1">
                  <a:lumMod val="60000"/>
                  <a:lumOff val="40000"/>
                </a:schemeClr>
              </a:gs>
              <a:gs pos="100000">
                <a:schemeClr val="accent4">
                  <a:lumMod val="100000"/>
                </a:schemeClr>
              </a:gs>
            </a:gsLst>
            <a:path path="circle">
              <a:fillToRect l="50000" t="-80000" r="50000" b="180000"/>
            </a:path>
          </a:gra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sp>
        <p:nvSpPr>
          <p:cNvPr id="114" name="íṡľíḍè-Rectangle 30">
            <a:extLst/>
          </p:cNvPr>
          <p:cNvSpPr>
            <a:spLocks/>
          </p:cNvSpPr>
          <p:nvPr/>
        </p:nvSpPr>
        <p:spPr bwMode="auto">
          <a:xfrm>
            <a:off x="5136594" y="3511606"/>
            <a:ext cx="2140566" cy="1037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Bef>
                <a:spcPct val="0"/>
              </a:spcBef>
            </a:pPr>
            <a:r>
              <a:rPr lang="zh-CN" altLang="en-US" sz="1100" dirty="0">
                <a:latin typeface="汉仪劲楷简" panose="00020600040101010101" pitchFamily="18" charset="-122"/>
                <a:ea typeface="汉仪劲楷简" panose="00020600040101010101" pitchFamily="18" charset="-122"/>
              </a:rPr>
              <a:t>尽管有些志愿活动搀杂着某些义务性的或利益性的因素和压力，但是志愿活动的本质是志愿性的而非强制性的。</a:t>
            </a:r>
          </a:p>
        </p:txBody>
      </p:sp>
      <p:sp>
        <p:nvSpPr>
          <p:cNvPr id="110" name="íṡľíḍè-矩形: 圆角 23"/>
          <p:cNvSpPr/>
          <p:nvPr/>
        </p:nvSpPr>
        <p:spPr>
          <a:xfrm>
            <a:off x="5763645" y="2921937"/>
            <a:ext cx="792088" cy="360040"/>
          </a:xfrm>
          <a:prstGeom prst="roundRect">
            <a:avLst>
              <a:gd name="adj" fmla="val 15146"/>
            </a:avLst>
          </a:prstGeom>
          <a:solidFill>
            <a:schemeClr val="accent1">
              <a:lumMod val="60000"/>
              <a:lumOff val="4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1400" b="1" dirty="0">
                <a:solidFill>
                  <a:schemeClr val="bg1"/>
                </a:solidFill>
              </a:rPr>
              <a:t>自愿性</a:t>
            </a:r>
          </a:p>
        </p:txBody>
      </p:sp>
      <p:sp>
        <p:nvSpPr>
          <p:cNvPr id="111" name="íṡľíḍè-矩形: 圆角 24"/>
          <p:cNvSpPr/>
          <p:nvPr/>
        </p:nvSpPr>
        <p:spPr>
          <a:xfrm>
            <a:off x="8769523" y="2921937"/>
            <a:ext cx="792088" cy="360040"/>
          </a:xfrm>
          <a:prstGeom prst="roundRect">
            <a:avLst>
              <a:gd name="adj" fmla="val 15146"/>
            </a:avLst>
          </a:prstGeom>
          <a:solidFill>
            <a:schemeClr val="accent1">
              <a:lumMod val="60000"/>
              <a:lumOff val="4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1400" b="1" dirty="0" smtClean="0"/>
              <a:t>公众性</a:t>
            </a:r>
            <a:endParaRPr lang="zh-CN" altLang="en-US" sz="1400" b="1" dirty="0"/>
          </a:p>
        </p:txBody>
      </p:sp>
      <p:sp>
        <p:nvSpPr>
          <p:cNvPr id="22" name="五边形 21"/>
          <p:cNvSpPr/>
          <p:nvPr/>
        </p:nvSpPr>
        <p:spPr>
          <a:xfrm>
            <a:off x="-176645" y="421778"/>
            <a:ext cx="2919660" cy="748145"/>
          </a:xfrm>
          <a:prstGeom prst="homePlate">
            <a:avLst/>
          </a:prstGeom>
          <a:solidFill>
            <a:schemeClr val="accent1">
              <a:lumMod val="60000"/>
              <a:lumOff val="40000"/>
            </a:schemeClr>
          </a:solidFill>
          <a:ln>
            <a:noFill/>
          </a:ln>
          <a:effectLst>
            <a:outerShdw blurRad="50800" dist="88900" dir="2700000" algn="tl" rotWithShape="0">
              <a:schemeClr val="accent1">
                <a:lumMod val="20000"/>
                <a:lumOff val="8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smtClean="0">
                <a:solidFill>
                  <a:schemeClr val="bg1"/>
                </a:solidFill>
                <a:latin typeface="汉仪润圆-75W" panose="00020600040101010101" pitchFamily="18" charset="-122"/>
                <a:ea typeface="汉仪润圆-75W" panose="00020600040101010101" pitchFamily="18" charset="-122"/>
              </a:rPr>
              <a:t>志愿服务的</a:t>
            </a:r>
            <a:r>
              <a:rPr lang="zh-CN" altLang="en-US" sz="2400" dirty="0">
                <a:solidFill>
                  <a:schemeClr val="bg1"/>
                </a:solidFill>
                <a:latin typeface="汉仪润圆-75W" panose="00020600040101010101" pitchFamily="18" charset="-122"/>
                <a:ea typeface="汉仪润圆-75W" panose="00020600040101010101" pitchFamily="18" charset="-122"/>
              </a:rPr>
              <a:t>特点</a:t>
            </a:r>
          </a:p>
        </p:txBody>
      </p:sp>
      <p:sp>
        <p:nvSpPr>
          <p:cNvPr id="118" name="矩形 117"/>
          <p:cNvSpPr/>
          <p:nvPr/>
        </p:nvSpPr>
        <p:spPr>
          <a:xfrm>
            <a:off x="4578644" y="1601819"/>
            <a:ext cx="3185487" cy="369332"/>
          </a:xfrm>
          <a:prstGeom prst="rect">
            <a:avLst/>
          </a:prstGeom>
        </p:spPr>
        <p:txBody>
          <a:bodyPr wrap="none">
            <a:spAutoFit/>
          </a:bodyPr>
          <a:lstStyle/>
          <a:p>
            <a:r>
              <a:rPr lang="zh-CN" altLang="en-US" dirty="0">
                <a:solidFill>
                  <a:schemeClr val="accent1">
                    <a:lumMod val="60000"/>
                    <a:lumOff val="40000"/>
                  </a:schemeClr>
                </a:solidFill>
                <a:latin typeface="汉仪润圆-75W" panose="00020600040101010101" pitchFamily="18" charset="-122"/>
                <a:ea typeface="汉仪润圆-75W" panose="00020600040101010101" pitchFamily="18" charset="-122"/>
              </a:rPr>
              <a:t>有别于有偿服务和强制性劳动</a:t>
            </a:r>
          </a:p>
        </p:txBody>
      </p:sp>
    </p:spTree>
    <p:custDataLst>
      <p:tags r:id="rId1"/>
    </p:custDataLst>
    <p:extLst>
      <p:ext uri="{BB962C8B-B14F-4D97-AF65-F5344CB8AC3E}">
        <p14:creationId xmlns:p14="http://schemas.microsoft.com/office/powerpoint/2010/main" val="1127925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18"/>
                                        </p:tgtEl>
                                        <p:attrNameLst>
                                          <p:attrName>style.visibility</p:attrName>
                                        </p:attrNameLst>
                                      </p:cBhvr>
                                      <p:to>
                                        <p:strVal val="visible"/>
                                      </p:to>
                                    </p:set>
                                    <p:anim calcmode="lin" valueType="num">
                                      <p:cBhvr>
                                        <p:cTn id="7" dur="500" fill="hold"/>
                                        <p:tgtEl>
                                          <p:spTgt spid="118"/>
                                        </p:tgtEl>
                                        <p:attrNameLst>
                                          <p:attrName>ppt_w</p:attrName>
                                        </p:attrNameLst>
                                      </p:cBhvr>
                                      <p:tavLst>
                                        <p:tav tm="0">
                                          <p:val>
                                            <p:fltVal val="0"/>
                                          </p:val>
                                        </p:tav>
                                        <p:tav tm="100000">
                                          <p:val>
                                            <p:strVal val="#ppt_w"/>
                                          </p:val>
                                        </p:tav>
                                      </p:tavLst>
                                    </p:anim>
                                    <p:anim calcmode="lin" valueType="num">
                                      <p:cBhvr>
                                        <p:cTn id="8" dur="500" fill="hold"/>
                                        <p:tgtEl>
                                          <p:spTgt spid="118"/>
                                        </p:tgtEl>
                                        <p:attrNameLst>
                                          <p:attrName>ppt_h</p:attrName>
                                        </p:attrNameLst>
                                      </p:cBhvr>
                                      <p:tavLst>
                                        <p:tav tm="0">
                                          <p:val>
                                            <p:fltVal val="0"/>
                                          </p:val>
                                        </p:tav>
                                        <p:tav tm="100000">
                                          <p:val>
                                            <p:strVal val="#ppt_h"/>
                                          </p:val>
                                        </p:tav>
                                      </p:tavLst>
                                    </p:anim>
                                    <p:animEffect transition="in" filter="fade">
                                      <p:cBhvr>
                                        <p:cTn id="9" dur="500"/>
                                        <p:tgtEl>
                                          <p:spTgt spid="11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5"/>
                                        </p:tgtEl>
                                        <p:attrNameLst>
                                          <p:attrName>style.visibility</p:attrName>
                                        </p:attrNameLst>
                                      </p:cBhvr>
                                      <p:to>
                                        <p:strVal val="visible"/>
                                      </p:to>
                                    </p:set>
                                    <p:anim calcmode="lin" valueType="num">
                                      <p:cBhvr>
                                        <p:cTn id="12" dur="500" fill="hold"/>
                                        <p:tgtEl>
                                          <p:spTgt spid="105"/>
                                        </p:tgtEl>
                                        <p:attrNameLst>
                                          <p:attrName>ppt_w</p:attrName>
                                        </p:attrNameLst>
                                      </p:cBhvr>
                                      <p:tavLst>
                                        <p:tav tm="0">
                                          <p:val>
                                            <p:fltVal val="0"/>
                                          </p:val>
                                        </p:tav>
                                        <p:tav tm="100000">
                                          <p:val>
                                            <p:strVal val="#ppt_w"/>
                                          </p:val>
                                        </p:tav>
                                      </p:tavLst>
                                    </p:anim>
                                    <p:anim calcmode="lin" valueType="num">
                                      <p:cBhvr>
                                        <p:cTn id="13" dur="500" fill="hold"/>
                                        <p:tgtEl>
                                          <p:spTgt spid="105"/>
                                        </p:tgtEl>
                                        <p:attrNameLst>
                                          <p:attrName>ppt_h</p:attrName>
                                        </p:attrNameLst>
                                      </p:cBhvr>
                                      <p:tavLst>
                                        <p:tav tm="0">
                                          <p:val>
                                            <p:fltVal val="0"/>
                                          </p:val>
                                        </p:tav>
                                        <p:tav tm="100000">
                                          <p:val>
                                            <p:strVal val="#ppt_h"/>
                                          </p:val>
                                        </p:tav>
                                      </p:tavLst>
                                    </p:anim>
                                    <p:animEffect transition="in" filter="fade">
                                      <p:cBhvr>
                                        <p:cTn id="14" dur="500"/>
                                        <p:tgtEl>
                                          <p:spTgt spid="10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10"/>
                                        </p:tgtEl>
                                        <p:attrNameLst>
                                          <p:attrName>style.visibility</p:attrName>
                                        </p:attrNameLst>
                                      </p:cBhvr>
                                      <p:to>
                                        <p:strVal val="visible"/>
                                      </p:to>
                                    </p:set>
                                    <p:anim calcmode="lin" valueType="num">
                                      <p:cBhvr>
                                        <p:cTn id="17" dur="500" fill="hold"/>
                                        <p:tgtEl>
                                          <p:spTgt spid="110"/>
                                        </p:tgtEl>
                                        <p:attrNameLst>
                                          <p:attrName>ppt_w</p:attrName>
                                        </p:attrNameLst>
                                      </p:cBhvr>
                                      <p:tavLst>
                                        <p:tav tm="0">
                                          <p:val>
                                            <p:fltVal val="0"/>
                                          </p:val>
                                        </p:tav>
                                        <p:tav tm="100000">
                                          <p:val>
                                            <p:strVal val="#ppt_w"/>
                                          </p:val>
                                        </p:tav>
                                      </p:tavLst>
                                    </p:anim>
                                    <p:anim calcmode="lin" valueType="num">
                                      <p:cBhvr>
                                        <p:cTn id="18" dur="500" fill="hold"/>
                                        <p:tgtEl>
                                          <p:spTgt spid="110"/>
                                        </p:tgtEl>
                                        <p:attrNameLst>
                                          <p:attrName>ppt_h</p:attrName>
                                        </p:attrNameLst>
                                      </p:cBhvr>
                                      <p:tavLst>
                                        <p:tav tm="0">
                                          <p:val>
                                            <p:fltVal val="0"/>
                                          </p:val>
                                        </p:tav>
                                        <p:tav tm="100000">
                                          <p:val>
                                            <p:strVal val="#ppt_h"/>
                                          </p:val>
                                        </p:tav>
                                      </p:tavLst>
                                    </p:anim>
                                    <p:animEffect transition="in" filter="fade">
                                      <p:cBhvr>
                                        <p:cTn id="19" dur="500"/>
                                        <p:tgtEl>
                                          <p:spTgt spid="110"/>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14"/>
                                        </p:tgtEl>
                                        <p:attrNameLst>
                                          <p:attrName>style.visibility</p:attrName>
                                        </p:attrNameLst>
                                      </p:cBhvr>
                                      <p:to>
                                        <p:strVal val="visible"/>
                                      </p:to>
                                    </p:set>
                                    <p:anim calcmode="lin" valueType="num">
                                      <p:cBhvr>
                                        <p:cTn id="22" dur="500" fill="hold"/>
                                        <p:tgtEl>
                                          <p:spTgt spid="114"/>
                                        </p:tgtEl>
                                        <p:attrNameLst>
                                          <p:attrName>ppt_w</p:attrName>
                                        </p:attrNameLst>
                                      </p:cBhvr>
                                      <p:tavLst>
                                        <p:tav tm="0">
                                          <p:val>
                                            <p:fltVal val="0"/>
                                          </p:val>
                                        </p:tav>
                                        <p:tav tm="100000">
                                          <p:val>
                                            <p:strVal val="#ppt_w"/>
                                          </p:val>
                                        </p:tav>
                                      </p:tavLst>
                                    </p:anim>
                                    <p:anim calcmode="lin" valueType="num">
                                      <p:cBhvr>
                                        <p:cTn id="23" dur="500" fill="hold"/>
                                        <p:tgtEl>
                                          <p:spTgt spid="114"/>
                                        </p:tgtEl>
                                        <p:attrNameLst>
                                          <p:attrName>ppt_h</p:attrName>
                                        </p:attrNameLst>
                                      </p:cBhvr>
                                      <p:tavLst>
                                        <p:tav tm="0">
                                          <p:val>
                                            <p:fltVal val="0"/>
                                          </p:val>
                                        </p:tav>
                                        <p:tav tm="100000">
                                          <p:val>
                                            <p:strVal val="#ppt_h"/>
                                          </p:val>
                                        </p:tav>
                                      </p:tavLst>
                                    </p:anim>
                                    <p:animEffect transition="in" filter="fade">
                                      <p:cBhvr>
                                        <p:cTn id="24" dur="500"/>
                                        <p:tgtEl>
                                          <p:spTgt spid="114"/>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02"/>
                                        </p:tgtEl>
                                        <p:attrNameLst>
                                          <p:attrName>style.visibility</p:attrName>
                                        </p:attrNameLst>
                                      </p:cBhvr>
                                      <p:to>
                                        <p:strVal val="visible"/>
                                      </p:to>
                                    </p:set>
                                    <p:anim calcmode="lin" valueType="num">
                                      <p:cBhvr>
                                        <p:cTn id="27" dur="500" fill="hold"/>
                                        <p:tgtEl>
                                          <p:spTgt spid="102"/>
                                        </p:tgtEl>
                                        <p:attrNameLst>
                                          <p:attrName>ppt_w</p:attrName>
                                        </p:attrNameLst>
                                      </p:cBhvr>
                                      <p:tavLst>
                                        <p:tav tm="0">
                                          <p:val>
                                            <p:fltVal val="0"/>
                                          </p:val>
                                        </p:tav>
                                        <p:tav tm="100000">
                                          <p:val>
                                            <p:strVal val="#ppt_w"/>
                                          </p:val>
                                        </p:tav>
                                      </p:tavLst>
                                    </p:anim>
                                    <p:anim calcmode="lin" valueType="num">
                                      <p:cBhvr>
                                        <p:cTn id="28" dur="500" fill="hold"/>
                                        <p:tgtEl>
                                          <p:spTgt spid="102"/>
                                        </p:tgtEl>
                                        <p:attrNameLst>
                                          <p:attrName>ppt_h</p:attrName>
                                        </p:attrNameLst>
                                      </p:cBhvr>
                                      <p:tavLst>
                                        <p:tav tm="0">
                                          <p:val>
                                            <p:fltVal val="0"/>
                                          </p:val>
                                        </p:tav>
                                        <p:tav tm="100000">
                                          <p:val>
                                            <p:strVal val="#ppt_h"/>
                                          </p:val>
                                        </p:tav>
                                      </p:tavLst>
                                    </p:anim>
                                    <p:animEffect transition="in" filter="fade">
                                      <p:cBhvr>
                                        <p:cTn id="29" dur="500"/>
                                        <p:tgtEl>
                                          <p:spTgt spid="102"/>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grpId="0" nodeType="clickEffect">
                                  <p:stCondLst>
                                    <p:cond delay="0"/>
                                  </p:stCondLst>
                                  <p:childTnLst>
                                    <p:set>
                                      <p:cBhvr>
                                        <p:cTn id="33" dur="1" fill="hold">
                                          <p:stCondLst>
                                            <p:cond delay="0"/>
                                          </p:stCondLst>
                                        </p:cTn>
                                        <p:tgtEl>
                                          <p:spTgt spid="103"/>
                                        </p:tgtEl>
                                        <p:attrNameLst>
                                          <p:attrName>style.visibility</p:attrName>
                                        </p:attrNameLst>
                                      </p:cBhvr>
                                      <p:to>
                                        <p:strVal val="visible"/>
                                      </p:to>
                                    </p:set>
                                    <p:anim calcmode="lin" valueType="num">
                                      <p:cBhvr>
                                        <p:cTn id="34" dur="500" fill="hold"/>
                                        <p:tgtEl>
                                          <p:spTgt spid="103"/>
                                        </p:tgtEl>
                                        <p:attrNameLst>
                                          <p:attrName>ppt_w</p:attrName>
                                        </p:attrNameLst>
                                      </p:cBhvr>
                                      <p:tavLst>
                                        <p:tav tm="0">
                                          <p:val>
                                            <p:fltVal val="0"/>
                                          </p:val>
                                        </p:tav>
                                        <p:tav tm="100000">
                                          <p:val>
                                            <p:strVal val="#ppt_w"/>
                                          </p:val>
                                        </p:tav>
                                      </p:tavLst>
                                    </p:anim>
                                    <p:anim calcmode="lin" valueType="num">
                                      <p:cBhvr>
                                        <p:cTn id="35" dur="500" fill="hold"/>
                                        <p:tgtEl>
                                          <p:spTgt spid="103"/>
                                        </p:tgtEl>
                                        <p:attrNameLst>
                                          <p:attrName>ppt_h</p:attrName>
                                        </p:attrNameLst>
                                      </p:cBhvr>
                                      <p:tavLst>
                                        <p:tav tm="0">
                                          <p:val>
                                            <p:fltVal val="0"/>
                                          </p:val>
                                        </p:tav>
                                        <p:tav tm="100000">
                                          <p:val>
                                            <p:strVal val="#ppt_h"/>
                                          </p:val>
                                        </p:tav>
                                      </p:tavLst>
                                    </p:anim>
                                    <p:animEffect transition="in" filter="fade">
                                      <p:cBhvr>
                                        <p:cTn id="36" dur="500"/>
                                        <p:tgtEl>
                                          <p:spTgt spid="103"/>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111"/>
                                        </p:tgtEl>
                                        <p:attrNameLst>
                                          <p:attrName>style.visibility</p:attrName>
                                        </p:attrNameLst>
                                      </p:cBhvr>
                                      <p:to>
                                        <p:strVal val="visible"/>
                                      </p:to>
                                    </p:set>
                                    <p:anim calcmode="lin" valueType="num">
                                      <p:cBhvr>
                                        <p:cTn id="39" dur="500" fill="hold"/>
                                        <p:tgtEl>
                                          <p:spTgt spid="111"/>
                                        </p:tgtEl>
                                        <p:attrNameLst>
                                          <p:attrName>ppt_w</p:attrName>
                                        </p:attrNameLst>
                                      </p:cBhvr>
                                      <p:tavLst>
                                        <p:tav tm="0">
                                          <p:val>
                                            <p:fltVal val="0"/>
                                          </p:val>
                                        </p:tav>
                                        <p:tav tm="100000">
                                          <p:val>
                                            <p:strVal val="#ppt_w"/>
                                          </p:val>
                                        </p:tav>
                                      </p:tavLst>
                                    </p:anim>
                                    <p:anim calcmode="lin" valueType="num">
                                      <p:cBhvr>
                                        <p:cTn id="40" dur="500" fill="hold"/>
                                        <p:tgtEl>
                                          <p:spTgt spid="111"/>
                                        </p:tgtEl>
                                        <p:attrNameLst>
                                          <p:attrName>ppt_h</p:attrName>
                                        </p:attrNameLst>
                                      </p:cBhvr>
                                      <p:tavLst>
                                        <p:tav tm="0">
                                          <p:val>
                                            <p:fltVal val="0"/>
                                          </p:val>
                                        </p:tav>
                                        <p:tav tm="100000">
                                          <p:val>
                                            <p:strVal val="#ppt_h"/>
                                          </p:val>
                                        </p:tav>
                                      </p:tavLst>
                                    </p:anim>
                                    <p:animEffect transition="in" filter="fade">
                                      <p:cBhvr>
                                        <p:cTn id="41" dur="500"/>
                                        <p:tgtEl>
                                          <p:spTgt spid="111"/>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116"/>
                                        </p:tgtEl>
                                        <p:attrNameLst>
                                          <p:attrName>style.visibility</p:attrName>
                                        </p:attrNameLst>
                                      </p:cBhvr>
                                      <p:to>
                                        <p:strVal val="visible"/>
                                      </p:to>
                                    </p:set>
                                    <p:anim calcmode="lin" valueType="num">
                                      <p:cBhvr>
                                        <p:cTn id="44" dur="500" fill="hold"/>
                                        <p:tgtEl>
                                          <p:spTgt spid="116"/>
                                        </p:tgtEl>
                                        <p:attrNameLst>
                                          <p:attrName>ppt_w</p:attrName>
                                        </p:attrNameLst>
                                      </p:cBhvr>
                                      <p:tavLst>
                                        <p:tav tm="0">
                                          <p:val>
                                            <p:fltVal val="0"/>
                                          </p:val>
                                        </p:tav>
                                        <p:tav tm="100000">
                                          <p:val>
                                            <p:strVal val="#ppt_w"/>
                                          </p:val>
                                        </p:tav>
                                      </p:tavLst>
                                    </p:anim>
                                    <p:anim calcmode="lin" valueType="num">
                                      <p:cBhvr>
                                        <p:cTn id="45" dur="500" fill="hold"/>
                                        <p:tgtEl>
                                          <p:spTgt spid="116"/>
                                        </p:tgtEl>
                                        <p:attrNameLst>
                                          <p:attrName>ppt_h</p:attrName>
                                        </p:attrNameLst>
                                      </p:cBhvr>
                                      <p:tavLst>
                                        <p:tav tm="0">
                                          <p:val>
                                            <p:fltVal val="0"/>
                                          </p:val>
                                        </p:tav>
                                        <p:tav tm="100000">
                                          <p:val>
                                            <p:strVal val="#ppt_h"/>
                                          </p:val>
                                        </p:tav>
                                      </p:tavLst>
                                    </p:anim>
                                    <p:animEffect transition="in" filter="fade">
                                      <p:cBhvr>
                                        <p:cTn id="46" dur="500"/>
                                        <p:tgtEl>
                                          <p:spTgt spid="116"/>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100"/>
                                        </p:tgtEl>
                                        <p:attrNameLst>
                                          <p:attrName>style.visibility</p:attrName>
                                        </p:attrNameLst>
                                      </p:cBhvr>
                                      <p:to>
                                        <p:strVal val="visible"/>
                                      </p:to>
                                    </p:set>
                                    <p:anim calcmode="lin" valueType="num">
                                      <p:cBhvr>
                                        <p:cTn id="49" dur="500" fill="hold"/>
                                        <p:tgtEl>
                                          <p:spTgt spid="100"/>
                                        </p:tgtEl>
                                        <p:attrNameLst>
                                          <p:attrName>ppt_w</p:attrName>
                                        </p:attrNameLst>
                                      </p:cBhvr>
                                      <p:tavLst>
                                        <p:tav tm="0">
                                          <p:val>
                                            <p:fltVal val="0"/>
                                          </p:val>
                                        </p:tav>
                                        <p:tav tm="100000">
                                          <p:val>
                                            <p:strVal val="#ppt_w"/>
                                          </p:val>
                                        </p:tav>
                                      </p:tavLst>
                                    </p:anim>
                                    <p:anim calcmode="lin" valueType="num">
                                      <p:cBhvr>
                                        <p:cTn id="50" dur="500" fill="hold"/>
                                        <p:tgtEl>
                                          <p:spTgt spid="100"/>
                                        </p:tgtEl>
                                        <p:attrNameLst>
                                          <p:attrName>ppt_h</p:attrName>
                                        </p:attrNameLst>
                                      </p:cBhvr>
                                      <p:tavLst>
                                        <p:tav tm="0">
                                          <p:val>
                                            <p:fltVal val="0"/>
                                          </p:val>
                                        </p:tav>
                                        <p:tav tm="100000">
                                          <p:val>
                                            <p:strVal val="#ppt_h"/>
                                          </p:val>
                                        </p:tav>
                                      </p:tavLst>
                                    </p:anim>
                                    <p:animEffect transition="in" filter="fade">
                                      <p:cBhvr>
                                        <p:cTn id="51" dur="500"/>
                                        <p:tgtEl>
                                          <p:spTgt spid="100"/>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101"/>
                                        </p:tgtEl>
                                        <p:attrNameLst>
                                          <p:attrName>style.visibility</p:attrName>
                                        </p:attrNameLst>
                                      </p:cBhvr>
                                      <p:to>
                                        <p:strVal val="visible"/>
                                      </p:to>
                                    </p:set>
                                    <p:anim calcmode="lin" valueType="num">
                                      <p:cBhvr>
                                        <p:cTn id="56" dur="500" fill="hold"/>
                                        <p:tgtEl>
                                          <p:spTgt spid="101"/>
                                        </p:tgtEl>
                                        <p:attrNameLst>
                                          <p:attrName>ppt_w</p:attrName>
                                        </p:attrNameLst>
                                      </p:cBhvr>
                                      <p:tavLst>
                                        <p:tav tm="0">
                                          <p:val>
                                            <p:fltVal val="0"/>
                                          </p:val>
                                        </p:tav>
                                        <p:tav tm="100000">
                                          <p:val>
                                            <p:strVal val="#ppt_w"/>
                                          </p:val>
                                        </p:tav>
                                      </p:tavLst>
                                    </p:anim>
                                    <p:anim calcmode="lin" valueType="num">
                                      <p:cBhvr>
                                        <p:cTn id="57" dur="500" fill="hold"/>
                                        <p:tgtEl>
                                          <p:spTgt spid="101"/>
                                        </p:tgtEl>
                                        <p:attrNameLst>
                                          <p:attrName>ppt_h</p:attrName>
                                        </p:attrNameLst>
                                      </p:cBhvr>
                                      <p:tavLst>
                                        <p:tav tm="0">
                                          <p:val>
                                            <p:fltVal val="0"/>
                                          </p:val>
                                        </p:tav>
                                        <p:tav tm="100000">
                                          <p:val>
                                            <p:strVal val="#ppt_h"/>
                                          </p:val>
                                        </p:tav>
                                      </p:tavLst>
                                    </p:anim>
                                    <p:animEffect transition="in" filter="fade">
                                      <p:cBhvr>
                                        <p:cTn id="58" dur="500"/>
                                        <p:tgtEl>
                                          <p:spTgt spid="101"/>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107"/>
                                        </p:tgtEl>
                                        <p:attrNameLst>
                                          <p:attrName>style.visibility</p:attrName>
                                        </p:attrNameLst>
                                      </p:cBhvr>
                                      <p:to>
                                        <p:strVal val="visible"/>
                                      </p:to>
                                    </p:set>
                                    <p:anim calcmode="lin" valueType="num">
                                      <p:cBhvr>
                                        <p:cTn id="61" dur="500" fill="hold"/>
                                        <p:tgtEl>
                                          <p:spTgt spid="107"/>
                                        </p:tgtEl>
                                        <p:attrNameLst>
                                          <p:attrName>ppt_w</p:attrName>
                                        </p:attrNameLst>
                                      </p:cBhvr>
                                      <p:tavLst>
                                        <p:tav tm="0">
                                          <p:val>
                                            <p:fltVal val="0"/>
                                          </p:val>
                                        </p:tav>
                                        <p:tav tm="100000">
                                          <p:val>
                                            <p:strVal val="#ppt_w"/>
                                          </p:val>
                                        </p:tav>
                                      </p:tavLst>
                                    </p:anim>
                                    <p:anim calcmode="lin" valueType="num">
                                      <p:cBhvr>
                                        <p:cTn id="62" dur="500" fill="hold"/>
                                        <p:tgtEl>
                                          <p:spTgt spid="107"/>
                                        </p:tgtEl>
                                        <p:attrNameLst>
                                          <p:attrName>ppt_h</p:attrName>
                                        </p:attrNameLst>
                                      </p:cBhvr>
                                      <p:tavLst>
                                        <p:tav tm="0">
                                          <p:val>
                                            <p:fltVal val="0"/>
                                          </p:val>
                                        </p:tav>
                                        <p:tav tm="100000">
                                          <p:val>
                                            <p:strVal val="#ppt_h"/>
                                          </p:val>
                                        </p:tav>
                                      </p:tavLst>
                                    </p:anim>
                                    <p:animEffect transition="in" filter="fade">
                                      <p:cBhvr>
                                        <p:cTn id="63" dur="500"/>
                                        <p:tgtEl>
                                          <p:spTgt spid="107"/>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112"/>
                                        </p:tgtEl>
                                        <p:attrNameLst>
                                          <p:attrName>style.visibility</p:attrName>
                                        </p:attrNameLst>
                                      </p:cBhvr>
                                      <p:to>
                                        <p:strVal val="visible"/>
                                      </p:to>
                                    </p:set>
                                    <p:anim calcmode="lin" valueType="num">
                                      <p:cBhvr>
                                        <p:cTn id="66" dur="500" fill="hold"/>
                                        <p:tgtEl>
                                          <p:spTgt spid="112"/>
                                        </p:tgtEl>
                                        <p:attrNameLst>
                                          <p:attrName>ppt_w</p:attrName>
                                        </p:attrNameLst>
                                      </p:cBhvr>
                                      <p:tavLst>
                                        <p:tav tm="0">
                                          <p:val>
                                            <p:fltVal val="0"/>
                                          </p:val>
                                        </p:tav>
                                        <p:tav tm="100000">
                                          <p:val>
                                            <p:strVal val="#ppt_w"/>
                                          </p:val>
                                        </p:tav>
                                      </p:tavLst>
                                    </p:anim>
                                    <p:anim calcmode="lin" valueType="num">
                                      <p:cBhvr>
                                        <p:cTn id="67" dur="500" fill="hold"/>
                                        <p:tgtEl>
                                          <p:spTgt spid="112"/>
                                        </p:tgtEl>
                                        <p:attrNameLst>
                                          <p:attrName>ppt_h</p:attrName>
                                        </p:attrNameLst>
                                      </p:cBhvr>
                                      <p:tavLst>
                                        <p:tav tm="0">
                                          <p:val>
                                            <p:fltVal val="0"/>
                                          </p:val>
                                        </p:tav>
                                        <p:tav tm="100000">
                                          <p:val>
                                            <p:strVal val="#ppt_h"/>
                                          </p:val>
                                        </p:tav>
                                      </p:tavLst>
                                    </p:anim>
                                    <p:animEffect transition="in" filter="fade">
                                      <p:cBhvr>
                                        <p:cTn id="68" dur="500"/>
                                        <p:tgtEl>
                                          <p:spTgt spid="112"/>
                                        </p:tgtEl>
                                      </p:cBhvr>
                                    </p:animEffect>
                                  </p:childTnLst>
                                </p:cTn>
                              </p:par>
                              <p:par>
                                <p:cTn id="69" presetID="53" presetClass="entr" presetSubtype="16" fill="hold" grpId="0" nodeType="withEffect">
                                  <p:stCondLst>
                                    <p:cond delay="0"/>
                                  </p:stCondLst>
                                  <p:childTnLst>
                                    <p:set>
                                      <p:cBhvr>
                                        <p:cTn id="70" dur="1" fill="hold">
                                          <p:stCondLst>
                                            <p:cond delay="0"/>
                                          </p:stCondLst>
                                        </p:cTn>
                                        <p:tgtEl>
                                          <p:spTgt spid="109"/>
                                        </p:tgtEl>
                                        <p:attrNameLst>
                                          <p:attrName>style.visibility</p:attrName>
                                        </p:attrNameLst>
                                      </p:cBhvr>
                                      <p:to>
                                        <p:strVal val="visible"/>
                                      </p:to>
                                    </p:set>
                                    <p:anim calcmode="lin" valueType="num">
                                      <p:cBhvr>
                                        <p:cTn id="71" dur="500" fill="hold"/>
                                        <p:tgtEl>
                                          <p:spTgt spid="109"/>
                                        </p:tgtEl>
                                        <p:attrNameLst>
                                          <p:attrName>ppt_w</p:attrName>
                                        </p:attrNameLst>
                                      </p:cBhvr>
                                      <p:tavLst>
                                        <p:tav tm="0">
                                          <p:val>
                                            <p:fltVal val="0"/>
                                          </p:val>
                                        </p:tav>
                                        <p:tav tm="100000">
                                          <p:val>
                                            <p:strVal val="#ppt_w"/>
                                          </p:val>
                                        </p:tav>
                                      </p:tavLst>
                                    </p:anim>
                                    <p:anim calcmode="lin" valueType="num">
                                      <p:cBhvr>
                                        <p:cTn id="72" dur="500" fill="hold"/>
                                        <p:tgtEl>
                                          <p:spTgt spid="109"/>
                                        </p:tgtEl>
                                        <p:attrNameLst>
                                          <p:attrName>ppt_h</p:attrName>
                                        </p:attrNameLst>
                                      </p:cBhvr>
                                      <p:tavLst>
                                        <p:tav tm="0">
                                          <p:val>
                                            <p:fltVal val="0"/>
                                          </p:val>
                                        </p:tav>
                                        <p:tav tm="100000">
                                          <p:val>
                                            <p:strVal val="#ppt_h"/>
                                          </p:val>
                                        </p:tav>
                                      </p:tavLst>
                                    </p:anim>
                                    <p:animEffect transition="in" filter="fade">
                                      <p:cBhvr>
                                        <p:cTn id="73" dur="500"/>
                                        <p:tgtEl>
                                          <p:spTgt spid="1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 grpId="0" animBg="1"/>
      <p:bldP spid="107" grpId="0" animBg="1"/>
      <p:bldP spid="112" grpId="0"/>
      <p:bldP spid="109" grpId="0" animBg="1"/>
      <p:bldP spid="100" grpId="0" animBg="1"/>
      <p:bldP spid="102" grpId="0" animBg="1"/>
      <p:bldP spid="103" grpId="0" animBg="1"/>
      <p:bldP spid="116" grpId="0"/>
      <p:bldP spid="105" grpId="0" animBg="1"/>
      <p:bldP spid="114" grpId="0"/>
      <p:bldP spid="110" grpId="0" animBg="1"/>
      <p:bldP spid="111" grpId="0" animBg="1"/>
      <p:bldP spid="11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图片 28"/>
          <p:cNvPicPr>
            <a:picLocks noChangeAspect="1"/>
          </p:cNvPicPr>
          <p:nvPr/>
        </p:nvPicPr>
        <p:blipFill rotWithShape="1">
          <a:blip r:embed="rId4">
            <a:extLst>
              <a:ext uri="{28A0092B-C50C-407E-A947-70E740481C1C}">
                <a14:useLocalDpi xmlns:a14="http://schemas.microsoft.com/office/drawing/2010/main" val="0"/>
              </a:ext>
            </a:extLst>
          </a:blip>
          <a:srcRect l="958" t="694" b="1"/>
          <a:stretch/>
        </p:blipFill>
        <p:spPr>
          <a:xfrm>
            <a:off x="-19251" y="-19251"/>
            <a:ext cx="12211251" cy="6886624"/>
          </a:xfrm>
          <a:prstGeom prst="rect">
            <a:avLst/>
          </a:prstGeom>
        </p:spPr>
      </p:pic>
      <p:sp>
        <p:nvSpPr>
          <p:cNvPr id="68" name="ïṧḷïḓê-Freeform: Shape 37"/>
          <p:cNvSpPr/>
          <p:nvPr/>
        </p:nvSpPr>
        <p:spPr>
          <a:xfrm rot="1706723">
            <a:off x="1670971" y="3905379"/>
            <a:ext cx="3629722" cy="717887"/>
          </a:xfrm>
          <a:custGeom>
            <a:avLst/>
            <a:gdLst>
              <a:gd name="connsiteX0" fmla="*/ 244547 w 2680699"/>
              <a:gd name="connsiteY0" fmla="*/ 136132 h 530189"/>
              <a:gd name="connsiteX1" fmla="*/ 115585 w 2680699"/>
              <a:gd name="connsiteY1" fmla="*/ 265094 h 530189"/>
              <a:gd name="connsiteX2" fmla="*/ 244547 w 2680699"/>
              <a:gd name="connsiteY2" fmla="*/ 394056 h 530189"/>
              <a:gd name="connsiteX3" fmla="*/ 373509 w 2680699"/>
              <a:gd name="connsiteY3" fmla="*/ 265094 h 530189"/>
              <a:gd name="connsiteX4" fmla="*/ 244547 w 2680699"/>
              <a:gd name="connsiteY4" fmla="*/ 136132 h 530189"/>
              <a:gd name="connsiteX5" fmla="*/ 88367 w 2680699"/>
              <a:gd name="connsiteY5" fmla="*/ 0 h 530189"/>
              <a:gd name="connsiteX6" fmla="*/ 2592332 w 2680699"/>
              <a:gd name="connsiteY6" fmla="*/ 0 h 530189"/>
              <a:gd name="connsiteX7" fmla="*/ 2680699 w 2680699"/>
              <a:gd name="connsiteY7" fmla="*/ 88367 h 530189"/>
              <a:gd name="connsiteX8" fmla="*/ 2680699 w 2680699"/>
              <a:gd name="connsiteY8" fmla="*/ 441822 h 530189"/>
              <a:gd name="connsiteX9" fmla="*/ 2592332 w 2680699"/>
              <a:gd name="connsiteY9" fmla="*/ 530189 h 530189"/>
              <a:gd name="connsiteX10" fmla="*/ 88367 w 2680699"/>
              <a:gd name="connsiteY10" fmla="*/ 530189 h 530189"/>
              <a:gd name="connsiteX11" fmla="*/ 0 w 2680699"/>
              <a:gd name="connsiteY11" fmla="*/ 441822 h 530189"/>
              <a:gd name="connsiteX12" fmla="*/ 0 w 2680699"/>
              <a:gd name="connsiteY12" fmla="*/ 88367 h 530189"/>
              <a:gd name="connsiteX13" fmla="*/ 88367 w 2680699"/>
              <a:gd name="connsiteY13" fmla="*/ 0 h 530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80699" h="530189">
                <a:moveTo>
                  <a:pt x="244547" y="136132"/>
                </a:moveTo>
                <a:cubicBezTo>
                  <a:pt x="173323" y="136132"/>
                  <a:pt x="115585" y="193870"/>
                  <a:pt x="115585" y="265094"/>
                </a:cubicBezTo>
                <a:cubicBezTo>
                  <a:pt x="115585" y="336318"/>
                  <a:pt x="173323" y="394056"/>
                  <a:pt x="244547" y="394056"/>
                </a:cubicBezTo>
                <a:cubicBezTo>
                  <a:pt x="315771" y="394056"/>
                  <a:pt x="373509" y="336318"/>
                  <a:pt x="373509" y="265094"/>
                </a:cubicBezTo>
                <a:cubicBezTo>
                  <a:pt x="373509" y="193870"/>
                  <a:pt x="315771" y="136132"/>
                  <a:pt x="244547" y="136132"/>
                </a:cubicBezTo>
                <a:close/>
                <a:moveTo>
                  <a:pt x="88367" y="0"/>
                </a:moveTo>
                <a:lnTo>
                  <a:pt x="2592332" y="0"/>
                </a:lnTo>
                <a:cubicBezTo>
                  <a:pt x="2641136" y="0"/>
                  <a:pt x="2680699" y="39563"/>
                  <a:pt x="2680699" y="88367"/>
                </a:cubicBezTo>
                <a:lnTo>
                  <a:pt x="2680699" y="441822"/>
                </a:lnTo>
                <a:cubicBezTo>
                  <a:pt x="2680699" y="490626"/>
                  <a:pt x="2641136" y="530189"/>
                  <a:pt x="2592332" y="530189"/>
                </a:cubicBezTo>
                <a:lnTo>
                  <a:pt x="88367" y="530189"/>
                </a:lnTo>
                <a:cubicBezTo>
                  <a:pt x="39563" y="530189"/>
                  <a:pt x="0" y="490626"/>
                  <a:pt x="0" y="441822"/>
                </a:cubicBezTo>
                <a:lnTo>
                  <a:pt x="0" y="88367"/>
                </a:lnTo>
                <a:cubicBezTo>
                  <a:pt x="0" y="39563"/>
                  <a:pt x="39563" y="0"/>
                  <a:pt x="88367" y="0"/>
                </a:cubicBezTo>
                <a:close/>
              </a:path>
            </a:pathLst>
          </a:custGeom>
          <a:gradFill>
            <a:gsLst>
              <a:gs pos="0">
                <a:srgbClr val="92D050"/>
              </a:gs>
              <a:gs pos="100000">
                <a:srgbClr val="00B050"/>
              </a:gs>
            </a:gsLst>
            <a:path path="circle">
              <a:fillToRect l="50000" t="-80000" r="50000" b="180000"/>
            </a:path>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sp>
        <p:nvSpPr>
          <p:cNvPr id="69" name="ïṧḷïḓê-Freeform: Shape 35"/>
          <p:cNvSpPr/>
          <p:nvPr/>
        </p:nvSpPr>
        <p:spPr>
          <a:xfrm rot="565617">
            <a:off x="1830134" y="3436812"/>
            <a:ext cx="3629722" cy="717887"/>
          </a:xfrm>
          <a:custGeom>
            <a:avLst/>
            <a:gdLst>
              <a:gd name="connsiteX0" fmla="*/ 244547 w 2680699"/>
              <a:gd name="connsiteY0" fmla="*/ 136132 h 530189"/>
              <a:gd name="connsiteX1" fmla="*/ 115585 w 2680699"/>
              <a:gd name="connsiteY1" fmla="*/ 265094 h 530189"/>
              <a:gd name="connsiteX2" fmla="*/ 244547 w 2680699"/>
              <a:gd name="connsiteY2" fmla="*/ 394056 h 530189"/>
              <a:gd name="connsiteX3" fmla="*/ 373509 w 2680699"/>
              <a:gd name="connsiteY3" fmla="*/ 265094 h 530189"/>
              <a:gd name="connsiteX4" fmla="*/ 244547 w 2680699"/>
              <a:gd name="connsiteY4" fmla="*/ 136132 h 530189"/>
              <a:gd name="connsiteX5" fmla="*/ 88367 w 2680699"/>
              <a:gd name="connsiteY5" fmla="*/ 0 h 530189"/>
              <a:gd name="connsiteX6" fmla="*/ 2592332 w 2680699"/>
              <a:gd name="connsiteY6" fmla="*/ 0 h 530189"/>
              <a:gd name="connsiteX7" fmla="*/ 2680699 w 2680699"/>
              <a:gd name="connsiteY7" fmla="*/ 88367 h 530189"/>
              <a:gd name="connsiteX8" fmla="*/ 2680699 w 2680699"/>
              <a:gd name="connsiteY8" fmla="*/ 441822 h 530189"/>
              <a:gd name="connsiteX9" fmla="*/ 2592332 w 2680699"/>
              <a:gd name="connsiteY9" fmla="*/ 530189 h 530189"/>
              <a:gd name="connsiteX10" fmla="*/ 88367 w 2680699"/>
              <a:gd name="connsiteY10" fmla="*/ 530189 h 530189"/>
              <a:gd name="connsiteX11" fmla="*/ 0 w 2680699"/>
              <a:gd name="connsiteY11" fmla="*/ 441822 h 530189"/>
              <a:gd name="connsiteX12" fmla="*/ 0 w 2680699"/>
              <a:gd name="connsiteY12" fmla="*/ 88367 h 530189"/>
              <a:gd name="connsiteX13" fmla="*/ 88367 w 2680699"/>
              <a:gd name="connsiteY13" fmla="*/ 0 h 530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80699" h="530189">
                <a:moveTo>
                  <a:pt x="244547" y="136132"/>
                </a:moveTo>
                <a:cubicBezTo>
                  <a:pt x="173323" y="136132"/>
                  <a:pt x="115585" y="193870"/>
                  <a:pt x="115585" y="265094"/>
                </a:cubicBezTo>
                <a:cubicBezTo>
                  <a:pt x="115585" y="336318"/>
                  <a:pt x="173323" y="394056"/>
                  <a:pt x="244547" y="394056"/>
                </a:cubicBezTo>
                <a:cubicBezTo>
                  <a:pt x="315771" y="394056"/>
                  <a:pt x="373509" y="336318"/>
                  <a:pt x="373509" y="265094"/>
                </a:cubicBezTo>
                <a:cubicBezTo>
                  <a:pt x="373509" y="193870"/>
                  <a:pt x="315771" y="136132"/>
                  <a:pt x="244547" y="136132"/>
                </a:cubicBezTo>
                <a:close/>
                <a:moveTo>
                  <a:pt x="88367" y="0"/>
                </a:moveTo>
                <a:lnTo>
                  <a:pt x="2592332" y="0"/>
                </a:lnTo>
                <a:cubicBezTo>
                  <a:pt x="2641136" y="0"/>
                  <a:pt x="2680699" y="39563"/>
                  <a:pt x="2680699" y="88367"/>
                </a:cubicBezTo>
                <a:lnTo>
                  <a:pt x="2680699" y="441822"/>
                </a:lnTo>
                <a:cubicBezTo>
                  <a:pt x="2680699" y="490626"/>
                  <a:pt x="2641136" y="530189"/>
                  <a:pt x="2592332" y="530189"/>
                </a:cubicBezTo>
                <a:lnTo>
                  <a:pt x="88367" y="530189"/>
                </a:lnTo>
                <a:cubicBezTo>
                  <a:pt x="39563" y="530189"/>
                  <a:pt x="0" y="490626"/>
                  <a:pt x="0" y="441822"/>
                </a:cubicBezTo>
                <a:lnTo>
                  <a:pt x="0" y="88367"/>
                </a:lnTo>
                <a:cubicBezTo>
                  <a:pt x="0" y="39563"/>
                  <a:pt x="39563" y="0"/>
                  <a:pt x="88367" y="0"/>
                </a:cubicBezTo>
                <a:close/>
              </a:path>
            </a:pathLst>
          </a:custGeom>
          <a:gradFill>
            <a:gsLst>
              <a:gs pos="35000">
                <a:srgbClr val="FFC000"/>
              </a:gs>
              <a:gs pos="100000">
                <a:srgbClr val="FFFF00"/>
              </a:gs>
            </a:gsLst>
            <a:path path="circle">
              <a:fillToRect l="50000" t="-80000" r="50000" b="180000"/>
            </a:path>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sp>
        <p:nvSpPr>
          <p:cNvPr id="70" name="ïṧḷïḓê-Freeform: Shape 33"/>
          <p:cNvSpPr/>
          <p:nvPr/>
        </p:nvSpPr>
        <p:spPr>
          <a:xfrm rot="21085328">
            <a:off x="1831329" y="2981638"/>
            <a:ext cx="3629722" cy="717887"/>
          </a:xfrm>
          <a:custGeom>
            <a:avLst/>
            <a:gdLst>
              <a:gd name="connsiteX0" fmla="*/ 244547 w 2680699"/>
              <a:gd name="connsiteY0" fmla="*/ 136132 h 530189"/>
              <a:gd name="connsiteX1" fmla="*/ 115585 w 2680699"/>
              <a:gd name="connsiteY1" fmla="*/ 265094 h 530189"/>
              <a:gd name="connsiteX2" fmla="*/ 244547 w 2680699"/>
              <a:gd name="connsiteY2" fmla="*/ 394056 h 530189"/>
              <a:gd name="connsiteX3" fmla="*/ 373509 w 2680699"/>
              <a:gd name="connsiteY3" fmla="*/ 265094 h 530189"/>
              <a:gd name="connsiteX4" fmla="*/ 244547 w 2680699"/>
              <a:gd name="connsiteY4" fmla="*/ 136132 h 530189"/>
              <a:gd name="connsiteX5" fmla="*/ 88367 w 2680699"/>
              <a:gd name="connsiteY5" fmla="*/ 0 h 530189"/>
              <a:gd name="connsiteX6" fmla="*/ 2592332 w 2680699"/>
              <a:gd name="connsiteY6" fmla="*/ 0 h 530189"/>
              <a:gd name="connsiteX7" fmla="*/ 2680699 w 2680699"/>
              <a:gd name="connsiteY7" fmla="*/ 88367 h 530189"/>
              <a:gd name="connsiteX8" fmla="*/ 2680699 w 2680699"/>
              <a:gd name="connsiteY8" fmla="*/ 441822 h 530189"/>
              <a:gd name="connsiteX9" fmla="*/ 2592332 w 2680699"/>
              <a:gd name="connsiteY9" fmla="*/ 530189 h 530189"/>
              <a:gd name="connsiteX10" fmla="*/ 88367 w 2680699"/>
              <a:gd name="connsiteY10" fmla="*/ 530189 h 530189"/>
              <a:gd name="connsiteX11" fmla="*/ 0 w 2680699"/>
              <a:gd name="connsiteY11" fmla="*/ 441822 h 530189"/>
              <a:gd name="connsiteX12" fmla="*/ 0 w 2680699"/>
              <a:gd name="connsiteY12" fmla="*/ 88367 h 530189"/>
              <a:gd name="connsiteX13" fmla="*/ 88367 w 2680699"/>
              <a:gd name="connsiteY13" fmla="*/ 0 h 530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80699" h="530189">
                <a:moveTo>
                  <a:pt x="244547" y="136132"/>
                </a:moveTo>
                <a:cubicBezTo>
                  <a:pt x="173323" y="136132"/>
                  <a:pt x="115585" y="193870"/>
                  <a:pt x="115585" y="265094"/>
                </a:cubicBezTo>
                <a:cubicBezTo>
                  <a:pt x="115585" y="336318"/>
                  <a:pt x="173323" y="394056"/>
                  <a:pt x="244547" y="394056"/>
                </a:cubicBezTo>
                <a:cubicBezTo>
                  <a:pt x="315771" y="394056"/>
                  <a:pt x="373509" y="336318"/>
                  <a:pt x="373509" y="265094"/>
                </a:cubicBezTo>
                <a:cubicBezTo>
                  <a:pt x="373509" y="193870"/>
                  <a:pt x="315771" y="136132"/>
                  <a:pt x="244547" y="136132"/>
                </a:cubicBezTo>
                <a:close/>
                <a:moveTo>
                  <a:pt x="88367" y="0"/>
                </a:moveTo>
                <a:lnTo>
                  <a:pt x="2592332" y="0"/>
                </a:lnTo>
                <a:cubicBezTo>
                  <a:pt x="2641136" y="0"/>
                  <a:pt x="2680699" y="39563"/>
                  <a:pt x="2680699" y="88367"/>
                </a:cubicBezTo>
                <a:lnTo>
                  <a:pt x="2680699" y="441822"/>
                </a:lnTo>
                <a:cubicBezTo>
                  <a:pt x="2680699" y="490626"/>
                  <a:pt x="2641136" y="530189"/>
                  <a:pt x="2592332" y="530189"/>
                </a:cubicBezTo>
                <a:lnTo>
                  <a:pt x="88367" y="530189"/>
                </a:lnTo>
                <a:cubicBezTo>
                  <a:pt x="39563" y="530189"/>
                  <a:pt x="0" y="490626"/>
                  <a:pt x="0" y="441822"/>
                </a:cubicBezTo>
                <a:lnTo>
                  <a:pt x="0" y="88367"/>
                </a:lnTo>
                <a:cubicBezTo>
                  <a:pt x="0" y="39563"/>
                  <a:pt x="39563" y="0"/>
                  <a:pt x="88367" y="0"/>
                </a:cubicBezTo>
                <a:close/>
              </a:path>
            </a:pathLst>
          </a:custGeom>
          <a:gradFill>
            <a:gsLst>
              <a:gs pos="35000">
                <a:srgbClr val="00B0F0"/>
              </a:gs>
              <a:gs pos="100000">
                <a:srgbClr val="0070C0"/>
              </a:gs>
            </a:gsLst>
            <a:path path="circle">
              <a:fillToRect l="50000" t="-80000" r="50000" b="180000"/>
            </a:path>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sp>
        <p:nvSpPr>
          <p:cNvPr id="71" name="ïṧḷïḓê-Freeform: Shape 34"/>
          <p:cNvSpPr/>
          <p:nvPr/>
        </p:nvSpPr>
        <p:spPr>
          <a:xfrm rot="20079945">
            <a:off x="1712328" y="2565462"/>
            <a:ext cx="3629722" cy="717887"/>
          </a:xfrm>
          <a:custGeom>
            <a:avLst/>
            <a:gdLst>
              <a:gd name="connsiteX0" fmla="*/ 244547 w 2680699"/>
              <a:gd name="connsiteY0" fmla="*/ 136132 h 530189"/>
              <a:gd name="connsiteX1" fmla="*/ 115585 w 2680699"/>
              <a:gd name="connsiteY1" fmla="*/ 265094 h 530189"/>
              <a:gd name="connsiteX2" fmla="*/ 244547 w 2680699"/>
              <a:gd name="connsiteY2" fmla="*/ 394056 h 530189"/>
              <a:gd name="connsiteX3" fmla="*/ 373509 w 2680699"/>
              <a:gd name="connsiteY3" fmla="*/ 265094 h 530189"/>
              <a:gd name="connsiteX4" fmla="*/ 244547 w 2680699"/>
              <a:gd name="connsiteY4" fmla="*/ 136132 h 530189"/>
              <a:gd name="connsiteX5" fmla="*/ 88367 w 2680699"/>
              <a:gd name="connsiteY5" fmla="*/ 0 h 530189"/>
              <a:gd name="connsiteX6" fmla="*/ 2592332 w 2680699"/>
              <a:gd name="connsiteY6" fmla="*/ 0 h 530189"/>
              <a:gd name="connsiteX7" fmla="*/ 2680699 w 2680699"/>
              <a:gd name="connsiteY7" fmla="*/ 88367 h 530189"/>
              <a:gd name="connsiteX8" fmla="*/ 2680699 w 2680699"/>
              <a:gd name="connsiteY8" fmla="*/ 441822 h 530189"/>
              <a:gd name="connsiteX9" fmla="*/ 2592332 w 2680699"/>
              <a:gd name="connsiteY9" fmla="*/ 530189 h 530189"/>
              <a:gd name="connsiteX10" fmla="*/ 88367 w 2680699"/>
              <a:gd name="connsiteY10" fmla="*/ 530189 h 530189"/>
              <a:gd name="connsiteX11" fmla="*/ 0 w 2680699"/>
              <a:gd name="connsiteY11" fmla="*/ 441822 h 530189"/>
              <a:gd name="connsiteX12" fmla="*/ 0 w 2680699"/>
              <a:gd name="connsiteY12" fmla="*/ 88367 h 530189"/>
              <a:gd name="connsiteX13" fmla="*/ 88367 w 2680699"/>
              <a:gd name="connsiteY13" fmla="*/ 0 h 530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80699" h="530189">
                <a:moveTo>
                  <a:pt x="244547" y="136132"/>
                </a:moveTo>
                <a:cubicBezTo>
                  <a:pt x="173323" y="136132"/>
                  <a:pt x="115585" y="193870"/>
                  <a:pt x="115585" y="265094"/>
                </a:cubicBezTo>
                <a:cubicBezTo>
                  <a:pt x="115585" y="336318"/>
                  <a:pt x="173323" y="394056"/>
                  <a:pt x="244547" y="394056"/>
                </a:cubicBezTo>
                <a:cubicBezTo>
                  <a:pt x="315771" y="394056"/>
                  <a:pt x="373509" y="336318"/>
                  <a:pt x="373509" y="265094"/>
                </a:cubicBezTo>
                <a:cubicBezTo>
                  <a:pt x="373509" y="193870"/>
                  <a:pt x="315771" y="136132"/>
                  <a:pt x="244547" y="136132"/>
                </a:cubicBezTo>
                <a:close/>
                <a:moveTo>
                  <a:pt x="88367" y="0"/>
                </a:moveTo>
                <a:lnTo>
                  <a:pt x="2592332" y="0"/>
                </a:lnTo>
                <a:cubicBezTo>
                  <a:pt x="2641136" y="0"/>
                  <a:pt x="2680699" y="39563"/>
                  <a:pt x="2680699" y="88367"/>
                </a:cubicBezTo>
                <a:lnTo>
                  <a:pt x="2680699" y="441822"/>
                </a:lnTo>
                <a:cubicBezTo>
                  <a:pt x="2680699" y="490626"/>
                  <a:pt x="2641136" y="530189"/>
                  <a:pt x="2592332" y="530189"/>
                </a:cubicBezTo>
                <a:lnTo>
                  <a:pt x="88367" y="530189"/>
                </a:lnTo>
                <a:cubicBezTo>
                  <a:pt x="39563" y="530189"/>
                  <a:pt x="0" y="490626"/>
                  <a:pt x="0" y="441822"/>
                </a:cubicBezTo>
                <a:lnTo>
                  <a:pt x="0" y="88367"/>
                </a:lnTo>
                <a:cubicBezTo>
                  <a:pt x="0" y="39563"/>
                  <a:pt x="39563" y="0"/>
                  <a:pt x="88367" y="0"/>
                </a:cubicBezTo>
                <a:close/>
              </a:path>
            </a:pathLst>
          </a:custGeom>
          <a:gradFill>
            <a:gsLst>
              <a:gs pos="0">
                <a:schemeClr val="accent3">
                  <a:lumMod val="40000"/>
                  <a:lumOff val="60000"/>
                </a:schemeClr>
              </a:gs>
              <a:gs pos="35000">
                <a:schemeClr val="accent1">
                  <a:lumMod val="60000"/>
                  <a:lumOff val="40000"/>
                </a:schemeClr>
              </a:gs>
              <a:gs pos="100000">
                <a:schemeClr val="accent4">
                  <a:lumMod val="100000"/>
                </a:schemeClr>
              </a:gs>
            </a:gsLst>
            <a:path path="circle">
              <a:fillToRect l="50000" t="-80000" r="50000" b="180000"/>
            </a:path>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solidFill>
                <a:schemeClr val="accent1">
                  <a:lumMod val="60000"/>
                  <a:lumOff val="40000"/>
                </a:schemeClr>
              </a:solidFill>
            </a:endParaRPr>
          </a:p>
        </p:txBody>
      </p:sp>
      <p:sp>
        <p:nvSpPr>
          <p:cNvPr id="72" name="ïṧḷïḓê-Rectangle 54"/>
          <p:cNvSpPr/>
          <p:nvPr/>
        </p:nvSpPr>
        <p:spPr>
          <a:xfrm rot="19939097">
            <a:off x="3594444" y="2484595"/>
            <a:ext cx="1261884" cy="307777"/>
          </a:xfrm>
          <a:prstGeom prst="rect">
            <a:avLst/>
          </a:prstGeom>
        </p:spPr>
        <p:txBody>
          <a:bodyPr wrap="none">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400" b="1" dirty="0" smtClean="0">
                <a:solidFill>
                  <a:schemeClr val="bg1"/>
                </a:solidFill>
              </a:rPr>
              <a:t>对社会的贡献</a:t>
            </a:r>
            <a:endParaRPr lang="zh-CN" altLang="en-US" sz="1400" b="1" dirty="0">
              <a:solidFill>
                <a:schemeClr val="bg1"/>
              </a:solidFill>
            </a:endParaRPr>
          </a:p>
        </p:txBody>
      </p:sp>
      <p:sp>
        <p:nvSpPr>
          <p:cNvPr id="73" name="ïṧḷïḓê-Rectangle 55"/>
          <p:cNvSpPr/>
          <p:nvPr/>
        </p:nvSpPr>
        <p:spPr>
          <a:xfrm rot="21051736">
            <a:off x="3971246" y="3086684"/>
            <a:ext cx="1261884" cy="307777"/>
          </a:xfrm>
          <a:prstGeom prst="rect">
            <a:avLst/>
          </a:prstGeom>
        </p:spPr>
        <p:txBody>
          <a:bodyPr wrap="none">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400" b="1" dirty="0">
                <a:solidFill>
                  <a:schemeClr val="bg1"/>
                </a:solidFill>
              </a:rPr>
              <a:t>对</a:t>
            </a:r>
            <a:r>
              <a:rPr lang="zh-CN" altLang="en-US" sz="1400" b="1" dirty="0" smtClean="0">
                <a:solidFill>
                  <a:schemeClr val="bg1"/>
                </a:solidFill>
              </a:rPr>
              <a:t>组织的贡献</a:t>
            </a:r>
            <a:endParaRPr lang="zh-CN" altLang="en-US" sz="1400" b="1" dirty="0">
              <a:solidFill>
                <a:schemeClr val="bg1"/>
              </a:solidFill>
            </a:endParaRPr>
          </a:p>
        </p:txBody>
      </p:sp>
      <p:sp>
        <p:nvSpPr>
          <p:cNvPr id="74" name="ïṧḷïḓê-Rectangle 56"/>
          <p:cNvSpPr/>
          <p:nvPr/>
        </p:nvSpPr>
        <p:spPr>
          <a:xfrm rot="720999">
            <a:off x="3955332" y="3809477"/>
            <a:ext cx="1261884" cy="307777"/>
          </a:xfrm>
          <a:prstGeom prst="rect">
            <a:avLst/>
          </a:prstGeom>
        </p:spPr>
        <p:txBody>
          <a:bodyPr wrap="none">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400" b="1" dirty="0" smtClean="0">
                <a:solidFill>
                  <a:schemeClr val="bg1"/>
                </a:solidFill>
              </a:rPr>
              <a:t>对个人的贡献</a:t>
            </a:r>
            <a:endParaRPr lang="zh-CN" altLang="en-US" sz="1400" b="1" dirty="0">
              <a:solidFill>
                <a:schemeClr val="bg1"/>
              </a:solidFill>
            </a:endParaRPr>
          </a:p>
        </p:txBody>
      </p:sp>
      <p:sp>
        <p:nvSpPr>
          <p:cNvPr id="75" name="îṣļîḑé-Rectangle 57"/>
          <p:cNvSpPr/>
          <p:nvPr/>
        </p:nvSpPr>
        <p:spPr>
          <a:xfrm rot="1764474">
            <a:off x="3665677" y="4540801"/>
            <a:ext cx="1261884" cy="307777"/>
          </a:xfrm>
          <a:prstGeom prst="rect">
            <a:avLst/>
          </a:prstGeom>
        </p:spPr>
        <p:txBody>
          <a:bodyPr wrap="none">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400" b="1" dirty="0" smtClean="0">
                <a:solidFill>
                  <a:schemeClr val="bg1"/>
                </a:solidFill>
              </a:rPr>
              <a:t>对国家的贡献</a:t>
            </a:r>
            <a:endParaRPr lang="zh-CN" altLang="en-US" sz="1400" b="1" dirty="0">
              <a:solidFill>
                <a:schemeClr val="bg1"/>
              </a:solidFill>
            </a:endParaRPr>
          </a:p>
        </p:txBody>
      </p:sp>
      <p:sp>
        <p:nvSpPr>
          <p:cNvPr id="34" name="五边形 33"/>
          <p:cNvSpPr/>
          <p:nvPr/>
        </p:nvSpPr>
        <p:spPr>
          <a:xfrm>
            <a:off x="-176646" y="421778"/>
            <a:ext cx="3123045" cy="748145"/>
          </a:xfrm>
          <a:prstGeom prst="homePlate">
            <a:avLst/>
          </a:prstGeom>
          <a:solidFill>
            <a:schemeClr val="accent1">
              <a:lumMod val="60000"/>
              <a:lumOff val="40000"/>
            </a:schemeClr>
          </a:solidFill>
          <a:ln>
            <a:noFill/>
          </a:ln>
          <a:effectLst>
            <a:outerShdw blurRad="50800" dist="88900" dir="2700000" algn="tl" rotWithShape="0">
              <a:schemeClr val="accent1">
                <a:lumMod val="20000"/>
                <a:lumOff val="8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smtClean="0">
                <a:solidFill>
                  <a:schemeClr val="bg1"/>
                </a:solidFill>
                <a:latin typeface="汉仪润圆-75W" panose="00020600040101010101" pitchFamily="18" charset="-122"/>
                <a:ea typeface="汉仪润圆-75W" panose="00020600040101010101" pitchFamily="18" charset="-122"/>
              </a:rPr>
              <a:t>志愿服务的价值</a:t>
            </a:r>
            <a:endParaRPr lang="zh-CN" altLang="en-US" sz="2400" dirty="0">
              <a:solidFill>
                <a:schemeClr val="bg1"/>
              </a:solidFill>
              <a:latin typeface="汉仪润圆-75W" panose="00020600040101010101" pitchFamily="18" charset="-122"/>
              <a:ea typeface="汉仪润圆-75W" panose="00020600040101010101" pitchFamily="18" charset="-122"/>
            </a:endParaRPr>
          </a:p>
        </p:txBody>
      </p:sp>
      <p:sp>
        <p:nvSpPr>
          <p:cNvPr id="92" name="îṣļîḑé-Oval 40"/>
          <p:cNvSpPr/>
          <p:nvPr/>
        </p:nvSpPr>
        <p:spPr>
          <a:xfrm>
            <a:off x="6838045" y="1931346"/>
            <a:ext cx="791019" cy="791019"/>
          </a:xfrm>
          <a:prstGeom prst="ellipse">
            <a:avLst/>
          </a:prstGeom>
          <a:gradFill>
            <a:gsLst>
              <a:gs pos="100000">
                <a:schemeClr val="accent1">
                  <a:lumMod val="60000"/>
                  <a:lumOff val="40000"/>
                </a:schemeClr>
              </a:gs>
              <a:gs pos="0">
                <a:schemeClr val="accent4">
                  <a:lumMod val="60000"/>
                  <a:lumOff val="40000"/>
                </a:schemeClr>
              </a:gs>
            </a:gsLst>
            <a:path path="circle">
              <a:fillToRect l="50000" t="-80000" r="50000" b="18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sp>
        <p:nvSpPr>
          <p:cNvPr id="77" name="îṣļîḑé-TextBox 30"/>
          <p:cNvSpPr txBox="1">
            <a:spLocks/>
          </p:cNvSpPr>
          <p:nvPr/>
        </p:nvSpPr>
        <p:spPr bwMode="auto">
          <a:xfrm>
            <a:off x="7629064" y="1996506"/>
            <a:ext cx="2681259" cy="556179"/>
          </a:xfrm>
          <a:prstGeom prst="rect">
            <a:avLst/>
          </a:prstGeom>
          <a:noFill/>
          <a:extLst/>
        </p:spPr>
        <p:txBody>
          <a:bodyPr wrap="square" lIns="360000" tIns="46800" rIns="90000" bIns="4680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000" dirty="0">
                <a:solidFill>
                  <a:schemeClr val="tx1">
                    <a:lumMod val="85000"/>
                    <a:lumOff val="15000"/>
                  </a:schemeClr>
                </a:solidFill>
                <a:latin typeface="汉仪劲楷简" panose="00020600040101010101" pitchFamily="18" charset="-122"/>
                <a:ea typeface="汉仪劲楷简" panose="00020600040101010101" pitchFamily="18" charset="-122"/>
              </a:rPr>
              <a:t>有助于建立一个关怀、互助、信任、具有奉献精神的社会，并充分利用社会的人力资源。</a:t>
            </a:r>
          </a:p>
        </p:txBody>
      </p:sp>
      <p:grpSp>
        <p:nvGrpSpPr>
          <p:cNvPr id="78" name="Group 7"/>
          <p:cNvGrpSpPr/>
          <p:nvPr/>
        </p:nvGrpSpPr>
        <p:grpSpPr>
          <a:xfrm>
            <a:off x="6838045" y="2846010"/>
            <a:ext cx="791019" cy="791019"/>
            <a:chOff x="7273474" y="2831496"/>
            <a:chExt cx="791019" cy="791019"/>
          </a:xfrm>
        </p:grpSpPr>
        <p:sp>
          <p:nvSpPr>
            <p:cNvPr id="90" name="îṣļîḑé-Oval 44"/>
            <p:cNvSpPr/>
            <p:nvPr/>
          </p:nvSpPr>
          <p:spPr>
            <a:xfrm>
              <a:off x="7273474" y="2831496"/>
              <a:ext cx="791019" cy="791019"/>
            </a:xfrm>
            <a:prstGeom prst="ellipse">
              <a:avLst/>
            </a:prstGeom>
            <a:gradFill>
              <a:gsLst>
                <a:gs pos="49000">
                  <a:srgbClr val="00B0F0"/>
                </a:gs>
                <a:gs pos="100000">
                  <a:srgbClr val="0070C0"/>
                </a:gs>
              </a:gsLst>
              <a:path path="circle">
                <a:fillToRect l="50000" t="-80000" r="50000" b="18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sp>
          <p:nvSpPr>
            <p:cNvPr id="91" name="îṣļîḑé-Freeform: Shape 66"/>
            <p:cNvSpPr>
              <a:spLocks/>
            </p:cNvSpPr>
            <p:nvPr/>
          </p:nvSpPr>
          <p:spPr bwMode="auto">
            <a:xfrm>
              <a:off x="7484126" y="3042430"/>
              <a:ext cx="369717" cy="369153"/>
            </a:xfrm>
            <a:custGeom>
              <a:avLst/>
              <a:gdLst>
                <a:gd name="connsiteX0" fmla="*/ 293662 w 607577"/>
                <a:gd name="connsiteY0" fmla="*/ 546035 h 606651"/>
                <a:gd name="connsiteX1" fmla="*/ 313914 w 607577"/>
                <a:gd name="connsiteY1" fmla="*/ 546035 h 606651"/>
                <a:gd name="connsiteX2" fmla="*/ 313914 w 607577"/>
                <a:gd name="connsiteY2" fmla="*/ 606651 h 606651"/>
                <a:gd name="connsiteX3" fmla="*/ 293662 w 607577"/>
                <a:gd name="connsiteY3" fmla="*/ 606651 h 606651"/>
                <a:gd name="connsiteX4" fmla="*/ 460196 w 607577"/>
                <a:gd name="connsiteY4" fmla="*/ 435933 h 606651"/>
                <a:gd name="connsiteX5" fmla="*/ 452187 w 607577"/>
                <a:gd name="connsiteY5" fmla="*/ 440732 h 606651"/>
                <a:gd name="connsiteX6" fmla="*/ 432697 w 607577"/>
                <a:gd name="connsiteY6" fmla="*/ 458328 h 606651"/>
                <a:gd name="connsiteX7" fmla="*/ 435367 w 607577"/>
                <a:gd name="connsiteY7" fmla="*/ 460816 h 606651"/>
                <a:gd name="connsiteX8" fmla="*/ 445512 w 607577"/>
                <a:gd name="connsiteY8" fmla="*/ 483478 h 606651"/>
                <a:gd name="connsiteX9" fmla="*/ 441508 w 607577"/>
                <a:gd name="connsiteY9" fmla="*/ 499208 h 606651"/>
                <a:gd name="connsiteX10" fmla="*/ 436257 w 607577"/>
                <a:gd name="connsiteY10" fmla="*/ 506406 h 606651"/>
                <a:gd name="connsiteX11" fmla="*/ 431629 w 607577"/>
                <a:gd name="connsiteY11" fmla="*/ 510228 h 606651"/>
                <a:gd name="connsiteX12" fmla="*/ 429938 w 607577"/>
                <a:gd name="connsiteY12" fmla="*/ 511205 h 606651"/>
                <a:gd name="connsiteX13" fmla="*/ 426468 w 607577"/>
                <a:gd name="connsiteY13" fmla="*/ 513072 h 606651"/>
                <a:gd name="connsiteX14" fmla="*/ 424243 w 607577"/>
                <a:gd name="connsiteY14" fmla="*/ 513871 h 606651"/>
                <a:gd name="connsiteX15" fmla="*/ 420950 w 607577"/>
                <a:gd name="connsiteY15" fmla="*/ 514849 h 606651"/>
                <a:gd name="connsiteX16" fmla="*/ 418547 w 607577"/>
                <a:gd name="connsiteY16" fmla="*/ 515205 h 606651"/>
                <a:gd name="connsiteX17" fmla="*/ 415343 w 607577"/>
                <a:gd name="connsiteY17" fmla="*/ 515649 h 606651"/>
                <a:gd name="connsiteX18" fmla="*/ 412762 w 607577"/>
                <a:gd name="connsiteY18" fmla="*/ 515560 h 606651"/>
                <a:gd name="connsiteX19" fmla="*/ 409559 w 607577"/>
                <a:gd name="connsiteY19" fmla="*/ 515382 h 606651"/>
                <a:gd name="connsiteX20" fmla="*/ 407067 w 607577"/>
                <a:gd name="connsiteY20" fmla="*/ 514849 h 606651"/>
                <a:gd name="connsiteX21" fmla="*/ 403952 w 607577"/>
                <a:gd name="connsiteY21" fmla="*/ 514049 h 606651"/>
                <a:gd name="connsiteX22" fmla="*/ 401549 w 607577"/>
                <a:gd name="connsiteY22" fmla="*/ 513161 h 606651"/>
                <a:gd name="connsiteX23" fmla="*/ 398612 w 607577"/>
                <a:gd name="connsiteY23" fmla="*/ 511739 h 606651"/>
                <a:gd name="connsiteX24" fmla="*/ 396298 w 607577"/>
                <a:gd name="connsiteY24" fmla="*/ 510317 h 606651"/>
                <a:gd name="connsiteX25" fmla="*/ 394875 w 607577"/>
                <a:gd name="connsiteY25" fmla="*/ 509428 h 606651"/>
                <a:gd name="connsiteX26" fmla="*/ 394875 w 607577"/>
                <a:gd name="connsiteY26" fmla="*/ 586478 h 606651"/>
                <a:gd name="connsiteX27" fmla="*/ 435456 w 607577"/>
                <a:gd name="connsiteY27" fmla="*/ 586478 h 606651"/>
                <a:gd name="connsiteX28" fmla="*/ 435456 w 607577"/>
                <a:gd name="connsiteY28" fmla="*/ 535911 h 606651"/>
                <a:gd name="connsiteX29" fmla="*/ 445512 w 607577"/>
                <a:gd name="connsiteY29" fmla="*/ 525780 h 606651"/>
                <a:gd name="connsiteX30" fmla="*/ 486005 w 607577"/>
                <a:gd name="connsiteY30" fmla="*/ 525780 h 606651"/>
                <a:gd name="connsiteX31" fmla="*/ 496150 w 607577"/>
                <a:gd name="connsiteY31" fmla="*/ 535911 h 606651"/>
                <a:gd name="connsiteX32" fmla="*/ 496150 w 607577"/>
                <a:gd name="connsiteY32" fmla="*/ 586478 h 606651"/>
                <a:gd name="connsiteX33" fmla="*/ 536643 w 607577"/>
                <a:gd name="connsiteY33" fmla="*/ 586478 h 606651"/>
                <a:gd name="connsiteX34" fmla="*/ 536643 w 607577"/>
                <a:gd name="connsiteY34" fmla="*/ 492454 h 606651"/>
                <a:gd name="connsiteX35" fmla="*/ 480131 w 607577"/>
                <a:gd name="connsiteY35" fmla="*/ 440643 h 606651"/>
                <a:gd name="connsiteX36" fmla="*/ 479330 w 607577"/>
                <a:gd name="connsiteY36" fmla="*/ 440110 h 606651"/>
                <a:gd name="connsiteX37" fmla="*/ 460196 w 607577"/>
                <a:gd name="connsiteY37" fmla="*/ 435933 h 606651"/>
                <a:gd name="connsiteX38" fmla="*/ 138837 w 607577"/>
                <a:gd name="connsiteY38" fmla="*/ 435133 h 606651"/>
                <a:gd name="connsiteX39" fmla="*/ 138570 w 607577"/>
                <a:gd name="connsiteY39" fmla="*/ 435222 h 606651"/>
                <a:gd name="connsiteX40" fmla="*/ 137769 w 607577"/>
                <a:gd name="connsiteY40" fmla="*/ 435489 h 606651"/>
                <a:gd name="connsiteX41" fmla="*/ 128158 w 607577"/>
                <a:gd name="connsiteY41" fmla="*/ 440732 h 606651"/>
                <a:gd name="connsiteX42" fmla="*/ 70934 w 607577"/>
                <a:gd name="connsiteY42" fmla="*/ 492276 h 606651"/>
                <a:gd name="connsiteX43" fmla="*/ 70934 w 607577"/>
                <a:gd name="connsiteY43" fmla="*/ 586478 h 606651"/>
                <a:gd name="connsiteX44" fmla="*/ 111427 w 607577"/>
                <a:gd name="connsiteY44" fmla="*/ 586478 h 606651"/>
                <a:gd name="connsiteX45" fmla="*/ 111427 w 607577"/>
                <a:gd name="connsiteY45" fmla="*/ 535911 h 606651"/>
                <a:gd name="connsiteX46" fmla="*/ 121483 w 607577"/>
                <a:gd name="connsiteY46" fmla="*/ 525780 h 606651"/>
                <a:gd name="connsiteX47" fmla="*/ 162065 w 607577"/>
                <a:gd name="connsiteY47" fmla="*/ 525780 h 606651"/>
                <a:gd name="connsiteX48" fmla="*/ 172121 w 607577"/>
                <a:gd name="connsiteY48" fmla="*/ 535911 h 606651"/>
                <a:gd name="connsiteX49" fmla="*/ 172121 w 607577"/>
                <a:gd name="connsiteY49" fmla="*/ 586478 h 606651"/>
                <a:gd name="connsiteX50" fmla="*/ 212614 w 607577"/>
                <a:gd name="connsiteY50" fmla="*/ 586478 h 606651"/>
                <a:gd name="connsiteX51" fmla="*/ 212614 w 607577"/>
                <a:gd name="connsiteY51" fmla="*/ 509428 h 606651"/>
                <a:gd name="connsiteX52" fmla="*/ 211457 w 607577"/>
                <a:gd name="connsiteY52" fmla="*/ 510139 h 606651"/>
                <a:gd name="connsiteX53" fmla="*/ 208876 w 607577"/>
                <a:gd name="connsiteY53" fmla="*/ 511739 h 606651"/>
                <a:gd name="connsiteX54" fmla="*/ 206384 w 607577"/>
                <a:gd name="connsiteY54" fmla="*/ 512983 h 606651"/>
                <a:gd name="connsiteX55" fmla="*/ 203626 w 607577"/>
                <a:gd name="connsiteY55" fmla="*/ 514049 h 606651"/>
                <a:gd name="connsiteX56" fmla="*/ 201045 w 607577"/>
                <a:gd name="connsiteY56" fmla="*/ 514760 h 606651"/>
                <a:gd name="connsiteX57" fmla="*/ 198197 w 607577"/>
                <a:gd name="connsiteY57" fmla="*/ 515293 h 606651"/>
                <a:gd name="connsiteX58" fmla="*/ 195349 w 607577"/>
                <a:gd name="connsiteY58" fmla="*/ 515560 h 606651"/>
                <a:gd name="connsiteX59" fmla="*/ 193747 w 607577"/>
                <a:gd name="connsiteY59" fmla="*/ 515738 h 606651"/>
                <a:gd name="connsiteX60" fmla="*/ 192679 w 607577"/>
                <a:gd name="connsiteY60" fmla="*/ 515649 h 606651"/>
                <a:gd name="connsiteX61" fmla="*/ 189297 w 607577"/>
                <a:gd name="connsiteY61" fmla="*/ 515293 h 606651"/>
                <a:gd name="connsiteX62" fmla="*/ 186984 w 607577"/>
                <a:gd name="connsiteY62" fmla="*/ 514938 h 606651"/>
                <a:gd name="connsiteX63" fmla="*/ 183513 w 607577"/>
                <a:gd name="connsiteY63" fmla="*/ 513871 h 606651"/>
                <a:gd name="connsiteX64" fmla="*/ 181376 w 607577"/>
                <a:gd name="connsiteY64" fmla="*/ 513161 h 606651"/>
                <a:gd name="connsiteX65" fmla="*/ 177728 w 607577"/>
                <a:gd name="connsiteY65" fmla="*/ 511294 h 606651"/>
                <a:gd name="connsiteX66" fmla="*/ 176037 w 607577"/>
                <a:gd name="connsiteY66" fmla="*/ 510317 h 606651"/>
                <a:gd name="connsiteX67" fmla="*/ 171320 w 607577"/>
                <a:gd name="connsiteY67" fmla="*/ 506406 h 606651"/>
                <a:gd name="connsiteX68" fmla="*/ 167226 w 607577"/>
                <a:gd name="connsiteY68" fmla="*/ 501430 h 606651"/>
                <a:gd name="connsiteX69" fmla="*/ 161976 w 607577"/>
                <a:gd name="connsiteY69" fmla="*/ 483478 h 606651"/>
                <a:gd name="connsiteX70" fmla="*/ 172121 w 607577"/>
                <a:gd name="connsiteY70" fmla="*/ 460905 h 606651"/>
                <a:gd name="connsiteX71" fmla="*/ 172121 w 607577"/>
                <a:gd name="connsiteY71" fmla="*/ 460816 h 606651"/>
                <a:gd name="connsiteX72" fmla="*/ 175147 w 607577"/>
                <a:gd name="connsiteY72" fmla="*/ 458061 h 606651"/>
                <a:gd name="connsiteX73" fmla="*/ 156458 w 607577"/>
                <a:gd name="connsiteY73" fmla="*/ 440999 h 606651"/>
                <a:gd name="connsiteX74" fmla="*/ 156191 w 607577"/>
                <a:gd name="connsiteY74" fmla="*/ 440732 h 606651"/>
                <a:gd name="connsiteX75" fmla="*/ 138837 w 607577"/>
                <a:gd name="connsiteY75" fmla="*/ 435133 h 606651"/>
                <a:gd name="connsiteX76" fmla="*/ 304189 w 607577"/>
                <a:gd name="connsiteY76" fmla="*/ 384300 h 606651"/>
                <a:gd name="connsiteX77" fmla="*/ 272863 w 607577"/>
                <a:gd name="connsiteY77" fmla="*/ 396564 h 606651"/>
                <a:gd name="connsiteX78" fmla="*/ 272774 w 607577"/>
                <a:gd name="connsiteY78" fmla="*/ 396653 h 606651"/>
                <a:gd name="connsiteX79" fmla="*/ 229790 w 607577"/>
                <a:gd name="connsiteY79" fmla="*/ 435666 h 606651"/>
                <a:gd name="connsiteX80" fmla="*/ 229790 w 607577"/>
                <a:gd name="connsiteY80" fmla="*/ 435755 h 606651"/>
                <a:gd name="connsiteX81" fmla="*/ 200333 w 607577"/>
                <a:gd name="connsiteY81" fmla="*/ 462505 h 606651"/>
                <a:gd name="connsiteX82" fmla="*/ 185827 w 607577"/>
                <a:gd name="connsiteY82" fmla="*/ 475746 h 606651"/>
                <a:gd name="connsiteX83" fmla="*/ 182267 w 607577"/>
                <a:gd name="connsiteY83" fmla="*/ 483834 h 606651"/>
                <a:gd name="connsiteX84" fmla="*/ 185649 w 607577"/>
                <a:gd name="connsiteY84" fmla="*/ 492098 h 606651"/>
                <a:gd name="connsiteX85" fmla="*/ 201401 w 607577"/>
                <a:gd name="connsiteY85" fmla="*/ 492454 h 606651"/>
                <a:gd name="connsiteX86" fmla="*/ 201579 w 607577"/>
                <a:gd name="connsiteY86" fmla="*/ 492365 h 606651"/>
                <a:gd name="connsiteX87" fmla="*/ 215551 w 607577"/>
                <a:gd name="connsiteY87" fmla="*/ 479923 h 606651"/>
                <a:gd name="connsiteX88" fmla="*/ 276601 w 607577"/>
                <a:gd name="connsiteY88" fmla="*/ 425713 h 606651"/>
                <a:gd name="connsiteX89" fmla="*/ 331777 w 607577"/>
                <a:gd name="connsiteY89" fmla="*/ 425713 h 606651"/>
                <a:gd name="connsiteX90" fmla="*/ 392027 w 607577"/>
                <a:gd name="connsiteY90" fmla="*/ 479834 h 606651"/>
                <a:gd name="connsiteX91" fmla="*/ 406088 w 607577"/>
                <a:gd name="connsiteY91" fmla="*/ 492454 h 606651"/>
                <a:gd name="connsiteX92" fmla="*/ 421929 w 607577"/>
                <a:gd name="connsiteY92" fmla="*/ 492098 h 606651"/>
                <a:gd name="connsiteX93" fmla="*/ 425311 w 607577"/>
                <a:gd name="connsiteY93" fmla="*/ 483834 h 606651"/>
                <a:gd name="connsiteX94" fmla="*/ 421662 w 607577"/>
                <a:gd name="connsiteY94" fmla="*/ 475658 h 606651"/>
                <a:gd name="connsiteX95" fmla="*/ 410805 w 607577"/>
                <a:gd name="connsiteY95" fmla="*/ 465704 h 606651"/>
                <a:gd name="connsiteX96" fmla="*/ 410716 w 607577"/>
                <a:gd name="connsiteY96" fmla="*/ 465704 h 606651"/>
                <a:gd name="connsiteX97" fmla="*/ 335515 w 607577"/>
                <a:gd name="connsiteY97" fmla="*/ 396475 h 606651"/>
                <a:gd name="connsiteX98" fmla="*/ 304189 w 607577"/>
                <a:gd name="connsiteY98" fmla="*/ 384300 h 606651"/>
                <a:gd name="connsiteX99" fmla="*/ 142219 w 607577"/>
                <a:gd name="connsiteY99" fmla="*/ 384300 h 606651"/>
                <a:gd name="connsiteX100" fmla="*/ 110804 w 607577"/>
                <a:gd name="connsiteY100" fmla="*/ 396564 h 606651"/>
                <a:gd name="connsiteX101" fmla="*/ 23856 w 607577"/>
                <a:gd name="connsiteY101" fmla="*/ 475746 h 606651"/>
                <a:gd name="connsiteX102" fmla="*/ 20296 w 607577"/>
                <a:gd name="connsiteY102" fmla="*/ 483834 h 606651"/>
                <a:gd name="connsiteX103" fmla="*/ 23589 w 607577"/>
                <a:gd name="connsiteY103" fmla="*/ 492098 h 606651"/>
                <a:gd name="connsiteX104" fmla="*/ 39430 w 607577"/>
                <a:gd name="connsiteY104" fmla="*/ 492454 h 606651"/>
                <a:gd name="connsiteX105" fmla="*/ 114631 w 607577"/>
                <a:gd name="connsiteY105" fmla="*/ 425713 h 606651"/>
                <a:gd name="connsiteX106" fmla="*/ 169718 w 607577"/>
                <a:gd name="connsiteY106" fmla="*/ 425713 h 606651"/>
                <a:gd name="connsiteX107" fmla="*/ 190365 w 607577"/>
                <a:gd name="connsiteY107" fmla="*/ 444198 h 606651"/>
                <a:gd name="connsiteX108" fmla="*/ 207986 w 607577"/>
                <a:gd name="connsiteY108" fmla="*/ 428201 h 606651"/>
                <a:gd name="connsiteX109" fmla="*/ 173545 w 607577"/>
                <a:gd name="connsiteY109" fmla="*/ 396564 h 606651"/>
                <a:gd name="connsiteX110" fmla="*/ 142219 w 607577"/>
                <a:gd name="connsiteY110" fmla="*/ 384300 h 606651"/>
                <a:gd name="connsiteX111" fmla="*/ 466204 w 607577"/>
                <a:gd name="connsiteY111" fmla="*/ 384289 h 606651"/>
                <a:gd name="connsiteX112" fmla="*/ 434833 w 607577"/>
                <a:gd name="connsiteY112" fmla="*/ 396564 h 606651"/>
                <a:gd name="connsiteX113" fmla="*/ 400036 w 607577"/>
                <a:gd name="connsiteY113" fmla="*/ 428290 h 606651"/>
                <a:gd name="connsiteX114" fmla="*/ 417568 w 607577"/>
                <a:gd name="connsiteY114" fmla="*/ 444464 h 606651"/>
                <a:gd name="connsiteX115" fmla="*/ 438660 w 607577"/>
                <a:gd name="connsiteY115" fmla="*/ 425713 h 606651"/>
                <a:gd name="connsiteX116" fmla="*/ 466159 w 607577"/>
                <a:gd name="connsiteY116" fmla="*/ 414515 h 606651"/>
                <a:gd name="connsiteX117" fmla="*/ 493747 w 607577"/>
                <a:gd name="connsiteY117" fmla="*/ 425713 h 606651"/>
                <a:gd name="connsiteX118" fmla="*/ 568147 w 607577"/>
                <a:gd name="connsiteY118" fmla="*/ 492454 h 606651"/>
                <a:gd name="connsiteX119" fmla="*/ 583899 w 607577"/>
                <a:gd name="connsiteY119" fmla="*/ 492098 h 606651"/>
                <a:gd name="connsiteX120" fmla="*/ 587280 w 607577"/>
                <a:gd name="connsiteY120" fmla="*/ 483834 h 606651"/>
                <a:gd name="connsiteX121" fmla="*/ 583632 w 607577"/>
                <a:gd name="connsiteY121" fmla="*/ 475658 h 606651"/>
                <a:gd name="connsiteX122" fmla="*/ 497574 w 607577"/>
                <a:gd name="connsiteY122" fmla="*/ 396475 h 606651"/>
                <a:gd name="connsiteX123" fmla="*/ 466204 w 607577"/>
                <a:gd name="connsiteY123" fmla="*/ 384289 h 606651"/>
                <a:gd name="connsiteX124" fmla="*/ 142108 w 607577"/>
                <a:gd name="connsiteY124" fmla="*/ 364115 h 606651"/>
                <a:gd name="connsiteX125" fmla="*/ 187251 w 607577"/>
                <a:gd name="connsiteY125" fmla="*/ 381634 h 606651"/>
                <a:gd name="connsiteX126" fmla="*/ 223026 w 607577"/>
                <a:gd name="connsiteY126" fmla="*/ 414515 h 606651"/>
                <a:gd name="connsiteX127" fmla="*/ 259069 w 607577"/>
                <a:gd name="connsiteY127" fmla="*/ 381723 h 606651"/>
                <a:gd name="connsiteX128" fmla="*/ 349220 w 607577"/>
                <a:gd name="connsiteY128" fmla="*/ 381634 h 606651"/>
                <a:gd name="connsiteX129" fmla="*/ 384996 w 607577"/>
                <a:gd name="connsiteY129" fmla="*/ 414515 h 606651"/>
                <a:gd name="connsiteX130" fmla="*/ 421128 w 607577"/>
                <a:gd name="connsiteY130" fmla="*/ 381723 h 606651"/>
                <a:gd name="connsiteX131" fmla="*/ 511279 w 607577"/>
                <a:gd name="connsiteY131" fmla="*/ 381634 h 606651"/>
                <a:gd name="connsiteX132" fmla="*/ 597337 w 607577"/>
                <a:gd name="connsiteY132" fmla="*/ 460816 h 606651"/>
                <a:gd name="connsiteX133" fmla="*/ 597426 w 607577"/>
                <a:gd name="connsiteY133" fmla="*/ 460816 h 606651"/>
                <a:gd name="connsiteX134" fmla="*/ 607571 w 607577"/>
                <a:gd name="connsiteY134" fmla="*/ 483389 h 606651"/>
                <a:gd name="connsiteX135" fmla="*/ 598227 w 607577"/>
                <a:gd name="connsiteY135" fmla="*/ 506406 h 606651"/>
                <a:gd name="connsiteX136" fmla="*/ 575800 w 607577"/>
                <a:gd name="connsiteY136" fmla="*/ 515738 h 606651"/>
                <a:gd name="connsiteX137" fmla="*/ 556933 w 607577"/>
                <a:gd name="connsiteY137" fmla="*/ 509250 h 606651"/>
                <a:gd name="connsiteX138" fmla="*/ 556933 w 607577"/>
                <a:gd name="connsiteY138" fmla="*/ 596609 h 606651"/>
                <a:gd name="connsiteX139" fmla="*/ 546788 w 607577"/>
                <a:gd name="connsiteY139" fmla="*/ 606651 h 606651"/>
                <a:gd name="connsiteX140" fmla="*/ 486005 w 607577"/>
                <a:gd name="connsiteY140" fmla="*/ 606651 h 606651"/>
                <a:gd name="connsiteX141" fmla="*/ 445512 w 607577"/>
                <a:gd name="connsiteY141" fmla="*/ 606651 h 606651"/>
                <a:gd name="connsiteX142" fmla="*/ 384818 w 607577"/>
                <a:gd name="connsiteY142" fmla="*/ 606651 h 606651"/>
                <a:gd name="connsiteX143" fmla="*/ 334180 w 607577"/>
                <a:gd name="connsiteY143" fmla="*/ 606651 h 606651"/>
                <a:gd name="connsiteX144" fmla="*/ 334180 w 607577"/>
                <a:gd name="connsiteY144" fmla="*/ 535911 h 606651"/>
                <a:gd name="connsiteX145" fmla="*/ 324035 w 607577"/>
                <a:gd name="connsiteY145" fmla="*/ 525780 h 606651"/>
                <a:gd name="connsiteX146" fmla="*/ 283542 w 607577"/>
                <a:gd name="connsiteY146" fmla="*/ 525780 h 606651"/>
                <a:gd name="connsiteX147" fmla="*/ 273397 w 607577"/>
                <a:gd name="connsiteY147" fmla="*/ 535911 h 606651"/>
                <a:gd name="connsiteX148" fmla="*/ 273397 w 607577"/>
                <a:gd name="connsiteY148" fmla="*/ 606651 h 606651"/>
                <a:gd name="connsiteX149" fmla="*/ 222759 w 607577"/>
                <a:gd name="connsiteY149" fmla="*/ 606651 h 606651"/>
                <a:gd name="connsiteX150" fmla="*/ 161976 w 607577"/>
                <a:gd name="connsiteY150" fmla="*/ 606651 h 606651"/>
                <a:gd name="connsiteX151" fmla="*/ 121483 w 607577"/>
                <a:gd name="connsiteY151" fmla="*/ 606651 h 606651"/>
                <a:gd name="connsiteX152" fmla="*/ 60789 w 607577"/>
                <a:gd name="connsiteY152" fmla="*/ 606651 h 606651"/>
                <a:gd name="connsiteX153" fmla="*/ 50644 w 607577"/>
                <a:gd name="connsiteY153" fmla="*/ 596609 h 606651"/>
                <a:gd name="connsiteX154" fmla="*/ 50644 w 607577"/>
                <a:gd name="connsiteY154" fmla="*/ 509250 h 606651"/>
                <a:gd name="connsiteX155" fmla="*/ 31777 w 607577"/>
                <a:gd name="connsiteY155" fmla="*/ 515738 h 606651"/>
                <a:gd name="connsiteX156" fmla="*/ 9261 w 607577"/>
                <a:gd name="connsiteY156" fmla="*/ 506406 h 606651"/>
                <a:gd name="connsiteX157" fmla="*/ 6 w 607577"/>
                <a:gd name="connsiteY157" fmla="*/ 483478 h 606651"/>
                <a:gd name="connsiteX158" fmla="*/ 10062 w 607577"/>
                <a:gd name="connsiteY158" fmla="*/ 460905 h 606651"/>
                <a:gd name="connsiteX159" fmla="*/ 97099 w 607577"/>
                <a:gd name="connsiteY159" fmla="*/ 381723 h 606651"/>
                <a:gd name="connsiteX160" fmla="*/ 142108 w 607577"/>
                <a:gd name="connsiteY160" fmla="*/ 364115 h 606651"/>
                <a:gd name="connsiteX161" fmla="*/ 245974 w 607577"/>
                <a:gd name="connsiteY161" fmla="*/ 63640 h 606651"/>
                <a:gd name="connsiteX162" fmla="*/ 245974 w 607577"/>
                <a:gd name="connsiteY162" fmla="*/ 77950 h 606651"/>
                <a:gd name="connsiteX163" fmla="*/ 289502 w 607577"/>
                <a:gd name="connsiteY163" fmla="*/ 121324 h 606651"/>
                <a:gd name="connsiteX164" fmla="*/ 245974 w 607577"/>
                <a:gd name="connsiteY164" fmla="*/ 164787 h 606651"/>
                <a:gd name="connsiteX165" fmla="*/ 245974 w 607577"/>
                <a:gd name="connsiteY165" fmla="*/ 179008 h 606651"/>
                <a:gd name="connsiteX166" fmla="*/ 253185 w 607577"/>
                <a:gd name="connsiteY166" fmla="*/ 182030 h 606651"/>
                <a:gd name="connsiteX167" fmla="*/ 260306 w 607577"/>
                <a:gd name="connsiteY167" fmla="*/ 179008 h 606651"/>
                <a:gd name="connsiteX168" fmla="*/ 303745 w 607577"/>
                <a:gd name="connsiteY168" fmla="*/ 135634 h 606651"/>
                <a:gd name="connsiteX169" fmla="*/ 347273 w 607577"/>
                <a:gd name="connsiteY169" fmla="*/ 179008 h 606651"/>
                <a:gd name="connsiteX170" fmla="*/ 354394 w 607577"/>
                <a:gd name="connsiteY170" fmla="*/ 182030 h 606651"/>
                <a:gd name="connsiteX171" fmla="*/ 361604 w 607577"/>
                <a:gd name="connsiteY171" fmla="*/ 179008 h 606651"/>
                <a:gd name="connsiteX172" fmla="*/ 361604 w 607577"/>
                <a:gd name="connsiteY172" fmla="*/ 164787 h 606651"/>
                <a:gd name="connsiteX173" fmla="*/ 318076 w 607577"/>
                <a:gd name="connsiteY173" fmla="*/ 121324 h 606651"/>
                <a:gd name="connsiteX174" fmla="*/ 361604 w 607577"/>
                <a:gd name="connsiteY174" fmla="*/ 77950 h 606651"/>
                <a:gd name="connsiteX175" fmla="*/ 361604 w 607577"/>
                <a:gd name="connsiteY175" fmla="*/ 63640 h 606651"/>
                <a:gd name="connsiteX176" fmla="*/ 347273 w 607577"/>
                <a:gd name="connsiteY176" fmla="*/ 63640 h 606651"/>
                <a:gd name="connsiteX177" fmla="*/ 303745 w 607577"/>
                <a:gd name="connsiteY177" fmla="*/ 107014 h 606651"/>
                <a:gd name="connsiteX178" fmla="*/ 260306 w 607577"/>
                <a:gd name="connsiteY178" fmla="*/ 63640 h 606651"/>
                <a:gd name="connsiteX179" fmla="*/ 245974 w 607577"/>
                <a:gd name="connsiteY179" fmla="*/ 63640 h 606651"/>
                <a:gd name="connsiteX180" fmla="*/ 303745 w 607577"/>
                <a:gd name="connsiteY180" fmla="*/ 0 h 606651"/>
                <a:gd name="connsiteX181" fmla="*/ 425338 w 607577"/>
                <a:gd name="connsiteY181" fmla="*/ 121324 h 606651"/>
                <a:gd name="connsiteX182" fmla="*/ 400058 w 607577"/>
                <a:gd name="connsiteY182" fmla="*/ 195274 h 606651"/>
                <a:gd name="connsiteX183" fmla="*/ 368547 w 607577"/>
                <a:gd name="connsiteY183" fmla="*/ 242292 h 606651"/>
                <a:gd name="connsiteX184" fmla="*/ 312735 w 607577"/>
                <a:gd name="connsiteY184" fmla="*/ 338373 h 606651"/>
                <a:gd name="connsiteX185" fmla="*/ 303745 w 607577"/>
                <a:gd name="connsiteY185" fmla="*/ 343795 h 606651"/>
                <a:gd name="connsiteX186" fmla="*/ 294843 w 607577"/>
                <a:gd name="connsiteY186" fmla="*/ 338373 h 606651"/>
                <a:gd name="connsiteX187" fmla="*/ 238942 w 607577"/>
                <a:gd name="connsiteY187" fmla="*/ 242292 h 606651"/>
                <a:gd name="connsiteX188" fmla="*/ 207520 w 607577"/>
                <a:gd name="connsiteY188" fmla="*/ 195274 h 606651"/>
                <a:gd name="connsiteX189" fmla="*/ 182240 w 607577"/>
                <a:gd name="connsiteY189" fmla="*/ 121324 h 606651"/>
                <a:gd name="connsiteX190" fmla="*/ 303745 w 607577"/>
                <a:gd name="connsiteY190" fmla="*/ 0 h 606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07577" h="606651">
                  <a:moveTo>
                    <a:pt x="293662" y="546035"/>
                  </a:moveTo>
                  <a:lnTo>
                    <a:pt x="313914" y="546035"/>
                  </a:lnTo>
                  <a:lnTo>
                    <a:pt x="313914" y="606651"/>
                  </a:lnTo>
                  <a:lnTo>
                    <a:pt x="293662" y="606651"/>
                  </a:lnTo>
                  <a:close/>
                  <a:moveTo>
                    <a:pt x="460196" y="435933"/>
                  </a:moveTo>
                  <a:cubicBezTo>
                    <a:pt x="457438" y="436911"/>
                    <a:pt x="454768" y="438421"/>
                    <a:pt x="452187" y="440732"/>
                  </a:cubicBezTo>
                  <a:lnTo>
                    <a:pt x="432697" y="458328"/>
                  </a:lnTo>
                  <a:lnTo>
                    <a:pt x="435367" y="460816"/>
                  </a:lnTo>
                  <a:cubicBezTo>
                    <a:pt x="441775" y="466682"/>
                    <a:pt x="445334" y="474769"/>
                    <a:pt x="445512" y="483478"/>
                  </a:cubicBezTo>
                  <a:cubicBezTo>
                    <a:pt x="445601" y="489077"/>
                    <a:pt x="444177" y="494409"/>
                    <a:pt x="441508" y="499208"/>
                  </a:cubicBezTo>
                  <a:cubicBezTo>
                    <a:pt x="440084" y="501785"/>
                    <a:pt x="438393" y="504274"/>
                    <a:pt x="436257" y="506406"/>
                  </a:cubicBezTo>
                  <a:cubicBezTo>
                    <a:pt x="434833" y="507917"/>
                    <a:pt x="433231" y="509161"/>
                    <a:pt x="431629" y="510228"/>
                  </a:cubicBezTo>
                  <a:cubicBezTo>
                    <a:pt x="431095" y="510583"/>
                    <a:pt x="430472" y="510850"/>
                    <a:pt x="429938" y="511205"/>
                  </a:cubicBezTo>
                  <a:cubicBezTo>
                    <a:pt x="428781" y="511827"/>
                    <a:pt x="427713" y="512538"/>
                    <a:pt x="426468" y="513072"/>
                  </a:cubicBezTo>
                  <a:cubicBezTo>
                    <a:pt x="425756" y="513338"/>
                    <a:pt x="424955" y="513605"/>
                    <a:pt x="424243" y="513871"/>
                  </a:cubicBezTo>
                  <a:cubicBezTo>
                    <a:pt x="423175" y="514227"/>
                    <a:pt x="422107" y="514582"/>
                    <a:pt x="420950" y="514849"/>
                  </a:cubicBezTo>
                  <a:cubicBezTo>
                    <a:pt x="420149" y="515027"/>
                    <a:pt x="419348" y="515116"/>
                    <a:pt x="418547" y="515205"/>
                  </a:cubicBezTo>
                  <a:cubicBezTo>
                    <a:pt x="417479" y="515382"/>
                    <a:pt x="416411" y="515560"/>
                    <a:pt x="415343" y="515649"/>
                  </a:cubicBezTo>
                  <a:cubicBezTo>
                    <a:pt x="414453" y="515649"/>
                    <a:pt x="413652" y="515560"/>
                    <a:pt x="412762" y="515560"/>
                  </a:cubicBezTo>
                  <a:cubicBezTo>
                    <a:pt x="411694" y="515560"/>
                    <a:pt x="410627" y="515471"/>
                    <a:pt x="409559" y="515382"/>
                  </a:cubicBezTo>
                  <a:cubicBezTo>
                    <a:pt x="408758" y="515205"/>
                    <a:pt x="407957" y="515027"/>
                    <a:pt x="407067" y="514849"/>
                  </a:cubicBezTo>
                  <a:cubicBezTo>
                    <a:pt x="406088" y="514671"/>
                    <a:pt x="405020" y="514405"/>
                    <a:pt x="403952" y="514049"/>
                  </a:cubicBezTo>
                  <a:cubicBezTo>
                    <a:pt x="403151" y="513783"/>
                    <a:pt x="402350" y="513427"/>
                    <a:pt x="401549" y="513161"/>
                  </a:cubicBezTo>
                  <a:cubicBezTo>
                    <a:pt x="400570" y="512716"/>
                    <a:pt x="399591" y="512272"/>
                    <a:pt x="398612" y="511739"/>
                  </a:cubicBezTo>
                  <a:cubicBezTo>
                    <a:pt x="397900" y="511294"/>
                    <a:pt x="397099" y="510850"/>
                    <a:pt x="396298" y="510317"/>
                  </a:cubicBezTo>
                  <a:cubicBezTo>
                    <a:pt x="395853" y="510050"/>
                    <a:pt x="395409" y="509783"/>
                    <a:pt x="394875" y="509428"/>
                  </a:cubicBezTo>
                  <a:lnTo>
                    <a:pt x="394875" y="586478"/>
                  </a:lnTo>
                  <a:lnTo>
                    <a:pt x="435456" y="586478"/>
                  </a:lnTo>
                  <a:lnTo>
                    <a:pt x="435456" y="535911"/>
                  </a:lnTo>
                  <a:cubicBezTo>
                    <a:pt x="435456" y="530312"/>
                    <a:pt x="439906" y="525780"/>
                    <a:pt x="445512" y="525780"/>
                  </a:cubicBezTo>
                  <a:lnTo>
                    <a:pt x="486005" y="525780"/>
                  </a:lnTo>
                  <a:cubicBezTo>
                    <a:pt x="491611" y="525780"/>
                    <a:pt x="496150" y="530312"/>
                    <a:pt x="496150" y="535911"/>
                  </a:cubicBezTo>
                  <a:lnTo>
                    <a:pt x="496150" y="586478"/>
                  </a:lnTo>
                  <a:lnTo>
                    <a:pt x="536643" y="586478"/>
                  </a:lnTo>
                  <a:lnTo>
                    <a:pt x="536643" y="492454"/>
                  </a:lnTo>
                  <a:lnTo>
                    <a:pt x="480131" y="440643"/>
                  </a:lnTo>
                  <a:cubicBezTo>
                    <a:pt x="479864" y="440465"/>
                    <a:pt x="479597" y="440288"/>
                    <a:pt x="479330" y="440110"/>
                  </a:cubicBezTo>
                  <a:cubicBezTo>
                    <a:pt x="473457" y="435133"/>
                    <a:pt x="466604" y="433711"/>
                    <a:pt x="460196" y="435933"/>
                  </a:cubicBezTo>
                  <a:close/>
                  <a:moveTo>
                    <a:pt x="138837" y="435133"/>
                  </a:moveTo>
                  <a:cubicBezTo>
                    <a:pt x="138748" y="435222"/>
                    <a:pt x="138659" y="435222"/>
                    <a:pt x="138570" y="435222"/>
                  </a:cubicBezTo>
                  <a:cubicBezTo>
                    <a:pt x="138214" y="435222"/>
                    <a:pt x="138036" y="435400"/>
                    <a:pt x="137769" y="435489"/>
                  </a:cubicBezTo>
                  <a:cubicBezTo>
                    <a:pt x="134387" y="436288"/>
                    <a:pt x="131184" y="437977"/>
                    <a:pt x="128158" y="440732"/>
                  </a:cubicBezTo>
                  <a:lnTo>
                    <a:pt x="70934" y="492276"/>
                  </a:lnTo>
                  <a:lnTo>
                    <a:pt x="70934" y="586478"/>
                  </a:lnTo>
                  <a:lnTo>
                    <a:pt x="111427" y="586478"/>
                  </a:lnTo>
                  <a:lnTo>
                    <a:pt x="111427" y="535911"/>
                  </a:lnTo>
                  <a:cubicBezTo>
                    <a:pt x="111427" y="530312"/>
                    <a:pt x="115876" y="525780"/>
                    <a:pt x="121483" y="525780"/>
                  </a:cubicBezTo>
                  <a:lnTo>
                    <a:pt x="162065" y="525780"/>
                  </a:lnTo>
                  <a:cubicBezTo>
                    <a:pt x="167582" y="525780"/>
                    <a:pt x="172121" y="530312"/>
                    <a:pt x="172121" y="535911"/>
                  </a:cubicBezTo>
                  <a:lnTo>
                    <a:pt x="172121" y="586478"/>
                  </a:lnTo>
                  <a:lnTo>
                    <a:pt x="212614" y="586478"/>
                  </a:lnTo>
                  <a:lnTo>
                    <a:pt x="212614" y="509428"/>
                  </a:lnTo>
                  <a:cubicBezTo>
                    <a:pt x="212258" y="509695"/>
                    <a:pt x="211813" y="509872"/>
                    <a:pt x="211457" y="510139"/>
                  </a:cubicBezTo>
                  <a:cubicBezTo>
                    <a:pt x="210567" y="510761"/>
                    <a:pt x="209766" y="511294"/>
                    <a:pt x="208876" y="511739"/>
                  </a:cubicBezTo>
                  <a:cubicBezTo>
                    <a:pt x="208075" y="512183"/>
                    <a:pt x="207274" y="512627"/>
                    <a:pt x="206384" y="512983"/>
                  </a:cubicBezTo>
                  <a:cubicBezTo>
                    <a:pt x="205494" y="513338"/>
                    <a:pt x="204604" y="513694"/>
                    <a:pt x="203626" y="514049"/>
                  </a:cubicBezTo>
                  <a:cubicBezTo>
                    <a:pt x="202736" y="514316"/>
                    <a:pt x="201846" y="514582"/>
                    <a:pt x="201045" y="514760"/>
                  </a:cubicBezTo>
                  <a:cubicBezTo>
                    <a:pt x="200066" y="515027"/>
                    <a:pt x="199176" y="515205"/>
                    <a:pt x="198197" y="515293"/>
                  </a:cubicBezTo>
                  <a:cubicBezTo>
                    <a:pt x="197307" y="515471"/>
                    <a:pt x="196328" y="515560"/>
                    <a:pt x="195349" y="515560"/>
                  </a:cubicBezTo>
                  <a:cubicBezTo>
                    <a:pt x="194815" y="515560"/>
                    <a:pt x="194281" y="515738"/>
                    <a:pt x="193747" y="515738"/>
                  </a:cubicBezTo>
                  <a:cubicBezTo>
                    <a:pt x="193391" y="515738"/>
                    <a:pt x="193035" y="515649"/>
                    <a:pt x="192679" y="515649"/>
                  </a:cubicBezTo>
                  <a:cubicBezTo>
                    <a:pt x="191611" y="515560"/>
                    <a:pt x="190454" y="515471"/>
                    <a:pt x="189297" y="515293"/>
                  </a:cubicBezTo>
                  <a:cubicBezTo>
                    <a:pt x="188496" y="515205"/>
                    <a:pt x="187695" y="515116"/>
                    <a:pt x="186984" y="514938"/>
                  </a:cubicBezTo>
                  <a:cubicBezTo>
                    <a:pt x="185738" y="514671"/>
                    <a:pt x="184670" y="514316"/>
                    <a:pt x="183513" y="513871"/>
                  </a:cubicBezTo>
                  <a:cubicBezTo>
                    <a:pt x="182801" y="513605"/>
                    <a:pt x="182088" y="513427"/>
                    <a:pt x="181376" y="513161"/>
                  </a:cubicBezTo>
                  <a:cubicBezTo>
                    <a:pt x="180130" y="512627"/>
                    <a:pt x="178974" y="511916"/>
                    <a:pt x="177728" y="511294"/>
                  </a:cubicBezTo>
                  <a:cubicBezTo>
                    <a:pt x="177194" y="510939"/>
                    <a:pt x="176660" y="510672"/>
                    <a:pt x="176037" y="510317"/>
                  </a:cubicBezTo>
                  <a:cubicBezTo>
                    <a:pt x="174435" y="509161"/>
                    <a:pt x="172833" y="507917"/>
                    <a:pt x="171320" y="506406"/>
                  </a:cubicBezTo>
                  <a:cubicBezTo>
                    <a:pt x="169807" y="504896"/>
                    <a:pt x="168383" y="503207"/>
                    <a:pt x="167226" y="501430"/>
                  </a:cubicBezTo>
                  <a:cubicBezTo>
                    <a:pt x="163756" y="496186"/>
                    <a:pt x="161887" y="489966"/>
                    <a:pt x="161976" y="483478"/>
                  </a:cubicBezTo>
                  <a:cubicBezTo>
                    <a:pt x="162154" y="474769"/>
                    <a:pt x="165713" y="466771"/>
                    <a:pt x="172121" y="460905"/>
                  </a:cubicBezTo>
                  <a:lnTo>
                    <a:pt x="172121" y="460816"/>
                  </a:lnTo>
                  <a:lnTo>
                    <a:pt x="175147" y="458061"/>
                  </a:lnTo>
                  <a:lnTo>
                    <a:pt x="156458" y="440999"/>
                  </a:lnTo>
                  <a:lnTo>
                    <a:pt x="156191" y="440732"/>
                  </a:lnTo>
                  <a:cubicBezTo>
                    <a:pt x="150851" y="435933"/>
                    <a:pt x="144800" y="434067"/>
                    <a:pt x="138837" y="435133"/>
                  </a:cubicBezTo>
                  <a:close/>
                  <a:moveTo>
                    <a:pt x="304189" y="384300"/>
                  </a:moveTo>
                  <a:cubicBezTo>
                    <a:pt x="292887" y="384300"/>
                    <a:pt x="281674" y="388388"/>
                    <a:pt x="272863" y="396564"/>
                  </a:cubicBezTo>
                  <a:cubicBezTo>
                    <a:pt x="272774" y="396564"/>
                    <a:pt x="272774" y="396564"/>
                    <a:pt x="272774" y="396653"/>
                  </a:cubicBezTo>
                  <a:lnTo>
                    <a:pt x="229790" y="435666"/>
                  </a:lnTo>
                  <a:cubicBezTo>
                    <a:pt x="229790" y="435755"/>
                    <a:pt x="229790" y="435755"/>
                    <a:pt x="229790" y="435755"/>
                  </a:cubicBezTo>
                  <a:lnTo>
                    <a:pt x="200333" y="462505"/>
                  </a:lnTo>
                  <a:lnTo>
                    <a:pt x="185827" y="475746"/>
                  </a:lnTo>
                  <a:cubicBezTo>
                    <a:pt x="183602" y="477790"/>
                    <a:pt x="182356" y="480723"/>
                    <a:pt x="182267" y="483834"/>
                  </a:cubicBezTo>
                  <a:cubicBezTo>
                    <a:pt x="182177" y="486944"/>
                    <a:pt x="183424" y="489877"/>
                    <a:pt x="185649" y="492098"/>
                  </a:cubicBezTo>
                  <a:cubicBezTo>
                    <a:pt x="189920" y="496453"/>
                    <a:pt x="196862" y="496631"/>
                    <a:pt x="201401" y="492454"/>
                  </a:cubicBezTo>
                  <a:lnTo>
                    <a:pt x="201579" y="492365"/>
                  </a:lnTo>
                  <a:lnTo>
                    <a:pt x="215551" y="479923"/>
                  </a:lnTo>
                  <a:lnTo>
                    <a:pt x="276601" y="425713"/>
                  </a:lnTo>
                  <a:cubicBezTo>
                    <a:pt x="293065" y="410783"/>
                    <a:pt x="315225" y="410694"/>
                    <a:pt x="331777" y="425713"/>
                  </a:cubicBezTo>
                  <a:lnTo>
                    <a:pt x="392027" y="479834"/>
                  </a:lnTo>
                  <a:lnTo>
                    <a:pt x="406088" y="492454"/>
                  </a:lnTo>
                  <a:cubicBezTo>
                    <a:pt x="410627" y="496542"/>
                    <a:pt x="417568" y="496453"/>
                    <a:pt x="421929" y="492098"/>
                  </a:cubicBezTo>
                  <a:cubicBezTo>
                    <a:pt x="424154" y="489877"/>
                    <a:pt x="425311" y="486944"/>
                    <a:pt x="425311" y="483834"/>
                  </a:cubicBezTo>
                  <a:cubicBezTo>
                    <a:pt x="425222" y="480723"/>
                    <a:pt x="423887" y="477790"/>
                    <a:pt x="421662" y="475658"/>
                  </a:cubicBezTo>
                  <a:lnTo>
                    <a:pt x="410805" y="465704"/>
                  </a:lnTo>
                  <a:cubicBezTo>
                    <a:pt x="410805" y="465704"/>
                    <a:pt x="410805" y="465704"/>
                    <a:pt x="410716" y="465704"/>
                  </a:cubicBezTo>
                  <a:lnTo>
                    <a:pt x="335515" y="396475"/>
                  </a:lnTo>
                  <a:cubicBezTo>
                    <a:pt x="326705" y="388388"/>
                    <a:pt x="315492" y="384300"/>
                    <a:pt x="304189" y="384300"/>
                  </a:cubicBezTo>
                  <a:close/>
                  <a:moveTo>
                    <a:pt x="142219" y="384300"/>
                  </a:moveTo>
                  <a:cubicBezTo>
                    <a:pt x="130917" y="384300"/>
                    <a:pt x="119614" y="388388"/>
                    <a:pt x="110804" y="396564"/>
                  </a:cubicBezTo>
                  <a:lnTo>
                    <a:pt x="23856" y="475746"/>
                  </a:lnTo>
                  <a:cubicBezTo>
                    <a:pt x="21631" y="477790"/>
                    <a:pt x="20296" y="480723"/>
                    <a:pt x="20296" y="483834"/>
                  </a:cubicBezTo>
                  <a:cubicBezTo>
                    <a:pt x="20207" y="486944"/>
                    <a:pt x="21364" y="489877"/>
                    <a:pt x="23589" y="492098"/>
                  </a:cubicBezTo>
                  <a:cubicBezTo>
                    <a:pt x="27950" y="496453"/>
                    <a:pt x="34892" y="496631"/>
                    <a:pt x="39430" y="492454"/>
                  </a:cubicBezTo>
                  <a:lnTo>
                    <a:pt x="114631" y="425713"/>
                  </a:lnTo>
                  <a:cubicBezTo>
                    <a:pt x="131006" y="410783"/>
                    <a:pt x="153165" y="410783"/>
                    <a:pt x="169718" y="425713"/>
                  </a:cubicBezTo>
                  <a:lnTo>
                    <a:pt x="190365" y="444198"/>
                  </a:lnTo>
                  <a:lnTo>
                    <a:pt x="207986" y="428201"/>
                  </a:lnTo>
                  <a:lnTo>
                    <a:pt x="173545" y="396564"/>
                  </a:lnTo>
                  <a:cubicBezTo>
                    <a:pt x="164734" y="388388"/>
                    <a:pt x="153432" y="384300"/>
                    <a:pt x="142219" y="384300"/>
                  </a:cubicBezTo>
                  <a:close/>
                  <a:moveTo>
                    <a:pt x="466204" y="384289"/>
                  </a:moveTo>
                  <a:cubicBezTo>
                    <a:pt x="454924" y="384300"/>
                    <a:pt x="443644" y="388388"/>
                    <a:pt x="434833" y="396564"/>
                  </a:cubicBezTo>
                  <a:lnTo>
                    <a:pt x="400036" y="428290"/>
                  </a:lnTo>
                  <a:lnTo>
                    <a:pt x="417568" y="444464"/>
                  </a:lnTo>
                  <a:lnTo>
                    <a:pt x="438660" y="425713"/>
                  </a:lnTo>
                  <a:cubicBezTo>
                    <a:pt x="446847" y="418248"/>
                    <a:pt x="456459" y="414515"/>
                    <a:pt x="466159" y="414515"/>
                  </a:cubicBezTo>
                  <a:cubicBezTo>
                    <a:pt x="475770" y="414515"/>
                    <a:pt x="485471" y="418248"/>
                    <a:pt x="493747" y="425713"/>
                  </a:cubicBezTo>
                  <a:lnTo>
                    <a:pt x="568147" y="492454"/>
                  </a:lnTo>
                  <a:cubicBezTo>
                    <a:pt x="572685" y="496631"/>
                    <a:pt x="579627" y="496453"/>
                    <a:pt x="583899" y="492098"/>
                  </a:cubicBezTo>
                  <a:cubicBezTo>
                    <a:pt x="586124" y="489877"/>
                    <a:pt x="587369" y="486944"/>
                    <a:pt x="587280" y="483834"/>
                  </a:cubicBezTo>
                  <a:cubicBezTo>
                    <a:pt x="587192" y="480723"/>
                    <a:pt x="585946" y="477790"/>
                    <a:pt x="583632" y="475658"/>
                  </a:cubicBezTo>
                  <a:lnTo>
                    <a:pt x="497574" y="396475"/>
                  </a:lnTo>
                  <a:cubicBezTo>
                    <a:pt x="488764" y="388343"/>
                    <a:pt x="477484" y="384278"/>
                    <a:pt x="466204" y="384289"/>
                  </a:cubicBezTo>
                  <a:close/>
                  <a:moveTo>
                    <a:pt x="142108" y="364115"/>
                  </a:moveTo>
                  <a:cubicBezTo>
                    <a:pt x="158327" y="364104"/>
                    <a:pt x="174569" y="369948"/>
                    <a:pt x="187251" y="381634"/>
                  </a:cubicBezTo>
                  <a:lnTo>
                    <a:pt x="223026" y="414515"/>
                  </a:lnTo>
                  <a:lnTo>
                    <a:pt x="259069" y="381723"/>
                  </a:lnTo>
                  <a:cubicBezTo>
                    <a:pt x="284343" y="358261"/>
                    <a:pt x="323946" y="358261"/>
                    <a:pt x="349220" y="381634"/>
                  </a:cubicBezTo>
                  <a:lnTo>
                    <a:pt x="384996" y="414515"/>
                  </a:lnTo>
                  <a:lnTo>
                    <a:pt x="421128" y="381723"/>
                  </a:lnTo>
                  <a:cubicBezTo>
                    <a:pt x="446313" y="358261"/>
                    <a:pt x="485916" y="358261"/>
                    <a:pt x="511279" y="381634"/>
                  </a:cubicBezTo>
                  <a:lnTo>
                    <a:pt x="597337" y="460816"/>
                  </a:lnTo>
                  <a:cubicBezTo>
                    <a:pt x="597337" y="460816"/>
                    <a:pt x="597337" y="460816"/>
                    <a:pt x="597426" y="460816"/>
                  </a:cubicBezTo>
                  <a:cubicBezTo>
                    <a:pt x="603744" y="466682"/>
                    <a:pt x="607393" y="474769"/>
                    <a:pt x="607571" y="483389"/>
                  </a:cubicBezTo>
                  <a:cubicBezTo>
                    <a:pt x="607749" y="492098"/>
                    <a:pt x="604367" y="500274"/>
                    <a:pt x="598227" y="506406"/>
                  </a:cubicBezTo>
                  <a:cubicBezTo>
                    <a:pt x="592086" y="512627"/>
                    <a:pt x="583988" y="515738"/>
                    <a:pt x="575800" y="515738"/>
                  </a:cubicBezTo>
                  <a:cubicBezTo>
                    <a:pt x="569126" y="515738"/>
                    <a:pt x="562540" y="513516"/>
                    <a:pt x="556933" y="509250"/>
                  </a:cubicBezTo>
                  <a:lnTo>
                    <a:pt x="556933" y="596609"/>
                  </a:lnTo>
                  <a:cubicBezTo>
                    <a:pt x="556933" y="602208"/>
                    <a:pt x="552395" y="606651"/>
                    <a:pt x="546788" y="606651"/>
                  </a:cubicBezTo>
                  <a:lnTo>
                    <a:pt x="486005" y="606651"/>
                  </a:lnTo>
                  <a:lnTo>
                    <a:pt x="445512" y="606651"/>
                  </a:lnTo>
                  <a:lnTo>
                    <a:pt x="384818" y="606651"/>
                  </a:lnTo>
                  <a:lnTo>
                    <a:pt x="334180" y="606651"/>
                  </a:lnTo>
                  <a:lnTo>
                    <a:pt x="334180" y="535911"/>
                  </a:lnTo>
                  <a:cubicBezTo>
                    <a:pt x="334180" y="530312"/>
                    <a:pt x="329642" y="525780"/>
                    <a:pt x="324035" y="525780"/>
                  </a:cubicBezTo>
                  <a:lnTo>
                    <a:pt x="283542" y="525780"/>
                  </a:lnTo>
                  <a:cubicBezTo>
                    <a:pt x="277936" y="525780"/>
                    <a:pt x="273397" y="530312"/>
                    <a:pt x="273397" y="535911"/>
                  </a:cubicBezTo>
                  <a:lnTo>
                    <a:pt x="273397" y="606651"/>
                  </a:lnTo>
                  <a:lnTo>
                    <a:pt x="222759" y="606651"/>
                  </a:lnTo>
                  <a:lnTo>
                    <a:pt x="161976" y="606651"/>
                  </a:lnTo>
                  <a:lnTo>
                    <a:pt x="121483" y="606651"/>
                  </a:lnTo>
                  <a:lnTo>
                    <a:pt x="60789" y="606651"/>
                  </a:lnTo>
                  <a:cubicBezTo>
                    <a:pt x="55182" y="606651"/>
                    <a:pt x="50644" y="602208"/>
                    <a:pt x="50644" y="596609"/>
                  </a:cubicBezTo>
                  <a:lnTo>
                    <a:pt x="50644" y="509250"/>
                  </a:lnTo>
                  <a:cubicBezTo>
                    <a:pt x="45037" y="513516"/>
                    <a:pt x="38451" y="515738"/>
                    <a:pt x="31777" y="515738"/>
                  </a:cubicBezTo>
                  <a:cubicBezTo>
                    <a:pt x="23589" y="515738"/>
                    <a:pt x="15491" y="512627"/>
                    <a:pt x="9261" y="506406"/>
                  </a:cubicBezTo>
                  <a:cubicBezTo>
                    <a:pt x="3121" y="500274"/>
                    <a:pt x="-172" y="492098"/>
                    <a:pt x="6" y="483478"/>
                  </a:cubicBezTo>
                  <a:cubicBezTo>
                    <a:pt x="184" y="474769"/>
                    <a:pt x="3744" y="466771"/>
                    <a:pt x="10062" y="460905"/>
                  </a:cubicBezTo>
                  <a:lnTo>
                    <a:pt x="97099" y="381723"/>
                  </a:lnTo>
                  <a:cubicBezTo>
                    <a:pt x="109692" y="369992"/>
                    <a:pt x="125889" y="364127"/>
                    <a:pt x="142108" y="364115"/>
                  </a:cubicBezTo>
                  <a:close/>
                  <a:moveTo>
                    <a:pt x="245974" y="63640"/>
                  </a:moveTo>
                  <a:cubicBezTo>
                    <a:pt x="242058" y="67550"/>
                    <a:pt x="242058" y="73950"/>
                    <a:pt x="245974" y="77950"/>
                  </a:cubicBezTo>
                  <a:lnTo>
                    <a:pt x="289502" y="121324"/>
                  </a:lnTo>
                  <a:lnTo>
                    <a:pt x="245974" y="164787"/>
                  </a:lnTo>
                  <a:cubicBezTo>
                    <a:pt x="242058" y="168698"/>
                    <a:pt x="242058" y="175097"/>
                    <a:pt x="245974" y="179008"/>
                  </a:cubicBezTo>
                  <a:cubicBezTo>
                    <a:pt x="247933" y="181052"/>
                    <a:pt x="250514" y="182030"/>
                    <a:pt x="253185" y="182030"/>
                  </a:cubicBezTo>
                  <a:cubicBezTo>
                    <a:pt x="255766" y="182030"/>
                    <a:pt x="258347" y="181052"/>
                    <a:pt x="260306" y="179008"/>
                  </a:cubicBezTo>
                  <a:lnTo>
                    <a:pt x="303745" y="135634"/>
                  </a:lnTo>
                  <a:lnTo>
                    <a:pt x="347273" y="179008"/>
                  </a:lnTo>
                  <a:cubicBezTo>
                    <a:pt x="349231" y="181052"/>
                    <a:pt x="351812" y="182030"/>
                    <a:pt x="354394" y="182030"/>
                  </a:cubicBezTo>
                  <a:cubicBezTo>
                    <a:pt x="356975" y="182030"/>
                    <a:pt x="359646" y="181052"/>
                    <a:pt x="361604" y="179008"/>
                  </a:cubicBezTo>
                  <a:cubicBezTo>
                    <a:pt x="365521" y="175097"/>
                    <a:pt x="365521" y="168698"/>
                    <a:pt x="361604" y="164787"/>
                  </a:cubicBezTo>
                  <a:lnTo>
                    <a:pt x="318076" y="121324"/>
                  </a:lnTo>
                  <a:lnTo>
                    <a:pt x="361604" y="77950"/>
                  </a:lnTo>
                  <a:cubicBezTo>
                    <a:pt x="365521" y="73950"/>
                    <a:pt x="365521" y="67550"/>
                    <a:pt x="361604" y="63640"/>
                  </a:cubicBezTo>
                  <a:cubicBezTo>
                    <a:pt x="357598" y="59640"/>
                    <a:pt x="351189" y="59640"/>
                    <a:pt x="347273" y="63640"/>
                  </a:cubicBezTo>
                  <a:lnTo>
                    <a:pt x="303745" y="107014"/>
                  </a:lnTo>
                  <a:lnTo>
                    <a:pt x="260306" y="63640"/>
                  </a:lnTo>
                  <a:cubicBezTo>
                    <a:pt x="256300" y="59640"/>
                    <a:pt x="249980" y="59640"/>
                    <a:pt x="245974" y="63640"/>
                  </a:cubicBezTo>
                  <a:close/>
                  <a:moveTo>
                    <a:pt x="303745" y="0"/>
                  </a:moveTo>
                  <a:cubicBezTo>
                    <a:pt x="370772" y="0"/>
                    <a:pt x="425338" y="54485"/>
                    <a:pt x="425338" y="121324"/>
                  </a:cubicBezTo>
                  <a:cubicBezTo>
                    <a:pt x="425338" y="146300"/>
                    <a:pt x="416793" y="171187"/>
                    <a:pt x="400058" y="195274"/>
                  </a:cubicBezTo>
                  <a:cubicBezTo>
                    <a:pt x="389376" y="210650"/>
                    <a:pt x="379051" y="226027"/>
                    <a:pt x="368547" y="242292"/>
                  </a:cubicBezTo>
                  <a:cubicBezTo>
                    <a:pt x="349231" y="272334"/>
                    <a:pt x="330449" y="304687"/>
                    <a:pt x="312735" y="338373"/>
                  </a:cubicBezTo>
                  <a:cubicBezTo>
                    <a:pt x="311044" y="341751"/>
                    <a:pt x="307572" y="343795"/>
                    <a:pt x="303745" y="343795"/>
                  </a:cubicBezTo>
                  <a:cubicBezTo>
                    <a:pt x="300006" y="343795"/>
                    <a:pt x="296535" y="341751"/>
                    <a:pt x="294843" y="338373"/>
                  </a:cubicBezTo>
                  <a:cubicBezTo>
                    <a:pt x="277129" y="304687"/>
                    <a:pt x="258347" y="272334"/>
                    <a:pt x="238942" y="242292"/>
                  </a:cubicBezTo>
                  <a:cubicBezTo>
                    <a:pt x="228350" y="225849"/>
                    <a:pt x="218024" y="210472"/>
                    <a:pt x="207520" y="195274"/>
                  </a:cubicBezTo>
                  <a:cubicBezTo>
                    <a:pt x="190786" y="171187"/>
                    <a:pt x="182240" y="146300"/>
                    <a:pt x="182240" y="121324"/>
                  </a:cubicBezTo>
                  <a:cubicBezTo>
                    <a:pt x="182240" y="54485"/>
                    <a:pt x="236806" y="0"/>
                    <a:pt x="303745" y="0"/>
                  </a:cubicBezTo>
                  <a:close/>
                </a:path>
              </a:pathLst>
            </a:custGeom>
            <a:solidFill>
              <a:schemeClr val="bg1"/>
            </a:solidFill>
            <a:ln w="9525">
              <a:noFill/>
              <a:round/>
              <a:headEnd/>
              <a:tailEnd/>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grpSp>
      <p:sp>
        <p:nvSpPr>
          <p:cNvPr id="79" name="îṣļîḑé-TextBox 31"/>
          <p:cNvSpPr txBox="1">
            <a:spLocks/>
          </p:cNvSpPr>
          <p:nvPr/>
        </p:nvSpPr>
        <p:spPr bwMode="auto">
          <a:xfrm>
            <a:off x="7629063" y="2924406"/>
            <a:ext cx="2681259" cy="556179"/>
          </a:xfrm>
          <a:prstGeom prst="rect">
            <a:avLst/>
          </a:prstGeom>
          <a:noFill/>
          <a:extLst/>
        </p:spPr>
        <p:txBody>
          <a:bodyPr wrap="square" lIns="360000" tIns="46800" rIns="90000" bIns="4680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000" dirty="0">
                <a:solidFill>
                  <a:schemeClr val="tx1">
                    <a:lumMod val="85000"/>
                    <a:lumOff val="15000"/>
                  </a:schemeClr>
                </a:solidFill>
                <a:latin typeface="汉仪劲楷简" panose="00020600040101010101" pitchFamily="18" charset="-122"/>
                <a:ea typeface="汉仪劲楷简" panose="00020600040101010101" pitchFamily="18" charset="-122"/>
              </a:rPr>
              <a:t>有助于改善服务质量；有助于建立良好的组织形象；有助于培养组织的团队精神；有助于组织节约成本（如雅典奥运会节省</a:t>
            </a:r>
            <a:r>
              <a:rPr lang="en-US" altLang="zh-CN" sz="1000" dirty="0">
                <a:solidFill>
                  <a:schemeClr val="tx1">
                    <a:lumMod val="85000"/>
                    <a:lumOff val="15000"/>
                  </a:schemeClr>
                </a:solidFill>
                <a:latin typeface="汉仪劲楷简" panose="00020600040101010101" pitchFamily="18" charset="-122"/>
                <a:ea typeface="汉仪劲楷简" panose="00020600040101010101" pitchFamily="18" charset="-122"/>
              </a:rPr>
              <a:t>1.2</a:t>
            </a:r>
            <a:r>
              <a:rPr lang="zh-CN" altLang="en-US" sz="1000" dirty="0">
                <a:solidFill>
                  <a:schemeClr val="tx1">
                    <a:lumMod val="85000"/>
                    <a:lumOff val="15000"/>
                  </a:schemeClr>
                </a:solidFill>
                <a:latin typeface="汉仪劲楷简" panose="00020600040101010101" pitchFamily="18" charset="-122"/>
                <a:ea typeface="汉仪劲楷简" panose="00020600040101010101" pitchFamily="18" charset="-122"/>
              </a:rPr>
              <a:t>亿美元）。</a:t>
            </a:r>
          </a:p>
        </p:txBody>
      </p:sp>
      <p:grpSp>
        <p:nvGrpSpPr>
          <p:cNvPr id="80" name="Group 8"/>
          <p:cNvGrpSpPr/>
          <p:nvPr/>
        </p:nvGrpSpPr>
        <p:grpSpPr>
          <a:xfrm>
            <a:off x="6838045" y="3760674"/>
            <a:ext cx="791019" cy="791019"/>
            <a:chOff x="7273474" y="3746160"/>
            <a:chExt cx="791019" cy="791019"/>
          </a:xfrm>
        </p:grpSpPr>
        <p:sp>
          <p:nvSpPr>
            <p:cNvPr id="86" name="îṣļîḑé-Oval 47"/>
            <p:cNvSpPr/>
            <p:nvPr/>
          </p:nvSpPr>
          <p:spPr>
            <a:xfrm>
              <a:off x="7273474" y="3746160"/>
              <a:ext cx="791019" cy="791019"/>
            </a:xfrm>
            <a:prstGeom prst="ellipse">
              <a:avLst/>
            </a:prstGeom>
            <a:gradFill>
              <a:gsLst>
                <a:gs pos="0">
                  <a:srgbClr val="FFFF00"/>
                </a:gs>
                <a:gs pos="100000">
                  <a:srgbClr val="FFC000"/>
                </a:gs>
              </a:gsLst>
              <a:path path="circle">
                <a:fillToRect l="50000" t="-80000" r="50000" b="18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grpSp>
          <p:nvGrpSpPr>
            <p:cNvPr id="87" name="Group 58"/>
            <p:cNvGrpSpPr/>
            <p:nvPr/>
          </p:nvGrpSpPr>
          <p:grpSpPr>
            <a:xfrm>
              <a:off x="7484134" y="3952513"/>
              <a:ext cx="369718" cy="378313"/>
              <a:chOff x="2308225" y="2935287"/>
              <a:chExt cx="273050" cy="279400"/>
            </a:xfrm>
            <a:solidFill>
              <a:schemeClr val="bg1"/>
            </a:solidFill>
          </p:grpSpPr>
          <p:sp>
            <p:nvSpPr>
              <p:cNvPr id="88" name="îṣļîḑé-Freeform: Shape 59"/>
              <p:cNvSpPr>
                <a:spLocks/>
              </p:cNvSpPr>
              <p:nvPr/>
            </p:nvSpPr>
            <p:spPr bwMode="auto">
              <a:xfrm>
                <a:off x="2308225" y="2935287"/>
                <a:ext cx="246062" cy="279400"/>
              </a:xfrm>
              <a:custGeom>
                <a:avLst/>
                <a:gdLst/>
                <a:ahLst/>
                <a:cxnLst>
                  <a:cxn ang="0">
                    <a:pos x="66" y="97"/>
                  </a:cxn>
                  <a:cxn ang="0">
                    <a:pos x="95" y="68"/>
                  </a:cxn>
                  <a:cxn ang="0">
                    <a:pos x="103" y="69"/>
                  </a:cxn>
                  <a:cxn ang="0">
                    <a:pos x="105" y="67"/>
                  </a:cxn>
                  <a:cxn ang="0">
                    <a:pos x="107" y="55"/>
                  </a:cxn>
                  <a:cxn ang="0">
                    <a:pos x="107" y="20"/>
                  </a:cxn>
                  <a:cxn ang="0">
                    <a:pos x="104" y="17"/>
                  </a:cxn>
                  <a:cxn ang="0">
                    <a:pos x="85" y="15"/>
                  </a:cxn>
                  <a:cxn ang="0">
                    <a:pos x="53" y="0"/>
                  </a:cxn>
                  <a:cxn ang="0">
                    <a:pos x="26" y="15"/>
                  </a:cxn>
                  <a:cxn ang="0">
                    <a:pos x="3" y="16"/>
                  </a:cxn>
                  <a:cxn ang="0">
                    <a:pos x="1" y="19"/>
                  </a:cxn>
                  <a:cxn ang="0">
                    <a:pos x="0" y="55"/>
                  </a:cxn>
                  <a:cxn ang="0">
                    <a:pos x="53" y="122"/>
                  </a:cxn>
                  <a:cxn ang="0">
                    <a:pos x="70" y="114"/>
                  </a:cxn>
                  <a:cxn ang="0">
                    <a:pos x="70" y="112"/>
                  </a:cxn>
                  <a:cxn ang="0">
                    <a:pos x="66" y="97"/>
                  </a:cxn>
                </a:cxnLst>
                <a:rect l="0" t="0" r="r" b="b"/>
                <a:pathLst>
                  <a:path w="107" h="122">
                    <a:moveTo>
                      <a:pt x="66" y="97"/>
                    </a:moveTo>
                    <a:cubicBezTo>
                      <a:pt x="66" y="81"/>
                      <a:pt x="79" y="68"/>
                      <a:pt x="95" y="68"/>
                    </a:cubicBezTo>
                    <a:cubicBezTo>
                      <a:pt x="98" y="68"/>
                      <a:pt x="101" y="68"/>
                      <a:pt x="103" y="69"/>
                    </a:cubicBezTo>
                    <a:cubicBezTo>
                      <a:pt x="104" y="69"/>
                      <a:pt x="105" y="68"/>
                      <a:pt x="105" y="67"/>
                    </a:cubicBezTo>
                    <a:cubicBezTo>
                      <a:pt x="106" y="63"/>
                      <a:pt x="107" y="59"/>
                      <a:pt x="107" y="55"/>
                    </a:cubicBezTo>
                    <a:cubicBezTo>
                      <a:pt x="107" y="55"/>
                      <a:pt x="107" y="20"/>
                      <a:pt x="107" y="20"/>
                    </a:cubicBezTo>
                    <a:cubicBezTo>
                      <a:pt x="107" y="17"/>
                      <a:pt x="105" y="17"/>
                      <a:pt x="104" y="17"/>
                    </a:cubicBezTo>
                    <a:cubicBezTo>
                      <a:pt x="98" y="17"/>
                      <a:pt x="91" y="17"/>
                      <a:pt x="85" y="15"/>
                    </a:cubicBezTo>
                    <a:cubicBezTo>
                      <a:pt x="71" y="11"/>
                      <a:pt x="58" y="0"/>
                      <a:pt x="53" y="0"/>
                    </a:cubicBezTo>
                    <a:cubicBezTo>
                      <a:pt x="49" y="0"/>
                      <a:pt x="40" y="11"/>
                      <a:pt x="26" y="15"/>
                    </a:cubicBezTo>
                    <a:cubicBezTo>
                      <a:pt x="18" y="17"/>
                      <a:pt x="10" y="17"/>
                      <a:pt x="3" y="16"/>
                    </a:cubicBezTo>
                    <a:cubicBezTo>
                      <a:pt x="2" y="16"/>
                      <a:pt x="1" y="16"/>
                      <a:pt x="1" y="19"/>
                    </a:cubicBezTo>
                    <a:cubicBezTo>
                      <a:pt x="1" y="20"/>
                      <a:pt x="0" y="55"/>
                      <a:pt x="0" y="55"/>
                    </a:cubicBezTo>
                    <a:cubicBezTo>
                      <a:pt x="0" y="90"/>
                      <a:pt x="43" y="122"/>
                      <a:pt x="53" y="122"/>
                    </a:cubicBezTo>
                    <a:cubicBezTo>
                      <a:pt x="57" y="122"/>
                      <a:pt x="62" y="120"/>
                      <a:pt x="70" y="114"/>
                    </a:cubicBezTo>
                    <a:cubicBezTo>
                      <a:pt x="71" y="113"/>
                      <a:pt x="70" y="113"/>
                      <a:pt x="70" y="112"/>
                    </a:cubicBezTo>
                    <a:cubicBezTo>
                      <a:pt x="67" y="108"/>
                      <a:pt x="66" y="102"/>
                      <a:pt x="66" y="97"/>
                    </a:cubicBezTo>
                  </a:path>
                </a:pathLst>
              </a:custGeom>
              <a:grpFill/>
              <a:ln w="9525">
                <a:noFill/>
                <a:round/>
                <a:headEnd/>
                <a:tailEnd/>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sp>
            <p:nvSpPr>
              <p:cNvPr id="89" name="îṣļîḑé-Freeform: Shape 60"/>
              <p:cNvSpPr>
                <a:spLocks/>
              </p:cNvSpPr>
              <p:nvPr/>
            </p:nvSpPr>
            <p:spPr bwMode="auto">
              <a:xfrm>
                <a:off x="2471738" y="3121024"/>
                <a:ext cx="109537" cy="73025"/>
              </a:xfrm>
              <a:custGeom>
                <a:avLst/>
                <a:gdLst/>
                <a:ahLst/>
                <a:cxnLst>
                  <a:cxn ang="0">
                    <a:pos x="24" y="31"/>
                  </a:cxn>
                  <a:cxn ang="0">
                    <a:pos x="20" y="31"/>
                  </a:cxn>
                  <a:cxn ang="0">
                    <a:pos x="2" y="17"/>
                  </a:cxn>
                  <a:cxn ang="0">
                    <a:pos x="1" y="14"/>
                  </a:cxn>
                  <a:cxn ang="0">
                    <a:pos x="4" y="11"/>
                  </a:cxn>
                  <a:cxn ang="0">
                    <a:pos x="7" y="10"/>
                  </a:cxn>
                  <a:cxn ang="0">
                    <a:pos x="19" y="19"/>
                  </a:cxn>
                  <a:cxn ang="0">
                    <a:pos x="23" y="18"/>
                  </a:cxn>
                  <a:cxn ang="0">
                    <a:pos x="40" y="1"/>
                  </a:cxn>
                  <a:cxn ang="0">
                    <a:pos x="44" y="1"/>
                  </a:cxn>
                  <a:cxn ang="0">
                    <a:pos x="47" y="3"/>
                  </a:cxn>
                  <a:cxn ang="0">
                    <a:pos x="47" y="7"/>
                  </a:cxn>
                  <a:cxn ang="0">
                    <a:pos x="24" y="31"/>
                  </a:cxn>
                </a:cxnLst>
                <a:rect l="0" t="0" r="r" b="b"/>
                <a:pathLst>
                  <a:path w="48" h="32">
                    <a:moveTo>
                      <a:pt x="24" y="31"/>
                    </a:moveTo>
                    <a:cubicBezTo>
                      <a:pt x="23" y="32"/>
                      <a:pt x="21" y="32"/>
                      <a:pt x="20" y="31"/>
                    </a:cubicBezTo>
                    <a:cubicBezTo>
                      <a:pt x="2" y="17"/>
                      <a:pt x="2" y="17"/>
                      <a:pt x="2" y="17"/>
                    </a:cubicBezTo>
                    <a:cubicBezTo>
                      <a:pt x="1" y="17"/>
                      <a:pt x="0" y="15"/>
                      <a:pt x="1" y="14"/>
                    </a:cubicBezTo>
                    <a:cubicBezTo>
                      <a:pt x="4" y="11"/>
                      <a:pt x="4" y="11"/>
                      <a:pt x="4" y="11"/>
                    </a:cubicBezTo>
                    <a:cubicBezTo>
                      <a:pt x="4" y="9"/>
                      <a:pt x="6" y="9"/>
                      <a:pt x="7" y="10"/>
                    </a:cubicBezTo>
                    <a:cubicBezTo>
                      <a:pt x="19" y="19"/>
                      <a:pt x="19" y="19"/>
                      <a:pt x="19" y="19"/>
                    </a:cubicBezTo>
                    <a:cubicBezTo>
                      <a:pt x="20" y="20"/>
                      <a:pt x="22" y="20"/>
                      <a:pt x="23" y="18"/>
                    </a:cubicBezTo>
                    <a:cubicBezTo>
                      <a:pt x="40" y="1"/>
                      <a:pt x="40" y="1"/>
                      <a:pt x="40" y="1"/>
                    </a:cubicBezTo>
                    <a:cubicBezTo>
                      <a:pt x="41" y="0"/>
                      <a:pt x="43" y="0"/>
                      <a:pt x="44" y="1"/>
                    </a:cubicBezTo>
                    <a:cubicBezTo>
                      <a:pt x="47" y="3"/>
                      <a:pt x="47" y="3"/>
                      <a:pt x="47" y="3"/>
                    </a:cubicBezTo>
                    <a:cubicBezTo>
                      <a:pt x="48" y="4"/>
                      <a:pt x="48" y="6"/>
                      <a:pt x="47" y="7"/>
                    </a:cubicBezTo>
                    <a:lnTo>
                      <a:pt x="24" y="31"/>
                    </a:lnTo>
                    <a:close/>
                  </a:path>
                </a:pathLst>
              </a:custGeom>
              <a:grpFill/>
              <a:ln w="9525">
                <a:noFill/>
                <a:round/>
                <a:headEnd/>
                <a:tailEnd/>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grpSp>
      </p:grpSp>
      <p:sp>
        <p:nvSpPr>
          <p:cNvPr id="81" name="îṣļîḑé-TextBox 32"/>
          <p:cNvSpPr txBox="1">
            <a:spLocks/>
          </p:cNvSpPr>
          <p:nvPr/>
        </p:nvSpPr>
        <p:spPr bwMode="auto">
          <a:xfrm>
            <a:off x="7639825" y="3756016"/>
            <a:ext cx="2681259" cy="725859"/>
          </a:xfrm>
          <a:prstGeom prst="rect">
            <a:avLst/>
          </a:prstGeom>
          <a:noFill/>
          <a:extLst/>
        </p:spPr>
        <p:txBody>
          <a:bodyPr wrap="square" lIns="360000" tIns="46800" rIns="90000" bIns="4680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000" dirty="0">
                <a:solidFill>
                  <a:schemeClr val="tx1">
                    <a:lumMod val="85000"/>
                    <a:lumOff val="15000"/>
                  </a:schemeClr>
                </a:solidFill>
                <a:latin typeface="汉仪劲楷简" panose="00020600040101010101" pitchFamily="18" charset="-122"/>
                <a:ea typeface="汉仪劲楷简" panose="00020600040101010101" pitchFamily="18" charset="-122"/>
              </a:rPr>
              <a:t>提供不同的学习和锻炼机会，有效地发展自己的潜能，培养实践的才能；</a:t>
            </a:r>
          </a:p>
          <a:p>
            <a:pPr>
              <a:lnSpc>
                <a:spcPct val="120000"/>
              </a:lnSpc>
            </a:pPr>
            <a:r>
              <a:rPr lang="zh-CN" altLang="en-US" sz="1000" dirty="0">
                <a:solidFill>
                  <a:schemeClr val="tx1">
                    <a:lumMod val="85000"/>
                    <a:lumOff val="15000"/>
                  </a:schemeClr>
                </a:solidFill>
                <a:latin typeface="汉仪劲楷简" panose="00020600040101010101" pitchFamily="18" charset="-122"/>
                <a:ea typeface="汉仪劲楷简" panose="00020600040101010101" pitchFamily="18" charset="-122"/>
              </a:rPr>
              <a:t>可以发展良好的人际关系，培养友谊和丰富生活经验。</a:t>
            </a:r>
          </a:p>
        </p:txBody>
      </p:sp>
      <p:grpSp>
        <p:nvGrpSpPr>
          <p:cNvPr id="82" name="Group 10"/>
          <p:cNvGrpSpPr/>
          <p:nvPr/>
        </p:nvGrpSpPr>
        <p:grpSpPr>
          <a:xfrm>
            <a:off x="6838045" y="4675339"/>
            <a:ext cx="791019" cy="791019"/>
            <a:chOff x="7273474" y="4660825"/>
            <a:chExt cx="791019" cy="791019"/>
          </a:xfrm>
        </p:grpSpPr>
        <p:sp>
          <p:nvSpPr>
            <p:cNvPr id="84" name="îṣļîḑé-Oval 50"/>
            <p:cNvSpPr/>
            <p:nvPr/>
          </p:nvSpPr>
          <p:spPr>
            <a:xfrm>
              <a:off x="7273474" y="4660825"/>
              <a:ext cx="791019" cy="791019"/>
            </a:xfrm>
            <a:prstGeom prst="ellipse">
              <a:avLst/>
            </a:prstGeom>
            <a:gradFill>
              <a:gsLst>
                <a:gs pos="0">
                  <a:srgbClr val="92D050"/>
                </a:gs>
                <a:gs pos="100000">
                  <a:srgbClr val="00B050"/>
                </a:gs>
              </a:gsLst>
              <a:path path="circle">
                <a:fillToRect l="50000" t="-80000" r="50000" b="18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sp>
          <p:nvSpPr>
            <p:cNvPr id="85" name="îṣļîḑé-Freeform: Shape 67"/>
            <p:cNvSpPr>
              <a:spLocks/>
            </p:cNvSpPr>
            <p:nvPr/>
          </p:nvSpPr>
          <p:spPr bwMode="auto">
            <a:xfrm>
              <a:off x="7442211" y="4902784"/>
              <a:ext cx="453547" cy="307102"/>
            </a:xfrm>
            <a:custGeom>
              <a:avLst/>
              <a:gdLst>
                <a:gd name="T0" fmla="*/ 29 w 286"/>
                <a:gd name="T1" fmla="*/ 132 h 194"/>
                <a:gd name="T2" fmla="*/ 33 w 286"/>
                <a:gd name="T3" fmla="*/ 135 h 194"/>
                <a:gd name="T4" fmla="*/ 98 w 286"/>
                <a:gd name="T5" fmla="*/ 144 h 194"/>
                <a:gd name="T6" fmla="*/ 114 w 286"/>
                <a:gd name="T7" fmla="*/ 160 h 194"/>
                <a:gd name="T8" fmla="*/ 123 w 286"/>
                <a:gd name="T9" fmla="*/ 178 h 194"/>
                <a:gd name="T10" fmla="*/ 135 w 286"/>
                <a:gd name="T11" fmla="*/ 177 h 194"/>
                <a:gd name="T12" fmla="*/ 164 w 286"/>
                <a:gd name="T13" fmla="*/ 191 h 194"/>
                <a:gd name="T14" fmla="*/ 168 w 286"/>
                <a:gd name="T15" fmla="*/ 194 h 194"/>
                <a:gd name="T16" fmla="*/ 174 w 286"/>
                <a:gd name="T17" fmla="*/ 191 h 194"/>
                <a:gd name="T18" fmla="*/ 196 w 286"/>
                <a:gd name="T19" fmla="*/ 174 h 194"/>
                <a:gd name="T20" fmla="*/ 223 w 286"/>
                <a:gd name="T21" fmla="*/ 124 h 194"/>
                <a:gd name="T22" fmla="*/ 230 w 286"/>
                <a:gd name="T23" fmla="*/ 100 h 194"/>
                <a:gd name="T24" fmla="*/ 222 w 286"/>
                <a:gd name="T25" fmla="*/ 96 h 194"/>
                <a:gd name="T26" fmla="*/ 212 w 286"/>
                <a:gd name="T27" fmla="*/ 92 h 194"/>
                <a:gd name="T28" fmla="*/ 223 w 286"/>
                <a:gd name="T29" fmla="*/ 90 h 194"/>
                <a:gd name="T30" fmla="*/ 228 w 286"/>
                <a:gd name="T31" fmla="*/ 89 h 194"/>
                <a:gd name="T32" fmla="*/ 286 w 286"/>
                <a:gd name="T33" fmla="*/ 38 h 194"/>
                <a:gd name="T34" fmla="*/ 249 w 286"/>
                <a:gd name="T35" fmla="*/ 18 h 194"/>
                <a:gd name="T36" fmla="*/ 220 w 286"/>
                <a:gd name="T37" fmla="*/ 8 h 194"/>
                <a:gd name="T38" fmla="*/ 205 w 286"/>
                <a:gd name="T39" fmla="*/ 29 h 194"/>
                <a:gd name="T40" fmla="*/ 205 w 286"/>
                <a:gd name="T41" fmla="*/ 45 h 194"/>
                <a:gd name="T42" fmla="*/ 203 w 286"/>
                <a:gd name="T43" fmla="*/ 48 h 194"/>
                <a:gd name="T44" fmla="*/ 161 w 286"/>
                <a:gd name="T45" fmla="*/ 70 h 194"/>
                <a:gd name="T46" fmla="*/ 100 w 286"/>
                <a:gd name="T47" fmla="*/ 60 h 194"/>
                <a:gd name="T48" fmla="*/ 79 w 286"/>
                <a:gd name="T49" fmla="*/ 42 h 194"/>
                <a:gd name="T50" fmla="*/ 35 w 286"/>
                <a:gd name="T51" fmla="*/ 58 h 194"/>
                <a:gd name="T52" fmla="*/ 11 w 286"/>
                <a:gd name="T53" fmla="*/ 81 h 194"/>
                <a:gd name="T54" fmla="*/ 5 w 286"/>
                <a:gd name="T55" fmla="*/ 95 h 194"/>
                <a:gd name="T56" fmla="*/ 29 w 286"/>
                <a:gd name="T57" fmla="*/ 132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86" h="194">
                  <a:moveTo>
                    <a:pt x="29" y="132"/>
                  </a:moveTo>
                  <a:cubicBezTo>
                    <a:pt x="29" y="133"/>
                    <a:pt x="32" y="135"/>
                    <a:pt x="33" y="135"/>
                  </a:cubicBezTo>
                  <a:cubicBezTo>
                    <a:pt x="54" y="144"/>
                    <a:pt x="74" y="157"/>
                    <a:pt x="98" y="144"/>
                  </a:cubicBezTo>
                  <a:cubicBezTo>
                    <a:pt x="103" y="142"/>
                    <a:pt x="122" y="141"/>
                    <a:pt x="114" y="160"/>
                  </a:cubicBezTo>
                  <a:cubicBezTo>
                    <a:pt x="110" y="169"/>
                    <a:pt x="120" y="172"/>
                    <a:pt x="123" y="178"/>
                  </a:cubicBezTo>
                  <a:cubicBezTo>
                    <a:pt x="125" y="182"/>
                    <a:pt x="130" y="180"/>
                    <a:pt x="135" y="177"/>
                  </a:cubicBezTo>
                  <a:cubicBezTo>
                    <a:pt x="148" y="169"/>
                    <a:pt x="158" y="175"/>
                    <a:pt x="164" y="191"/>
                  </a:cubicBezTo>
                  <a:cubicBezTo>
                    <a:pt x="164" y="192"/>
                    <a:pt x="167" y="194"/>
                    <a:pt x="168" y="194"/>
                  </a:cubicBezTo>
                  <a:cubicBezTo>
                    <a:pt x="170" y="194"/>
                    <a:pt x="174" y="192"/>
                    <a:pt x="174" y="191"/>
                  </a:cubicBezTo>
                  <a:cubicBezTo>
                    <a:pt x="175" y="176"/>
                    <a:pt x="187" y="177"/>
                    <a:pt x="196" y="174"/>
                  </a:cubicBezTo>
                  <a:cubicBezTo>
                    <a:pt x="216" y="167"/>
                    <a:pt x="232" y="139"/>
                    <a:pt x="223" y="124"/>
                  </a:cubicBezTo>
                  <a:cubicBezTo>
                    <a:pt x="215" y="113"/>
                    <a:pt x="216" y="106"/>
                    <a:pt x="230" y="100"/>
                  </a:cubicBezTo>
                  <a:cubicBezTo>
                    <a:pt x="225" y="98"/>
                    <a:pt x="224" y="97"/>
                    <a:pt x="222" y="96"/>
                  </a:cubicBezTo>
                  <a:cubicBezTo>
                    <a:pt x="218" y="95"/>
                    <a:pt x="211" y="100"/>
                    <a:pt x="212" y="92"/>
                  </a:cubicBezTo>
                  <a:cubicBezTo>
                    <a:pt x="213" y="89"/>
                    <a:pt x="218" y="79"/>
                    <a:pt x="223" y="90"/>
                  </a:cubicBezTo>
                  <a:cubicBezTo>
                    <a:pt x="224" y="90"/>
                    <a:pt x="227" y="90"/>
                    <a:pt x="228" y="89"/>
                  </a:cubicBezTo>
                  <a:cubicBezTo>
                    <a:pt x="252" y="79"/>
                    <a:pt x="275" y="67"/>
                    <a:pt x="286" y="38"/>
                  </a:cubicBezTo>
                  <a:cubicBezTo>
                    <a:pt x="266" y="41"/>
                    <a:pt x="256" y="33"/>
                    <a:pt x="249" y="18"/>
                  </a:cubicBezTo>
                  <a:cubicBezTo>
                    <a:pt x="243" y="6"/>
                    <a:pt x="226" y="0"/>
                    <a:pt x="220" y="8"/>
                  </a:cubicBezTo>
                  <a:cubicBezTo>
                    <a:pt x="215" y="15"/>
                    <a:pt x="215" y="26"/>
                    <a:pt x="205" y="29"/>
                  </a:cubicBezTo>
                  <a:cubicBezTo>
                    <a:pt x="189" y="34"/>
                    <a:pt x="197" y="40"/>
                    <a:pt x="205" y="45"/>
                  </a:cubicBezTo>
                  <a:cubicBezTo>
                    <a:pt x="204" y="46"/>
                    <a:pt x="203" y="48"/>
                    <a:pt x="203" y="48"/>
                  </a:cubicBezTo>
                  <a:cubicBezTo>
                    <a:pt x="189" y="56"/>
                    <a:pt x="176" y="66"/>
                    <a:pt x="161" y="70"/>
                  </a:cubicBezTo>
                  <a:cubicBezTo>
                    <a:pt x="140" y="76"/>
                    <a:pt x="119" y="73"/>
                    <a:pt x="100" y="60"/>
                  </a:cubicBezTo>
                  <a:cubicBezTo>
                    <a:pt x="92" y="55"/>
                    <a:pt x="85" y="51"/>
                    <a:pt x="79" y="42"/>
                  </a:cubicBezTo>
                  <a:cubicBezTo>
                    <a:pt x="73" y="31"/>
                    <a:pt x="38" y="42"/>
                    <a:pt x="35" y="58"/>
                  </a:cubicBezTo>
                  <a:cubicBezTo>
                    <a:pt x="32" y="74"/>
                    <a:pt x="23" y="78"/>
                    <a:pt x="11" y="81"/>
                  </a:cubicBezTo>
                  <a:cubicBezTo>
                    <a:pt x="4" y="83"/>
                    <a:pt x="0" y="86"/>
                    <a:pt x="5" y="95"/>
                  </a:cubicBezTo>
                  <a:cubicBezTo>
                    <a:pt x="12" y="108"/>
                    <a:pt x="30" y="114"/>
                    <a:pt x="29" y="132"/>
                  </a:cubicBezTo>
                  <a:close/>
                </a:path>
              </a:pathLst>
            </a:custGeom>
            <a:solidFill>
              <a:schemeClr val="bg1"/>
            </a:solidFill>
            <a:ln w="9525">
              <a:noFill/>
              <a:round/>
              <a:headEnd/>
              <a:tailEnd/>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grpSp>
      <p:sp>
        <p:nvSpPr>
          <p:cNvPr id="83" name="îṣļîḑé-TextBox 36"/>
          <p:cNvSpPr txBox="1">
            <a:spLocks/>
          </p:cNvSpPr>
          <p:nvPr/>
        </p:nvSpPr>
        <p:spPr bwMode="auto">
          <a:xfrm>
            <a:off x="7629062" y="4757306"/>
            <a:ext cx="2681259" cy="556179"/>
          </a:xfrm>
          <a:prstGeom prst="rect">
            <a:avLst/>
          </a:prstGeom>
          <a:noFill/>
          <a:extLst/>
        </p:spPr>
        <p:txBody>
          <a:bodyPr wrap="square" lIns="360000" tIns="46800" rIns="90000" bIns="4680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050" dirty="0">
                <a:solidFill>
                  <a:schemeClr val="tx1">
                    <a:lumMod val="85000"/>
                    <a:lumOff val="15000"/>
                  </a:schemeClr>
                </a:solidFill>
                <a:latin typeface="汉仪劲楷简" panose="00020600040101010101" pitchFamily="18" charset="-122"/>
                <a:ea typeface="汉仪劲楷简" panose="00020600040101010101" pitchFamily="18" charset="-122"/>
              </a:rPr>
              <a:t>有利于国际交流，促进志愿服务的国际化，促进世界的和平与发展。</a:t>
            </a:r>
          </a:p>
        </p:txBody>
      </p:sp>
      <p:sp>
        <p:nvSpPr>
          <p:cNvPr id="123" name="school-bus_48"/>
          <p:cNvSpPr>
            <a:spLocks noChangeAspect="1"/>
          </p:cNvSpPr>
          <p:nvPr/>
        </p:nvSpPr>
        <p:spPr bwMode="auto">
          <a:xfrm>
            <a:off x="7047008" y="2098179"/>
            <a:ext cx="361881" cy="439265"/>
          </a:xfrm>
          <a:custGeom>
            <a:avLst/>
            <a:gdLst>
              <a:gd name="T0" fmla="*/ 459 w 482"/>
              <a:gd name="T1" fmla="*/ 168 h 586"/>
              <a:gd name="T2" fmla="*/ 459 w 482"/>
              <a:gd name="T3" fmla="*/ 118 h 586"/>
              <a:gd name="T4" fmla="*/ 370 w 482"/>
              <a:gd name="T5" fmla="*/ 36 h 586"/>
              <a:gd name="T6" fmla="*/ 335 w 482"/>
              <a:gd name="T7" fmla="*/ 36 h 586"/>
              <a:gd name="T8" fmla="*/ 335 w 482"/>
              <a:gd name="T9" fmla="*/ 0 h 586"/>
              <a:gd name="T10" fmla="*/ 148 w 482"/>
              <a:gd name="T11" fmla="*/ 0 h 586"/>
              <a:gd name="T12" fmla="*/ 148 w 482"/>
              <a:gd name="T13" fmla="*/ 36 h 586"/>
              <a:gd name="T14" fmla="*/ 123 w 482"/>
              <a:gd name="T15" fmla="*/ 36 h 586"/>
              <a:gd name="T16" fmla="*/ 26 w 482"/>
              <a:gd name="T17" fmla="*/ 118 h 586"/>
              <a:gd name="T18" fmla="*/ 26 w 482"/>
              <a:gd name="T19" fmla="*/ 168 h 586"/>
              <a:gd name="T20" fmla="*/ 0 w 482"/>
              <a:gd name="T21" fmla="*/ 168 h 586"/>
              <a:gd name="T22" fmla="*/ 0 w 482"/>
              <a:gd name="T23" fmla="*/ 270 h 586"/>
              <a:gd name="T24" fmla="*/ 26 w 482"/>
              <a:gd name="T25" fmla="*/ 270 h 586"/>
              <a:gd name="T26" fmla="*/ 26 w 482"/>
              <a:gd name="T27" fmla="*/ 445 h 586"/>
              <a:gd name="T28" fmla="*/ 68 w 482"/>
              <a:gd name="T29" fmla="*/ 514 h 586"/>
              <a:gd name="T30" fmla="*/ 68 w 482"/>
              <a:gd name="T31" fmla="*/ 586 h 586"/>
              <a:gd name="T32" fmla="*/ 136 w 482"/>
              <a:gd name="T33" fmla="*/ 586 h 586"/>
              <a:gd name="T34" fmla="*/ 136 w 482"/>
              <a:gd name="T35" fmla="*/ 527 h 586"/>
              <a:gd name="T36" fmla="*/ 366 w 482"/>
              <a:gd name="T37" fmla="*/ 527 h 586"/>
              <a:gd name="T38" fmla="*/ 366 w 482"/>
              <a:gd name="T39" fmla="*/ 586 h 586"/>
              <a:gd name="T40" fmla="*/ 434 w 482"/>
              <a:gd name="T41" fmla="*/ 586 h 586"/>
              <a:gd name="T42" fmla="*/ 434 w 482"/>
              <a:gd name="T43" fmla="*/ 502 h 586"/>
              <a:gd name="T44" fmla="*/ 459 w 482"/>
              <a:gd name="T45" fmla="*/ 445 h 586"/>
              <a:gd name="T46" fmla="*/ 459 w 482"/>
              <a:gd name="T47" fmla="*/ 270 h 586"/>
              <a:gd name="T48" fmla="*/ 482 w 482"/>
              <a:gd name="T49" fmla="*/ 270 h 586"/>
              <a:gd name="T50" fmla="*/ 482 w 482"/>
              <a:gd name="T51" fmla="*/ 168 h 586"/>
              <a:gd name="T52" fmla="*/ 459 w 482"/>
              <a:gd name="T53" fmla="*/ 168 h 586"/>
              <a:gd name="T54" fmla="*/ 196 w 482"/>
              <a:gd name="T55" fmla="*/ 472 h 586"/>
              <a:gd name="T56" fmla="*/ 99 w 482"/>
              <a:gd name="T57" fmla="*/ 472 h 586"/>
              <a:gd name="T58" fmla="*/ 99 w 482"/>
              <a:gd name="T59" fmla="*/ 420 h 586"/>
              <a:gd name="T60" fmla="*/ 196 w 482"/>
              <a:gd name="T61" fmla="*/ 420 h 586"/>
              <a:gd name="T62" fmla="*/ 196 w 482"/>
              <a:gd name="T63" fmla="*/ 472 h 586"/>
              <a:gd name="T64" fmla="*/ 135 w 482"/>
              <a:gd name="T65" fmla="*/ 196 h 586"/>
              <a:gd name="T66" fmla="*/ 126 w 482"/>
              <a:gd name="T67" fmla="*/ 208 h 586"/>
              <a:gd name="T68" fmla="*/ 181 w 482"/>
              <a:gd name="T69" fmla="*/ 242 h 586"/>
              <a:gd name="T70" fmla="*/ 280 w 482"/>
              <a:gd name="T71" fmla="*/ 352 h 586"/>
              <a:gd name="T72" fmla="*/ 73 w 482"/>
              <a:gd name="T73" fmla="*/ 352 h 586"/>
              <a:gd name="T74" fmla="*/ 73 w 482"/>
              <a:gd name="T75" fmla="*/ 95 h 586"/>
              <a:gd name="T76" fmla="*/ 409 w 482"/>
              <a:gd name="T77" fmla="*/ 95 h 586"/>
              <a:gd name="T78" fmla="*/ 409 w 482"/>
              <a:gd name="T79" fmla="*/ 352 h 586"/>
              <a:gd name="T80" fmla="*/ 299 w 482"/>
              <a:gd name="T81" fmla="*/ 352 h 586"/>
              <a:gd name="T82" fmla="*/ 224 w 482"/>
              <a:gd name="T83" fmla="*/ 268 h 586"/>
              <a:gd name="T84" fmla="*/ 245 w 482"/>
              <a:gd name="T85" fmla="*/ 281 h 586"/>
              <a:gd name="T86" fmla="*/ 253 w 482"/>
              <a:gd name="T87" fmla="*/ 269 h 586"/>
              <a:gd name="T88" fmla="*/ 135 w 482"/>
              <a:gd name="T89" fmla="*/ 196 h 586"/>
              <a:gd name="T90" fmla="*/ 301 w 482"/>
              <a:gd name="T91" fmla="*/ 420 h 586"/>
              <a:gd name="T92" fmla="*/ 398 w 482"/>
              <a:gd name="T93" fmla="*/ 420 h 586"/>
              <a:gd name="T94" fmla="*/ 398 w 482"/>
              <a:gd name="T95" fmla="*/ 472 h 586"/>
              <a:gd name="T96" fmla="*/ 301 w 482"/>
              <a:gd name="T97" fmla="*/ 472 h 586"/>
              <a:gd name="T98" fmla="*/ 301 w 482"/>
              <a:gd name="T99" fmla="*/ 420 h 5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82" h="586">
                <a:moveTo>
                  <a:pt x="459" y="168"/>
                </a:moveTo>
                <a:lnTo>
                  <a:pt x="459" y="118"/>
                </a:lnTo>
                <a:cubicBezTo>
                  <a:pt x="459" y="73"/>
                  <a:pt x="419" y="36"/>
                  <a:pt x="370" y="36"/>
                </a:cubicBezTo>
                <a:lnTo>
                  <a:pt x="335" y="36"/>
                </a:lnTo>
                <a:lnTo>
                  <a:pt x="335" y="0"/>
                </a:lnTo>
                <a:lnTo>
                  <a:pt x="148" y="0"/>
                </a:lnTo>
                <a:lnTo>
                  <a:pt x="148" y="36"/>
                </a:lnTo>
                <a:lnTo>
                  <a:pt x="123" y="36"/>
                </a:lnTo>
                <a:cubicBezTo>
                  <a:pt x="74" y="36"/>
                  <a:pt x="26" y="73"/>
                  <a:pt x="26" y="118"/>
                </a:cubicBezTo>
                <a:lnTo>
                  <a:pt x="26" y="168"/>
                </a:lnTo>
                <a:lnTo>
                  <a:pt x="0" y="168"/>
                </a:lnTo>
                <a:lnTo>
                  <a:pt x="0" y="270"/>
                </a:lnTo>
                <a:lnTo>
                  <a:pt x="26" y="270"/>
                </a:lnTo>
                <a:lnTo>
                  <a:pt x="26" y="445"/>
                </a:lnTo>
                <a:cubicBezTo>
                  <a:pt x="26" y="474"/>
                  <a:pt x="43" y="499"/>
                  <a:pt x="68" y="514"/>
                </a:cubicBezTo>
                <a:lnTo>
                  <a:pt x="68" y="586"/>
                </a:lnTo>
                <a:lnTo>
                  <a:pt x="136" y="586"/>
                </a:lnTo>
                <a:lnTo>
                  <a:pt x="136" y="527"/>
                </a:lnTo>
                <a:lnTo>
                  <a:pt x="366" y="527"/>
                </a:lnTo>
                <a:lnTo>
                  <a:pt x="366" y="586"/>
                </a:lnTo>
                <a:lnTo>
                  <a:pt x="434" y="586"/>
                </a:lnTo>
                <a:lnTo>
                  <a:pt x="434" y="502"/>
                </a:lnTo>
                <a:cubicBezTo>
                  <a:pt x="450" y="487"/>
                  <a:pt x="459" y="467"/>
                  <a:pt x="459" y="445"/>
                </a:cubicBezTo>
                <a:lnTo>
                  <a:pt x="459" y="270"/>
                </a:lnTo>
                <a:lnTo>
                  <a:pt x="482" y="270"/>
                </a:lnTo>
                <a:lnTo>
                  <a:pt x="482" y="168"/>
                </a:lnTo>
                <a:lnTo>
                  <a:pt x="459" y="168"/>
                </a:lnTo>
                <a:close/>
                <a:moveTo>
                  <a:pt x="196" y="472"/>
                </a:moveTo>
                <a:lnTo>
                  <a:pt x="99" y="472"/>
                </a:lnTo>
                <a:lnTo>
                  <a:pt x="99" y="420"/>
                </a:lnTo>
                <a:lnTo>
                  <a:pt x="196" y="420"/>
                </a:lnTo>
                <a:lnTo>
                  <a:pt x="196" y="472"/>
                </a:lnTo>
                <a:close/>
                <a:moveTo>
                  <a:pt x="135" y="196"/>
                </a:moveTo>
                <a:lnTo>
                  <a:pt x="126" y="208"/>
                </a:lnTo>
                <a:lnTo>
                  <a:pt x="181" y="242"/>
                </a:lnTo>
                <a:lnTo>
                  <a:pt x="280" y="352"/>
                </a:lnTo>
                <a:lnTo>
                  <a:pt x="73" y="352"/>
                </a:lnTo>
                <a:lnTo>
                  <a:pt x="73" y="95"/>
                </a:lnTo>
                <a:lnTo>
                  <a:pt x="409" y="95"/>
                </a:lnTo>
                <a:lnTo>
                  <a:pt x="409" y="352"/>
                </a:lnTo>
                <a:lnTo>
                  <a:pt x="299" y="352"/>
                </a:lnTo>
                <a:lnTo>
                  <a:pt x="224" y="268"/>
                </a:lnTo>
                <a:lnTo>
                  <a:pt x="245" y="281"/>
                </a:lnTo>
                <a:lnTo>
                  <a:pt x="253" y="269"/>
                </a:lnTo>
                <a:lnTo>
                  <a:pt x="135" y="196"/>
                </a:lnTo>
                <a:close/>
                <a:moveTo>
                  <a:pt x="301" y="420"/>
                </a:moveTo>
                <a:lnTo>
                  <a:pt x="398" y="420"/>
                </a:lnTo>
                <a:lnTo>
                  <a:pt x="398" y="472"/>
                </a:lnTo>
                <a:lnTo>
                  <a:pt x="301" y="472"/>
                </a:lnTo>
                <a:lnTo>
                  <a:pt x="301" y="420"/>
                </a:lnTo>
                <a:close/>
              </a:path>
            </a:pathLst>
          </a:custGeom>
          <a:solidFill>
            <a:schemeClr val="bg1"/>
          </a:solidFill>
          <a:ln>
            <a:noFill/>
          </a:ln>
        </p:spPr>
      </p:sp>
    </p:spTree>
    <p:custDataLst>
      <p:tags r:id="rId1"/>
    </p:custDataLst>
    <p:extLst>
      <p:ext uri="{BB962C8B-B14F-4D97-AF65-F5344CB8AC3E}">
        <p14:creationId xmlns:p14="http://schemas.microsoft.com/office/powerpoint/2010/main" val="11652384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p:cTn id="7" dur="500" fill="hold"/>
                                        <p:tgtEl>
                                          <p:spTgt spid="71"/>
                                        </p:tgtEl>
                                        <p:attrNameLst>
                                          <p:attrName>ppt_w</p:attrName>
                                        </p:attrNameLst>
                                      </p:cBhvr>
                                      <p:tavLst>
                                        <p:tav tm="0">
                                          <p:val>
                                            <p:fltVal val="0"/>
                                          </p:val>
                                        </p:tav>
                                        <p:tav tm="100000">
                                          <p:val>
                                            <p:strVal val="#ppt_w"/>
                                          </p:val>
                                        </p:tav>
                                      </p:tavLst>
                                    </p:anim>
                                    <p:anim calcmode="lin" valueType="num">
                                      <p:cBhvr>
                                        <p:cTn id="8" dur="500" fill="hold"/>
                                        <p:tgtEl>
                                          <p:spTgt spid="71"/>
                                        </p:tgtEl>
                                        <p:attrNameLst>
                                          <p:attrName>ppt_h</p:attrName>
                                        </p:attrNameLst>
                                      </p:cBhvr>
                                      <p:tavLst>
                                        <p:tav tm="0">
                                          <p:val>
                                            <p:fltVal val="0"/>
                                          </p:val>
                                        </p:tav>
                                        <p:tav tm="100000">
                                          <p:val>
                                            <p:strVal val="#ppt_h"/>
                                          </p:val>
                                        </p:tav>
                                      </p:tavLst>
                                    </p:anim>
                                    <p:animEffect transition="in" filter="fade">
                                      <p:cBhvr>
                                        <p:cTn id="9" dur="500"/>
                                        <p:tgtEl>
                                          <p:spTgt spid="71"/>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72"/>
                                        </p:tgtEl>
                                        <p:attrNameLst>
                                          <p:attrName>style.visibility</p:attrName>
                                        </p:attrNameLst>
                                      </p:cBhvr>
                                      <p:to>
                                        <p:strVal val="visible"/>
                                      </p:to>
                                    </p:set>
                                    <p:anim calcmode="lin" valueType="num">
                                      <p:cBhvr>
                                        <p:cTn id="12" dur="500" fill="hold"/>
                                        <p:tgtEl>
                                          <p:spTgt spid="72"/>
                                        </p:tgtEl>
                                        <p:attrNameLst>
                                          <p:attrName>ppt_w</p:attrName>
                                        </p:attrNameLst>
                                      </p:cBhvr>
                                      <p:tavLst>
                                        <p:tav tm="0">
                                          <p:val>
                                            <p:fltVal val="0"/>
                                          </p:val>
                                        </p:tav>
                                        <p:tav tm="100000">
                                          <p:val>
                                            <p:strVal val="#ppt_w"/>
                                          </p:val>
                                        </p:tav>
                                      </p:tavLst>
                                    </p:anim>
                                    <p:anim calcmode="lin" valueType="num">
                                      <p:cBhvr>
                                        <p:cTn id="13" dur="500" fill="hold"/>
                                        <p:tgtEl>
                                          <p:spTgt spid="72"/>
                                        </p:tgtEl>
                                        <p:attrNameLst>
                                          <p:attrName>ppt_h</p:attrName>
                                        </p:attrNameLst>
                                      </p:cBhvr>
                                      <p:tavLst>
                                        <p:tav tm="0">
                                          <p:val>
                                            <p:fltVal val="0"/>
                                          </p:val>
                                        </p:tav>
                                        <p:tav tm="100000">
                                          <p:val>
                                            <p:strVal val="#ppt_h"/>
                                          </p:val>
                                        </p:tav>
                                      </p:tavLst>
                                    </p:anim>
                                    <p:animEffect transition="in" filter="fade">
                                      <p:cBhvr>
                                        <p:cTn id="14" dur="500"/>
                                        <p:tgtEl>
                                          <p:spTgt spid="72"/>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70"/>
                                        </p:tgtEl>
                                        <p:attrNameLst>
                                          <p:attrName>style.visibility</p:attrName>
                                        </p:attrNameLst>
                                      </p:cBhvr>
                                      <p:to>
                                        <p:strVal val="visible"/>
                                      </p:to>
                                    </p:set>
                                    <p:anim calcmode="lin" valueType="num">
                                      <p:cBhvr>
                                        <p:cTn id="17" dur="500" fill="hold"/>
                                        <p:tgtEl>
                                          <p:spTgt spid="70"/>
                                        </p:tgtEl>
                                        <p:attrNameLst>
                                          <p:attrName>ppt_w</p:attrName>
                                        </p:attrNameLst>
                                      </p:cBhvr>
                                      <p:tavLst>
                                        <p:tav tm="0">
                                          <p:val>
                                            <p:fltVal val="0"/>
                                          </p:val>
                                        </p:tav>
                                        <p:tav tm="100000">
                                          <p:val>
                                            <p:strVal val="#ppt_w"/>
                                          </p:val>
                                        </p:tav>
                                      </p:tavLst>
                                    </p:anim>
                                    <p:anim calcmode="lin" valueType="num">
                                      <p:cBhvr>
                                        <p:cTn id="18" dur="500" fill="hold"/>
                                        <p:tgtEl>
                                          <p:spTgt spid="70"/>
                                        </p:tgtEl>
                                        <p:attrNameLst>
                                          <p:attrName>ppt_h</p:attrName>
                                        </p:attrNameLst>
                                      </p:cBhvr>
                                      <p:tavLst>
                                        <p:tav tm="0">
                                          <p:val>
                                            <p:fltVal val="0"/>
                                          </p:val>
                                        </p:tav>
                                        <p:tav tm="100000">
                                          <p:val>
                                            <p:strVal val="#ppt_h"/>
                                          </p:val>
                                        </p:tav>
                                      </p:tavLst>
                                    </p:anim>
                                    <p:animEffect transition="in" filter="fade">
                                      <p:cBhvr>
                                        <p:cTn id="19" dur="500"/>
                                        <p:tgtEl>
                                          <p:spTgt spid="70"/>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73"/>
                                        </p:tgtEl>
                                        <p:attrNameLst>
                                          <p:attrName>style.visibility</p:attrName>
                                        </p:attrNameLst>
                                      </p:cBhvr>
                                      <p:to>
                                        <p:strVal val="visible"/>
                                      </p:to>
                                    </p:set>
                                    <p:anim calcmode="lin" valueType="num">
                                      <p:cBhvr>
                                        <p:cTn id="22" dur="500" fill="hold"/>
                                        <p:tgtEl>
                                          <p:spTgt spid="73"/>
                                        </p:tgtEl>
                                        <p:attrNameLst>
                                          <p:attrName>ppt_w</p:attrName>
                                        </p:attrNameLst>
                                      </p:cBhvr>
                                      <p:tavLst>
                                        <p:tav tm="0">
                                          <p:val>
                                            <p:fltVal val="0"/>
                                          </p:val>
                                        </p:tav>
                                        <p:tav tm="100000">
                                          <p:val>
                                            <p:strVal val="#ppt_w"/>
                                          </p:val>
                                        </p:tav>
                                      </p:tavLst>
                                    </p:anim>
                                    <p:anim calcmode="lin" valueType="num">
                                      <p:cBhvr>
                                        <p:cTn id="23" dur="500" fill="hold"/>
                                        <p:tgtEl>
                                          <p:spTgt spid="73"/>
                                        </p:tgtEl>
                                        <p:attrNameLst>
                                          <p:attrName>ppt_h</p:attrName>
                                        </p:attrNameLst>
                                      </p:cBhvr>
                                      <p:tavLst>
                                        <p:tav tm="0">
                                          <p:val>
                                            <p:fltVal val="0"/>
                                          </p:val>
                                        </p:tav>
                                        <p:tav tm="100000">
                                          <p:val>
                                            <p:strVal val="#ppt_h"/>
                                          </p:val>
                                        </p:tav>
                                      </p:tavLst>
                                    </p:anim>
                                    <p:animEffect transition="in" filter="fade">
                                      <p:cBhvr>
                                        <p:cTn id="24" dur="500"/>
                                        <p:tgtEl>
                                          <p:spTgt spid="73"/>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69"/>
                                        </p:tgtEl>
                                        <p:attrNameLst>
                                          <p:attrName>style.visibility</p:attrName>
                                        </p:attrNameLst>
                                      </p:cBhvr>
                                      <p:to>
                                        <p:strVal val="visible"/>
                                      </p:to>
                                    </p:set>
                                    <p:anim calcmode="lin" valueType="num">
                                      <p:cBhvr>
                                        <p:cTn id="27" dur="500" fill="hold"/>
                                        <p:tgtEl>
                                          <p:spTgt spid="69"/>
                                        </p:tgtEl>
                                        <p:attrNameLst>
                                          <p:attrName>ppt_w</p:attrName>
                                        </p:attrNameLst>
                                      </p:cBhvr>
                                      <p:tavLst>
                                        <p:tav tm="0">
                                          <p:val>
                                            <p:fltVal val="0"/>
                                          </p:val>
                                        </p:tav>
                                        <p:tav tm="100000">
                                          <p:val>
                                            <p:strVal val="#ppt_w"/>
                                          </p:val>
                                        </p:tav>
                                      </p:tavLst>
                                    </p:anim>
                                    <p:anim calcmode="lin" valueType="num">
                                      <p:cBhvr>
                                        <p:cTn id="28" dur="500" fill="hold"/>
                                        <p:tgtEl>
                                          <p:spTgt spid="69"/>
                                        </p:tgtEl>
                                        <p:attrNameLst>
                                          <p:attrName>ppt_h</p:attrName>
                                        </p:attrNameLst>
                                      </p:cBhvr>
                                      <p:tavLst>
                                        <p:tav tm="0">
                                          <p:val>
                                            <p:fltVal val="0"/>
                                          </p:val>
                                        </p:tav>
                                        <p:tav tm="100000">
                                          <p:val>
                                            <p:strVal val="#ppt_h"/>
                                          </p:val>
                                        </p:tav>
                                      </p:tavLst>
                                    </p:anim>
                                    <p:animEffect transition="in" filter="fade">
                                      <p:cBhvr>
                                        <p:cTn id="29" dur="500"/>
                                        <p:tgtEl>
                                          <p:spTgt spid="69"/>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74"/>
                                        </p:tgtEl>
                                        <p:attrNameLst>
                                          <p:attrName>style.visibility</p:attrName>
                                        </p:attrNameLst>
                                      </p:cBhvr>
                                      <p:to>
                                        <p:strVal val="visible"/>
                                      </p:to>
                                    </p:set>
                                    <p:anim calcmode="lin" valueType="num">
                                      <p:cBhvr>
                                        <p:cTn id="32" dur="500" fill="hold"/>
                                        <p:tgtEl>
                                          <p:spTgt spid="74"/>
                                        </p:tgtEl>
                                        <p:attrNameLst>
                                          <p:attrName>ppt_w</p:attrName>
                                        </p:attrNameLst>
                                      </p:cBhvr>
                                      <p:tavLst>
                                        <p:tav tm="0">
                                          <p:val>
                                            <p:fltVal val="0"/>
                                          </p:val>
                                        </p:tav>
                                        <p:tav tm="100000">
                                          <p:val>
                                            <p:strVal val="#ppt_w"/>
                                          </p:val>
                                        </p:tav>
                                      </p:tavLst>
                                    </p:anim>
                                    <p:anim calcmode="lin" valueType="num">
                                      <p:cBhvr>
                                        <p:cTn id="33" dur="500" fill="hold"/>
                                        <p:tgtEl>
                                          <p:spTgt spid="74"/>
                                        </p:tgtEl>
                                        <p:attrNameLst>
                                          <p:attrName>ppt_h</p:attrName>
                                        </p:attrNameLst>
                                      </p:cBhvr>
                                      <p:tavLst>
                                        <p:tav tm="0">
                                          <p:val>
                                            <p:fltVal val="0"/>
                                          </p:val>
                                        </p:tav>
                                        <p:tav tm="100000">
                                          <p:val>
                                            <p:strVal val="#ppt_h"/>
                                          </p:val>
                                        </p:tav>
                                      </p:tavLst>
                                    </p:anim>
                                    <p:animEffect transition="in" filter="fade">
                                      <p:cBhvr>
                                        <p:cTn id="34" dur="500"/>
                                        <p:tgtEl>
                                          <p:spTgt spid="74"/>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75"/>
                                        </p:tgtEl>
                                        <p:attrNameLst>
                                          <p:attrName>style.visibility</p:attrName>
                                        </p:attrNameLst>
                                      </p:cBhvr>
                                      <p:to>
                                        <p:strVal val="visible"/>
                                      </p:to>
                                    </p:set>
                                    <p:anim calcmode="lin" valueType="num">
                                      <p:cBhvr>
                                        <p:cTn id="37" dur="500" fill="hold"/>
                                        <p:tgtEl>
                                          <p:spTgt spid="75"/>
                                        </p:tgtEl>
                                        <p:attrNameLst>
                                          <p:attrName>ppt_w</p:attrName>
                                        </p:attrNameLst>
                                      </p:cBhvr>
                                      <p:tavLst>
                                        <p:tav tm="0">
                                          <p:val>
                                            <p:fltVal val="0"/>
                                          </p:val>
                                        </p:tav>
                                        <p:tav tm="100000">
                                          <p:val>
                                            <p:strVal val="#ppt_w"/>
                                          </p:val>
                                        </p:tav>
                                      </p:tavLst>
                                    </p:anim>
                                    <p:anim calcmode="lin" valueType="num">
                                      <p:cBhvr>
                                        <p:cTn id="38" dur="500" fill="hold"/>
                                        <p:tgtEl>
                                          <p:spTgt spid="75"/>
                                        </p:tgtEl>
                                        <p:attrNameLst>
                                          <p:attrName>ppt_h</p:attrName>
                                        </p:attrNameLst>
                                      </p:cBhvr>
                                      <p:tavLst>
                                        <p:tav tm="0">
                                          <p:val>
                                            <p:fltVal val="0"/>
                                          </p:val>
                                        </p:tav>
                                        <p:tav tm="100000">
                                          <p:val>
                                            <p:strVal val="#ppt_h"/>
                                          </p:val>
                                        </p:tav>
                                      </p:tavLst>
                                    </p:anim>
                                    <p:animEffect transition="in" filter="fade">
                                      <p:cBhvr>
                                        <p:cTn id="39" dur="500"/>
                                        <p:tgtEl>
                                          <p:spTgt spid="75"/>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68"/>
                                        </p:tgtEl>
                                        <p:attrNameLst>
                                          <p:attrName>style.visibility</p:attrName>
                                        </p:attrNameLst>
                                      </p:cBhvr>
                                      <p:to>
                                        <p:strVal val="visible"/>
                                      </p:to>
                                    </p:set>
                                    <p:anim calcmode="lin" valueType="num">
                                      <p:cBhvr>
                                        <p:cTn id="42" dur="500" fill="hold"/>
                                        <p:tgtEl>
                                          <p:spTgt spid="68"/>
                                        </p:tgtEl>
                                        <p:attrNameLst>
                                          <p:attrName>ppt_w</p:attrName>
                                        </p:attrNameLst>
                                      </p:cBhvr>
                                      <p:tavLst>
                                        <p:tav tm="0">
                                          <p:val>
                                            <p:fltVal val="0"/>
                                          </p:val>
                                        </p:tav>
                                        <p:tav tm="100000">
                                          <p:val>
                                            <p:strVal val="#ppt_w"/>
                                          </p:val>
                                        </p:tav>
                                      </p:tavLst>
                                    </p:anim>
                                    <p:anim calcmode="lin" valueType="num">
                                      <p:cBhvr>
                                        <p:cTn id="43" dur="500" fill="hold"/>
                                        <p:tgtEl>
                                          <p:spTgt spid="68"/>
                                        </p:tgtEl>
                                        <p:attrNameLst>
                                          <p:attrName>ppt_h</p:attrName>
                                        </p:attrNameLst>
                                      </p:cBhvr>
                                      <p:tavLst>
                                        <p:tav tm="0">
                                          <p:val>
                                            <p:fltVal val="0"/>
                                          </p:val>
                                        </p:tav>
                                        <p:tav tm="100000">
                                          <p:val>
                                            <p:strVal val="#ppt_h"/>
                                          </p:val>
                                        </p:tav>
                                      </p:tavLst>
                                    </p:anim>
                                    <p:animEffect transition="in" filter="fade">
                                      <p:cBhvr>
                                        <p:cTn id="44" dur="500"/>
                                        <p:tgtEl>
                                          <p:spTgt spid="68"/>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92"/>
                                        </p:tgtEl>
                                        <p:attrNameLst>
                                          <p:attrName>style.visibility</p:attrName>
                                        </p:attrNameLst>
                                      </p:cBhvr>
                                      <p:to>
                                        <p:strVal val="visible"/>
                                      </p:to>
                                    </p:set>
                                    <p:anim calcmode="lin" valueType="num">
                                      <p:cBhvr>
                                        <p:cTn id="49" dur="500" fill="hold"/>
                                        <p:tgtEl>
                                          <p:spTgt spid="92"/>
                                        </p:tgtEl>
                                        <p:attrNameLst>
                                          <p:attrName>ppt_w</p:attrName>
                                        </p:attrNameLst>
                                      </p:cBhvr>
                                      <p:tavLst>
                                        <p:tav tm="0">
                                          <p:val>
                                            <p:fltVal val="0"/>
                                          </p:val>
                                        </p:tav>
                                        <p:tav tm="100000">
                                          <p:val>
                                            <p:strVal val="#ppt_w"/>
                                          </p:val>
                                        </p:tav>
                                      </p:tavLst>
                                    </p:anim>
                                    <p:anim calcmode="lin" valueType="num">
                                      <p:cBhvr>
                                        <p:cTn id="50" dur="500" fill="hold"/>
                                        <p:tgtEl>
                                          <p:spTgt spid="92"/>
                                        </p:tgtEl>
                                        <p:attrNameLst>
                                          <p:attrName>ppt_h</p:attrName>
                                        </p:attrNameLst>
                                      </p:cBhvr>
                                      <p:tavLst>
                                        <p:tav tm="0">
                                          <p:val>
                                            <p:fltVal val="0"/>
                                          </p:val>
                                        </p:tav>
                                        <p:tav tm="100000">
                                          <p:val>
                                            <p:strVal val="#ppt_h"/>
                                          </p:val>
                                        </p:tav>
                                      </p:tavLst>
                                    </p:anim>
                                    <p:animEffect transition="in" filter="fade">
                                      <p:cBhvr>
                                        <p:cTn id="51" dur="500"/>
                                        <p:tgtEl>
                                          <p:spTgt spid="92"/>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77"/>
                                        </p:tgtEl>
                                        <p:attrNameLst>
                                          <p:attrName>style.visibility</p:attrName>
                                        </p:attrNameLst>
                                      </p:cBhvr>
                                      <p:to>
                                        <p:strVal val="visible"/>
                                      </p:to>
                                    </p:set>
                                    <p:anim calcmode="lin" valueType="num">
                                      <p:cBhvr>
                                        <p:cTn id="54" dur="500" fill="hold"/>
                                        <p:tgtEl>
                                          <p:spTgt spid="77"/>
                                        </p:tgtEl>
                                        <p:attrNameLst>
                                          <p:attrName>ppt_w</p:attrName>
                                        </p:attrNameLst>
                                      </p:cBhvr>
                                      <p:tavLst>
                                        <p:tav tm="0">
                                          <p:val>
                                            <p:fltVal val="0"/>
                                          </p:val>
                                        </p:tav>
                                        <p:tav tm="100000">
                                          <p:val>
                                            <p:strVal val="#ppt_w"/>
                                          </p:val>
                                        </p:tav>
                                      </p:tavLst>
                                    </p:anim>
                                    <p:anim calcmode="lin" valueType="num">
                                      <p:cBhvr>
                                        <p:cTn id="55" dur="500" fill="hold"/>
                                        <p:tgtEl>
                                          <p:spTgt spid="77"/>
                                        </p:tgtEl>
                                        <p:attrNameLst>
                                          <p:attrName>ppt_h</p:attrName>
                                        </p:attrNameLst>
                                      </p:cBhvr>
                                      <p:tavLst>
                                        <p:tav tm="0">
                                          <p:val>
                                            <p:fltVal val="0"/>
                                          </p:val>
                                        </p:tav>
                                        <p:tav tm="100000">
                                          <p:val>
                                            <p:strVal val="#ppt_h"/>
                                          </p:val>
                                        </p:tav>
                                      </p:tavLst>
                                    </p:anim>
                                    <p:animEffect transition="in" filter="fade">
                                      <p:cBhvr>
                                        <p:cTn id="56" dur="500"/>
                                        <p:tgtEl>
                                          <p:spTgt spid="77"/>
                                        </p:tgtEl>
                                      </p:cBhvr>
                                    </p:animEffect>
                                  </p:childTnLst>
                                </p:cTn>
                              </p:par>
                              <p:par>
                                <p:cTn id="57" presetID="53" presetClass="entr" presetSubtype="16" fill="hold" nodeType="withEffect">
                                  <p:stCondLst>
                                    <p:cond delay="0"/>
                                  </p:stCondLst>
                                  <p:childTnLst>
                                    <p:set>
                                      <p:cBhvr>
                                        <p:cTn id="58" dur="1" fill="hold">
                                          <p:stCondLst>
                                            <p:cond delay="0"/>
                                          </p:stCondLst>
                                        </p:cTn>
                                        <p:tgtEl>
                                          <p:spTgt spid="123"/>
                                        </p:tgtEl>
                                        <p:attrNameLst>
                                          <p:attrName>style.visibility</p:attrName>
                                        </p:attrNameLst>
                                      </p:cBhvr>
                                      <p:to>
                                        <p:strVal val="visible"/>
                                      </p:to>
                                    </p:set>
                                    <p:anim calcmode="lin" valueType="num">
                                      <p:cBhvr>
                                        <p:cTn id="59" dur="500" fill="hold"/>
                                        <p:tgtEl>
                                          <p:spTgt spid="123"/>
                                        </p:tgtEl>
                                        <p:attrNameLst>
                                          <p:attrName>ppt_w</p:attrName>
                                        </p:attrNameLst>
                                      </p:cBhvr>
                                      <p:tavLst>
                                        <p:tav tm="0">
                                          <p:val>
                                            <p:fltVal val="0"/>
                                          </p:val>
                                        </p:tav>
                                        <p:tav tm="100000">
                                          <p:val>
                                            <p:strVal val="#ppt_w"/>
                                          </p:val>
                                        </p:tav>
                                      </p:tavLst>
                                    </p:anim>
                                    <p:anim calcmode="lin" valueType="num">
                                      <p:cBhvr>
                                        <p:cTn id="60" dur="500" fill="hold"/>
                                        <p:tgtEl>
                                          <p:spTgt spid="123"/>
                                        </p:tgtEl>
                                        <p:attrNameLst>
                                          <p:attrName>ppt_h</p:attrName>
                                        </p:attrNameLst>
                                      </p:cBhvr>
                                      <p:tavLst>
                                        <p:tav tm="0">
                                          <p:val>
                                            <p:fltVal val="0"/>
                                          </p:val>
                                        </p:tav>
                                        <p:tav tm="100000">
                                          <p:val>
                                            <p:strVal val="#ppt_h"/>
                                          </p:val>
                                        </p:tav>
                                      </p:tavLst>
                                    </p:anim>
                                    <p:animEffect transition="in" filter="fade">
                                      <p:cBhvr>
                                        <p:cTn id="61" dur="500"/>
                                        <p:tgtEl>
                                          <p:spTgt spid="123"/>
                                        </p:tgtEl>
                                      </p:cBhvr>
                                    </p:animEffect>
                                  </p:childTnLst>
                                </p:cTn>
                              </p:par>
                            </p:childTnLst>
                          </p:cTn>
                        </p:par>
                      </p:childTnLst>
                    </p:cTn>
                  </p:par>
                  <p:par>
                    <p:cTn id="62" fill="hold">
                      <p:stCondLst>
                        <p:cond delay="indefinite"/>
                      </p:stCondLst>
                      <p:childTnLst>
                        <p:par>
                          <p:cTn id="63" fill="hold">
                            <p:stCondLst>
                              <p:cond delay="0"/>
                            </p:stCondLst>
                            <p:childTnLst>
                              <p:par>
                                <p:cTn id="64" presetID="53" presetClass="entr" presetSubtype="16" fill="hold" nodeType="clickEffect">
                                  <p:stCondLst>
                                    <p:cond delay="0"/>
                                  </p:stCondLst>
                                  <p:childTnLst>
                                    <p:set>
                                      <p:cBhvr>
                                        <p:cTn id="65" dur="1" fill="hold">
                                          <p:stCondLst>
                                            <p:cond delay="0"/>
                                          </p:stCondLst>
                                        </p:cTn>
                                        <p:tgtEl>
                                          <p:spTgt spid="78"/>
                                        </p:tgtEl>
                                        <p:attrNameLst>
                                          <p:attrName>style.visibility</p:attrName>
                                        </p:attrNameLst>
                                      </p:cBhvr>
                                      <p:to>
                                        <p:strVal val="visible"/>
                                      </p:to>
                                    </p:set>
                                    <p:anim calcmode="lin" valueType="num">
                                      <p:cBhvr>
                                        <p:cTn id="66" dur="500" fill="hold"/>
                                        <p:tgtEl>
                                          <p:spTgt spid="78"/>
                                        </p:tgtEl>
                                        <p:attrNameLst>
                                          <p:attrName>ppt_w</p:attrName>
                                        </p:attrNameLst>
                                      </p:cBhvr>
                                      <p:tavLst>
                                        <p:tav tm="0">
                                          <p:val>
                                            <p:fltVal val="0"/>
                                          </p:val>
                                        </p:tav>
                                        <p:tav tm="100000">
                                          <p:val>
                                            <p:strVal val="#ppt_w"/>
                                          </p:val>
                                        </p:tav>
                                      </p:tavLst>
                                    </p:anim>
                                    <p:anim calcmode="lin" valueType="num">
                                      <p:cBhvr>
                                        <p:cTn id="67" dur="500" fill="hold"/>
                                        <p:tgtEl>
                                          <p:spTgt spid="78"/>
                                        </p:tgtEl>
                                        <p:attrNameLst>
                                          <p:attrName>ppt_h</p:attrName>
                                        </p:attrNameLst>
                                      </p:cBhvr>
                                      <p:tavLst>
                                        <p:tav tm="0">
                                          <p:val>
                                            <p:fltVal val="0"/>
                                          </p:val>
                                        </p:tav>
                                        <p:tav tm="100000">
                                          <p:val>
                                            <p:strVal val="#ppt_h"/>
                                          </p:val>
                                        </p:tav>
                                      </p:tavLst>
                                    </p:anim>
                                    <p:animEffect transition="in" filter="fade">
                                      <p:cBhvr>
                                        <p:cTn id="68" dur="500"/>
                                        <p:tgtEl>
                                          <p:spTgt spid="78"/>
                                        </p:tgtEl>
                                      </p:cBhvr>
                                    </p:animEffect>
                                  </p:childTnLst>
                                </p:cTn>
                              </p:par>
                              <p:par>
                                <p:cTn id="69" presetID="53" presetClass="entr" presetSubtype="16" fill="hold" grpId="0" nodeType="withEffect">
                                  <p:stCondLst>
                                    <p:cond delay="0"/>
                                  </p:stCondLst>
                                  <p:childTnLst>
                                    <p:set>
                                      <p:cBhvr>
                                        <p:cTn id="70" dur="1" fill="hold">
                                          <p:stCondLst>
                                            <p:cond delay="0"/>
                                          </p:stCondLst>
                                        </p:cTn>
                                        <p:tgtEl>
                                          <p:spTgt spid="79"/>
                                        </p:tgtEl>
                                        <p:attrNameLst>
                                          <p:attrName>style.visibility</p:attrName>
                                        </p:attrNameLst>
                                      </p:cBhvr>
                                      <p:to>
                                        <p:strVal val="visible"/>
                                      </p:to>
                                    </p:set>
                                    <p:anim calcmode="lin" valueType="num">
                                      <p:cBhvr>
                                        <p:cTn id="71" dur="500" fill="hold"/>
                                        <p:tgtEl>
                                          <p:spTgt spid="79"/>
                                        </p:tgtEl>
                                        <p:attrNameLst>
                                          <p:attrName>ppt_w</p:attrName>
                                        </p:attrNameLst>
                                      </p:cBhvr>
                                      <p:tavLst>
                                        <p:tav tm="0">
                                          <p:val>
                                            <p:fltVal val="0"/>
                                          </p:val>
                                        </p:tav>
                                        <p:tav tm="100000">
                                          <p:val>
                                            <p:strVal val="#ppt_w"/>
                                          </p:val>
                                        </p:tav>
                                      </p:tavLst>
                                    </p:anim>
                                    <p:anim calcmode="lin" valueType="num">
                                      <p:cBhvr>
                                        <p:cTn id="72" dur="500" fill="hold"/>
                                        <p:tgtEl>
                                          <p:spTgt spid="79"/>
                                        </p:tgtEl>
                                        <p:attrNameLst>
                                          <p:attrName>ppt_h</p:attrName>
                                        </p:attrNameLst>
                                      </p:cBhvr>
                                      <p:tavLst>
                                        <p:tav tm="0">
                                          <p:val>
                                            <p:fltVal val="0"/>
                                          </p:val>
                                        </p:tav>
                                        <p:tav tm="100000">
                                          <p:val>
                                            <p:strVal val="#ppt_h"/>
                                          </p:val>
                                        </p:tav>
                                      </p:tavLst>
                                    </p:anim>
                                    <p:animEffect transition="in" filter="fade">
                                      <p:cBhvr>
                                        <p:cTn id="73" dur="500"/>
                                        <p:tgtEl>
                                          <p:spTgt spid="79"/>
                                        </p:tgtEl>
                                      </p:cBhvr>
                                    </p:animEffect>
                                  </p:childTnLst>
                                </p:cTn>
                              </p:par>
                            </p:childTnLst>
                          </p:cTn>
                        </p:par>
                      </p:childTnLst>
                    </p:cTn>
                  </p:par>
                  <p:par>
                    <p:cTn id="74" fill="hold">
                      <p:stCondLst>
                        <p:cond delay="indefinite"/>
                      </p:stCondLst>
                      <p:childTnLst>
                        <p:par>
                          <p:cTn id="75" fill="hold">
                            <p:stCondLst>
                              <p:cond delay="0"/>
                            </p:stCondLst>
                            <p:childTnLst>
                              <p:par>
                                <p:cTn id="76" presetID="53" presetClass="entr" presetSubtype="16" fill="hold" nodeType="clickEffect">
                                  <p:stCondLst>
                                    <p:cond delay="0"/>
                                  </p:stCondLst>
                                  <p:childTnLst>
                                    <p:set>
                                      <p:cBhvr>
                                        <p:cTn id="77" dur="1" fill="hold">
                                          <p:stCondLst>
                                            <p:cond delay="0"/>
                                          </p:stCondLst>
                                        </p:cTn>
                                        <p:tgtEl>
                                          <p:spTgt spid="80"/>
                                        </p:tgtEl>
                                        <p:attrNameLst>
                                          <p:attrName>style.visibility</p:attrName>
                                        </p:attrNameLst>
                                      </p:cBhvr>
                                      <p:to>
                                        <p:strVal val="visible"/>
                                      </p:to>
                                    </p:set>
                                    <p:anim calcmode="lin" valueType="num">
                                      <p:cBhvr>
                                        <p:cTn id="78" dur="500" fill="hold"/>
                                        <p:tgtEl>
                                          <p:spTgt spid="80"/>
                                        </p:tgtEl>
                                        <p:attrNameLst>
                                          <p:attrName>ppt_w</p:attrName>
                                        </p:attrNameLst>
                                      </p:cBhvr>
                                      <p:tavLst>
                                        <p:tav tm="0">
                                          <p:val>
                                            <p:fltVal val="0"/>
                                          </p:val>
                                        </p:tav>
                                        <p:tav tm="100000">
                                          <p:val>
                                            <p:strVal val="#ppt_w"/>
                                          </p:val>
                                        </p:tav>
                                      </p:tavLst>
                                    </p:anim>
                                    <p:anim calcmode="lin" valueType="num">
                                      <p:cBhvr>
                                        <p:cTn id="79" dur="500" fill="hold"/>
                                        <p:tgtEl>
                                          <p:spTgt spid="80"/>
                                        </p:tgtEl>
                                        <p:attrNameLst>
                                          <p:attrName>ppt_h</p:attrName>
                                        </p:attrNameLst>
                                      </p:cBhvr>
                                      <p:tavLst>
                                        <p:tav tm="0">
                                          <p:val>
                                            <p:fltVal val="0"/>
                                          </p:val>
                                        </p:tav>
                                        <p:tav tm="100000">
                                          <p:val>
                                            <p:strVal val="#ppt_h"/>
                                          </p:val>
                                        </p:tav>
                                      </p:tavLst>
                                    </p:anim>
                                    <p:animEffect transition="in" filter="fade">
                                      <p:cBhvr>
                                        <p:cTn id="80" dur="500"/>
                                        <p:tgtEl>
                                          <p:spTgt spid="80"/>
                                        </p:tgtEl>
                                      </p:cBhvr>
                                    </p:animEffect>
                                  </p:childTnLst>
                                </p:cTn>
                              </p:par>
                              <p:par>
                                <p:cTn id="81" presetID="53" presetClass="entr" presetSubtype="16" fill="hold" grpId="0" nodeType="withEffect">
                                  <p:stCondLst>
                                    <p:cond delay="0"/>
                                  </p:stCondLst>
                                  <p:childTnLst>
                                    <p:set>
                                      <p:cBhvr>
                                        <p:cTn id="82" dur="1" fill="hold">
                                          <p:stCondLst>
                                            <p:cond delay="0"/>
                                          </p:stCondLst>
                                        </p:cTn>
                                        <p:tgtEl>
                                          <p:spTgt spid="81"/>
                                        </p:tgtEl>
                                        <p:attrNameLst>
                                          <p:attrName>style.visibility</p:attrName>
                                        </p:attrNameLst>
                                      </p:cBhvr>
                                      <p:to>
                                        <p:strVal val="visible"/>
                                      </p:to>
                                    </p:set>
                                    <p:anim calcmode="lin" valueType="num">
                                      <p:cBhvr>
                                        <p:cTn id="83" dur="500" fill="hold"/>
                                        <p:tgtEl>
                                          <p:spTgt spid="81"/>
                                        </p:tgtEl>
                                        <p:attrNameLst>
                                          <p:attrName>ppt_w</p:attrName>
                                        </p:attrNameLst>
                                      </p:cBhvr>
                                      <p:tavLst>
                                        <p:tav tm="0">
                                          <p:val>
                                            <p:fltVal val="0"/>
                                          </p:val>
                                        </p:tav>
                                        <p:tav tm="100000">
                                          <p:val>
                                            <p:strVal val="#ppt_w"/>
                                          </p:val>
                                        </p:tav>
                                      </p:tavLst>
                                    </p:anim>
                                    <p:anim calcmode="lin" valueType="num">
                                      <p:cBhvr>
                                        <p:cTn id="84" dur="500" fill="hold"/>
                                        <p:tgtEl>
                                          <p:spTgt spid="81"/>
                                        </p:tgtEl>
                                        <p:attrNameLst>
                                          <p:attrName>ppt_h</p:attrName>
                                        </p:attrNameLst>
                                      </p:cBhvr>
                                      <p:tavLst>
                                        <p:tav tm="0">
                                          <p:val>
                                            <p:fltVal val="0"/>
                                          </p:val>
                                        </p:tav>
                                        <p:tav tm="100000">
                                          <p:val>
                                            <p:strVal val="#ppt_h"/>
                                          </p:val>
                                        </p:tav>
                                      </p:tavLst>
                                    </p:anim>
                                    <p:animEffect transition="in" filter="fade">
                                      <p:cBhvr>
                                        <p:cTn id="85" dur="500"/>
                                        <p:tgtEl>
                                          <p:spTgt spid="81"/>
                                        </p:tgtEl>
                                      </p:cBhvr>
                                    </p:animEffect>
                                  </p:childTnLst>
                                </p:cTn>
                              </p:par>
                            </p:childTnLst>
                          </p:cTn>
                        </p:par>
                      </p:childTnLst>
                    </p:cTn>
                  </p:par>
                  <p:par>
                    <p:cTn id="86" fill="hold">
                      <p:stCondLst>
                        <p:cond delay="indefinite"/>
                      </p:stCondLst>
                      <p:childTnLst>
                        <p:par>
                          <p:cTn id="87" fill="hold">
                            <p:stCondLst>
                              <p:cond delay="0"/>
                            </p:stCondLst>
                            <p:childTnLst>
                              <p:par>
                                <p:cTn id="88" presetID="53" presetClass="entr" presetSubtype="16" fill="hold" nodeType="clickEffect">
                                  <p:stCondLst>
                                    <p:cond delay="0"/>
                                  </p:stCondLst>
                                  <p:childTnLst>
                                    <p:set>
                                      <p:cBhvr>
                                        <p:cTn id="89" dur="1" fill="hold">
                                          <p:stCondLst>
                                            <p:cond delay="0"/>
                                          </p:stCondLst>
                                        </p:cTn>
                                        <p:tgtEl>
                                          <p:spTgt spid="82"/>
                                        </p:tgtEl>
                                        <p:attrNameLst>
                                          <p:attrName>style.visibility</p:attrName>
                                        </p:attrNameLst>
                                      </p:cBhvr>
                                      <p:to>
                                        <p:strVal val="visible"/>
                                      </p:to>
                                    </p:set>
                                    <p:anim calcmode="lin" valueType="num">
                                      <p:cBhvr>
                                        <p:cTn id="90" dur="500" fill="hold"/>
                                        <p:tgtEl>
                                          <p:spTgt spid="82"/>
                                        </p:tgtEl>
                                        <p:attrNameLst>
                                          <p:attrName>ppt_w</p:attrName>
                                        </p:attrNameLst>
                                      </p:cBhvr>
                                      <p:tavLst>
                                        <p:tav tm="0">
                                          <p:val>
                                            <p:fltVal val="0"/>
                                          </p:val>
                                        </p:tav>
                                        <p:tav tm="100000">
                                          <p:val>
                                            <p:strVal val="#ppt_w"/>
                                          </p:val>
                                        </p:tav>
                                      </p:tavLst>
                                    </p:anim>
                                    <p:anim calcmode="lin" valueType="num">
                                      <p:cBhvr>
                                        <p:cTn id="91" dur="500" fill="hold"/>
                                        <p:tgtEl>
                                          <p:spTgt spid="82"/>
                                        </p:tgtEl>
                                        <p:attrNameLst>
                                          <p:attrName>ppt_h</p:attrName>
                                        </p:attrNameLst>
                                      </p:cBhvr>
                                      <p:tavLst>
                                        <p:tav tm="0">
                                          <p:val>
                                            <p:fltVal val="0"/>
                                          </p:val>
                                        </p:tav>
                                        <p:tav tm="100000">
                                          <p:val>
                                            <p:strVal val="#ppt_h"/>
                                          </p:val>
                                        </p:tav>
                                      </p:tavLst>
                                    </p:anim>
                                    <p:animEffect transition="in" filter="fade">
                                      <p:cBhvr>
                                        <p:cTn id="92" dur="500"/>
                                        <p:tgtEl>
                                          <p:spTgt spid="82"/>
                                        </p:tgtEl>
                                      </p:cBhvr>
                                    </p:animEffect>
                                  </p:childTnLst>
                                </p:cTn>
                              </p:par>
                              <p:par>
                                <p:cTn id="93" presetID="53" presetClass="entr" presetSubtype="16" fill="hold" grpId="0" nodeType="withEffect">
                                  <p:stCondLst>
                                    <p:cond delay="0"/>
                                  </p:stCondLst>
                                  <p:childTnLst>
                                    <p:set>
                                      <p:cBhvr>
                                        <p:cTn id="94" dur="1" fill="hold">
                                          <p:stCondLst>
                                            <p:cond delay="0"/>
                                          </p:stCondLst>
                                        </p:cTn>
                                        <p:tgtEl>
                                          <p:spTgt spid="83"/>
                                        </p:tgtEl>
                                        <p:attrNameLst>
                                          <p:attrName>style.visibility</p:attrName>
                                        </p:attrNameLst>
                                      </p:cBhvr>
                                      <p:to>
                                        <p:strVal val="visible"/>
                                      </p:to>
                                    </p:set>
                                    <p:anim calcmode="lin" valueType="num">
                                      <p:cBhvr>
                                        <p:cTn id="95" dur="500" fill="hold"/>
                                        <p:tgtEl>
                                          <p:spTgt spid="83"/>
                                        </p:tgtEl>
                                        <p:attrNameLst>
                                          <p:attrName>ppt_w</p:attrName>
                                        </p:attrNameLst>
                                      </p:cBhvr>
                                      <p:tavLst>
                                        <p:tav tm="0">
                                          <p:val>
                                            <p:fltVal val="0"/>
                                          </p:val>
                                        </p:tav>
                                        <p:tav tm="100000">
                                          <p:val>
                                            <p:strVal val="#ppt_w"/>
                                          </p:val>
                                        </p:tav>
                                      </p:tavLst>
                                    </p:anim>
                                    <p:anim calcmode="lin" valueType="num">
                                      <p:cBhvr>
                                        <p:cTn id="96" dur="500" fill="hold"/>
                                        <p:tgtEl>
                                          <p:spTgt spid="83"/>
                                        </p:tgtEl>
                                        <p:attrNameLst>
                                          <p:attrName>ppt_h</p:attrName>
                                        </p:attrNameLst>
                                      </p:cBhvr>
                                      <p:tavLst>
                                        <p:tav tm="0">
                                          <p:val>
                                            <p:fltVal val="0"/>
                                          </p:val>
                                        </p:tav>
                                        <p:tav tm="100000">
                                          <p:val>
                                            <p:strVal val="#ppt_h"/>
                                          </p:val>
                                        </p:tav>
                                      </p:tavLst>
                                    </p:anim>
                                    <p:animEffect transition="in" filter="fade">
                                      <p:cBhvr>
                                        <p:cTn id="97" dur="5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animBg="1"/>
      <p:bldP spid="69" grpId="0" animBg="1"/>
      <p:bldP spid="70" grpId="0" animBg="1"/>
      <p:bldP spid="71" grpId="0" animBg="1"/>
      <p:bldP spid="72" grpId="0"/>
      <p:bldP spid="73" grpId="0"/>
      <p:bldP spid="74" grpId="0"/>
      <p:bldP spid="75" grpId="0"/>
      <p:bldP spid="92" grpId="0" animBg="1"/>
      <p:bldP spid="77" grpId="0"/>
      <p:bldP spid="79" grpId="0"/>
      <p:bldP spid="81" grpId="0"/>
      <p:bldP spid="8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rotWithShape="1">
          <a:blip r:embed="rId3">
            <a:extLst>
              <a:ext uri="{28A0092B-C50C-407E-A947-70E740481C1C}">
                <a14:useLocalDpi xmlns:a14="http://schemas.microsoft.com/office/drawing/2010/main" val="0"/>
              </a:ext>
            </a:extLst>
          </a:blip>
          <a:srcRect l="958" t="694" b="1"/>
          <a:stretch/>
        </p:blipFill>
        <p:spPr>
          <a:xfrm>
            <a:off x="-19251" y="-19251"/>
            <a:ext cx="12211251" cy="6886624"/>
          </a:xfrm>
          <a:prstGeom prst="rect">
            <a:avLst/>
          </a:prstGeom>
        </p:spPr>
      </p:pic>
      <p:sp>
        <p:nvSpPr>
          <p:cNvPr id="3" name="五边形 2"/>
          <p:cNvSpPr/>
          <p:nvPr/>
        </p:nvSpPr>
        <p:spPr>
          <a:xfrm>
            <a:off x="-176645" y="421778"/>
            <a:ext cx="3094016" cy="748145"/>
          </a:xfrm>
          <a:prstGeom prst="homePlate">
            <a:avLst/>
          </a:prstGeom>
          <a:solidFill>
            <a:schemeClr val="accent1">
              <a:lumMod val="60000"/>
              <a:lumOff val="40000"/>
            </a:schemeClr>
          </a:solidFill>
          <a:ln>
            <a:noFill/>
          </a:ln>
          <a:effectLst>
            <a:outerShdw blurRad="50800" dist="88900" dir="2700000" algn="tl" rotWithShape="0">
              <a:schemeClr val="accent1">
                <a:lumMod val="20000"/>
                <a:lumOff val="8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smtClean="0">
                <a:solidFill>
                  <a:schemeClr val="bg1"/>
                </a:solidFill>
                <a:latin typeface="汉仪润圆-75W" panose="00020600040101010101" pitchFamily="18" charset="-122"/>
                <a:ea typeface="汉仪润圆-75W" panose="00020600040101010101" pitchFamily="18" charset="-122"/>
              </a:rPr>
              <a:t>志愿服务的</a:t>
            </a:r>
            <a:r>
              <a:rPr lang="zh-CN" altLang="en-US" sz="2400" dirty="0">
                <a:solidFill>
                  <a:schemeClr val="bg1"/>
                </a:solidFill>
                <a:latin typeface="汉仪润圆-75W" panose="00020600040101010101" pitchFamily="18" charset="-122"/>
                <a:ea typeface="汉仪润圆-75W" panose="00020600040101010101" pitchFamily="18" charset="-122"/>
              </a:rPr>
              <a:t>原则</a:t>
            </a:r>
          </a:p>
        </p:txBody>
      </p:sp>
      <p:sp>
        <p:nvSpPr>
          <p:cNvPr id="6" name="六边形 5"/>
          <p:cNvSpPr/>
          <p:nvPr/>
        </p:nvSpPr>
        <p:spPr>
          <a:xfrm>
            <a:off x="1088572" y="2410894"/>
            <a:ext cx="2592832" cy="2235200"/>
          </a:xfrm>
          <a:prstGeom prst="hexagon">
            <a:avLst/>
          </a:prstGeom>
          <a:gradFill>
            <a:gsLst>
              <a:gs pos="0">
                <a:srgbClr val="00B0F0"/>
              </a:gs>
              <a:gs pos="100000">
                <a:srgbClr val="0070C0"/>
              </a:gs>
            </a:gsLst>
            <a:path path="circle">
              <a:fillToRect l="50000" t="-80000" r="50000" b="180000"/>
            </a:path>
          </a:gradFill>
          <a:ln>
            <a:noFill/>
          </a:ln>
          <a:effectLst>
            <a:outerShdw blurRad="50800" dist="127000" dir="2700000" algn="tl" rotWithShape="0">
              <a:schemeClr val="accent2">
                <a:lumMod val="40000"/>
                <a:lumOff val="6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80000"/>
              </a:lnSpc>
              <a:spcAft>
                <a:spcPts val="0"/>
              </a:spcAft>
            </a:pPr>
            <a:r>
              <a:rPr lang="zh-CN" altLang="en-US" sz="5500" b="1" dirty="0">
                <a:effectLst>
                  <a:outerShdw blurRad="38100" dist="38100" dir="2700000" algn="tl">
                    <a:srgbClr val="000000">
                      <a:alpha val="43137"/>
                    </a:srgbClr>
                  </a:outerShdw>
                </a:effectLst>
                <a:latin typeface="汉仪润圆-75W" panose="00020600040101010101" pitchFamily="18" charset="-122"/>
                <a:ea typeface="汉仪润圆-75W" panose="00020600040101010101" pitchFamily="18" charset="-122"/>
              </a:rPr>
              <a:t>讲求</a:t>
            </a:r>
            <a:endParaRPr lang="en-US" altLang="zh-CN" sz="5500" b="1" dirty="0">
              <a:effectLst>
                <a:outerShdw blurRad="38100" dist="38100" dir="2700000" algn="tl">
                  <a:srgbClr val="000000">
                    <a:alpha val="43137"/>
                  </a:srgbClr>
                </a:outerShdw>
              </a:effectLst>
              <a:latin typeface="汉仪润圆-75W" panose="00020600040101010101" pitchFamily="18" charset="-122"/>
              <a:ea typeface="汉仪润圆-75W" panose="00020600040101010101" pitchFamily="18" charset="-122"/>
            </a:endParaRPr>
          </a:p>
          <a:p>
            <a:pPr lvl="0" algn="ctr">
              <a:lnSpc>
                <a:spcPct val="80000"/>
              </a:lnSpc>
              <a:spcAft>
                <a:spcPts val="0"/>
              </a:spcAft>
            </a:pPr>
            <a:r>
              <a:rPr lang="zh-CN" altLang="en-US" sz="5500" b="1" dirty="0">
                <a:effectLst>
                  <a:outerShdw blurRad="38100" dist="38100" dir="2700000" algn="tl">
                    <a:srgbClr val="000000">
                      <a:alpha val="43137"/>
                    </a:srgbClr>
                  </a:outerShdw>
                </a:effectLst>
                <a:latin typeface="汉仪润圆-75W" panose="00020600040101010101" pitchFamily="18" charset="-122"/>
                <a:ea typeface="汉仪润圆-75W" panose="00020600040101010101" pitchFamily="18" charset="-122"/>
              </a:rPr>
              <a:t>实效</a:t>
            </a:r>
          </a:p>
        </p:txBody>
      </p:sp>
      <p:sp>
        <p:nvSpPr>
          <p:cNvPr id="7" name="六边形 6"/>
          <p:cNvSpPr/>
          <p:nvPr/>
        </p:nvSpPr>
        <p:spPr>
          <a:xfrm>
            <a:off x="3272972" y="1169923"/>
            <a:ext cx="2592832" cy="2235200"/>
          </a:xfrm>
          <a:prstGeom prst="hexagon">
            <a:avLst/>
          </a:prstGeom>
          <a:noFill/>
          <a:ln w="12700">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effectLst>
            <a:outerShdw blurRad="50800" dist="127000" dir="2700000" algn="tl" rotWithShape="0">
              <a:schemeClr val="accent2">
                <a:lumMod val="40000"/>
                <a:lumOff val="6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六边形 7"/>
          <p:cNvSpPr/>
          <p:nvPr/>
        </p:nvSpPr>
        <p:spPr>
          <a:xfrm>
            <a:off x="5517462" y="2410894"/>
            <a:ext cx="2592832" cy="2235200"/>
          </a:xfrm>
          <a:prstGeom prst="hexagon">
            <a:avLst/>
          </a:prstGeom>
          <a:gradFill>
            <a:gsLst>
              <a:gs pos="0">
                <a:srgbClr val="FFFF00"/>
              </a:gs>
              <a:gs pos="100000">
                <a:srgbClr val="FFC000"/>
              </a:gs>
            </a:gsLst>
            <a:path path="circle">
              <a:fillToRect l="50000" t="-80000" r="50000" b="180000"/>
            </a:path>
          </a:gradFill>
          <a:ln>
            <a:noFill/>
          </a:ln>
          <a:effectLst>
            <a:outerShdw blurRad="50800" dist="127000" dir="2700000" algn="tl" rotWithShape="0">
              <a:schemeClr val="accent2">
                <a:lumMod val="40000"/>
                <a:lumOff val="6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80000"/>
              </a:lnSpc>
              <a:spcAft>
                <a:spcPts val="0"/>
              </a:spcAft>
            </a:pPr>
            <a:r>
              <a:rPr lang="zh-CN" altLang="en-US" sz="5500" b="1" dirty="0">
                <a:effectLst>
                  <a:outerShdw blurRad="38100" dist="38100" dir="2700000" algn="tl">
                    <a:srgbClr val="000000">
                      <a:alpha val="43137"/>
                    </a:srgbClr>
                  </a:outerShdw>
                </a:effectLst>
                <a:latin typeface="汉仪润圆-75W" panose="00020600040101010101" pitchFamily="18" charset="-122"/>
                <a:ea typeface="汉仪润圆-75W" panose="00020600040101010101" pitchFamily="18" charset="-122"/>
              </a:rPr>
              <a:t>量力</a:t>
            </a:r>
            <a:endParaRPr lang="en-US" altLang="zh-CN" sz="5500" b="1" dirty="0">
              <a:effectLst>
                <a:outerShdw blurRad="38100" dist="38100" dir="2700000" algn="tl">
                  <a:srgbClr val="000000">
                    <a:alpha val="43137"/>
                  </a:srgbClr>
                </a:outerShdw>
              </a:effectLst>
              <a:latin typeface="汉仪润圆-75W" panose="00020600040101010101" pitchFamily="18" charset="-122"/>
              <a:ea typeface="汉仪润圆-75W" panose="00020600040101010101" pitchFamily="18" charset="-122"/>
            </a:endParaRPr>
          </a:p>
          <a:p>
            <a:pPr lvl="0" algn="ctr">
              <a:lnSpc>
                <a:spcPct val="80000"/>
              </a:lnSpc>
              <a:spcAft>
                <a:spcPts val="0"/>
              </a:spcAft>
            </a:pPr>
            <a:r>
              <a:rPr lang="zh-CN" altLang="en-US" sz="5500" b="1" dirty="0">
                <a:effectLst>
                  <a:outerShdw blurRad="38100" dist="38100" dir="2700000" algn="tl">
                    <a:srgbClr val="000000">
                      <a:alpha val="43137"/>
                    </a:srgbClr>
                  </a:outerShdw>
                </a:effectLst>
                <a:latin typeface="汉仪润圆-75W" panose="00020600040101010101" pitchFamily="18" charset="-122"/>
                <a:ea typeface="汉仪润圆-75W" panose="00020600040101010101" pitchFamily="18" charset="-122"/>
              </a:rPr>
              <a:t>而行</a:t>
            </a:r>
          </a:p>
        </p:txBody>
      </p:sp>
      <p:sp>
        <p:nvSpPr>
          <p:cNvPr id="9" name="六边形 8"/>
          <p:cNvSpPr/>
          <p:nvPr/>
        </p:nvSpPr>
        <p:spPr>
          <a:xfrm>
            <a:off x="7848021" y="3760722"/>
            <a:ext cx="2592832" cy="2235200"/>
          </a:xfrm>
          <a:prstGeom prst="hexagon">
            <a:avLst/>
          </a:prstGeom>
          <a:noFill/>
          <a:ln>
            <a:solidFill>
              <a:schemeClr val="accent1">
                <a:lumMod val="40000"/>
                <a:lumOff val="60000"/>
              </a:schemeClr>
            </a:solidFill>
          </a:ln>
          <a:effectLst>
            <a:outerShdw blurRad="50800" dist="127000" dir="2700000" algn="tl" rotWithShape="0">
              <a:schemeClr val="accent2">
                <a:lumMod val="40000"/>
                <a:lumOff val="6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80000"/>
              </a:lnSpc>
              <a:spcAft>
                <a:spcPts val="0"/>
              </a:spcAft>
            </a:pPr>
            <a:r>
              <a:rPr lang="zh-CN" altLang="en-US" sz="5500" b="1" dirty="0">
                <a:gradFill flip="none" rotWithShape="1">
                  <a:gsLst>
                    <a:gs pos="0">
                      <a:schemeClr val="accent5">
                        <a:lumMod val="40000"/>
                        <a:lumOff val="60000"/>
                      </a:schemeClr>
                    </a:gs>
                    <a:gs pos="46000">
                      <a:schemeClr val="accent5">
                        <a:lumMod val="95000"/>
                        <a:lumOff val="5000"/>
                      </a:schemeClr>
                    </a:gs>
                    <a:gs pos="100000">
                      <a:schemeClr val="accent5">
                        <a:lumMod val="60000"/>
                      </a:schemeClr>
                    </a:gs>
                  </a:gsLst>
                  <a:path path="circle">
                    <a:fillToRect l="50000" t="130000" r="50000" b="-30000"/>
                  </a:path>
                  <a:tileRect/>
                </a:gradFill>
                <a:latin typeface="+mn-ea"/>
              </a:rPr>
              <a:t>持之</a:t>
            </a:r>
            <a:endParaRPr lang="en-US" altLang="zh-CN" sz="5500" b="1" dirty="0">
              <a:gradFill flip="none" rotWithShape="1">
                <a:gsLst>
                  <a:gs pos="0">
                    <a:schemeClr val="accent5">
                      <a:lumMod val="40000"/>
                      <a:lumOff val="60000"/>
                    </a:schemeClr>
                  </a:gs>
                  <a:gs pos="46000">
                    <a:schemeClr val="accent5">
                      <a:lumMod val="95000"/>
                      <a:lumOff val="5000"/>
                    </a:schemeClr>
                  </a:gs>
                  <a:gs pos="100000">
                    <a:schemeClr val="accent5">
                      <a:lumMod val="60000"/>
                    </a:schemeClr>
                  </a:gs>
                </a:gsLst>
                <a:path path="circle">
                  <a:fillToRect l="50000" t="130000" r="50000" b="-30000"/>
                </a:path>
                <a:tileRect/>
              </a:gradFill>
              <a:latin typeface="+mn-ea"/>
            </a:endParaRPr>
          </a:p>
          <a:p>
            <a:pPr lvl="0" algn="ctr">
              <a:lnSpc>
                <a:spcPct val="80000"/>
              </a:lnSpc>
              <a:spcAft>
                <a:spcPts val="0"/>
              </a:spcAft>
            </a:pPr>
            <a:r>
              <a:rPr lang="zh-CN" altLang="en-US" sz="5500" b="1" dirty="0">
                <a:gradFill flip="none" rotWithShape="1">
                  <a:gsLst>
                    <a:gs pos="0">
                      <a:schemeClr val="accent5">
                        <a:lumMod val="40000"/>
                        <a:lumOff val="60000"/>
                      </a:schemeClr>
                    </a:gs>
                    <a:gs pos="46000">
                      <a:schemeClr val="accent5">
                        <a:lumMod val="95000"/>
                        <a:lumOff val="5000"/>
                      </a:schemeClr>
                    </a:gs>
                    <a:gs pos="100000">
                      <a:schemeClr val="accent5">
                        <a:lumMod val="60000"/>
                      </a:schemeClr>
                    </a:gs>
                  </a:gsLst>
                  <a:path path="circle">
                    <a:fillToRect l="50000" t="130000" r="50000" b="-30000"/>
                  </a:path>
                  <a:tileRect/>
                </a:gradFill>
                <a:latin typeface="+mn-ea"/>
              </a:rPr>
              <a:t>以恒</a:t>
            </a:r>
          </a:p>
        </p:txBody>
      </p:sp>
      <p:sp>
        <p:nvSpPr>
          <p:cNvPr id="10" name="六边形 9"/>
          <p:cNvSpPr/>
          <p:nvPr/>
        </p:nvSpPr>
        <p:spPr>
          <a:xfrm>
            <a:off x="3303017" y="3760722"/>
            <a:ext cx="2592832" cy="2235200"/>
          </a:xfrm>
          <a:prstGeom prst="hexagon">
            <a:avLst/>
          </a:prstGeom>
          <a:blipFill dpi="0" rotWithShape="1">
            <a:blip r:embed="rId4"/>
            <a:srcRect/>
            <a:tile tx="-450850" ty="-19050" sx="25000" sy="25000" flip="none" algn="tl"/>
          </a:blipFill>
          <a:ln>
            <a:solidFill>
              <a:schemeClr val="accent1">
                <a:lumMod val="40000"/>
                <a:lumOff val="60000"/>
              </a:schemeClr>
            </a:solidFill>
          </a:ln>
          <a:effectLst>
            <a:outerShdw blurRad="50800" dist="127000" dir="2700000" algn="tl" rotWithShape="0">
              <a:schemeClr val="accent2">
                <a:lumMod val="40000"/>
                <a:lumOff val="6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六边形 10"/>
          <p:cNvSpPr/>
          <p:nvPr/>
        </p:nvSpPr>
        <p:spPr>
          <a:xfrm>
            <a:off x="7848021" y="1169923"/>
            <a:ext cx="2592832" cy="2235200"/>
          </a:xfrm>
          <a:prstGeom prst="hexagon">
            <a:avLst/>
          </a:prstGeom>
          <a:gradFill>
            <a:gsLst>
              <a:gs pos="100000">
                <a:schemeClr val="accent1">
                  <a:lumMod val="60000"/>
                  <a:lumOff val="40000"/>
                </a:schemeClr>
              </a:gs>
              <a:gs pos="0">
                <a:schemeClr val="accent4">
                  <a:lumMod val="60000"/>
                  <a:lumOff val="40000"/>
                </a:schemeClr>
              </a:gs>
            </a:gsLst>
            <a:path path="circle">
              <a:fillToRect l="50000" t="-80000" r="50000" b="180000"/>
            </a:path>
          </a:gradFill>
          <a:ln>
            <a:noFill/>
          </a:ln>
          <a:effectLst>
            <a:outerShdw blurRad="50800" dist="127000" dir="2700000" algn="tl" rotWithShape="0">
              <a:schemeClr val="accent2">
                <a:lumMod val="40000"/>
                <a:lumOff val="6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80000"/>
              </a:lnSpc>
              <a:spcAft>
                <a:spcPts val="0"/>
              </a:spcAft>
            </a:pPr>
            <a:r>
              <a:rPr lang="zh-CN" altLang="en-US" sz="5500" b="1" dirty="0">
                <a:effectLst>
                  <a:outerShdw blurRad="50800" dist="38100" dir="2700000" algn="tl" rotWithShape="0">
                    <a:prstClr val="black">
                      <a:alpha val="40000"/>
                    </a:prstClr>
                  </a:outerShdw>
                </a:effectLst>
                <a:latin typeface="汉仪润圆-75W" panose="00020600040101010101" pitchFamily="18" charset="-122"/>
                <a:ea typeface="汉仪润圆-75W" panose="00020600040101010101" pitchFamily="18" charset="-122"/>
              </a:rPr>
              <a:t>自愿</a:t>
            </a:r>
            <a:endParaRPr lang="en-US" altLang="zh-CN" sz="5500" b="1" dirty="0">
              <a:effectLst>
                <a:outerShdw blurRad="50800" dist="38100" dir="2700000" algn="tl" rotWithShape="0">
                  <a:prstClr val="black">
                    <a:alpha val="40000"/>
                  </a:prstClr>
                </a:outerShdw>
              </a:effectLst>
              <a:latin typeface="汉仪润圆-75W" panose="00020600040101010101" pitchFamily="18" charset="-122"/>
              <a:ea typeface="汉仪润圆-75W" panose="00020600040101010101" pitchFamily="18" charset="-122"/>
            </a:endParaRPr>
          </a:p>
          <a:p>
            <a:pPr lvl="0" algn="ctr">
              <a:lnSpc>
                <a:spcPct val="80000"/>
              </a:lnSpc>
              <a:spcAft>
                <a:spcPts val="0"/>
              </a:spcAft>
            </a:pPr>
            <a:r>
              <a:rPr lang="zh-CN" altLang="en-US" sz="5500" b="1" dirty="0">
                <a:effectLst>
                  <a:outerShdw blurRad="50800" dist="38100" dir="2700000" algn="tl" rotWithShape="0">
                    <a:prstClr val="black">
                      <a:alpha val="40000"/>
                    </a:prstClr>
                  </a:outerShdw>
                </a:effectLst>
                <a:latin typeface="汉仪润圆-75W" panose="00020600040101010101" pitchFamily="18" charset="-122"/>
                <a:ea typeface="汉仪润圆-75W" panose="00020600040101010101" pitchFamily="18" charset="-122"/>
              </a:rPr>
              <a:t>参加</a:t>
            </a:r>
          </a:p>
        </p:txBody>
      </p:sp>
    </p:spTree>
    <p:extLst>
      <p:ext uri="{BB962C8B-B14F-4D97-AF65-F5344CB8AC3E}">
        <p14:creationId xmlns:p14="http://schemas.microsoft.com/office/powerpoint/2010/main" val="24314537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randombar(horizont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randombar(horizont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randombar(horizontal)">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ppt_w</p:attrName>
                                        </p:attrNameLst>
                                      </p:cBhvr>
                                      <p:tavLst>
                                        <p:tav tm="0">
                                          <p:val>
                                            <p:fltVal val="0"/>
                                          </p:val>
                                        </p:tav>
                                        <p:tav tm="100000">
                                          <p:val>
                                            <p:strVal val="#ppt_w"/>
                                          </p:val>
                                        </p:tav>
                                      </p:tavLst>
                                    </p:anim>
                                    <p:anim calcmode="lin" valueType="num">
                                      <p:cBhvr>
                                        <p:cTn id="28" dur="500" fill="hold"/>
                                        <p:tgtEl>
                                          <p:spTgt spid="11"/>
                                        </p:tgtEl>
                                        <p:attrNameLst>
                                          <p:attrName>ppt_h</p:attrName>
                                        </p:attrNameLst>
                                      </p:cBhvr>
                                      <p:tavLst>
                                        <p:tav tm="0">
                                          <p:val>
                                            <p:fltVal val="0"/>
                                          </p:val>
                                        </p:tav>
                                        <p:tav tm="100000">
                                          <p:val>
                                            <p:strVal val="#ppt_h"/>
                                          </p:val>
                                        </p:tav>
                                      </p:tavLst>
                                    </p:anim>
                                    <p:animEffect transition="in" filter="fade">
                                      <p:cBhvr>
                                        <p:cTn id="29" dur="500"/>
                                        <p:tgtEl>
                                          <p:spTgt spid="11"/>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grpId="0" nodeType="click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p:cTn id="34" dur="500" fill="hold"/>
                                        <p:tgtEl>
                                          <p:spTgt spid="9"/>
                                        </p:tgtEl>
                                        <p:attrNameLst>
                                          <p:attrName>ppt_w</p:attrName>
                                        </p:attrNameLst>
                                      </p:cBhvr>
                                      <p:tavLst>
                                        <p:tav tm="0">
                                          <p:val>
                                            <p:fltVal val="0"/>
                                          </p:val>
                                        </p:tav>
                                        <p:tav tm="100000">
                                          <p:val>
                                            <p:strVal val="#ppt_w"/>
                                          </p:val>
                                        </p:tav>
                                      </p:tavLst>
                                    </p:anim>
                                    <p:anim calcmode="lin" valueType="num">
                                      <p:cBhvr>
                                        <p:cTn id="35" dur="500" fill="hold"/>
                                        <p:tgtEl>
                                          <p:spTgt spid="9"/>
                                        </p:tgtEl>
                                        <p:attrNameLst>
                                          <p:attrName>ppt_h</p:attrName>
                                        </p:attrNameLst>
                                      </p:cBhvr>
                                      <p:tavLst>
                                        <p:tav tm="0">
                                          <p:val>
                                            <p:fltVal val="0"/>
                                          </p:val>
                                        </p:tav>
                                        <p:tav tm="100000">
                                          <p:val>
                                            <p:strVal val="#ppt_h"/>
                                          </p:val>
                                        </p:tav>
                                      </p:tavLst>
                                    </p:anim>
                                    <p:animEffect transition="in" filter="fade">
                                      <p:cBhvr>
                                        <p:cTn id="3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 27"/>
          <p:cNvPicPr>
            <a:picLocks noChangeAspect="1"/>
          </p:cNvPicPr>
          <p:nvPr/>
        </p:nvPicPr>
        <p:blipFill rotWithShape="1">
          <a:blip r:embed="rId3">
            <a:extLst>
              <a:ext uri="{28A0092B-C50C-407E-A947-70E740481C1C}">
                <a14:useLocalDpi xmlns:a14="http://schemas.microsoft.com/office/drawing/2010/main" val="0"/>
              </a:ext>
            </a:extLst>
          </a:blip>
          <a:srcRect l="958" t="694" b="1"/>
          <a:stretch/>
        </p:blipFill>
        <p:spPr>
          <a:xfrm>
            <a:off x="-19251" y="-19251"/>
            <a:ext cx="12211251" cy="6886624"/>
          </a:xfrm>
          <a:prstGeom prst="rect">
            <a:avLst/>
          </a:prstGeom>
        </p:spPr>
      </p:pic>
      <p:sp>
        <p:nvSpPr>
          <p:cNvPr id="3" name="五边形 2"/>
          <p:cNvSpPr/>
          <p:nvPr/>
        </p:nvSpPr>
        <p:spPr>
          <a:xfrm>
            <a:off x="-176645" y="421778"/>
            <a:ext cx="3094016" cy="748145"/>
          </a:xfrm>
          <a:prstGeom prst="homePlate">
            <a:avLst/>
          </a:prstGeom>
          <a:solidFill>
            <a:schemeClr val="accent1">
              <a:lumMod val="60000"/>
              <a:lumOff val="40000"/>
            </a:schemeClr>
          </a:solidFill>
          <a:ln>
            <a:noFill/>
          </a:ln>
          <a:effectLst>
            <a:outerShdw blurRad="50800" dist="88900" dir="2700000" algn="tl" rotWithShape="0">
              <a:schemeClr val="accent1">
                <a:lumMod val="20000"/>
                <a:lumOff val="8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smtClean="0">
                <a:solidFill>
                  <a:schemeClr val="bg1"/>
                </a:solidFill>
                <a:latin typeface="汉仪润圆-75W" panose="00020600040101010101" pitchFamily="18" charset="-122"/>
                <a:ea typeface="汉仪润圆-75W" panose="00020600040101010101" pitchFamily="18" charset="-122"/>
              </a:rPr>
              <a:t>志愿服务的技巧</a:t>
            </a:r>
            <a:endParaRPr lang="zh-CN" altLang="en-US" sz="2400" dirty="0">
              <a:solidFill>
                <a:schemeClr val="bg1"/>
              </a:solidFill>
              <a:latin typeface="汉仪润圆-75W" panose="00020600040101010101" pitchFamily="18" charset="-122"/>
              <a:ea typeface="汉仪润圆-75W" panose="00020600040101010101" pitchFamily="18" charset="-122"/>
            </a:endParaRPr>
          </a:p>
        </p:txBody>
      </p:sp>
      <p:sp>
        <p:nvSpPr>
          <p:cNvPr id="5" name="îŝḷîḓé-Line 21">
            <a:extLst>
              <a:ext uri="{FF2B5EF4-FFF2-40B4-BE49-F238E27FC236}">
                <a16:creationId xmlns:a16="http://schemas.microsoft.com/office/drawing/2014/main" xmlns="" id="{2602B794-41D9-4043-84B1-0AE901C71A88}"/>
              </a:ext>
            </a:extLst>
          </p:cNvPr>
          <p:cNvSpPr>
            <a:spLocks/>
          </p:cNvSpPr>
          <p:nvPr/>
        </p:nvSpPr>
        <p:spPr bwMode="auto">
          <a:xfrm flipV="1">
            <a:off x="2327248" y="2193701"/>
            <a:ext cx="0" cy="1065464"/>
          </a:xfrm>
          <a:prstGeom prst="line">
            <a:avLst/>
          </a:prstGeom>
          <a:noFill/>
          <a:ln w="12700" cmpd="sng">
            <a:solidFill>
              <a:srgbClr val="7F7F7F"/>
            </a:solidFill>
            <a:round/>
            <a:tailEnd type="oval" w="med" len="med"/>
          </a:ln>
          <a:extLst>
            <a:ext uri="{909E8E84-426E-40DD-AFC4-6F175D3DCCD1}">
              <a14:hiddenFill xmlns:a14="http://schemas.microsoft.com/office/drawing/2010/main">
                <a:noFill/>
              </a14:hiddenFill>
            </a:ext>
          </a:extLst>
        </p:spPr>
        <p:txBody>
          <a:bodyPr anchor="ctr"/>
          <a:lstStyle/>
          <a:p>
            <a:pPr algn="ctr"/>
            <a:endParaRPr/>
          </a:p>
        </p:txBody>
      </p:sp>
      <p:sp>
        <p:nvSpPr>
          <p:cNvPr id="6" name="îŝḷîḓé-Line 23">
            <a:extLst>
              <a:ext uri="{FF2B5EF4-FFF2-40B4-BE49-F238E27FC236}">
                <a16:creationId xmlns:a16="http://schemas.microsoft.com/office/drawing/2014/main" xmlns="" id="{76224125-7A20-4240-B7B5-59CCF16E5E4C}"/>
              </a:ext>
            </a:extLst>
          </p:cNvPr>
          <p:cNvSpPr>
            <a:spLocks/>
          </p:cNvSpPr>
          <p:nvPr/>
        </p:nvSpPr>
        <p:spPr bwMode="auto">
          <a:xfrm flipV="1">
            <a:off x="5006025" y="2193700"/>
            <a:ext cx="0" cy="1173321"/>
          </a:xfrm>
          <a:prstGeom prst="line">
            <a:avLst/>
          </a:prstGeom>
          <a:noFill/>
          <a:ln w="12700" cmpd="sng">
            <a:solidFill>
              <a:srgbClr val="7F7F7F"/>
            </a:solidFill>
            <a:round/>
            <a:tailEnd type="oval" w="med" len="med"/>
          </a:ln>
          <a:extLst>
            <a:ext uri="{909E8E84-426E-40DD-AFC4-6F175D3DCCD1}">
              <a14:hiddenFill xmlns:a14="http://schemas.microsoft.com/office/drawing/2010/main">
                <a:noFill/>
              </a14:hiddenFill>
            </a:ext>
          </a:extLst>
        </p:spPr>
        <p:txBody>
          <a:bodyPr anchor="ctr"/>
          <a:lstStyle/>
          <a:p>
            <a:pPr algn="ctr"/>
            <a:endParaRPr/>
          </a:p>
        </p:txBody>
      </p:sp>
      <p:sp>
        <p:nvSpPr>
          <p:cNvPr id="7" name="îŝḷîḓé-Line 27">
            <a:extLst>
              <a:ext uri="{FF2B5EF4-FFF2-40B4-BE49-F238E27FC236}">
                <a16:creationId xmlns:a16="http://schemas.microsoft.com/office/drawing/2014/main" xmlns="" id="{13A5C107-750A-4D5C-8A43-B88F777FC21B}"/>
              </a:ext>
            </a:extLst>
          </p:cNvPr>
          <p:cNvSpPr>
            <a:spLocks/>
          </p:cNvSpPr>
          <p:nvPr/>
        </p:nvSpPr>
        <p:spPr bwMode="auto">
          <a:xfrm flipV="1">
            <a:off x="3912863" y="4095727"/>
            <a:ext cx="0" cy="1104537"/>
          </a:xfrm>
          <a:prstGeom prst="line">
            <a:avLst/>
          </a:prstGeom>
          <a:noFill/>
          <a:ln w="12700" cmpd="sng">
            <a:solidFill>
              <a:srgbClr val="7F7F7F"/>
            </a:solidFill>
            <a:round/>
            <a:headEnd type="oval"/>
            <a:tailEnd type="none" w="med" len="med"/>
          </a:ln>
          <a:extLst>
            <a:ext uri="{909E8E84-426E-40DD-AFC4-6F175D3DCCD1}">
              <a14:hiddenFill xmlns:a14="http://schemas.microsoft.com/office/drawing/2010/main">
                <a:noFill/>
              </a14:hiddenFill>
            </a:ext>
          </a:extLst>
        </p:spPr>
        <p:txBody>
          <a:bodyPr anchor="ctr"/>
          <a:lstStyle/>
          <a:p>
            <a:pPr algn="ctr"/>
            <a:endParaRPr/>
          </a:p>
        </p:txBody>
      </p:sp>
      <p:sp>
        <p:nvSpPr>
          <p:cNvPr id="12" name="îŝḷîḓé-Freeform 3">
            <a:extLst>
              <a:ext uri="{FF2B5EF4-FFF2-40B4-BE49-F238E27FC236}">
                <a16:creationId xmlns:a16="http://schemas.microsoft.com/office/drawing/2014/main" xmlns="" id="{B99DA180-465E-4073-833A-674385C52425}"/>
              </a:ext>
            </a:extLst>
          </p:cNvPr>
          <p:cNvSpPr/>
          <p:nvPr/>
        </p:nvSpPr>
        <p:spPr bwMode="auto">
          <a:xfrm>
            <a:off x="1767673" y="4032022"/>
            <a:ext cx="873643" cy="324582"/>
          </a:xfrm>
          <a:custGeom>
            <a:avLst/>
            <a:gdLst>
              <a:gd name="T0" fmla="*/ 2331 w 2331"/>
              <a:gd name="T1" fmla="*/ 688 h 688"/>
              <a:gd name="T2" fmla="*/ 104 w 2331"/>
              <a:gd name="T3" fmla="*/ 138 h 688"/>
              <a:gd name="T4" fmla="*/ 2086 w 2331"/>
              <a:gd name="T5" fmla="*/ 0 h 688"/>
              <a:gd name="T6" fmla="*/ 2331 w 2331"/>
              <a:gd name="T7" fmla="*/ 688 h 688"/>
            </a:gdLst>
            <a:ahLst/>
            <a:cxnLst>
              <a:cxn ang="0">
                <a:pos x="T0" y="T1"/>
              </a:cxn>
              <a:cxn ang="0">
                <a:pos x="T2" y="T3"/>
              </a:cxn>
              <a:cxn ang="0">
                <a:pos x="T4" y="T5"/>
              </a:cxn>
              <a:cxn ang="0">
                <a:pos x="T6" y="T7"/>
              </a:cxn>
            </a:cxnLst>
            <a:rect l="0" t="0" r="r" b="b"/>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rgbClr val="0875F8">
                  <a:alpha val="0"/>
                </a:srgbClr>
              </a:gs>
              <a:gs pos="100000">
                <a:srgbClr val="044087">
                  <a:alpha val="50000"/>
                </a:srgbClr>
              </a:gs>
            </a:gsLst>
            <a:lin ang="0" scaled="1"/>
          </a:gra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3" name="îŝḷîḓé-Freeform 6">
            <a:extLst>
              <a:ext uri="{FF2B5EF4-FFF2-40B4-BE49-F238E27FC236}">
                <a16:creationId xmlns:a16="http://schemas.microsoft.com/office/drawing/2014/main" xmlns="" id="{7E98A4A4-FD6A-4604-9420-5B6D9AFF3A05}"/>
              </a:ext>
            </a:extLst>
          </p:cNvPr>
          <p:cNvSpPr/>
          <p:nvPr/>
        </p:nvSpPr>
        <p:spPr bwMode="auto">
          <a:xfrm>
            <a:off x="3120410" y="3905876"/>
            <a:ext cx="744006" cy="324580"/>
          </a:xfrm>
          <a:custGeom>
            <a:avLst/>
            <a:gdLst>
              <a:gd name="T0" fmla="*/ 2331 w 2331"/>
              <a:gd name="T1" fmla="*/ 688 h 688"/>
              <a:gd name="T2" fmla="*/ 104 w 2331"/>
              <a:gd name="T3" fmla="*/ 138 h 688"/>
              <a:gd name="T4" fmla="*/ 2086 w 2331"/>
              <a:gd name="T5" fmla="*/ 0 h 688"/>
              <a:gd name="T6" fmla="*/ 2331 w 2331"/>
              <a:gd name="T7" fmla="*/ 688 h 688"/>
              <a:gd name="T8" fmla="*/ 0 w 2331"/>
              <a:gd name="T9" fmla="*/ 0 h 688"/>
              <a:gd name="T10" fmla="*/ 2331 w 2331"/>
              <a:gd name="T11" fmla="*/ 688 h 688"/>
            </a:gdLst>
            <a:ahLst/>
            <a:cxnLst>
              <a:cxn ang="0">
                <a:pos x="T0" y="T1"/>
              </a:cxn>
              <a:cxn ang="0">
                <a:pos x="T2" y="T3"/>
              </a:cxn>
              <a:cxn ang="0">
                <a:pos x="T4" y="T5"/>
              </a:cxn>
              <a:cxn ang="0">
                <a:pos x="T6" y="T7"/>
              </a:cxn>
            </a:cxnLst>
            <a:rect l="T8" t="T9" r="T10" b="T11"/>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rgbClr val="FFFFFF">
                  <a:alpha val="50000"/>
                </a:srgbClr>
              </a:gs>
              <a:gs pos="100000">
                <a:srgbClr val="666666">
                  <a:alpha val="34000"/>
                </a:srgbClr>
              </a:gs>
            </a:gsLst>
            <a:lin ang="0" scaled="1"/>
          </a:gra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4" name="îŝḷîḓé-Freeform 7">
            <a:extLst>
              <a:ext uri="{FF2B5EF4-FFF2-40B4-BE49-F238E27FC236}">
                <a16:creationId xmlns:a16="http://schemas.microsoft.com/office/drawing/2014/main" xmlns="" id="{6DAA05A7-A7CB-49F8-9649-A7277492984A}"/>
              </a:ext>
            </a:extLst>
          </p:cNvPr>
          <p:cNvSpPr/>
          <p:nvPr/>
        </p:nvSpPr>
        <p:spPr bwMode="auto">
          <a:xfrm>
            <a:off x="4270236" y="3976745"/>
            <a:ext cx="786278" cy="211189"/>
          </a:xfrm>
          <a:custGeom>
            <a:avLst/>
            <a:gdLst>
              <a:gd name="T0" fmla="*/ 2331 w 2331"/>
              <a:gd name="T1" fmla="*/ 688 h 688"/>
              <a:gd name="T2" fmla="*/ 104 w 2331"/>
              <a:gd name="T3" fmla="*/ 138 h 688"/>
              <a:gd name="T4" fmla="*/ 2086 w 2331"/>
              <a:gd name="T5" fmla="*/ 0 h 688"/>
              <a:gd name="T6" fmla="*/ 2331 w 2331"/>
              <a:gd name="T7" fmla="*/ 688 h 688"/>
              <a:gd name="T8" fmla="*/ 0 w 2331"/>
              <a:gd name="T9" fmla="*/ 0 h 688"/>
              <a:gd name="T10" fmla="*/ 2331 w 2331"/>
              <a:gd name="T11" fmla="*/ 688 h 688"/>
            </a:gdLst>
            <a:ahLst/>
            <a:cxnLst>
              <a:cxn ang="0">
                <a:pos x="T0" y="T1"/>
              </a:cxn>
              <a:cxn ang="0">
                <a:pos x="T2" y="T3"/>
              </a:cxn>
              <a:cxn ang="0">
                <a:pos x="T4" y="T5"/>
              </a:cxn>
              <a:cxn ang="0">
                <a:pos x="T6" y="T7"/>
              </a:cxn>
            </a:cxnLst>
            <a:rect l="T8" t="T9" r="T10" b="T11"/>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rgbClr val="FFFFFF">
                  <a:alpha val="50000"/>
                </a:srgbClr>
              </a:gs>
              <a:gs pos="100000">
                <a:srgbClr val="666666">
                  <a:alpha val="34000"/>
                </a:srgbClr>
              </a:gs>
            </a:gsLst>
            <a:lin ang="0" scaled="1"/>
          </a:gra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5" name="îŝḷîḓé-Freeform 8">
            <a:extLst>
              <a:ext uri="{FF2B5EF4-FFF2-40B4-BE49-F238E27FC236}">
                <a16:creationId xmlns:a16="http://schemas.microsoft.com/office/drawing/2014/main" xmlns="" id="{035D9BB7-D3DA-443E-AB50-C7B4F3E2A297}"/>
              </a:ext>
            </a:extLst>
          </p:cNvPr>
          <p:cNvSpPr/>
          <p:nvPr/>
        </p:nvSpPr>
        <p:spPr bwMode="auto">
          <a:xfrm>
            <a:off x="2644134" y="3109307"/>
            <a:ext cx="993416" cy="1243045"/>
          </a:xfrm>
          <a:custGeom>
            <a:avLst/>
            <a:gdLst>
              <a:gd name="T0" fmla="*/ 0 w 1006"/>
              <a:gd name="T1" fmla="*/ 0 h 1251"/>
              <a:gd name="T2" fmla="*/ 0 w 1006"/>
              <a:gd name="T3" fmla="*/ 1251 h 1251"/>
              <a:gd name="T4" fmla="*/ 1006 w 1006"/>
              <a:gd name="T5" fmla="*/ 1154 h 1251"/>
              <a:gd name="T6" fmla="*/ 1006 w 1006"/>
              <a:gd name="T7" fmla="*/ 81 h 1251"/>
              <a:gd name="T8" fmla="*/ 0 w 1006"/>
              <a:gd name="T9" fmla="*/ 0 h 1251"/>
              <a:gd name="T10" fmla="*/ 0 w 1006"/>
              <a:gd name="T11" fmla="*/ 0 h 1251"/>
              <a:gd name="T12" fmla="*/ 1006 w 1006"/>
              <a:gd name="T13" fmla="*/ 1251 h 1251"/>
            </a:gdLst>
            <a:ahLst/>
            <a:cxnLst>
              <a:cxn ang="0">
                <a:pos x="T0" y="T1"/>
              </a:cxn>
              <a:cxn ang="0">
                <a:pos x="T2" y="T3"/>
              </a:cxn>
              <a:cxn ang="0">
                <a:pos x="T4" y="T5"/>
              </a:cxn>
              <a:cxn ang="0">
                <a:pos x="T6" y="T7"/>
              </a:cxn>
              <a:cxn ang="0">
                <a:pos x="T8" y="T9"/>
              </a:cxn>
            </a:cxnLst>
            <a:rect l="T10" t="T11" r="T12" b="T13"/>
            <a:pathLst>
              <a:path w="1006" h="1251">
                <a:moveTo>
                  <a:pt x="0" y="0"/>
                </a:moveTo>
                <a:lnTo>
                  <a:pt x="0" y="1251"/>
                </a:lnTo>
                <a:lnTo>
                  <a:pt x="1006" y="1154"/>
                </a:lnTo>
                <a:lnTo>
                  <a:pt x="1006" y="81"/>
                </a:lnTo>
                <a:lnTo>
                  <a:pt x="0" y="0"/>
                </a:lnTo>
                <a:close/>
              </a:path>
            </a:pathLst>
          </a:custGeom>
          <a:solidFill>
            <a:schemeClr val="accent2">
              <a:lumMod val="75000"/>
            </a:schemeClr>
          </a:solidFill>
          <a:ln>
            <a:noFill/>
          </a:ln>
          <a:extLst/>
        </p:spPr>
        <p:txBody>
          <a:bodyPr anchor="ctr"/>
          <a:lstStyle/>
          <a:p>
            <a:pPr algn="ctr"/>
            <a:endParaRPr>
              <a:solidFill>
                <a:schemeClr val="accent2">
                  <a:lumMod val="75000"/>
                </a:schemeClr>
              </a:solidFill>
            </a:endParaRPr>
          </a:p>
        </p:txBody>
      </p:sp>
      <p:sp>
        <p:nvSpPr>
          <p:cNvPr id="16" name="îŝḷîḓé-Freeform 9">
            <a:extLst>
              <a:ext uri="{FF2B5EF4-FFF2-40B4-BE49-F238E27FC236}">
                <a16:creationId xmlns:a16="http://schemas.microsoft.com/office/drawing/2014/main" xmlns="" id="{4CFB0D81-0BE1-41BB-B866-5F73D2EA6B33}"/>
              </a:ext>
            </a:extLst>
          </p:cNvPr>
          <p:cNvSpPr/>
          <p:nvPr/>
        </p:nvSpPr>
        <p:spPr bwMode="auto">
          <a:xfrm>
            <a:off x="2308768" y="3109307"/>
            <a:ext cx="335366" cy="1243045"/>
          </a:xfrm>
          <a:custGeom>
            <a:avLst/>
            <a:gdLst>
              <a:gd name="T0" fmla="*/ 0 w 339"/>
              <a:gd name="T1" fmla="*/ 110 h 1251"/>
              <a:gd name="T2" fmla="*/ 0 w 339"/>
              <a:gd name="T3" fmla="*/ 1080 h 1251"/>
              <a:gd name="T4" fmla="*/ 339 w 339"/>
              <a:gd name="T5" fmla="*/ 1251 h 1251"/>
              <a:gd name="T6" fmla="*/ 339 w 339"/>
              <a:gd name="T7" fmla="*/ 0 h 1251"/>
              <a:gd name="T8" fmla="*/ 0 w 339"/>
              <a:gd name="T9" fmla="*/ 110 h 1251"/>
              <a:gd name="T10" fmla="*/ 0 w 339"/>
              <a:gd name="T11" fmla="*/ 0 h 1251"/>
              <a:gd name="T12" fmla="*/ 339 w 339"/>
              <a:gd name="T13" fmla="*/ 1251 h 1251"/>
            </a:gdLst>
            <a:ahLst/>
            <a:cxnLst>
              <a:cxn ang="0">
                <a:pos x="T0" y="T1"/>
              </a:cxn>
              <a:cxn ang="0">
                <a:pos x="T2" y="T3"/>
              </a:cxn>
              <a:cxn ang="0">
                <a:pos x="T4" y="T5"/>
              </a:cxn>
              <a:cxn ang="0">
                <a:pos x="T6" y="T7"/>
              </a:cxn>
              <a:cxn ang="0">
                <a:pos x="T8" y="T9"/>
              </a:cxn>
            </a:cxnLst>
            <a:rect l="T10" t="T11" r="T12" b="T13"/>
            <a:pathLst>
              <a:path w="339" h="1251">
                <a:moveTo>
                  <a:pt x="0" y="110"/>
                </a:moveTo>
                <a:lnTo>
                  <a:pt x="0" y="1080"/>
                </a:lnTo>
                <a:lnTo>
                  <a:pt x="339" y="1251"/>
                </a:lnTo>
                <a:lnTo>
                  <a:pt x="339" y="0"/>
                </a:lnTo>
                <a:lnTo>
                  <a:pt x="0" y="110"/>
                </a:lnTo>
                <a:close/>
              </a:path>
            </a:pathLst>
          </a:custGeom>
          <a:solidFill>
            <a:schemeClr val="accent5">
              <a:lumMod val="60000"/>
              <a:lumOff val="40000"/>
            </a:schemeClr>
          </a:solidFill>
          <a:ln>
            <a:noFill/>
          </a:ln>
          <a:extLst/>
        </p:spPr>
        <p:txBody>
          <a:bodyPr anchor="ctr"/>
          <a:lstStyle/>
          <a:p>
            <a:pPr algn="ctr"/>
            <a:endParaRPr/>
          </a:p>
        </p:txBody>
      </p:sp>
      <p:sp>
        <p:nvSpPr>
          <p:cNvPr id="17" name="îŝḷîḓé-Freeform 10">
            <a:extLst>
              <a:ext uri="{FF2B5EF4-FFF2-40B4-BE49-F238E27FC236}">
                <a16:creationId xmlns:a16="http://schemas.microsoft.com/office/drawing/2014/main" xmlns="" id="{AC6FAC30-7216-49F2-A980-93858F6FC45A}"/>
              </a:ext>
            </a:extLst>
          </p:cNvPr>
          <p:cNvSpPr/>
          <p:nvPr/>
        </p:nvSpPr>
        <p:spPr bwMode="auto">
          <a:xfrm>
            <a:off x="3877096" y="3183067"/>
            <a:ext cx="961006" cy="1061620"/>
          </a:xfrm>
          <a:custGeom>
            <a:avLst/>
            <a:gdLst>
              <a:gd name="T0" fmla="*/ 0 w 973"/>
              <a:gd name="T1" fmla="*/ 0 h 1069"/>
              <a:gd name="T2" fmla="*/ 0 w 973"/>
              <a:gd name="T3" fmla="*/ 1069 h 1069"/>
              <a:gd name="T4" fmla="*/ 973 w 973"/>
              <a:gd name="T5" fmla="*/ 1051 h 1069"/>
              <a:gd name="T6" fmla="*/ 973 w 973"/>
              <a:gd name="T7" fmla="*/ 36 h 1069"/>
              <a:gd name="T8" fmla="*/ 0 w 973"/>
              <a:gd name="T9" fmla="*/ 0 h 1069"/>
              <a:gd name="T10" fmla="*/ 0 w 973"/>
              <a:gd name="T11" fmla="*/ 0 h 1069"/>
              <a:gd name="T12" fmla="*/ 973 w 973"/>
              <a:gd name="T13" fmla="*/ 1069 h 1069"/>
            </a:gdLst>
            <a:ahLst/>
            <a:cxnLst>
              <a:cxn ang="0">
                <a:pos x="T0" y="T1"/>
              </a:cxn>
              <a:cxn ang="0">
                <a:pos x="T2" y="T3"/>
              </a:cxn>
              <a:cxn ang="0">
                <a:pos x="T4" y="T5"/>
              </a:cxn>
              <a:cxn ang="0">
                <a:pos x="T6" y="T7"/>
              </a:cxn>
              <a:cxn ang="0">
                <a:pos x="T8" y="T9"/>
              </a:cxn>
            </a:cxnLst>
            <a:rect l="T10" t="T11" r="T12" b="T13"/>
            <a:pathLst>
              <a:path w="973" h="1069">
                <a:moveTo>
                  <a:pt x="0" y="0"/>
                </a:moveTo>
                <a:lnTo>
                  <a:pt x="0" y="1069"/>
                </a:lnTo>
                <a:lnTo>
                  <a:pt x="973" y="1051"/>
                </a:lnTo>
                <a:lnTo>
                  <a:pt x="973" y="36"/>
                </a:lnTo>
                <a:lnTo>
                  <a:pt x="0" y="0"/>
                </a:lnTo>
                <a:close/>
              </a:path>
            </a:pathLst>
          </a:custGeom>
          <a:solidFill>
            <a:schemeClr val="accent1">
              <a:lumMod val="60000"/>
              <a:lumOff val="40000"/>
            </a:schemeClr>
          </a:solidFill>
          <a:ln>
            <a:noFill/>
          </a:ln>
          <a:extLst/>
        </p:spPr>
        <p:txBody>
          <a:bodyPr anchor="ctr"/>
          <a:lstStyle/>
          <a:p>
            <a:pPr algn="ctr"/>
            <a:endParaRPr/>
          </a:p>
        </p:txBody>
      </p:sp>
      <p:sp>
        <p:nvSpPr>
          <p:cNvPr id="18" name="îŝḷîḓé-Freeform 11">
            <a:extLst>
              <a:ext uri="{FF2B5EF4-FFF2-40B4-BE49-F238E27FC236}">
                <a16:creationId xmlns:a16="http://schemas.microsoft.com/office/drawing/2014/main" xmlns="" id="{C218F08F-E996-40D1-9B36-B23933ECC239}"/>
              </a:ext>
            </a:extLst>
          </p:cNvPr>
          <p:cNvSpPr/>
          <p:nvPr/>
        </p:nvSpPr>
        <p:spPr bwMode="auto">
          <a:xfrm>
            <a:off x="3691096" y="3183011"/>
            <a:ext cx="194456" cy="1061620"/>
          </a:xfrm>
          <a:custGeom>
            <a:avLst/>
            <a:gdLst>
              <a:gd name="T0" fmla="*/ 0 w 197"/>
              <a:gd name="T1" fmla="*/ 123 h 1069"/>
              <a:gd name="T2" fmla="*/ 0 w 197"/>
              <a:gd name="T3" fmla="*/ 947 h 1069"/>
              <a:gd name="T4" fmla="*/ 197 w 197"/>
              <a:gd name="T5" fmla="*/ 1069 h 1069"/>
              <a:gd name="T6" fmla="*/ 197 w 197"/>
              <a:gd name="T7" fmla="*/ 0 h 1069"/>
              <a:gd name="T8" fmla="*/ 0 w 197"/>
              <a:gd name="T9" fmla="*/ 123 h 1069"/>
              <a:gd name="T10" fmla="*/ 0 w 197"/>
              <a:gd name="T11" fmla="*/ 0 h 1069"/>
              <a:gd name="T12" fmla="*/ 197 w 197"/>
              <a:gd name="T13" fmla="*/ 1069 h 1069"/>
            </a:gdLst>
            <a:ahLst/>
            <a:cxnLst>
              <a:cxn ang="0">
                <a:pos x="T0" y="T1"/>
              </a:cxn>
              <a:cxn ang="0">
                <a:pos x="T2" y="T3"/>
              </a:cxn>
              <a:cxn ang="0">
                <a:pos x="T4" y="T5"/>
              </a:cxn>
              <a:cxn ang="0">
                <a:pos x="T6" y="T7"/>
              </a:cxn>
              <a:cxn ang="0">
                <a:pos x="T8" y="T9"/>
              </a:cxn>
            </a:cxnLst>
            <a:rect l="T10" t="T11" r="T12" b="T13"/>
            <a:pathLst>
              <a:path w="197" h="1069">
                <a:moveTo>
                  <a:pt x="0" y="123"/>
                </a:moveTo>
                <a:lnTo>
                  <a:pt x="0" y="947"/>
                </a:lnTo>
                <a:lnTo>
                  <a:pt x="197" y="1069"/>
                </a:lnTo>
                <a:lnTo>
                  <a:pt x="197" y="0"/>
                </a:lnTo>
                <a:lnTo>
                  <a:pt x="0" y="123"/>
                </a:lnTo>
                <a:close/>
              </a:path>
            </a:pathLst>
          </a:custGeom>
          <a:solidFill>
            <a:schemeClr val="accent5">
              <a:lumMod val="60000"/>
              <a:lumOff val="40000"/>
            </a:schemeClr>
          </a:solidFill>
          <a:ln>
            <a:noFill/>
          </a:ln>
          <a:extLst/>
        </p:spPr>
        <p:txBody>
          <a:bodyPr anchor="ctr"/>
          <a:lstStyle/>
          <a:p>
            <a:pPr algn="ctr"/>
            <a:endParaRPr/>
          </a:p>
        </p:txBody>
      </p:sp>
      <p:sp>
        <p:nvSpPr>
          <p:cNvPr id="19" name="îŝḷîḓé-Freeform 12">
            <a:extLst>
              <a:ext uri="{FF2B5EF4-FFF2-40B4-BE49-F238E27FC236}">
                <a16:creationId xmlns:a16="http://schemas.microsoft.com/office/drawing/2014/main" xmlns="" id="{957870B3-5528-4923-9FCB-DD63450472D3}"/>
              </a:ext>
            </a:extLst>
          </p:cNvPr>
          <p:cNvSpPr/>
          <p:nvPr/>
        </p:nvSpPr>
        <p:spPr bwMode="auto">
          <a:xfrm>
            <a:off x="5026922" y="3231201"/>
            <a:ext cx="901824" cy="965238"/>
          </a:xfrm>
          <a:custGeom>
            <a:avLst/>
            <a:gdLst>
              <a:gd name="T0" fmla="*/ 913 w 913"/>
              <a:gd name="T1" fmla="*/ 958 h 972"/>
              <a:gd name="T2" fmla="*/ 0 w 913"/>
              <a:gd name="T3" fmla="*/ 972 h 972"/>
              <a:gd name="T4" fmla="*/ 0 w 913"/>
              <a:gd name="T5" fmla="*/ 0 h 972"/>
              <a:gd name="T6" fmla="*/ 913 w 913"/>
              <a:gd name="T7" fmla="*/ 6 h 972"/>
              <a:gd name="T8" fmla="*/ 913 w 913"/>
              <a:gd name="T9" fmla="*/ 958 h 972"/>
              <a:gd name="T10" fmla="*/ 0 w 913"/>
              <a:gd name="T11" fmla="*/ 0 h 972"/>
              <a:gd name="T12" fmla="*/ 913 w 913"/>
              <a:gd name="T13" fmla="*/ 972 h 972"/>
            </a:gdLst>
            <a:ahLst/>
            <a:cxnLst>
              <a:cxn ang="0">
                <a:pos x="T0" y="T1"/>
              </a:cxn>
              <a:cxn ang="0">
                <a:pos x="T2" y="T3"/>
              </a:cxn>
              <a:cxn ang="0">
                <a:pos x="T4" y="T5"/>
              </a:cxn>
              <a:cxn ang="0">
                <a:pos x="T6" y="T7"/>
              </a:cxn>
              <a:cxn ang="0">
                <a:pos x="T8" y="T9"/>
              </a:cxn>
            </a:cxnLst>
            <a:rect l="T10" t="T11" r="T12" b="T13"/>
            <a:pathLst>
              <a:path w="913" h="972">
                <a:moveTo>
                  <a:pt x="913" y="958"/>
                </a:moveTo>
                <a:lnTo>
                  <a:pt x="0" y="972"/>
                </a:lnTo>
                <a:lnTo>
                  <a:pt x="0" y="0"/>
                </a:lnTo>
                <a:lnTo>
                  <a:pt x="913" y="6"/>
                </a:lnTo>
                <a:lnTo>
                  <a:pt x="913" y="958"/>
                </a:lnTo>
                <a:close/>
              </a:path>
            </a:pathLst>
          </a:custGeom>
          <a:solidFill>
            <a:schemeClr val="accent1">
              <a:lumMod val="60000"/>
              <a:lumOff val="40000"/>
            </a:schemeClr>
          </a:solidFill>
          <a:ln>
            <a:noFill/>
          </a:ln>
          <a:extLst/>
        </p:spPr>
        <p:txBody>
          <a:bodyPr anchor="ctr"/>
          <a:lstStyle/>
          <a:p>
            <a:pPr algn="ctr"/>
            <a:endParaRPr/>
          </a:p>
        </p:txBody>
      </p:sp>
      <p:sp>
        <p:nvSpPr>
          <p:cNvPr id="20" name="îŝḷîḓé-Freeform 13">
            <a:extLst>
              <a:ext uri="{FF2B5EF4-FFF2-40B4-BE49-F238E27FC236}">
                <a16:creationId xmlns:a16="http://schemas.microsoft.com/office/drawing/2014/main" xmlns="" id="{FF8AB63E-26E2-4435-9EAE-AA5F7E12D316}"/>
              </a:ext>
            </a:extLst>
          </p:cNvPr>
          <p:cNvSpPr/>
          <p:nvPr/>
        </p:nvSpPr>
        <p:spPr bwMode="auto">
          <a:xfrm>
            <a:off x="4959286" y="3231201"/>
            <a:ext cx="67637" cy="965238"/>
          </a:xfrm>
          <a:custGeom>
            <a:avLst/>
            <a:gdLst>
              <a:gd name="T0" fmla="*/ 0 w 69"/>
              <a:gd name="T1" fmla="*/ 87 h 972"/>
              <a:gd name="T2" fmla="*/ 0 w 69"/>
              <a:gd name="T3" fmla="*/ 906 h 972"/>
              <a:gd name="T4" fmla="*/ 69 w 69"/>
              <a:gd name="T5" fmla="*/ 972 h 972"/>
              <a:gd name="T6" fmla="*/ 69 w 69"/>
              <a:gd name="T7" fmla="*/ 0 h 972"/>
              <a:gd name="T8" fmla="*/ 0 w 69"/>
              <a:gd name="T9" fmla="*/ 87 h 972"/>
              <a:gd name="T10" fmla="*/ 0 w 69"/>
              <a:gd name="T11" fmla="*/ 0 h 972"/>
              <a:gd name="T12" fmla="*/ 69 w 69"/>
              <a:gd name="T13" fmla="*/ 972 h 972"/>
            </a:gdLst>
            <a:ahLst/>
            <a:cxnLst>
              <a:cxn ang="0">
                <a:pos x="T0" y="T1"/>
              </a:cxn>
              <a:cxn ang="0">
                <a:pos x="T2" y="T3"/>
              </a:cxn>
              <a:cxn ang="0">
                <a:pos x="T4" y="T5"/>
              </a:cxn>
              <a:cxn ang="0">
                <a:pos x="T6" y="T7"/>
              </a:cxn>
              <a:cxn ang="0">
                <a:pos x="T8" y="T9"/>
              </a:cxn>
            </a:cxnLst>
            <a:rect l="T10" t="T11" r="T12" b="T13"/>
            <a:pathLst>
              <a:path w="69" h="972">
                <a:moveTo>
                  <a:pt x="0" y="87"/>
                </a:moveTo>
                <a:lnTo>
                  <a:pt x="0" y="906"/>
                </a:lnTo>
                <a:lnTo>
                  <a:pt x="69" y="972"/>
                </a:lnTo>
                <a:lnTo>
                  <a:pt x="69" y="0"/>
                </a:lnTo>
                <a:lnTo>
                  <a:pt x="0" y="87"/>
                </a:lnTo>
                <a:close/>
              </a:path>
            </a:pathLst>
          </a:custGeom>
          <a:solidFill>
            <a:schemeClr val="accent6">
              <a:lumMod val="40000"/>
              <a:lumOff val="60000"/>
            </a:schemeClr>
          </a:solidFill>
          <a:ln>
            <a:noFill/>
          </a:ln>
          <a:extLst/>
        </p:spPr>
        <p:txBody>
          <a:bodyPr anchor="ctr"/>
          <a:lstStyle/>
          <a:p>
            <a:pPr algn="ctr"/>
            <a:endParaRPr/>
          </a:p>
        </p:txBody>
      </p:sp>
      <p:sp>
        <p:nvSpPr>
          <p:cNvPr id="21" name="îŝḷîḓé-Freeform 32">
            <a:extLst>
              <a:ext uri="{FF2B5EF4-FFF2-40B4-BE49-F238E27FC236}">
                <a16:creationId xmlns:a16="http://schemas.microsoft.com/office/drawing/2014/main" xmlns="" id="{EC5D8839-1AC8-4C9D-9E1F-23D7A95F9C53}"/>
              </a:ext>
            </a:extLst>
          </p:cNvPr>
          <p:cNvSpPr/>
          <p:nvPr/>
        </p:nvSpPr>
        <p:spPr bwMode="auto">
          <a:xfrm>
            <a:off x="3813687" y="4299910"/>
            <a:ext cx="21137" cy="1417"/>
          </a:xfrm>
          <a:custGeom>
            <a:avLst/>
            <a:gdLst>
              <a:gd name="T0" fmla="*/ 12 w 12"/>
              <a:gd name="T1" fmla="*/ 0 h 1587"/>
              <a:gd name="T2" fmla="*/ 0 w 12"/>
              <a:gd name="T3" fmla="*/ 0 h 1587"/>
              <a:gd name="T4" fmla="*/ 12 w 12"/>
              <a:gd name="T5" fmla="*/ 0 h 1587"/>
              <a:gd name="T6" fmla="*/ 0 w 12"/>
              <a:gd name="T7" fmla="*/ 0 h 1587"/>
              <a:gd name="T8" fmla="*/ 12 w 12"/>
              <a:gd name="T9" fmla="*/ 1587 h 1587"/>
            </a:gdLst>
            <a:ahLst/>
            <a:cxnLst>
              <a:cxn ang="0">
                <a:pos x="T0" y="T1"/>
              </a:cxn>
              <a:cxn ang="0">
                <a:pos x="T2" y="T3"/>
              </a:cxn>
              <a:cxn ang="0">
                <a:pos x="T4" y="T5"/>
              </a:cxn>
            </a:cxnLst>
            <a:rect l="T6" t="T7" r="T8" b="T9"/>
            <a:pathLst>
              <a:path w="12" h="1587">
                <a:moveTo>
                  <a:pt x="12" y="0"/>
                </a:moveTo>
                <a:lnTo>
                  <a:pt x="0" y="0"/>
                </a:lnTo>
                <a:lnTo>
                  <a:pt x="12" y="0"/>
                </a:lnTo>
                <a:close/>
              </a:path>
            </a:pathLst>
          </a:custGeom>
          <a:solidFill>
            <a:srgbClr val="0875F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2" name="îŝḷîḓé-WordArt 33">
            <a:extLst>
              <a:ext uri="{FF2B5EF4-FFF2-40B4-BE49-F238E27FC236}">
                <a16:creationId xmlns:a16="http://schemas.microsoft.com/office/drawing/2014/main" xmlns="" id="{196CE17C-F7A0-474D-885C-E5C2F474B48A}"/>
              </a:ext>
            </a:extLst>
          </p:cNvPr>
          <p:cNvSpPr>
            <a:spLocks/>
          </p:cNvSpPr>
          <p:nvPr/>
        </p:nvSpPr>
        <p:spPr bwMode="auto">
          <a:xfrm>
            <a:off x="2890190" y="3367027"/>
            <a:ext cx="342665" cy="686086"/>
          </a:xfrm>
          <a:prstGeom prst="rect">
            <a:avLst/>
          </a:prstGeom>
          <a:extLst>
            <a:ext uri="{91240B29-F687-4F45-9708-019B960494DF}">
              <a14:hiddenLine xmlns:a14="http://schemas.microsoft.com/office/drawing/2010/main" w="9525">
                <a:solidFill>
                  <a:srgbClr val="000000"/>
                </a:solidFill>
                <a:round/>
              </a14:hiddenLine>
            </a:ext>
          </a:extLst>
        </p:spPr>
        <p:txBody>
          <a:bodyPr wrap="none">
            <a:prstTxWarp prst="textPlain">
              <a:avLst>
                <a:gd name="adj" fmla="val 50000"/>
              </a:avLst>
            </a:prstTxWarp>
            <a:normAutofit/>
          </a:bodyPr>
          <a:lstStyle/>
          <a:p>
            <a:pPr algn="ctr"/>
            <a:r>
              <a:rPr lang="en-US" altLang="zh-CN" sz="1100" dirty="0" smtClean="0">
                <a:solidFill>
                  <a:srgbClr val="FFFFFF"/>
                </a:solidFill>
                <a:latin typeface="Impact" panose="020B0806030902050204"/>
              </a:rPr>
              <a:t>1</a:t>
            </a:r>
            <a:endParaRPr lang="en-US" altLang="zh-CN" sz="1100" dirty="0">
              <a:solidFill>
                <a:srgbClr val="FFFFFF"/>
              </a:solidFill>
              <a:latin typeface="Impact" panose="020B0806030902050204"/>
            </a:endParaRPr>
          </a:p>
        </p:txBody>
      </p:sp>
      <p:sp>
        <p:nvSpPr>
          <p:cNvPr id="23" name="îŝḷîḓé-WordArt 34">
            <a:extLst>
              <a:ext uri="{FF2B5EF4-FFF2-40B4-BE49-F238E27FC236}">
                <a16:creationId xmlns:a16="http://schemas.microsoft.com/office/drawing/2014/main" xmlns="" id="{3A2B89E6-27A4-495F-8349-377BEBA7E734}"/>
              </a:ext>
            </a:extLst>
          </p:cNvPr>
          <p:cNvSpPr>
            <a:spLocks/>
          </p:cNvSpPr>
          <p:nvPr/>
        </p:nvSpPr>
        <p:spPr bwMode="auto">
          <a:xfrm>
            <a:off x="4095168" y="3329523"/>
            <a:ext cx="433251" cy="686086"/>
          </a:xfrm>
          <a:prstGeom prst="rect">
            <a:avLst/>
          </a:prstGeom>
          <a:extLst>
            <a:ext uri="{91240B29-F687-4F45-9708-019B960494DF}">
              <a14:hiddenLine xmlns:a14="http://schemas.microsoft.com/office/drawing/2010/main" w="9525">
                <a:solidFill>
                  <a:srgbClr val="000000"/>
                </a:solidFill>
                <a:round/>
              </a14:hiddenLine>
            </a:ext>
          </a:extLst>
        </p:spPr>
        <p:txBody>
          <a:bodyPr wrap="none">
            <a:prstTxWarp prst="textPlain">
              <a:avLst>
                <a:gd name="adj" fmla="val 50000"/>
              </a:avLst>
            </a:prstTxWarp>
            <a:normAutofit/>
          </a:bodyPr>
          <a:lstStyle/>
          <a:p>
            <a:pPr algn="ctr"/>
            <a:r>
              <a:rPr lang="en-US" altLang="zh-CN" sz="1100" dirty="0" smtClean="0">
                <a:solidFill>
                  <a:srgbClr val="FFFFFF"/>
                </a:solidFill>
                <a:latin typeface="Impact" panose="020B0806030902050204"/>
              </a:rPr>
              <a:t>2</a:t>
            </a:r>
            <a:endParaRPr lang="en-US" altLang="zh-CN" sz="1100" dirty="0">
              <a:solidFill>
                <a:srgbClr val="FFFFFF"/>
              </a:solidFill>
              <a:latin typeface="Impact" panose="020B0806030902050204"/>
            </a:endParaRPr>
          </a:p>
        </p:txBody>
      </p:sp>
      <p:sp>
        <p:nvSpPr>
          <p:cNvPr id="24" name="îŝḷîḓé-WordArt 35">
            <a:extLst>
              <a:ext uri="{FF2B5EF4-FFF2-40B4-BE49-F238E27FC236}">
                <a16:creationId xmlns:a16="http://schemas.microsoft.com/office/drawing/2014/main" xmlns="" id="{38FCCA66-BC3C-4569-A5DF-CB1C90B56C07}"/>
              </a:ext>
            </a:extLst>
          </p:cNvPr>
          <p:cNvSpPr>
            <a:spLocks/>
          </p:cNvSpPr>
          <p:nvPr/>
        </p:nvSpPr>
        <p:spPr bwMode="auto">
          <a:xfrm>
            <a:off x="5185377" y="3343483"/>
            <a:ext cx="433251" cy="686086"/>
          </a:xfrm>
          <a:prstGeom prst="rect">
            <a:avLst/>
          </a:prstGeom>
          <a:extLst>
            <a:ext uri="{91240B29-F687-4F45-9708-019B960494DF}">
              <a14:hiddenLine xmlns:a14="http://schemas.microsoft.com/office/drawing/2010/main" w="9525">
                <a:solidFill>
                  <a:srgbClr val="000000"/>
                </a:solidFill>
                <a:round/>
              </a14:hiddenLine>
            </a:ext>
          </a:extLst>
        </p:spPr>
        <p:txBody>
          <a:bodyPr wrap="none">
            <a:prstTxWarp prst="textPlain">
              <a:avLst>
                <a:gd name="adj" fmla="val 50000"/>
              </a:avLst>
            </a:prstTxWarp>
            <a:normAutofit/>
          </a:bodyPr>
          <a:lstStyle/>
          <a:p>
            <a:pPr algn="ctr"/>
            <a:r>
              <a:rPr lang="en-US" altLang="zh-CN" sz="1100" dirty="0" smtClean="0">
                <a:solidFill>
                  <a:srgbClr val="FFFFFF"/>
                </a:solidFill>
                <a:latin typeface="Impact" panose="020B0806030902050204"/>
              </a:rPr>
              <a:t>3</a:t>
            </a:r>
            <a:endParaRPr lang="en-US" altLang="zh-CN" sz="1100" dirty="0">
              <a:solidFill>
                <a:srgbClr val="FFFFFF"/>
              </a:solidFill>
              <a:latin typeface="Impact" panose="020B0806030902050204"/>
            </a:endParaRPr>
          </a:p>
        </p:txBody>
      </p:sp>
      <p:sp>
        <p:nvSpPr>
          <p:cNvPr id="9" name="is1ide-TextBox 31">
            <a:extLst>
              <a:ext uri="{FF2B5EF4-FFF2-40B4-BE49-F238E27FC236}">
                <a16:creationId xmlns:a16="http://schemas.microsoft.com/office/drawing/2014/main" xmlns="" id="{0D82734B-C548-4CB6-8E48-58F39FC25DFD}"/>
              </a:ext>
            </a:extLst>
          </p:cNvPr>
          <p:cNvSpPr txBox="1">
            <a:spLocks/>
          </p:cNvSpPr>
          <p:nvPr/>
        </p:nvSpPr>
        <p:spPr bwMode="auto">
          <a:xfrm>
            <a:off x="2445261" y="1749235"/>
            <a:ext cx="2108063" cy="41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ormAutofit/>
          </a:bodyPr>
          <a:lstStyle/>
          <a:p>
            <a:pPr>
              <a:spcBef>
                <a:spcPct val="0"/>
              </a:spcBef>
            </a:pPr>
            <a:r>
              <a:rPr lang="zh-CN" altLang="en-US" b="1" dirty="0">
                <a:solidFill>
                  <a:schemeClr val="bg2">
                    <a:lumMod val="25000"/>
                  </a:schemeClr>
                </a:solidFill>
                <a:latin typeface="汉仪润圆-75W" panose="00020600040101010101" pitchFamily="18" charset="-122"/>
                <a:ea typeface="汉仪润圆-75W" panose="00020600040101010101" pitchFamily="18" charset="-122"/>
              </a:rPr>
              <a:t>尊重、投入与同理心</a:t>
            </a:r>
          </a:p>
        </p:txBody>
      </p:sp>
      <p:sp>
        <p:nvSpPr>
          <p:cNvPr id="10" name="is1ide-TextBox 31">
            <a:extLst>
              <a:ext uri="{FF2B5EF4-FFF2-40B4-BE49-F238E27FC236}">
                <a16:creationId xmlns:a16="http://schemas.microsoft.com/office/drawing/2014/main" xmlns="" id="{455FF464-4A07-4A08-A085-0CDE98BE921B}"/>
              </a:ext>
            </a:extLst>
          </p:cNvPr>
          <p:cNvSpPr txBox="1">
            <a:spLocks/>
          </p:cNvSpPr>
          <p:nvPr/>
        </p:nvSpPr>
        <p:spPr bwMode="auto">
          <a:xfrm>
            <a:off x="5070075" y="1749235"/>
            <a:ext cx="2108063" cy="41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ormAutofit/>
          </a:bodyPr>
          <a:lstStyle/>
          <a:p>
            <a:pPr>
              <a:spcBef>
                <a:spcPct val="0"/>
              </a:spcBef>
            </a:pPr>
            <a:r>
              <a:rPr lang="zh-CN" altLang="en-US" b="1" dirty="0">
                <a:solidFill>
                  <a:schemeClr val="bg2">
                    <a:lumMod val="25000"/>
                  </a:schemeClr>
                </a:solidFill>
                <a:latin typeface="汉仪润圆-75W" panose="00020600040101010101" pitchFamily="18" charset="-122"/>
                <a:ea typeface="汉仪润圆-75W" panose="00020600040101010101" pitchFamily="18" charset="-122"/>
              </a:rPr>
              <a:t>真诚关怀、真心付出</a:t>
            </a:r>
          </a:p>
        </p:txBody>
      </p:sp>
      <p:sp>
        <p:nvSpPr>
          <p:cNvPr id="11" name="is1ide-TextBox 31">
            <a:extLst>
              <a:ext uri="{FF2B5EF4-FFF2-40B4-BE49-F238E27FC236}">
                <a16:creationId xmlns:a16="http://schemas.microsoft.com/office/drawing/2014/main" xmlns="" id="{0532FB7B-329B-4625-9387-424ECDDE0675}"/>
              </a:ext>
            </a:extLst>
          </p:cNvPr>
          <p:cNvSpPr txBox="1">
            <a:spLocks/>
          </p:cNvSpPr>
          <p:nvPr/>
        </p:nvSpPr>
        <p:spPr bwMode="auto">
          <a:xfrm>
            <a:off x="2851223" y="5320961"/>
            <a:ext cx="2108063" cy="41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ormAutofit/>
          </a:bodyPr>
          <a:lstStyle/>
          <a:p>
            <a:pPr algn="ctr">
              <a:spcBef>
                <a:spcPct val="0"/>
              </a:spcBef>
            </a:pPr>
            <a:r>
              <a:rPr lang="zh-CN" altLang="en-US" b="1" dirty="0">
                <a:solidFill>
                  <a:schemeClr val="bg2">
                    <a:lumMod val="25000"/>
                  </a:schemeClr>
                </a:solidFill>
                <a:latin typeface="汉仪润圆-75W" panose="00020600040101010101" pitchFamily="18" charset="-122"/>
                <a:ea typeface="汉仪润圆-75W" panose="00020600040101010101" pitchFamily="18" charset="-122"/>
              </a:rPr>
              <a:t>正确的服务方法</a:t>
            </a:r>
          </a:p>
        </p:txBody>
      </p:sp>
      <p:cxnSp>
        <p:nvCxnSpPr>
          <p:cNvPr id="25" name="i$liḋe-Straight Connector 11"/>
          <p:cNvCxnSpPr/>
          <p:nvPr/>
        </p:nvCxnSpPr>
        <p:spPr>
          <a:xfrm>
            <a:off x="7381875" y="1934830"/>
            <a:ext cx="0" cy="3386131"/>
          </a:xfrm>
          <a:prstGeom prst="line">
            <a:avLst/>
          </a:prstGeom>
          <a:ln w="381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6" name="i$liḋe-TextBox 14"/>
          <p:cNvSpPr txBox="1"/>
          <p:nvPr/>
        </p:nvSpPr>
        <p:spPr>
          <a:xfrm>
            <a:off x="7784932" y="2320167"/>
            <a:ext cx="2697787" cy="126188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4400" b="1" dirty="0" smtClean="0">
                <a:solidFill>
                  <a:schemeClr val="bg2">
                    <a:lumMod val="25000"/>
                  </a:schemeClr>
                </a:solidFill>
                <a:latin typeface="汉仪润圆-75W" panose="00020600040101010101" pitchFamily="18" charset="-122"/>
                <a:ea typeface="汉仪润圆-75W" panose="00020600040101010101" pitchFamily="18" charset="-122"/>
              </a:rPr>
              <a:t>志愿技巧</a:t>
            </a:r>
            <a:endParaRPr lang="en-US" altLang="zh-CN" sz="3200" dirty="0">
              <a:solidFill>
                <a:schemeClr val="bg2">
                  <a:lumMod val="25000"/>
                </a:schemeClr>
              </a:solidFill>
              <a:latin typeface="+mj-ea"/>
              <a:ea typeface="+mj-ea"/>
            </a:endParaRPr>
          </a:p>
          <a:p>
            <a:r>
              <a:rPr lang="zh-CN" altLang="en-US" sz="3200" dirty="0" smtClean="0">
                <a:solidFill>
                  <a:schemeClr val="bg2">
                    <a:lumMod val="25000"/>
                  </a:schemeClr>
                </a:solidFill>
                <a:latin typeface="+mj-ea"/>
                <a:ea typeface="+mj-ea"/>
              </a:rPr>
              <a:t>三</a:t>
            </a:r>
            <a:r>
              <a:rPr lang="zh-CN" altLang="en-US" sz="3200" dirty="0">
                <a:solidFill>
                  <a:schemeClr val="bg2">
                    <a:lumMod val="25000"/>
                  </a:schemeClr>
                </a:solidFill>
                <a:latin typeface="+mj-ea"/>
                <a:ea typeface="+mj-ea"/>
              </a:rPr>
              <a:t>大</a:t>
            </a:r>
            <a:r>
              <a:rPr lang="zh-CN" altLang="en-US" sz="3200" dirty="0" smtClean="0">
                <a:solidFill>
                  <a:schemeClr val="bg2">
                    <a:lumMod val="25000"/>
                  </a:schemeClr>
                </a:solidFill>
                <a:latin typeface="+mj-ea"/>
                <a:ea typeface="+mj-ea"/>
              </a:rPr>
              <a:t>点七小点</a:t>
            </a:r>
            <a:endParaRPr lang="zh-CN" altLang="en-US" sz="3200" dirty="0">
              <a:solidFill>
                <a:schemeClr val="bg2">
                  <a:lumMod val="25000"/>
                </a:schemeClr>
              </a:solidFill>
              <a:latin typeface="+mj-ea"/>
              <a:ea typeface="+mj-ea"/>
            </a:endParaRPr>
          </a:p>
        </p:txBody>
      </p:sp>
      <p:sp>
        <p:nvSpPr>
          <p:cNvPr id="27" name="i$liḋe-TextBox 14"/>
          <p:cNvSpPr txBox="1"/>
          <p:nvPr/>
        </p:nvSpPr>
        <p:spPr>
          <a:xfrm>
            <a:off x="7784932" y="3776690"/>
            <a:ext cx="3311694" cy="161582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900" dirty="0" smtClean="0">
                <a:solidFill>
                  <a:schemeClr val="accent2">
                    <a:lumMod val="75000"/>
                  </a:schemeClr>
                </a:solidFill>
                <a:latin typeface="+mj-ea"/>
                <a:ea typeface="+mj-ea"/>
              </a:rPr>
              <a:t>尊重</a:t>
            </a:r>
            <a:r>
              <a:rPr lang="zh-CN" altLang="en-US" sz="900" dirty="0">
                <a:solidFill>
                  <a:schemeClr val="accent2">
                    <a:lumMod val="75000"/>
                  </a:schemeClr>
                </a:solidFill>
                <a:latin typeface="+mj-ea"/>
                <a:ea typeface="+mj-ea"/>
              </a:rPr>
              <a:t>：</a:t>
            </a:r>
            <a:r>
              <a:rPr lang="zh-CN" altLang="en-US" sz="900" dirty="0">
                <a:latin typeface="+mj-ea"/>
                <a:ea typeface="+mj-ea"/>
              </a:rPr>
              <a:t>视服务对象和我们具有同等的价值</a:t>
            </a:r>
            <a:r>
              <a:rPr lang="zh-CN" altLang="en-US" sz="900" dirty="0" smtClean="0">
                <a:latin typeface="+mj-ea"/>
                <a:ea typeface="+mj-ea"/>
              </a:rPr>
              <a:t>。</a:t>
            </a:r>
            <a:endParaRPr lang="en-US" altLang="zh-CN" sz="900" dirty="0" smtClean="0">
              <a:latin typeface="+mj-ea"/>
              <a:ea typeface="+mj-ea"/>
            </a:endParaRPr>
          </a:p>
          <a:p>
            <a:r>
              <a:rPr lang="zh-CN" altLang="en-US" sz="900" dirty="0" smtClean="0">
                <a:solidFill>
                  <a:schemeClr val="accent2">
                    <a:lumMod val="75000"/>
                  </a:schemeClr>
                </a:solidFill>
                <a:latin typeface="+mj-ea"/>
                <a:ea typeface="+mj-ea"/>
              </a:rPr>
              <a:t>投入</a:t>
            </a:r>
            <a:r>
              <a:rPr lang="zh-CN" altLang="en-US" sz="900" dirty="0">
                <a:solidFill>
                  <a:schemeClr val="accent2">
                    <a:lumMod val="75000"/>
                  </a:schemeClr>
                </a:solidFill>
                <a:latin typeface="+mj-ea"/>
                <a:ea typeface="+mj-ea"/>
              </a:rPr>
              <a:t>：</a:t>
            </a:r>
            <a:r>
              <a:rPr lang="zh-CN" altLang="en-US" sz="900" dirty="0">
                <a:latin typeface="+mj-ea"/>
                <a:ea typeface="+mj-ea"/>
              </a:rPr>
              <a:t>必须将个人内在专注的动力散发出来。</a:t>
            </a:r>
          </a:p>
          <a:p>
            <a:r>
              <a:rPr lang="zh-CN" altLang="en-US" sz="900" dirty="0" smtClean="0">
                <a:solidFill>
                  <a:schemeClr val="accent2">
                    <a:lumMod val="75000"/>
                  </a:schemeClr>
                </a:solidFill>
                <a:latin typeface="+mj-ea"/>
                <a:ea typeface="+mj-ea"/>
              </a:rPr>
              <a:t>同理</a:t>
            </a:r>
            <a:r>
              <a:rPr lang="zh-CN" altLang="en-US" sz="900" dirty="0">
                <a:solidFill>
                  <a:schemeClr val="accent2">
                    <a:lumMod val="75000"/>
                  </a:schemeClr>
                </a:solidFill>
                <a:latin typeface="+mj-ea"/>
                <a:ea typeface="+mj-ea"/>
              </a:rPr>
              <a:t>心：</a:t>
            </a:r>
            <a:r>
              <a:rPr lang="zh-CN" altLang="en-US" sz="900" dirty="0">
                <a:latin typeface="+mj-ea"/>
                <a:ea typeface="+mj-ea"/>
              </a:rPr>
              <a:t>一种平等的作为与心情，即「人我同等、感同身受」</a:t>
            </a:r>
            <a:r>
              <a:rPr lang="zh-CN" altLang="en-US" sz="900" dirty="0" smtClean="0">
                <a:latin typeface="+mj-ea"/>
                <a:ea typeface="+mj-ea"/>
              </a:rPr>
              <a:t>。</a:t>
            </a:r>
            <a:endParaRPr lang="en-US" altLang="zh-CN" sz="900" dirty="0" smtClean="0">
              <a:latin typeface="+mj-ea"/>
              <a:ea typeface="+mj-ea"/>
            </a:endParaRPr>
          </a:p>
          <a:p>
            <a:r>
              <a:rPr lang="zh-CN" altLang="en-US" sz="900" dirty="0" smtClean="0">
                <a:solidFill>
                  <a:schemeClr val="accent2">
                    <a:lumMod val="75000"/>
                  </a:schemeClr>
                </a:solidFill>
                <a:latin typeface="+mj-ea"/>
                <a:ea typeface="+mj-ea"/>
              </a:rPr>
              <a:t>用心</a:t>
            </a:r>
            <a:r>
              <a:rPr lang="zh-CN" altLang="en-US" sz="900" dirty="0">
                <a:solidFill>
                  <a:schemeClr val="accent2">
                    <a:lumMod val="75000"/>
                  </a:schemeClr>
                </a:solidFill>
                <a:latin typeface="+mj-ea"/>
                <a:ea typeface="+mj-ea"/>
              </a:rPr>
              <a:t>：</a:t>
            </a:r>
            <a:r>
              <a:rPr lang="zh-CN" altLang="en-US" sz="900" dirty="0">
                <a:latin typeface="+mj-ea"/>
                <a:ea typeface="+mj-ea"/>
              </a:rPr>
              <a:t>服务过程中，必须运用智慧，从小处着手，细心体会服务对象需求与感受。</a:t>
            </a:r>
          </a:p>
          <a:p>
            <a:r>
              <a:rPr lang="zh-CN" altLang="en-US" sz="900" dirty="0" smtClean="0">
                <a:solidFill>
                  <a:schemeClr val="accent2">
                    <a:lumMod val="75000"/>
                  </a:schemeClr>
                </a:solidFill>
                <a:latin typeface="+mj-ea"/>
                <a:ea typeface="+mj-ea"/>
              </a:rPr>
              <a:t>量力</a:t>
            </a:r>
            <a:r>
              <a:rPr lang="zh-CN" altLang="en-US" sz="900" dirty="0">
                <a:solidFill>
                  <a:schemeClr val="accent2">
                    <a:lumMod val="75000"/>
                  </a:schemeClr>
                </a:solidFill>
                <a:latin typeface="+mj-ea"/>
                <a:ea typeface="+mj-ea"/>
              </a:rPr>
              <a:t>：</a:t>
            </a:r>
            <a:r>
              <a:rPr lang="zh-CN" altLang="en-US" sz="900" dirty="0">
                <a:latin typeface="+mj-ea"/>
                <a:ea typeface="+mj-ea"/>
              </a:rPr>
              <a:t>好的服务是要让对方感到舒适，让自己感觉如意</a:t>
            </a:r>
            <a:r>
              <a:rPr lang="zh-CN" altLang="en-US" sz="900" dirty="0" smtClean="0">
                <a:latin typeface="+mj-ea"/>
                <a:ea typeface="+mj-ea"/>
              </a:rPr>
              <a:t>自在。因此，了解自己的能力与限制，是最基本的要求。</a:t>
            </a:r>
            <a:endParaRPr lang="en-US" altLang="zh-CN" sz="900" dirty="0" smtClean="0">
              <a:latin typeface="+mj-ea"/>
              <a:ea typeface="+mj-ea"/>
            </a:endParaRPr>
          </a:p>
          <a:p>
            <a:r>
              <a:rPr lang="zh-CN" altLang="en-US" sz="900" dirty="0" smtClean="0">
                <a:solidFill>
                  <a:schemeClr val="accent2">
                    <a:lumMod val="75000"/>
                  </a:schemeClr>
                </a:solidFill>
                <a:latin typeface="+mj-ea"/>
                <a:ea typeface="+mj-ea"/>
              </a:rPr>
              <a:t>拥抱</a:t>
            </a:r>
            <a:r>
              <a:rPr lang="zh-CN" altLang="en-US" sz="900" dirty="0">
                <a:solidFill>
                  <a:schemeClr val="accent2">
                    <a:lumMod val="75000"/>
                  </a:schemeClr>
                </a:solidFill>
                <a:latin typeface="+mj-ea"/>
                <a:ea typeface="+mj-ea"/>
              </a:rPr>
              <a:t>三心：</a:t>
            </a:r>
            <a:r>
              <a:rPr lang="zh-CN" altLang="en-US" sz="900" dirty="0">
                <a:latin typeface="+mj-ea"/>
                <a:ea typeface="+mj-ea"/>
              </a:rPr>
              <a:t>欢喜心、感恩心、学习心。</a:t>
            </a:r>
          </a:p>
          <a:p>
            <a:r>
              <a:rPr lang="zh-CN" altLang="en-US" sz="900" dirty="0" smtClean="0">
                <a:solidFill>
                  <a:schemeClr val="accent2">
                    <a:lumMod val="75000"/>
                  </a:schemeClr>
                </a:solidFill>
                <a:latin typeface="+mj-ea"/>
                <a:ea typeface="+mj-ea"/>
              </a:rPr>
              <a:t>舍去</a:t>
            </a:r>
            <a:r>
              <a:rPr lang="zh-CN" altLang="en-US" sz="900" dirty="0">
                <a:solidFill>
                  <a:schemeClr val="accent2">
                    <a:lumMod val="75000"/>
                  </a:schemeClr>
                </a:solidFill>
                <a:latin typeface="+mj-ea"/>
                <a:ea typeface="+mj-ea"/>
              </a:rPr>
              <a:t>三怨：</a:t>
            </a:r>
            <a:r>
              <a:rPr lang="zh-CN" altLang="en-US" sz="900" dirty="0">
                <a:latin typeface="+mj-ea"/>
                <a:ea typeface="+mj-ea"/>
              </a:rPr>
              <a:t>不抱怨、不埋怨、不讨人厌。</a:t>
            </a:r>
          </a:p>
          <a:p>
            <a:endParaRPr lang="zh-CN" altLang="en-US" sz="900" dirty="0" smtClean="0">
              <a:latin typeface="+mj-ea"/>
              <a:ea typeface="+mj-ea"/>
            </a:endParaRPr>
          </a:p>
          <a:p>
            <a:endParaRPr lang="zh-CN" altLang="en-US" sz="900" dirty="0">
              <a:latin typeface="+mj-ea"/>
              <a:ea typeface="+mj-ea"/>
            </a:endParaRPr>
          </a:p>
        </p:txBody>
      </p:sp>
    </p:spTree>
    <p:extLst>
      <p:ext uri="{BB962C8B-B14F-4D97-AF65-F5344CB8AC3E}">
        <p14:creationId xmlns:p14="http://schemas.microsoft.com/office/powerpoint/2010/main" val="27132418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randombar(horizontal)">
                                      <p:cBhvr>
                                        <p:cTn id="7" dur="500"/>
                                        <p:tgtEl>
                                          <p:spTgt spid="2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randombar(horizontal)">
                                      <p:cBhvr>
                                        <p:cTn id="10" dur="500"/>
                                        <p:tgtEl>
                                          <p:spTgt spid="15"/>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randombar(horizontal)">
                                      <p:cBhvr>
                                        <p:cTn id="13" dur="500"/>
                                        <p:tgtEl>
                                          <p:spTgt spid="16"/>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randombar(horizontal)">
                                      <p:cBhvr>
                                        <p:cTn id="16" dur="500"/>
                                        <p:tgtEl>
                                          <p:spTgt spid="12"/>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1000"/>
                                        <p:tgtEl>
                                          <p:spTgt spid="9"/>
                                        </p:tgtEl>
                                      </p:cBhvr>
                                    </p:animEffect>
                                    <p:anim calcmode="lin" valueType="num">
                                      <p:cBhvr>
                                        <p:cTn id="27" dur="1000" fill="hold"/>
                                        <p:tgtEl>
                                          <p:spTgt spid="9"/>
                                        </p:tgtEl>
                                        <p:attrNameLst>
                                          <p:attrName>ppt_x</p:attrName>
                                        </p:attrNameLst>
                                      </p:cBhvr>
                                      <p:tavLst>
                                        <p:tav tm="0">
                                          <p:val>
                                            <p:strVal val="#ppt_x"/>
                                          </p:val>
                                        </p:tav>
                                        <p:tav tm="100000">
                                          <p:val>
                                            <p:strVal val="#ppt_x"/>
                                          </p:val>
                                        </p:tav>
                                      </p:tavLst>
                                    </p:anim>
                                    <p:anim calcmode="lin" valueType="num">
                                      <p:cBhvr>
                                        <p:cTn id="28"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fade">
                                      <p:cBhvr>
                                        <p:cTn id="33" dur="500"/>
                                        <p:tgtEl>
                                          <p:spTgt spid="23"/>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fade">
                                      <p:cBhvr>
                                        <p:cTn id="36" dur="500"/>
                                        <p:tgtEl>
                                          <p:spTgt spid="17"/>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fade">
                                      <p:cBhvr>
                                        <p:cTn id="39" dur="500"/>
                                        <p:tgtEl>
                                          <p:spTgt spid="18"/>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5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fade">
                                      <p:cBhvr>
                                        <p:cTn id="47" dur="1000"/>
                                        <p:tgtEl>
                                          <p:spTgt spid="11"/>
                                        </p:tgtEl>
                                      </p:cBhvr>
                                    </p:animEffect>
                                    <p:anim calcmode="lin" valueType="num">
                                      <p:cBhvr>
                                        <p:cTn id="48" dur="1000" fill="hold"/>
                                        <p:tgtEl>
                                          <p:spTgt spid="11"/>
                                        </p:tgtEl>
                                        <p:attrNameLst>
                                          <p:attrName>ppt_x</p:attrName>
                                        </p:attrNameLst>
                                      </p:cBhvr>
                                      <p:tavLst>
                                        <p:tav tm="0">
                                          <p:val>
                                            <p:strVal val="#ppt_x"/>
                                          </p:val>
                                        </p:tav>
                                        <p:tav tm="100000">
                                          <p:val>
                                            <p:strVal val="#ppt_x"/>
                                          </p:val>
                                        </p:tav>
                                      </p:tavLst>
                                    </p:anim>
                                    <p:anim calcmode="lin" valueType="num">
                                      <p:cBhvr>
                                        <p:cTn id="49" dur="1000" fill="hold"/>
                                        <p:tgtEl>
                                          <p:spTgt spid="11"/>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7"/>
                                        </p:tgtEl>
                                        <p:attrNameLst>
                                          <p:attrName>style.visibility</p:attrName>
                                        </p:attrNameLst>
                                      </p:cBhvr>
                                      <p:to>
                                        <p:strVal val="visible"/>
                                      </p:to>
                                    </p:set>
                                    <p:animEffect transition="in" filter="fade">
                                      <p:cBhvr>
                                        <p:cTn id="52" dur="1000"/>
                                        <p:tgtEl>
                                          <p:spTgt spid="7"/>
                                        </p:tgtEl>
                                      </p:cBhvr>
                                    </p:animEffect>
                                    <p:anim calcmode="lin" valueType="num">
                                      <p:cBhvr>
                                        <p:cTn id="53" dur="1000" fill="hold"/>
                                        <p:tgtEl>
                                          <p:spTgt spid="7"/>
                                        </p:tgtEl>
                                        <p:attrNameLst>
                                          <p:attrName>ppt_x</p:attrName>
                                        </p:attrNameLst>
                                      </p:cBhvr>
                                      <p:tavLst>
                                        <p:tav tm="0">
                                          <p:val>
                                            <p:strVal val="#ppt_x"/>
                                          </p:val>
                                        </p:tav>
                                        <p:tav tm="100000">
                                          <p:val>
                                            <p:strVal val="#ppt_x"/>
                                          </p:val>
                                        </p:tav>
                                      </p:tavLst>
                                    </p:anim>
                                    <p:anim calcmode="lin" valueType="num">
                                      <p:cBhvr>
                                        <p:cTn id="5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fade">
                                      <p:cBhvr>
                                        <p:cTn id="59" dur="500"/>
                                        <p:tgtEl>
                                          <p:spTgt spid="20"/>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19"/>
                                        </p:tgtEl>
                                        <p:attrNameLst>
                                          <p:attrName>style.visibility</p:attrName>
                                        </p:attrNameLst>
                                      </p:cBhvr>
                                      <p:to>
                                        <p:strVal val="visible"/>
                                      </p:to>
                                    </p:set>
                                    <p:animEffect transition="in" filter="fade">
                                      <p:cBhvr>
                                        <p:cTn id="62" dur="500"/>
                                        <p:tgtEl>
                                          <p:spTgt spid="19"/>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24"/>
                                        </p:tgtEl>
                                        <p:attrNameLst>
                                          <p:attrName>style.visibility</p:attrName>
                                        </p:attrNameLst>
                                      </p:cBhvr>
                                      <p:to>
                                        <p:strVal val="visible"/>
                                      </p:to>
                                    </p:set>
                                    <p:animEffect transition="in" filter="fade">
                                      <p:cBhvr>
                                        <p:cTn id="65" dur="500"/>
                                        <p:tgtEl>
                                          <p:spTgt spid="24"/>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14"/>
                                        </p:tgtEl>
                                        <p:attrNameLst>
                                          <p:attrName>style.visibility</p:attrName>
                                        </p:attrNameLst>
                                      </p:cBhvr>
                                      <p:to>
                                        <p:strVal val="visible"/>
                                      </p:to>
                                    </p:set>
                                    <p:animEffect transition="in" filter="fade">
                                      <p:cBhvr>
                                        <p:cTn id="68" dur="500"/>
                                        <p:tgtEl>
                                          <p:spTgt spid="14"/>
                                        </p:tgtEl>
                                      </p:cBhvr>
                                    </p:animEffect>
                                  </p:childTnLst>
                                </p:cTn>
                              </p:par>
                            </p:childTnLst>
                          </p:cTn>
                        </p:par>
                      </p:childTnLst>
                    </p:cTn>
                  </p:par>
                  <p:par>
                    <p:cTn id="69" fill="hold">
                      <p:stCondLst>
                        <p:cond delay="indefinite"/>
                      </p:stCondLst>
                      <p:childTnLst>
                        <p:par>
                          <p:cTn id="70" fill="hold">
                            <p:stCondLst>
                              <p:cond delay="0"/>
                            </p:stCondLst>
                            <p:childTnLst>
                              <p:par>
                                <p:cTn id="71" presetID="42" presetClass="entr" presetSubtype="0" fill="hold" grpId="0" nodeType="clickEffect">
                                  <p:stCondLst>
                                    <p:cond delay="0"/>
                                  </p:stCondLst>
                                  <p:childTnLst>
                                    <p:set>
                                      <p:cBhvr>
                                        <p:cTn id="72" dur="1" fill="hold">
                                          <p:stCondLst>
                                            <p:cond delay="0"/>
                                          </p:stCondLst>
                                        </p:cTn>
                                        <p:tgtEl>
                                          <p:spTgt spid="6"/>
                                        </p:tgtEl>
                                        <p:attrNameLst>
                                          <p:attrName>style.visibility</p:attrName>
                                        </p:attrNameLst>
                                      </p:cBhvr>
                                      <p:to>
                                        <p:strVal val="visible"/>
                                      </p:to>
                                    </p:set>
                                    <p:animEffect transition="in" filter="fade">
                                      <p:cBhvr>
                                        <p:cTn id="73" dur="1000"/>
                                        <p:tgtEl>
                                          <p:spTgt spid="6"/>
                                        </p:tgtEl>
                                      </p:cBhvr>
                                    </p:animEffect>
                                    <p:anim calcmode="lin" valueType="num">
                                      <p:cBhvr>
                                        <p:cTn id="74" dur="1000" fill="hold"/>
                                        <p:tgtEl>
                                          <p:spTgt spid="6"/>
                                        </p:tgtEl>
                                        <p:attrNameLst>
                                          <p:attrName>ppt_x</p:attrName>
                                        </p:attrNameLst>
                                      </p:cBhvr>
                                      <p:tavLst>
                                        <p:tav tm="0">
                                          <p:val>
                                            <p:strVal val="#ppt_x"/>
                                          </p:val>
                                        </p:tav>
                                        <p:tav tm="100000">
                                          <p:val>
                                            <p:strVal val="#ppt_x"/>
                                          </p:val>
                                        </p:tav>
                                      </p:tavLst>
                                    </p:anim>
                                    <p:anim calcmode="lin" valueType="num">
                                      <p:cBhvr>
                                        <p:cTn id="75" dur="1000" fill="hold"/>
                                        <p:tgtEl>
                                          <p:spTgt spid="6"/>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10"/>
                                        </p:tgtEl>
                                        <p:attrNameLst>
                                          <p:attrName>style.visibility</p:attrName>
                                        </p:attrNameLst>
                                      </p:cBhvr>
                                      <p:to>
                                        <p:strVal val="visible"/>
                                      </p:to>
                                    </p:set>
                                    <p:animEffect transition="in" filter="fade">
                                      <p:cBhvr>
                                        <p:cTn id="78" dur="1000"/>
                                        <p:tgtEl>
                                          <p:spTgt spid="10"/>
                                        </p:tgtEl>
                                      </p:cBhvr>
                                    </p:animEffect>
                                    <p:anim calcmode="lin" valueType="num">
                                      <p:cBhvr>
                                        <p:cTn id="79" dur="1000" fill="hold"/>
                                        <p:tgtEl>
                                          <p:spTgt spid="10"/>
                                        </p:tgtEl>
                                        <p:attrNameLst>
                                          <p:attrName>ppt_x</p:attrName>
                                        </p:attrNameLst>
                                      </p:cBhvr>
                                      <p:tavLst>
                                        <p:tav tm="0">
                                          <p:val>
                                            <p:strVal val="#ppt_x"/>
                                          </p:val>
                                        </p:tav>
                                        <p:tav tm="100000">
                                          <p:val>
                                            <p:strVal val="#ppt_x"/>
                                          </p:val>
                                        </p:tav>
                                      </p:tavLst>
                                    </p:anim>
                                    <p:anim calcmode="lin" valueType="num">
                                      <p:cBhvr>
                                        <p:cTn id="80"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53" presetClass="entr" presetSubtype="16" fill="hold" nodeType="clickEffect">
                                  <p:stCondLst>
                                    <p:cond delay="0"/>
                                  </p:stCondLst>
                                  <p:childTnLst>
                                    <p:set>
                                      <p:cBhvr>
                                        <p:cTn id="84" dur="1" fill="hold">
                                          <p:stCondLst>
                                            <p:cond delay="0"/>
                                          </p:stCondLst>
                                        </p:cTn>
                                        <p:tgtEl>
                                          <p:spTgt spid="25"/>
                                        </p:tgtEl>
                                        <p:attrNameLst>
                                          <p:attrName>style.visibility</p:attrName>
                                        </p:attrNameLst>
                                      </p:cBhvr>
                                      <p:to>
                                        <p:strVal val="visible"/>
                                      </p:to>
                                    </p:set>
                                    <p:anim calcmode="lin" valueType="num">
                                      <p:cBhvr>
                                        <p:cTn id="85" dur="500" fill="hold"/>
                                        <p:tgtEl>
                                          <p:spTgt spid="25"/>
                                        </p:tgtEl>
                                        <p:attrNameLst>
                                          <p:attrName>ppt_w</p:attrName>
                                        </p:attrNameLst>
                                      </p:cBhvr>
                                      <p:tavLst>
                                        <p:tav tm="0">
                                          <p:val>
                                            <p:fltVal val="0"/>
                                          </p:val>
                                        </p:tav>
                                        <p:tav tm="100000">
                                          <p:val>
                                            <p:strVal val="#ppt_w"/>
                                          </p:val>
                                        </p:tav>
                                      </p:tavLst>
                                    </p:anim>
                                    <p:anim calcmode="lin" valueType="num">
                                      <p:cBhvr>
                                        <p:cTn id="86" dur="500" fill="hold"/>
                                        <p:tgtEl>
                                          <p:spTgt spid="25"/>
                                        </p:tgtEl>
                                        <p:attrNameLst>
                                          <p:attrName>ppt_h</p:attrName>
                                        </p:attrNameLst>
                                      </p:cBhvr>
                                      <p:tavLst>
                                        <p:tav tm="0">
                                          <p:val>
                                            <p:fltVal val="0"/>
                                          </p:val>
                                        </p:tav>
                                        <p:tav tm="100000">
                                          <p:val>
                                            <p:strVal val="#ppt_h"/>
                                          </p:val>
                                        </p:tav>
                                      </p:tavLst>
                                    </p:anim>
                                    <p:animEffect transition="in" filter="fade">
                                      <p:cBhvr>
                                        <p:cTn id="87" dur="500"/>
                                        <p:tgtEl>
                                          <p:spTgt spid="25"/>
                                        </p:tgtEl>
                                      </p:cBhvr>
                                    </p:animEffect>
                                  </p:childTnLst>
                                </p:cTn>
                              </p:par>
                            </p:childTnLst>
                          </p:cTn>
                        </p:par>
                      </p:childTnLst>
                    </p:cTn>
                  </p:par>
                  <p:par>
                    <p:cTn id="88" fill="hold">
                      <p:stCondLst>
                        <p:cond delay="indefinite"/>
                      </p:stCondLst>
                      <p:childTnLst>
                        <p:par>
                          <p:cTn id="89" fill="hold">
                            <p:stCondLst>
                              <p:cond delay="0"/>
                            </p:stCondLst>
                            <p:childTnLst>
                              <p:par>
                                <p:cTn id="90" presetID="22" presetClass="entr" presetSubtype="4" fill="hold" grpId="0" nodeType="clickEffect">
                                  <p:stCondLst>
                                    <p:cond delay="0"/>
                                  </p:stCondLst>
                                  <p:childTnLst>
                                    <p:set>
                                      <p:cBhvr>
                                        <p:cTn id="91" dur="1" fill="hold">
                                          <p:stCondLst>
                                            <p:cond delay="0"/>
                                          </p:stCondLst>
                                        </p:cTn>
                                        <p:tgtEl>
                                          <p:spTgt spid="26"/>
                                        </p:tgtEl>
                                        <p:attrNameLst>
                                          <p:attrName>style.visibility</p:attrName>
                                        </p:attrNameLst>
                                      </p:cBhvr>
                                      <p:to>
                                        <p:strVal val="visible"/>
                                      </p:to>
                                    </p:set>
                                    <p:animEffect transition="in" filter="wipe(down)">
                                      <p:cBhvr>
                                        <p:cTn id="92" dur="500"/>
                                        <p:tgtEl>
                                          <p:spTgt spid="26"/>
                                        </p:tgtEl>
                                      </p:cBhvr>
                                    </p:animEffect>
                                  </p:childTnLst>
                                </p:cTn>
                              </p:par>
                            </p:childTnLst>
                          </p:cTn>
                        </p:par>
                      </p:childTnLst>
                    </p:cTn>
                  </p:par>
                  <p:par>
                    <p:cTn id="93" fill="hold">
                      <p:stCondLst>
                        <p:cond delay="indefinite"/>
                      </p:stCondLst>
                      <p:childTnLst>
                        <p:par>
                          <p:cTn id="94" fill="hold">
                            <p:stCondLst>
                              <p:cond delay="0"/>
                            </p:stCondLst>
                            <p:childTnLst>
                              <p:par>
                                <p:cTn id="95" presetID="21" presetClass="entr" presetSubtype="1" fill="hold" grpId="0" nodeType="clickEffect">
                                  <p:stCondLst>
                                    <p:cond delay="0"/>
                                  </p:stCondLst>
                                  <p:childTnLst>
                                    <p:set>
                                      <p:cBhvr>
                                        <p:cTn id="96" dur="1" fill="hold">
                                          <p:stCondLst>
                                            <p:cond delay="0"/>
                                          </p:stCondLst>
                                        </p:cTn>
                                        <p:tgtEl>
                                          <p:spTgt spid="27"/>
                                        </p:tgtEl>
                                        <p:attrNameLst>
                                          <p:attrName>style.visibility</p:attrName>
                                        </p:attrNameLst>
                                      </p:cBhvr>
                                      <p:to>
                                        <p:strVal val="visible"/>
                                      </p:to>
                                    </p:set>
                                    <p:animEffect transition="in" filter="wheel(1)">
                                      <p:cBhvr>
                                        <p:cTn id="97" dur="2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12" grpId="0" animBg="1"/>
      <p:bldP spid="13" grpId="0" animBg="1"/>
      <p:bldP spid="14" grpId="0" animBg="1"/>
      <p:bldP spid="15" grpId="0" animBg="1"/>
      <p:bldP spid="16" grpId="0" animBg="1"/>
      <p:bldP spid="17" grpId="0" animBg="1"/>
      <p:bldP spid="18" grpId="0" animBg="1"/>
      <p:bldP spid="19" grpId="0" animBg="1"/>
      <p:bldP spid="20" grpId="0" animBg="1"/>
      <p:bldP spid="22" grpId="0"/>
      <p:bldP spid="23" grpId="0"/>
      <p:bldP spid="24" grpId="0"/>
      <p:bldP spid="9" grpId="0"/>
      <p:bldP spid="10" grpId="0"/>
      <p:bldP spid="11" grpId="0"/>
      <p:bldP spid="26" grpId="0"/>
      <p:bldP spid="2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3">
            <a:extLst>
              <a:ext uri="{28A0092B-C50C-407E-A947-70E740481C1C}">
                <a14:useLocalDpi xmlns:a14="http://schemas.microsoft.com/office/drawing/2010/main" val="0"/>
              </a:ext>
            </a:extLst>
          </a:blip>
          <a:srcRect l="958" t="694" b="1"/>
          <a:stretch/>
        </p:blipFill>
        <p:spPr>
          <a:xfrm>
            <a:off x="-19251" y="-19251"/>
            <a:ext cx="12211251" cy="6886624"/>
          </a:xfrm>
          <a:prstGeom prst="rect">
            <a:avLst/>
          </a:prstGeom>
        </p:spPr>
      </p:pic>
      <p:sp>
        <p:nvSpPr>
          <p:cNvPr id="3" name="五边形 2"/>
          <p:cNvSpPr/>
          <p:nvPr/>
        </p:nvSpPr>
        <p:spPr>
          <a:xfrm>
            <a:off x="-176645" y="421778"/>
            <a:ext cx="3094016" cy="748145"/>
          </a:xfrm>
          <a:prstGeom prst="homePlate">
            <a:avLst/>
          </a:prstGeom>
          <a:solidFill>
            <a:schemeClr val="accent1">
              <a:lumMod val="60000"/>
              <a:lumOff val="40000"/>
            </a:schemeClr>
          </a:solidFill>
          <a:ln>
            <a:noFill/>
          </a:ln>
          <a:effectLst>
            <a:outerShdw blurRad="50800" dist="88900" dir="2700000" algn="tl" rotWithShape="0">
              <a:schemeClr val="accent1">
                <a:lumMod val="20000"/>
                <a:lumOff val="8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smtClean="0">
                <a:solidFill>
                  <a:schemeClr val="bg1"/>
                </a:solidFill>
                <a:latin typeface="汉仪润圆-75W" panose="00020600040101010101" pitchFamily="18" charset="-122"/>
                <a:ea typeface="汉仪润圆-75W" panose="00020600040101010101" pitchFamily="18" charset="-122"/>
              </a:rPr>
              <a:t>志愿服务在国外</a:t>
            </a:r>
            <a:endParaRPr lang="zh-CN" altLang="en-US" sz="2400" dirty="0">
              <a:solidFill>
                <a:schemeClr val="bg1"/>
              </a:solidFill>
              <a:latin typeface="汉仪润圆-75W" panose="00020600040101010101" pitchFamily="18" charset="-122"/>
              <a:ea typeface="汉仪润圆-75W" panose="00020600040101010101" pitchFamily="18" charset="-122"/>
            </a:endParaRPr>
          </a:p>
        </p:txBody>
      </p:sp>
      <p:cxnSp>
        <p:nvCxnSpPr>
          <p:cNvPr id="25" name="i$liḋe-Straight Connector 11"/>
          <p:cNvCxnSpPr/>
          <p:nvPr/>
        </p:nvCxnSpPr>
        <p:spPr>
          <a:xfrm>
            <a:off x="7658100" y="1593546"/>
            <a:ext cx="0" cy="3902475"/>
          </a:xfrm>
          <a:prstGeom prst="line">
            <a:avLst/>
          </a:prstGeom>
          <a:ln w="381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6" name="i$liḋe-TextBox 14"/>
          <p:cNvSpPr txBox="1"/>
          <p:nvPr/>
        </p:nvSpPr>
        <p:spPr>
          <a:xfrm>
            <a:off x="8070683" y="2104376"/>
            <a:ext cx="2697787" cy="144655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4400" b="1" dirty="0" smtClean="0">
                <a:latin typeface="汉仪润圆-75W" panose="00020600040101010101" pitchFamily="18" charset="-122"/>
                <a:ea typeface="汉仪润圆-75W" panose="00020600040101010101" pitchFamily="18" charset="-122"/>
              </a:rPr>
              <a:t>志愿服务在国外</a:t>
            </a:r>
            <a:endParaRPr lang="en-US" altLang="zh-CN" sz="3200" dirty="0">
              <a:latin typeface="+mj-ea"/>
              <a:ea typeface="+mj-ea"/>
            </a:endParaRPr>
          </a:p>
        </p:txBody>
      </p:sp>
      <p:sp>
        <p:nvSpPr>
          <p:cNvPr id="29" name="矩形 28"/>
          <p:cNvSpPr/>
          <p:nvPr/>
        </p:nvSpPr>
        <p:spPr>
          <a:xfrm>
            <a:off x="1351045" y="1477630"/>
            <a:ext cx="5894473" cy="646331"/>
          </a:xfrm>
          <a:prstGeom prst="rect">
            <a:avLst/>
          </a:prstGeom>
        </p:spPr>
        <p:txBody>
          <a:bodyPr wrap="square">
            <a:spAutoFit/>
          </a:bodyPr>
          <a:lstStyle/>
          <a:p>
            <a:r>
              <a:rPr lang="zh-CN" altLang="en-US" dirty="0">
                <a:latin typeface="华文宋体" panose="02010600040101010101" pitchFamily="2" charset="-122"/>
                <a:ea typeface="华文宋体" panose="02010600040101010101" pitchFamily="2" charset="-122"/>
              </a:rPr>
              <a:t>在美国，</a:t>
            </a:r>
            <a:r>
              <a:rPr lang="en-US" altLang="zh-CN" dirty="0">
                <a:latin typeface="华文宋体" panose="02010600040101010101" pitchFamily="2" charset="-122"/>
                <a:ea typeface="华文宋体" panose="02010600040101010101" pitchFamily="2" charset="-122"/>
              </a:rPr>
              <a:t>75%</a:t>
            </a:r>
            <a:r>
              <a:rPr lang="zh-CN" altLang="en-US" dirty="0">
                <a:latin typeface="华文宋体" panose="02010600040101010101" pitchFamily="2" charset="-122"/>
                <a:ea typeface="华文宋体" panose="02010600040101010101" pitchFamily="2" charset="-122"/>
              </a:rPr>
              <a:t>的美国人向慈善事业捐献，每</a:t>
            </a:r>
            <a:r>
              <a:rPr lang="en-US" altLang="zh-CN" dirty="0">
                <a:latin typeface="华文宋体" panose="02010600040101010101" pitchFamily="2" charset="-122"/>
                <a:ea typeface="华文宋体" panose="02010600040101010101" pitchFamily="2" charset="-122"/>
              </a:rPr>
              <a:t>4</a:t>
            </a:r>
            <a:r>
              <a:rPr lang="zh-CN" altLang="en-US" dirty="0">
                <a:latin typeface="华文宋体" panose="02010600040101010101" pitchFamily="2" charset="-122"/>
                <a:ea typeface="华文宋体" panose="02010600040101010101" pitchFamily="2" charset="-122"/>
              </a:rPr>
              <a:t>个美国公民中就有</a:t>
            </a:r>
            <a:r>
              <a:rPr lang="en-US" altLang="zh-CN" dirty="0">
                <a:latin typeface="华文宋体" panose="02010600040101010101" pitchFamily="2" charset="-122"/>
                <a:ea typeface="华文宋体" panose="02010600040101010101" pitchFamily="2" charset="-122"/>
              </a:rPr>
              <a:t>3</a:t>
            </a:r>
            <a:r>
              <a:rPr lang="zh-CN" altLang="en-US" dirty="0">
                <a:latin typeface="华文宋体" panose="02010600040101010101" pitchFamily="2" charset="-122"/>
                <a:ea typeface="华文宋体" panose="02010600040101010101" pitchFamily="2" charset="-122"/>
              </a:rPr>
              <a:t>个是慈善事业的定期捐助者；</a:t>
            </a:r>
          </a:p>
        </p:txBody>
      </p:sp>
      <p:sp>
        <p:nvSpPr>
          <p:cNvPr id="30" name="矩形 29"/>
          <p:cNvSpPr/>
          <p:nvPr/>
        </p:nvSpPr>
        <p:spPr>
          <a:xfrm>
            <a:off x="1351046" y="2104376"/>
            <a:ext cx="6173703" cy="923330"/>
          </a:xfrm>
          <a:prstGeom prst="rect">
            <a:avLst/>
          </a:prstGeom>
        </p:spPr>
        <p:txBody>
          <a:bodyPr wrap="square">
            <a:spAutoFit/>
          </a:bodyPr>
          <a:lstStyle/>
          <a:p>
            <a:pPr>
              <a:lnSpc>
                <a:spcPct val="150000"/>
              </a:lnSpc>
            </a:pPr>
            <a:r>
              <a:rPr lang="zh-CN" altLang="en-US" dirty="0" smtClean="0">
                <a:latin typeface="汉仪润圆-75W" panose="00020600040101010101" pitchFamily="18" charset="-122"/>
                <a:ea typeface="汉仪润圆-75W" panose="00020600040101010101" pitchFamily="18" charset="-122"/>
              </a:rPr>
              <a:t>在英国，约半数的英国人参与了志愿服务活动，志愿服务参与者每周平均贡献</a:t>
            </a:r>
            <a:r>
              <a:rPr lang="en-US" altLang="zh-CN" dirty="0" smtClean="0">
                <a:latin typeface="汉仪润圆-75W" panose="00020600040101010101" pitchFamily="18" charset="-122"/>
                <a:ea typeface="汉仪润圆-75W" panose="00020600040101010101" pitchFamily="18" charset="-122"/>
              </a:rPr>
              <a:t>4</a:t>
            </a:r>
            <a:r>
              <a:rPr lang="zh-CN" altLang="en-US" dirty="0" smtClean="0">
                <a:latin typeface="汉仪润圆-75W" panose="00020600040101010101" pitchFamily="18" charset="-122"/>
                <a:ea typeface="汉仪润圆-75W" panose="00020600040101010101" pitchFamily="18" charset="-122"/>
              </a:rPr>
              <a:t>小时，</a:t>
            </a:r>
            <a:r>
              <a:rPr lang="en-US" altLang="zh-CN" dirty="0" smtClean="0">
                <a:latin typeface="汉仪润圆-75W" panose="00020600040101010101" pitchFamily="18" charset="-122"/>
                <a:ea typeface="汉仪润圆-75W" panose="00020600040101010101" pitchFamily="18" charset="-122"/>
              </a:rPr>
              <a:t>10</a:t>
            </a:r>
            <a:r>
              <a:rPr lang="zh-CN" altLang="en-US" dirty="0" smtClean="0">
                <a:latin typeface="汉仪润圆-75W" panose="00020600040101010101" pitchFamily="18" charset="-122"/>
                <a:ea typeface="汉仪润圆-75W" panose="00020600040101010101" pitchFamily="18" charset="-122"/>
              </a:rPr>
              <a:t>月</a:t>
            </a:r>
            <a:r>
              <a:rPr lang="en-US" altLang="zh-CN" dirty="0" smtClean="0">
                <a:latin typeface="汉仪润圆-75W" panose="00020600040101010101" pitchFamily="18" charset="-122"/>
                <a:ea typeface="汉仪润圆-75W" panose="00020600040101010101" pitchFamily="18" charset="-122"/>
              </a:rPr>
              <a:t>25</a:t>
            </a:r>
            <a:r>
              <a:rPr lang="zh-CN" altLang="en-US" dirty="0" smtClean="0">
                <a:latin typeface="汉仪润圆-75W" panose="00020600040101010101" pitchFamily="18" charset="-122"/>
                <a:ea typeface="汉仪润圆-75W" panose="00020600040101010101" pitchFamily="18" charset="-122"/>
              </a:rPr>
              <a:t>日是英国的“志愿日”</a:t>
            </a:r>
            <a:r>
              <a:rPr lang="zh-CN" altLang="en-US" b="1" dirty="0" smtClean="0">
                <a:latin typeface="汉仪润圆-75W" panose="00020600040101010101" pitchFamily="18" charset="-122"/>
                <a:ea typeface="汉仪润圆-75W" panose="00020600040101010101" pitchFamily="18" charset="-122"/>
              </a:rPr>
              <a:t>；</a:t>
            </a:r>
            <a:endParaRPr lang="zh-CN" altLang="en-US" b="1" dirty="0">
              <a:latin typeface="汉仪润圆-75W" panose="00020600040101010101" pitchFamily="18" charset="-122"/>
              <a:ea typeface="汉仪润圆-75W" panose="00020600040101010101" pitchFamily="18" charset="-122"/>
            </a:endParaRPr>
          </a:p>
        </p:txBody>
      </p:sp>
      <p:sp>
        <p:nvSpPr>
          <p:cNvPr id="31" name="矩形 30"/>
          <p:cNvSpPr/>
          <p:nvPr/>
        </p:nvSpPr>
        <p:spPr>
          <a:xfrm>
            <a:off x="1389897" y="3000729"/>
            <a:ext cx="6096000" cy="874407"/>
          </a:xfrm>
          <a:prstGeom prst="rect">
            <a:avLst/>
          </a:prstGeom>
        </p:spPr>
        <p:txBody>
          <a:bodyPr>
            <a:spAutoFit/>
          </a:bodyPr>
          <a:lstStyle/>
          <a:p>
            <a:pPr>
              <a:lnSpc>
                <a:spcPct val="150000"/>
              </a:lnSpc>
            </a:pPr>
            <a:r>
              <a:rPr lang="zh-CN" altLang="en-US" dirty="0">
                <a:latin typeface="仿宋" panose="02010609060101010101" pitchFamily="49" charset="-122"/>
                <a:ea typeface="仿宋" panose="02010609060101010101" pitchFamily="49" charset="-122"/>
              </a:rPr>
              <a:t>在法国，法律规定年满</a:t>
            </a:r>
            <a:r>
              <a:rPr lang="en-US" altLang="zh-CN" dirty="0">
                <a:latin typeface="仿宋" panose="02010609060101010101" pitchFamily="49" charset="-122"/>
                <a:ea typeface="仿宋" panose="02010609060101010101" pitchFamily="49" charset="-122"/>
              </a:rPr>
              <a:t>18</a:t>
            </a:r>
            <a:r>
              <a:rPr lang="zh-CN" altLang="en-US" dirty="0">
                <a:latin typeface="仿宋" panose="02010609060101010101" pitchFamily="49" charset="-122"/>
                <a:ea typeface="仿宋" panose="02010609060101010101" pitchFamily="49" charset="-122"/>
              </a:rPr>
              <a:t>岁的法国男性必须履行国民志愿役，志愿者约占总人口的</a:t>
            </a:r>
            <a:r>
              <a:rPr lang="en-US" altLang="zh-CN" dirty="0">
                <a:latin typeface="仿宋" panose="02010609060101010101" pitchFamily="49" charset="-122"/>
                <a:ea typeface="仿宋" panose="02010609060101010101" pitchFamily="49" charset="-122"/>
              </a:rPr>
              <a:t>19%</a:t>
            </a:r>
            <a:r>
              <a:rPr lang="zh-CN" altLang="en-US" dirty="0">
                <a:latin typeface="仿宋" panose="02010609060101010101" pitchFamily="49" charset="-122"/>
                <a:ea typeface="仿宋" panose="02010609060101010101" pitchFamily="49" charset="-122"/>
              </a:rPr>
              <a:t>；</a:t>
            </a:r>
          </a:p>
        </p:txBody>
      </p:sp>
      <p:sp>
        <p:nvSpPr>
          <p:cNvPr id="32" name="矩形 31"/>
          <p:cNvSpPr/>
          <p:nvPr/>
        </p:nvSpPr>
        <p:spPr>
          <a:xfrm>
            <a:off x="1360571" y="3895784"/>
            <a:ext cx="6096000" cy="800219"/>
          </a:xfrm>
          <a:prstGeom prst="rect">
            <a:avLst/>
          </a:prstGeom>
        </p:spPr>
        <p:txBody>
          <a:bodyPr>
            <a:spAutoFit/>
          </a:bodyPr>
          <a:lstStyle/>
          <a:p>
            <a:pPr>
              <a:lnSpc>
                <a:spcPct val="150000"/>
              </a:lnSpc>
            </a:pPr>
            <a:r>
              <a:rPr lang="zh-CN" altLang="en-US" sz="1600" dirty="0">
                <a:latin typeface="汉仪尚巍手书W" panose="00020600040101010101" pitchFamily="18" charset="-122"/>
                <a:ea typeface="汉仪尚巍手书W" panose="00020600040101010101" pitchFamily="18" charset="-122"/>
              </a:rPr>
              <a:t>在德国，在</a:t>
            </a:r>
            <a:r>
              <a:rPr lang="en-US" altLang="zh-CN" sz="1600" dirty="0">
                <a:latin typeface="汉仪尚巍手书W" panose="00020600040101010101" pitchFamily="18" charset="-122"/>
                <a:ea typeface="汉仪尚巍手书W" panose="00020600040101010101" pitchFamily="18" charset="-122"/>
              </a:rPr>
              <a:t>1954</a:t>
            </a:r>
            <a:r>
              <a:rPr lang="zh-CN" altLang="en-US" sz="1600" dirty="0">
                <a:latin typeface="汉仪尚巍手书W" panose="00020600040101010101" pitchFamily="18" charset="-122"/>
                <a:ea typeface="汉仪尚巍手书W" panose="00020600040101010101" pitchFamily="18" charset="-122"/>
              </a:rPr>
              <a:t>年形成著名的志愿者行动“为别人服务一年”，大约每</a:t>
            </a:r>
            <a:r>
              <a:rPr lang="en-US" altLang="zh-CN" sz="1600" dirty="0">
                <a:latin typeface="汉仪尚巍手书W" panose="00020600040101010101" pitchFamily="18" charset="-122"/>
                <a:ea typeface="汉仪尚巍手书W" panose="00020600040101010101" pitchFamily="18" charset="-122"/>
              </a:rPr>
              <a:t>3</a:t>
            </a:r>
            <a:r>
              <a:rPr lang="zh-CN" altLang="en-US" sz="1600" dirty="0">
                <a:latin typeface="汉仪尚巍手书W" panose="00020600040101010101" pitchFamily="18" charset="-122"/>
                <a:ea typeface="汉仪尚巍手书W" panose="00020600040101010101" pitchFamily="18" charset="-122"/>
              </a:rPr>
              <a:t>个成年人中就有一人每月花费</a:t>
            </a:r>
            <a:r>
              <a:rPr lang="en-US" altLang="zh-CN" sz="1600" dirty="0">
                <a:latin typeface="汉仪尚巍手书W" panose="00020600040101010101" pitchFamily="18" charset="-122"/>
                <a:ea typeface="汉仪尚巍手书W" panose="00020600040101010101" pitchFamily="18" charset="-122"/>
              </a:rPr>
              <a:t>15</a:t>
            </a:r>
            <a:r>
              <a:rPr lang="zh-CN" altLang="en-US" sz="1600" dirty="0">
                <a:latin typeface="汉仪尚巍手书W" panose="00020600040101010101" pitchFamily="18" charset="-122"/>
                <a:ea typeface="汉仪尚巍手书W" panose="00020600040101010101" pitchFamily="18" charset="-122"/>
              </a:rPr>
              <a:t>小时从事志愿服务工作；</a:t>
            </a:r>
          </a:p>
        </p:txBody>
      </p:sp>
      <p:sp>
        <p:nvSpPr>
          <p:cNvPr id="33" name="矩形 32"/>
          <p:cNvSpPr/>
          <p:nvPr/>
        </p:nvSpPr>
        <p:spPr>
          <a:xfrm>
            <a:off x="1351045" y="4730797"/>
            <a:ext cx="6096000" cy="874407"/>
          </a:xfrm>
          <a:prstGeom prst="rect">
            <a:avLst/>
          </a:prstGeom>
        </p:spPr>
        <p:txBody>
          <a:bodyPr>
            <a:spAutoFit/>
          </a:bodyPr>
          <a:lstStyle/>
          <a:p>
            <a:pPr>
              <a:lnSpc>
                <a:spcPct val="150000"/>
              </a:lnSpc>
            </a:pPr>
            <a:r>
              <a:rPr lang="zh-CN" altLang="en-US" b="1" dirty="0">
                <a:latin typeface="汉仪古趣W" panose="00020600040101010101" pitchFamily="18" charset="-122"/>
                <a:ea typeface="汉仪古趣W" panose="00020600040101010101" pitchFamily="18" charset="-122"/>
              </a:rPr>
              <a:t>在韩国，目前有近</a:t>
            </a:r>
            <a:r>
              <a:rPr lang="en-US" altLang="zh-CN" b="1" dirty="0">
                <a:latin typeface="汉仪古趣W" panose="00020600040101010101" pitchFamily="18" charset="-122"/>
                <a:ea typeface="汉仪古趣W" panose="00020600040101010101" pitchFamily="18" charset="-122"/>
              </a:rPr>
              <a:t>1600</a:t>
            </a:r>
            <a:r>
              <a:rPr lang="zh-CN" altLang="en-US" b="1" dirty="0">
                <a:latin typeface="汉仪古趣W" panose="00020600040101010101" pitchFamily="18" charset="-122"/>
                <a:ea typeface="汉仪古趣W" panose="00020600040101010101" pitchFamily="18" charset="-122"/>
              </a:rPr>
              <a:t>个志愿服务组织，有志愿者约</a:t>
            </a:r>
            <a:r>
              <a:rPr lang="en-US" altLang="zh-CN" b="1" dirty="0">
                <a:latin typeface="汉仪古趣W" panose="00020600040101010101" pitchFamily="18" charset="-122"/>
                <a:ea typeface="汉仪古趣W" panose="00020600040101010101" pitchFamily="18" charset="-122"/>
              </a:rPr>
              <a:t>3.5</a:t>
            </a:r>
            <a:r>
              <a:rPr lang="zh-CN" altLang="en-US" b="1" dirty="0">
                <a:latin typeface="汉仪古趣W" panose="00020600040101010101" pitchFamily="18" charset="-122"/>
                <a:ea typeface="汉仪古趣W" panose="00020600040101010101" pitchFamily="18" charset="-122"/>
              </a:rPr>
              <a:t>万名，汉城奥运会后，志愿服务活动在韩国掀起高潮。</a:t>
            </a:r>
          </a:p>
        </p:txBody>
      </p:sp>
    </p:spTree>
    <p:extLst>
      <p:ext uri="{BB962C8B-B14F-4D97-AF65-F5344CB8AC3E}">
        <p14:creationId xmlns:p14="http://schemas.microsoft.com/office/powerpoint/2010/main" val="15022669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fltVal val="0"/>
                                          </p:val>
                                        </p:tav>
                                        <p:tav tm="100000">
                                          <p:val>
                                            <p:strVal val="#ppt_w"/>
                                          </p:val>
                                        </p:tav>
                                      </p:tavLst>
                                    </p:anim>
                                    <p:anim calcmode="lin" valueType="num">
                                      <p:cBhvr>
                                        <p:cTn id="8" dur="500" fill="hold"/>
                                        <p:tgtEl>
                                          <p:spTgt spid="26"/>
                                        </p:tgtEl>
                                        <p:attrNameLst>
                                          <p:attrName>ppt_h</p:attrName>
                                        </p:attrNameLst>
                                      </p:cBhvr>
                                      <p:tavLst>
                                        <p:tav tm="0">
                                          <p:val>
                                            <p:fltVal val="0"/>
                                          </p:val>
                                        </p:tav>
                                        <p:tav tm="100000">
                                          <p:val>
                                            <p:strVal val="#ppt_h"/>
                                          </p:val>
                                        </p:tav>
                                      </p:tavLst>
                                    </p:anim>
                                    <p:animEffect transition="in" filter="fade">
                                      <p:cBhvr>
                                        <p:cTn id="9" dur="500"/>
                                        <p:tgtEl>
                                          <p:spTgt spid="26"/>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5"/>
                                        </p:tgtEl>
                                        <p:attrNameLst>
                                          <p:attrName>style.visibility</p:attrName>
                                        </p:attrNameLst>
                                      </p:cBhvr>
                                      <p:to>
                                        <p:strVal val="visible"/>
                                      </p:to>
                                    </p:set>
                                    <p:anim calcmode="lin" valueType="num">
                                      <p:cBhvr>
                                        <p:cTn id="14" dur="500" fill="hold"/>
                                        <p:tgtEl>
                                          <p:spTgt spid="25"/>
                                        </p:tgtEl>
                                        <p:attrNameLst>
                                          <p:attrName>ppt_w</p:attrName>
                                        </p:attrNameLst>
                                      </p:cBhvr>
                                      <p:tavLst>
                                        <p:tav tm="0">
                                          <p:val>
                                            <p:fltVal val="0"/>
                                          </p:val>
                                        </p:tav>
                                        <p:tav tm="100000">
                                          <p:val>
                                            <p:strVal val="#ppt_w"/>
                                          </p:val>
                                        </p:tav>
                                      </p:tavLst>
                                    </p:anim>
                                    <p:anim calcmode="lin" valueType="num">
                                      <p:cBhvr>
                                        <p:cTn id="15" dur="500" fill="hold"/>
                                        <p:tgtEl>
                                          <p:spTgt spid="25"/>
                                        </p:tgtEl>
                                        <p:attrNameLst>
                                          <p:attrName>ppt_h</p:attrName>
                                        </p:attrNameLst>
                                      </p:cBhvr>
                                      <p:tavLst>
                                        <p:tav tm="0">
                                          <p:val>
                                            <p:fltVal val="0"/>
                                          </p:val>
                                        </p:tav>
                                        <p:tav tm="100000">
                                          <p:val>
                                            <p:strVal val="#ppt_h"/>
                                          </p:val>
                                        </p:tav>
                                      </p:tavLst>
                                    </p:anim>
                                    <p:animEffect transition="in" filter="fade">
                                      <p:cBhvr>
                                        <p:cTn id="16" dur="500"/>
                                        <p:tgtEl>
                                          <p:spTgt spid="25"/>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grpId="0" nodeType="click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randombar(horizontal)">
                                      <p:cBhvr>
                                        <p:cTn id="21" dur="500"/>
                                        <p:tgtEl>
                                          <p:spTgt spid="29"/>
                                        </p:tgtEl>
                                      </p:cBhvr>
                                    </p:animEffect>
                                  </p:childTnLst>
                                </p:cTn>
                              </p:par>
                            </p:childTnLst>
                          </p:cTn>
                        </p:par>
                      </p:childTnLst>
                    </p:cTn>
                  </p:par>
                  <p:par>
                    <p:cTn id="22" fill="hold">
                      <p:stCondLst>
                        <p:cond delay="indefinite"/>
                      </p:stCondLst>
                      <p:childTnLst>
                        <p:par>
                          <p:cTn id="23" fill="hold">
                            <p:stCondLst>
                              <p:cond delay="0"/>
                            </p:stCondLst>
                            <p:childTnLst>
                              <p:par>
                                <p:cTn id="24" presetID="14" presetClass="entr" presetSubtype="10" fill="hold" grpId="0" nodeType="click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randombar(horizontal)">
                                      <p:cBhvr>
                                        <p:cTn id="26" dur="500"/>
                                        <p:tgtEl>
                                          <p:spTgt spid="30"/>
                                        </p:tgtEl>
                                      </p:cBhvr>
                                    </p:animEffect>
                                  </p:childTnLst>
                                </p:cTn>
                              </p:par>
                            </p:childTnLst>
                          </p:cTn>
                        </p:par>
                      </p:childTnLst>
                    </p:cTn>
                  </p:par>
                  <p:par>
                    <p:cTn id="27" fill="hold">
                      <p:stCondLst>
                        <p:cond delay="indefinite"/>
                      </p:stCondLst>
                      <p:childTnLst>
                        <p:par>
                          <p:cTn id="28" fill="hold">
                            <p:stCondLst>
                              <p:cond delay="0"/>
                            </p:stCondLst>
                            <p:childTnLst>
                              <p:par>
                                <p:cTn id="29" presetID="14" presetClass="entr" presetSubtype="10" fill="hold" grpId="0" nodeType="click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randombar(horizontal)">
                                      <p:cBhvr>
                                        <p:cTn id="31" dur="500"/>
                                        <p:tgtEl>
                                          <p:spTgt spid="31"/>
                                        </p:tgtEl>
                                      </p:cBhvr>
                                    </p:animEffect>
                                  </p:childTnLst>
                                </p:cTn>
                              </p:par>
                            </p:childTnLst>
                          </p:cTn>
                        </p:par>
                      </p:childTnLst>
                    </p:cTn>
                  </p:par>
                  <p:par>
                    <p:cTn id="32" fill="hold">
                      <p:stCondLst>
                        <p:cond delay="indefinite"/>
                      </p:stCondLst>
                      <p:childTnLst>
                        <p:par>
                          <p:cTn id="33" fill="hold">
                            <p:stCondLst>
                              <p:cond delay="0"/>
                            </p:stCondLst>
                            <p:childTnLst>
                              <p:par>
                                <p:cTn id="34" presetID="14" presetClass="entr" presetSubtype="10" fill="hold" grpId="0" nodeType="clickEffect">
                                  <p:stCondLst>
                                    <p:cond delay="0"/>
                                  </p:stCondLst>
                                  <p:childTnLst>
                                    <p:set>
                                      <p:cBhvr>
                                        <p:cTn id="35" dur="1" fill="hold">
                                          <p:stCondLst>
                                            <p:cond delay="0"/>
                                          </p:stCondLst>
                                        </p:cTn>
                                        <p:tgtEl>
                                          <p:spTgt spid="32"/>
                                        </p:tgtEl>
                                        <p:attrNameLst>
                                          <p:attrName>style.visibility</p:attrName>
                                        </p:attrNameLst>
                                      </p:cBhvr>
                                      <p:to>
                                        <p:strVal val="visible"/>
                                      </p:to>
                                    </p:set>
                                    <p:animEffect transition="in" filter="randombar(horizontal)">
                                      <p:cBhvr>
                                        <p:cTn id="36" dur="500"/>
                                        <p:tgtEl>
                                          <p:spTgt spid="32"/>
                                        </p:tgtEl>
                                      </p:cBhvr>
                                    </p:animEffect>
                                  </p:childTnLst>
                                </p:cTn>
                              </p:par>
                            </p:childTnLst>
                          </p:cTn>
                        </p:par>
                      </p:childTnLst>
                    </p:cTn>
                  </p:par>
                  <p:par>
                    <p:cTn id="37" fill="hold">
                      <p:stCondLst>
                        <p:cond delay="indefinite"/>
                      </p:stCondLst>
                      <p:childTnLst>
                        <p:par>
                          <p:cTn id="38" fill="hold">
                            <p:stCondLst>
                              <p:cond delay="0"/>
                            </p:stCondLst>
                            <p:childTnLst>
                              <p:par>
                                <p:cTn id="39" presetID="14" presetClass="entr" presetSubtype="10" fill="hold" grpId="0" nodeType="clickEffect">
                                  <p:stCondLst>
                                    <p:cond delay="0"/>
                                  </p:stCondLst>
                                  <p:childTnLst>
                                    <p:set>
                                      <p:cBhvr>
                                        <p:cTn id="40" dur="1" fill="hold">
                                          <p:stCondLst>
                                            <p:cond delay="0"/>
                                          </p:stCondLst>
                                        </p:cTn>
                                        <p:tgtEl>
                                          <p:spTgt spid="33"/>
                                        </p:tgtEl>
                                        <p:attrNameLst>
                                          <p:attrName>style.visibility</p:attrName>
                                        </p:attrNameLst>
                                      </p:cBhvr>
                                      <p:to>
                                        <p:strVal val="visible"/>
                                      </p:to>
                                    </p:set>
                                    <p:animEffect transition="in" filter="randombar(horizontal)">
                                      <p:cBhvr>
                                        <p:cTn id="41"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9" grpId="0"/>
      <p:bldP spid="30" grpId="0"/>
      <p:bldP spid="31" grpId="0"/>
      <p:bldP spid="32" grpId="0"/>
      <p:bldP spid="3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图片 37"/>
          <p:cNvPicPr>
            <a:picLocks noChangeAspect="1"/>
          </p:cNvPicPr>
          <p:nvPr/>
        </p:nvPicPr>
        <p:blipFill rotWithShape="1">
          <a:blip r:embed="rId5">
            <a:extLst>
              <a:ext uri="{28A0092B-C50C-407E-A947-70E740481C1C}">
                <a14:useLocalDpi xmlns:a14="http://schemas.microsoft.com/office/drawing/2010/main" val="0"/>
              </a:ext>
            </a:extLst>
          </a:blip>
          <a:srcRect l="958" t="694" b="1"/>
          <a:stretch/>
        </p:blipFill>
        <p:spPr>
          <a:xfrm>
            <a:off x="-19251" y="-19251"/>
            <a:ext cx="12211251" cy="6886624"/>
          </a:xfrm>
          <a:prstGeom prst="rect">
            <a:avLst/>
          </a:prstGeom>
        </p:spPr>
      </p:pic>
      <p:grpSp>
        <p:nvGrpSpPr>
          <p:cNvPr id="2" name="组合 1"/>
          <p:cNvGrpSpPr/>
          <p:nvPr/>
        </p:nvGrpSpPr>
        <p:grpSpPr>
          <a:xfrm>
            <a:off x="2395540" y="1256730"/>
            <a:ext cx="2272892" cy="2642170"/>
            <a:chOff x="719139" y="3110930"/>
            <a:chExt cx="2565861" cy="2982738"/>
          </a:xfrm>
          <a:solidFill>
            <a:schemeClr val="bg1">
              <a:lumMod val="95000"/>
            </a:schemeClr>
          </a:solidFill>
          <a:effectLst>
            <a:outerShdw blurRad="50800" dist="50800" dir="12000000" algn="ctr" rotWithShape="0">
              <a:schemeClr val="accent2">
                <a:lumMod val="40000"/>
                <a:lumOff val="60000"/>
              </a:schemeClr>
            </a:outerShdw>
          </a:effectLst>
        </p:grpSpPr>
        <p:sp>
          <p:nvSpPr>
            <p:cNvPr id="11" name="ïšḻïďê-Rectangle 10"/>
            <p:cNvSpPr/>
            <p:nvPr/>
          </p:nvSpPr>
          <p:spPr bwMode="auto">
            <a:xfrm>
              <a:off x="719139" y="3428628"/>
              <a:ext cx="2565861" cy="2665040"/>
            </a:xfrm>
            <a:prstGeom prst="rect">
              <a:avLst/>
            </a:prstGeom>
            <a:noFill/>
            <a:ln w="28575">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fontAlgn="base">
                <a:spcBef>
                  <a:spcPct val="0"/>
                </a:spcBef>
                <a:spcAft>
                  <a:spcPct val="0"/>
                </a:spcAft>
              </a:pPr>
              <a:endParaRPr sz="2000" b="1" kern="0">
                <a:solidFill>
                  <a:prstClr val="black"/>
                </a:solidFill>
              </a:endParaRPr>
            </a:p>
          </p:txBody>
        </p:sp>
        <p:grpSp>
          <p:nvGrpSpPr>
            <p:cNvPr id="15" name="组合 14"/>
            <p:cNvGrpSpPr/>
            <p:nvPr/>
          </p:nvGrpSpPr>
          <p:grpSpPr>
            <a:xfrm>
              <a:off x="985920" y="4148707"/>
              <a:ext cx="2032295" cy="1296144"/>
              <a:chOff x="1732858" y="3623932"/>
              <a:chExt cx="2213143" cy="2149965"/>
            </a:xfrm>
            <a:grpFill/>
          </p:grpSpPr>
          <p:sp>
            <p:nvSpPr>
              <p:cNvPr id="25" name="ïšḻïďê-文本框 22"/>
              <p:cNvSpPr txBox="1">
                <a:spLocks/>
              </p:cNvSpPr>
              <p:nvPr/>
            </p:nvSpPr>
            <p:spPr bwMode="auto">
              <a:xfrm>
                <a:off x="1732858" y="3623932"/>
                <a:ext cx="2213143" cy="283031"/>
              </a:xfrm>
              <a:prstGeom prst="rect">
                <a:avLst/>
              </a:prstGeom>
              <a:noFill/>
              <a:ln w="9525">
                <a:noFill/>
                <a:miter lim="800000"/>
                <a:headEnd/>
                <a:tailEnd/>
              </a:ln>
            </p:spPr>
            <p:txBody>
              <a:bodyPr wrap="none" lIns="0" tIns="0" rIns="0" bIns="0" anchor="ctr" anchorCtr="1">
                <a:noAutofit/>
                <a:scene3d>
                  <a:camera prst="orthographicFront"/>
                  <a:lightRig rig="threePt" dir="t"/>
                </a:scene3d>
                <a:sp3d>
                  <a:bevelT w="0" h="0"/>
                </a:sp3d>
              </a:bodyPr>
              <a:lstStyle/>
              <a:p>
                <a:pPr marL="0" lvl="1" algn="ctr"/>
                <a:r>
                  <a:rPr lang="zh-CN" altLang="en-US" sz="1600" b="1" dirty="0"/>
                  <a:t>国际</a:t>
                </a:r>
              </a:p>
              <a:p>
                <a:pPr marL="0" lvl="1" algn="ctr"/>
                <a:r>
                  <a:rPr lang="zh-CN" altLang="en-US" sz="1600" b="1" dirty="0"/>
                  <a:t>志愿者协会</a:t>
                </a:r>
              </a:p>
            </p:txBody>
          </p:sp>
          <p:sp>
            <p:nvSpPr>
              <p:cNvPr id="26" name="ïšḻïďê-文本框 23"/>
              <p:cNvSpPr txBox="1">
                <a:spLocks/>
              </p:cNvSpPr>
              <p:nvPr/>
            </p:nvSpPr>
            <p:spPr bwMode="auto">
              <a:xfrm>
                <a:off x="1732858" y="4298274"/>
                <a:ext cx="2213143" cy="1475623"/>
              </a:xfrm>
              <a:prstGeom prst="rect">
                <a:avLst/>
              </a:prstGeom>
              <a:noFill/>
              <a:ln w="9525">
                <a:noFill/>
                <a:miter lim="800000"/>
                <a:headEnd/>
                <a:tailEnd/>
              </a:ln>
            </p:spPr>
            <p:txBody>
              <a:bodyPr wrap="square" lIns="0" tIns="0" rIns="0" bIns="0" anchor="ctr" anchorCtr="1">
                <a:normAutofit fontScale="92500" lnSpcReduction="20000"/>
                <a:scene3d>
                  <a:camera prst="orthographicFront"/>
                  <a:lightRig rig="threePt" dir="t"/>
                </a:scene3d>
                <a:sp3d>
                  <a:bevelT w="0" h="0"/>
                </a:sp3d>
              </a:bodyPr>
              <a:lstStyle/>
              <a:p>
                <a:pPr algn="ctr">
                  <a:lnSpc>
                    <a:spcPct val="160000"/>
                  </a:lnSpc>
                  <a:defRPr/>
                </a:pPr>
                <a:r>
                  <a:rPr lang="zh-CN" altLang="en-US" sz="1000" dirty="0"/>
                  <a:t>成立于</a:t>
                </a:r>
                <a:r>
                  <a:rPr lang="en-US" altLang="zh-CN" sz="1000" dirty="0"/>
                  <a:t>1970</a:t>
                </a:r>
                <a:r>
                  <a:rPr lang="zh-CN" altLang="en-US" sz="1000" dirty="0"/>
                  <a:t>年，是一个国际性的非政府组织，旨在世界范围内推动、宣传并践行志愿精神，在</a:t>
                </a:r>
                <a:r>
                  <a:rPr lang="en-US" altLang="zh-CN" sz="1000" dirty="0"/>
                  <a:t>80</a:t>
                </a:r>
                <a:r>
                  <a:rPr lang="zh-CN" altLang="en-US" sz="1000" dirty="0"/>
                  <a:t>多个国家拥有会员</a:t>
                </a:r>
              </a:p>
            </p:txBody>
          </p:sp>
        </p:grpSp>
        <p:sp>
          <p:nvSpPr>
            <p:cNvPr id="7" name="ïšḻïďê-Oval 6"/>
            <p:cNvSpPr/>
            <p:nvPr/>
          </p:nvSpPr>
          <p:spPr>
            <a:xfrm>
              <a:off x="1684369" y="3110930"/>
              <a:ext cx="635396" cy="635396"/>
            </a:xfrm>
            <a:prstGeom prst="ellipse">
              <a:avLst/>
            </a:prstGeom>
            <a:noFill/>
            <a:ln w="28575">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fontAlgn="base">
                <a:spcBef>
                  <a:spcPct val="0"/>
                </a:spcBef>
                <a:spcAft>
                  <a:spcPct val="0"/>
                </a:spcAft>
              </a:pPr>
              <a:r>
                <a:rPr lang="en-US" altLang="zh-CN" sz="2000" b="1" kern="0" dirty="0">
                  <a:solidFill>
                    <a:prstClr val="black"/>
                  </a:solidFill>
                </a:rPr>
                <a:t>1</a:t>
              </a:r>
              <a:endParaRPr lang="zh-CN" altLang="en-US" sz="2000" b="1" kern="0" dirty="0">
                <a:solidFill>
                  <a:prstClr val="black"/>
                </a:solidFill>
              </a:endParaRPr>
            </a:p>
          </p:txBody>
        </p:sp>
      </p:grpSp>
      <p:grpSp>
        <p:nvGrpSpPr>
          <p:cNvPr id="28" name="组合 27"/>
          <p:cNvGrpSpPr/>
          <p:nvPr/>
        </p:nvGrpSpPr>
        <p:grpSpPr>
          <a:xfrm>
            <a:off x="5124827" y="1256730"/>
            <a:ext cx="2272892" cy="2642170"/>
            <a:chOff x="3448426" y="3110930"/>
            <a:chExt cx="2565861" cy="2982738"/>
          </a:xfrm>
          <a:noFill/>
          <a:effectLst>
            <a:outerShdw blurRad="50800" dist="50800" dir="12000000" algn="ctr" rotWithShape="0">
              <a:schemeClr val="accent2">
                <a:lumMod val="40000"/>
                <a:lumOff val="60000"/>
              </a:schemeClr>
            </a:outerShdw>
          </a:effectLst>
        </p:grpSpPr>
        <p:sp>
          <p:nvSpPr>
            <p:cNvPr id="12" name="ïšḻïďê-Rectangle 11"/>
            <p:cNvSpPr/>
            <p:nvPr/>
          </p:nvSpPr>
          <p:spPr bwMode="auto">
            <a:xfrm>
              <a:off x="3448426" y="3428628"/>
              <a:ext cx="2565861" cy="2665040"/>
            </a:xfrm>
            <a:prstGeom prst="rect">
              <a:avLst/>
            </a:prstGeom>
            <a:grpFill/>
            <a:ln w="28575">
              <a:solidFill>
                <a:schemeClr val="accent1">
                  <a:lumMod val="60000"/>
                  <a:lumOff val="40000"/>
                </a:schemeClr>
              </a:solidFill>
            </a:ln>
            <a:effectLst>
              <a:outerShdw dist="38100" dir="5400000" algn="t" rotWithShape="0">
                <a:schemeClr val="accent1">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fontAlgn="base">
                <a:spcBef>
                  <a:spcPct val="0"/>
                </a:spcBef>
                <a:spcAft>
                  <a:spcPct val="0"/>
                </a:spcAft>
              </a:pPr>
              <a:endParaRPr sz="2000" b="1" kern="0">
                <a:solidFill>
                  <a:prstClr val="black"/>
                </a:solidFill>
              </a:endParaRPr>
            </a:p>
          </p:txBody>
        </p:sp>
        <p:grpSp>
          <p:nvGrpSpPr>
            <p:cNvPr id="16" name="组合 15"/>
            <p:cNvGrpSpPr/>
            <p:nvPr/>
          </p:nvGrpSpPr>
          <p:grpSpPr>
            <a:xfrm>
              <a:off x="3714740" y="4148707"/>
              <a:ext cx="2032295" cy="1296144"/>
              <a:chOff x="1732858" y="3623932"/>
              <a:chExt cx="2213143" cy="2149965"/>
            </a:xfrm>
            <a:grpFill/>
          </p:grpSpPr>
          <p:sp>
            <p:nvSpPr>
              <p:cNvPr id="23" name="ïšḻïďê-文本框 20"/>
              <p:cNvSpPr txBox="1">
                <a:spLocks/>
              </p:cNvSpPr>
              <p:nvPr/>
            </p:nvSpPr>
            <p:spPr bwMode="auto">
              <a:xfrm>
                <a:off x="1732858" y="3623932"/>
                <a:ext cx="2213143" cy="283031"/>
              </a:xfrm>
              <a:prstGeom prst="rect">
                <a:avLst/>
              </a:prstGeom>
              <a:grpFill/>
              <a:ln w="9525">
                <a:noFill/>
                <a:miter lim="800000"/>
                <a:headEnd/>
                <a:tailEnd/>
              </a:ln>
            </p:spPr>
            <p:txBody>
              <a:bodyPr wrap="none" lIns="0" tIns="0" rIns="0" bIns="0" anchor="ctr" anchorCtr="1">
                <a:noAutofit/>
                <a:scene3d>
                  <a:camera prst="orthographicFront"/>
                  <a:lightRig rig="threePt" dir="t"/>
                </a:scene3d>
                <a:sp3d>
                  <a:bevelT w="0" h="0"/>
                </a:sp3d>
              </a:bodyPr>
              <a:lstStyle/>
              <a:p>
                <a:pPr marL="0" lvl="1" algn="ctr"/>
                <a:r>
                  <a:rPr lang="zh-CN" altLang="en-US" sz="1600" b="1" dirty="0"/>
                  <a:t>联合国</a:t>
                </a:r>
              </a:p>
              <a:p>
                <a:pPr marL="0" lvl="1" algn="ctr"/>
                <a:r>
                  <a:rPr lang="zh-CN" altLang="en-US" sz="1600" b="1" dirty="0"/>
                  <a:t>志愿人员组织</a:t>
                </a:r>
              </a:p>
            </p:txBody>
          </p:sp>
          <p:sp>
            <p:nvSpPr>
              <p:cNvPr id="24" name="ïšḻïďê-文本框 21"/>
              <p:cNvSpPr txBox="1">
                <a:spLocks/>
              </p:cNvSpPr>
              <p:nvPr/>
            </p:nvSpPr>
            <p:spPr bwMode="auto">
              <a:xfrm>
                <a:off x="1732858" y="4298274"/>
                <a:ext cx="2213143" cy="1475623"/>
              </a:xfrm>
              <a:prstGeom prst="rect">
                <a:avLst/>
              </a:prstGeom>
              <a:grpFill/>
              <a:ln w="9525">
                <a:noFill/>
                <a:miter lim="800000"/>
                <a:headEnd/>
                <a:tailEnd/>
              </a:ln>
            </p:spPr>
            <p:txBody>
              <a:bodyPr wrap="square" lIns="0" tIns="0" rIns="0" bIns="0" anchor="ctr" anchorCtr="1">
                <a:normAutofit fontScale="92500" lnSpcReduction="20000"/>
                <a:scene3d>
                  <a:camera prst="orthographicFront"/>
                  <a:lightRig rig="threePt" dir="t"/>
                </a:scene3d>
                <a:sp3d>
                  <a:bevelT w="0" h="0"/>
                </a:sp3d>
              </a:bodyPr>
              <a:lstStyle/>
              <a:p>
                <a:pPr algn="ctr">
                  <a:lnSpc>
                    <a:spcPct val="160000"/>
                  </a:lnSpc>
                  <a:defRPr/>
                </a:pPr>
                <a:r>
                  <a:rPr lang="zh-CN" altLang="en-US" sz="1000" dirty="0"/>
                  <a:t>成立于</a:t>
                </a:r>
                <a:r>
                  <a:rPr lang="en-US" altLang="zh-CN" sz="1000" dirty="0"/>
                  <a:t>1970</a:t>
                </a:r>
                <a:r>
                  <a:rPr lang="zh-CN" altLang="en-US" sz="1000" dirty="0"/>
                  <a:t>年，是一个国际性的非政府组织，旨在世界范围内推动、宣传并践行志愿精神，在</a:t>
                </a:r>
                <a:r>
                  <a:rPr lang="en-US" altLang="zh-CN" sz="1000" dirty="0"/>
                  <a:t>80</a:t>
                </a:r>
                <a:r>
                  <a:rPr lang="zh-CN" altLang="en-US" sz="1000" dirty="0"/>
                  <a:t>多个国家拥有会员</a:t>
                </a:r>
              </a:p>
            </p:txBody>
          </p:sp>
        </p:grpSp>
        <p:sp>
          <p:nvSpPr>
            <p:cNvPr id="8" name="ïšḻïďê-Oval 7"/>
            <p:cNvSpPr/>
            <p:nvPr/>
          </p:nvSpPr>
          <p:spPr>
            <a:xfrm>
              <a:off x="4413189" y="3110930"/>
              <a:ext cx="635396" cy="635396"/>
            </a:xfrm>
            <a:prstGeom prst="ellipse">
              <a:avLst/>
            </a:prstGeom>
            <a:grpFill/>
            <a:ln w="28575">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fontAlgn="base">
                <a:spcBef>
                  <a:spcPct val="0"/>
                </a:spcBef>
                <a:spcAft>
                  <a:spcPct val="0"/>
                </a:spcAft>
              </a:pPr>
              <a:r>
                <a:rPr lang="en-US" altLang="zh-CN" sz="2000" b="1" kern="0" dirty="0">
                  <a:solidFill>
                    <a:prstClr val="black"/>
                  </a:solidFill>
                </a:rPr>
                <a:t>2</a:t>
              </a:r>
              <a:endParaRPr lang="zh-CN" altLang="en-US" sz="2000" b="1" kern="0" dirty="0">
                <a:solidFill>
                  <a:prstClr val="black"/>
                </a:solidFill>
              </a:endParaRPr>
            </a:p>
          </p:txBody>
        </p:sp>
      </p:grpSp>
      <p:grpSp>
        <p:nvGrpSpPr>
          <p:cNvPr id="29" name="组合 28"/>
          <p:cNvGrpSpPr/>
          <p:nvPr/>
        </p:nvGrpSpPr>
        <p:grpSpPr>
          <a:xfrm>
            <a:off x="7854114" y="1256730"/>
            <a:ext cx="2272892" cy="2642170"/>
            <a:chOff x="6177713" y="3110930"/>
            <a:chExt cx="2565861" cy="2982738"/>
          </a:xfrm>
          <a:noFill/>
          <a:effectLst>
            <a:outerShdw blurRad="50800" dist="50800" dir="12000000" algn="ctr" rotWithShape="0">
              <a:schemeClr val="accent2">
                <a:lumMod val="40000"/>
                <a:lumOff val="60000"/>
              </a:schemeClr>
            </a:outerShdw>
          </a:effectLst>
        </p:grpSpPr>
        <p:sp>
          <p:nvSpPr>
            <p:cNvPr id="13" name="ïšḻïďê-Rectangle 12"/>
            <p:cNvSpPr/>
            <p:nvPr/>
          </p:nvSpPr>
          <p:spPr bwMode="auto">
            <a:xfrm>
              <a:off x="6177713" y="3428628"/>
              <a:ext cx="2565861" cy="2665040"/>
            </a:xfrm>
            <a:prstGeom prst="rect">
              <a:avLst/>
            </a:prstGeom>
            <a:grpFill/>
            <a:ln w="28575">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fontAlgn="base">
                <a:spcBef>
                  <a:spcPct val="0"/>
                </a:spcBef>
                <a:spcAft>
                  <a:spcPct val="0"/>
                </a:spcAft>
              </a:pPr>
              <a:endParaRPr sz="2000" b="1" kern="0">
                <a:solidFill>
                  <a:prstClr val="black"/>
                </a:solidFill>
              </a:endParaRPr>
            </a:p>
          </p:txBody>
        </p:sp>
        <p:grpSp>
          <p:nvGrpSpPr>
            <p:cNvPr id="17" name="组合 16"/>
            <p:cNvGrpSpPr/>
            <p:nvPr/>
          </p:nvGrpSpPr>
          <p:grpSpPr>
            <a:xfrm>
              <a:off x="6443559" y="3906429"/>
              <a:ext cx="2032295" cy="1538422"/>
              <a:chOff x="1732858" y="3222056"/>
              <a:chExt cx="2213143" cy="2551841"/>
            </a:xfrm>
            <a:grpFill/>
          </p:grpSpPr>
          <p:sp>
            <p:nvSpPr>
              <p:cNvPr id="21" name="ïšḻïďê-文本框 18"/>
              <p:cNvSpPr txBox="1">
                <a:spLocks/>
              </p:cNvSpPr>
              <p:nvPr/>
            </p:nvSpPr>
            <p:spPr bwMode="auto">
              <a:xfrm>
                <a:off x="1732858" y="3222056"/>
                <a:ext cx="2213143" cy="1076217"/>
              </a:xfrm>
              <a:prstGeom prst="rect">
                <a:avLst/>
              </a:prstGeom>
              <a:grpFill/>
              <a:ln w="9525">
                <a:noFill/>
                <a:miter lim="800000"/>
                <a:headEnd/>
                <a:tailEnd/>
              </a:ln>
            </p:spPr>
            <p:txBody>
              <a:bodyPr wrap="none" lIns="0" tIns="0" rIns="0" bIns="0" anchor="ctr" anchorCtr="1">
                <a:noAutofit/>
                <a:scene3d>
                  <a:camera prst="orthographicFront"/>
                  <a:lightRig rig="threePt" dir="t"/>
                </a:scene3d>
                <a:sp3d>
                  <a:bevelT w="0" h="0"/>
                </a:sp3d>
              </a:bodyPr>
              <a:lstStyle/>
              <a:p>
                <a:pPr marL="0" lvl="1" algn="ctr"/>
                <a:r>
                  <a:rPr lang="zh-CN" altLang="en-US" sz="1600" b="1" dirty="0"/>
                  <a:t>国际志愿</a:t>
                </a:r>
                <a:r>
                  <a:rPr lang="zh-CN" altLang="en-US" sz="1600" b="1" dirty="0" smtClean="0"/>
                  <a:t>服务</a:t>
                </a:r>
                <a:endParaRPr lang="en-US" altLang="zh-CN" sz="1600" b="1" dirty="0" smtClean="0"/>
              </a:p>
              <a:p>
                <a:pPr marL="0" lvl="1" algn="ctr"/>
                <a:r>
                  <a:rPr lang="zh-CN" altLang="en-US" sz="1600" b="1" dirty="0" smtClean="0"/>
                  <a:t>协调</a:t>
                </a:r>
                <a:r>
                  <a:rPr lang="zh-CN" altLang="en-US" sz="1600" b="1" dirty="0"/>
                  <a:t>委员会</a:t>
                </a:r>
              </a:p>
            </p:txBody>
          </p:sp>
          <p:sp>
            <p:nvSpPr>
              <p:cNvPr id="22" name="ïšḻïďê-文本框 19"/>
              <p:cNvSpPr txBox="1">
                <a:spLocks/>
              </p:cNvSpPr>
              <p:nvPr/>
            </p:nvSpPr>
            <p:spPr bwMode="auto">
              <a:xfrm>
                <a:off x="1732858" y="4298274"/>
                <a:ext cx="2213143" cy="1475623"/>
              </a:xfrm>
              <a:prstGeom prst="rect">
                <a:avLst/>
              </a:prstGeom>
              <a:grpFill/>
              <a:ln w="9525">
                <a:noFill/>
                <a:miter lim="800000"/>
                <a:headEnd/>
                <a:tailEnd/>
              </a:ln>
            </p:spPr>
            <p:txBody>
              <a:bodyPr wrap="square" lIns="0" tIns="0" rIns="0" bIns="0" anchor="ctr" anchorCtr="1">
                <a:normAutofit fontScale="92500" lnSpcReduction="20000"/>
                <a:scene3d>
                  <a:camera prst="orthographicFront"/>
                  <a:lightRig rig="threePt" dir="t"/>
                </a:scene3d>
                <a:sp3d>
                  <a:bevelT w="0" h="0"/>
                </a:sp3d>
              </a:bodyPr>
              <a:lstStyle/>
              <a:p>
                <a:pPr algn="ctr">
                  <a:lnSpc>
                    <a:spcPct val="160000"/>
                  </a:lnSpc>
                  <a:defRPr/>
                </a:pPr>
                <a:r>
                  <a:rPr lang="zh-CN" altLang="en-US" sz="1000" dirty="0"/>
                  <a:t>由联合国教科文组织</a:t>
                </a:r>
                <a:r>
                  <a:rPr lang="en-US" altLang="zh-CN" sz="1000" dirty="0"/>
                  <a:t>1948</a:t>
                </a:r>
                <a:r>
                  <a:rPr lang="zh-CN" altLang="en-US" sz="1000" dirty="0"/>
                  <a:t>年成立，目的在于追求和平，反对战争，弘扬人道主义，重建家园，协调各志愿者组织开展志愿服务活动。</a:t>
                </a:r>
              </a:p>
            </p:txBody>
          </p:sp>
        </p:grpSp>
        <p:sp>
          <p:nvSpPr>
            <p:cNvPr id="9" name="ïšḻïďê-Oval 8"/>
            <p:cNvSpPr/>
            <p:nvPr/>
          </p:nvSpPr>
          <p:spPr>
            <a:xfrm>
              <a:off x="7142009" y="3110930"/>
              <a:ext cx="635396" cy="635396"/>
            </a:xfrm>
            <a:prstGeom prst="ellipse">
              <a:avLst/>
            </a:prstGeom>
            <a:grpFill/>
            <a:ln w="28575">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fontAlgn="base">
                <a:spcBef>
                  <a:spcPct val="0"/>
                </a:spcBef>
                <a:spcAft>
                  <a:spcPct val="0"/>
                </a:spcAft>
              </a:pPr>
              <a:r>
                <a:rPr lang="en-US" altLang="zh-CN" sz="2000" b="1" kern="0">
                  <a:solidFill>
                    <a:prstClr val="black"/>
                  </a:solidFill>
                </a:rPr>
                <a:t>3</a:t>
              </a:r>
              <a:endParaRPr lang="zh-CN" altLang="en-US" sz="2000" b="1" kern="0">
                <a:solidFill>
                  <a:prstClr val="black"/>
                </a:solidFill>
              </a:endParaRPr>
            </a:p>
          </p:txBody>
        </p:sp>
      </p:grpSp>
      <p:grpSp>
        <p:nvGrpSpPr>
          <p:cNvPr id="30" name="组合 29"/>
          <p:cNvGrpSpPr/>
          <p:nvPr/>
        </p:nvGrpSpPr>
        <p:grpSpPr>
          <a:xfrm>
            <a:off x="3782742" y="3950537"/>
            <a:ext cx="2272892" cy="2642170"/>
            <a:chOff x="8907001" y="3110930"/>
            <a:chExt cx="2565861" cy="2982738"/>
          </a:xfrm>
          <a:noFill/>
          <a:effectLst>
            <a:outerShdw blurRad="50800" dist="50800" dir="12000000" algn="ctr" rotWithShape="0">
              <a:schemeClr val="accent2">
                <a:lumMod val="40000"/>
                <a:lumOff val="60000"/>
              </a:schemeClr>
            </a:outerShdw>
          </a:effectLst>
        </p:grpSpPr>
        <p:sp>
          <p:nvSpPr>
            <p:cNvPr id="14" name="ïšḻïďê-Rectangle 13"/>
            <p:cNvSpPr/>
            <p:nvPr/>
          </p:nvSpPr>
          <p:spPr bwMode="auto">
            <a:xfrm>
              <a:off x="8907001" y="3428628"/>
              <a:ext cx="2565861" cy="2665040"/>
            </a:xfrm>
            <a:prstGeom prst="rect">
              <a:avLst/>
            </a:prstGeom>
            <a:grpFill/>
            <a:ln w="28575">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fontAlgn="base">
                <a:spcBef>
                  <a:spcPct val="0"/>
                </a:spcBef>
                <a:spcAft>
                  <a:spcPct val="0"/>
                </a:spcAft>
              </a:pPr>
              <a:endParaRPr sz="2000" b="1" kern="0">
                <a:solidFill>
                  <a:prstClr val="black"/>
                </a:solidFill>
              </a:endParaRPr>
            </a:p>
          </p:txBody>
        </p:sp>
        <p:grpSp>
          <p:nvGrpSpPr>
            <p:cNvPr id="18" name="组合 17"/>
            <p:cNvGrpSpPr/>
            <p:nvPr/>
          </p:nvGrpSpPr>
          <p:grpSpPr>
            <a:xfrm>
              <a:off x="9172379" y="4148707"/>
              <a:ext cx="2032295" cy="1296144"/>
              <a:chOff x="1732858" y="3623932"/>
              <a:chExt cx="2213143" cy="2149965"/>
            </a:xfrm>
            <a:grpFill/>
          </p:grpSpPr>
          <p:sp>
            <p:nvSpPr>
              <p:cNvPr id="19" name="ïšḻïďê-文本框 16"/>
              <p:cNvSpPr txBox="1">
                <a:spLocks/>
              </p:cNvSpPr>
              <p:nvPr/>
            </p:nvSpPr>
            <p:spPr bwMode="auto">
              <a:xfrm>
                <a:off x="1732858" y="3623932"/>
                <a:ext cx="2213143" cy="283031"/>
              </a:xfrm>
              <a:prstGeom prst="rect">
                <a:avLst/>
              </a:prstGeom>
              <a:noFill/>
              <a:ln w="9525">
                <a:noFill/>
                <a:miter lim="800000"/>
                <a:headEnd/>
                <a:tailEnd/>
              </a:ln>
            </p:spPr>
            <p:txBody>
              <a:bodyPr wrap="none" lIns="0" tIns="0" rIns="0" bIns="0" anchor="ctr" anchorCtr="1">
                <a:noAutofit/>
                <a:scene3d>
                  <a:camera prst="orthographicFront"/>
                  <a:lightRig rig="threePt" dir="t"/>
                </a:scene3d>
                <a:sp3d>
                  <a:bevelT w="0" h="0"/>
                </a:sp3d>
              </a:bodyPr>
              <a:lstStyle/>
              <a:p>
                <a:pPr marL="0" lvl="1" algn="ctr"/>
                <a:r>
                  <a:rPr lang="zh-CN" altLang="en-US" sz="1600" b="1" dirty="0"/>
                  <a:t>红十字</a:t>
                </a:r>
              </a:p>
              <a:p>
                <a:pPr marL="0" lvl="1" algn="ctr"/>
                <a:r>
                  <a:rPr lang="zh-CN" altLang="en-US" sz="1600" b="1" dirty="0"/>
                  <a:t>国际委员会</a:t>
                </a:r>
              </a:p>
              <a:p>
                <a:pPr marL="0" lvl="1" algn="ctr"/>
                <a:endParaRPr lang="zh-CN" altLang="en-US" sz="1600" b="1" dirty="0"/>
              </a:p>
            </p:txBody>
          </p:sp>
          <p:sp>
            <p:nvSpPr>
              <p:cNvPr id="20" name="ïšḻïďê-文本框 17"/>
              <p:cNvSpPr txBox="1">
                <a:spLocks/>
              </p:cNvSpPr>
              <p:nvPr/>
            </p:nvSpPr>
            <p:spPr bwMode="auto">
              <a:xfrm>
                <a:off x="1732858" y="4298274"/>
                <a:ext cx="2213143" cy="1475623"/>
              </a:xfrm>
              <a:prstGeom prst="rect">
                <a:avLst/>
              </a:prstGeom>
              <a:grpFill/>
              <a:ln w="9525">
                <a:noFill/>
                <a:miter lim="800000"/>
                <a:headEnd/>
                <a:tailEnd/>
              </a:ln>
            </p:spPr>
            <p:txBody>
              <a:bodyPr wrap="square" lIns="0" tIns="0" rIns="0" bIns="0" anchor="ctr" anchorCtr="1">
                <a:normAutofit/>
                <a:scene3d>
                  <a:camera prst="orthographicFront"/>
                  <a:lightRig rig="threePt" dir="t"/>
                </a:scene3d>
                <a:sp3d>
                  <a:bevelT w="0" h="0"/>
                </a:sp3d>
              </a:bodyPr>
              <a:lstStyle/>
              <a:p>
                <a:pPr algn="ctr">
                  <a:lnSpc>
                    <a:spcPct val="160000"/>
                  </a:lnSpc>
                  <a:defRPr/>
                </a:pPr>
                <a:r>
                  <a:rPr lang="zh-CN" altLang="en-US" sz="1000" dirty="0"/>
                  <a:t>成立于</a:t>
                </a:r>
                <a:r>
                  <a:rPr lang="en-US" altLang="zh-CN" sz="1000" dirty="0"/>
                  <a:t>1863</a:t>
                </a:r>
                <a:r>
                  <a:rPr lang="zh-CN" altLang="en-US" sz="1000" dirty="0"/>
                  <a:t>年，总部设在日内瓦，是一个人道组织。</a:t>
                </a:r>
              </a:p>
            </p:txBody>
          </p:sp>
        </p:grpSp>
        <p:sp>
          <p:nvSpPr>
            <p:cNvPr id="10" name="ïšḻïďê-Oval 9"/>
            <p:cNvSpPr/>
            <p:nvPr/>
          </p:nvSpPr>
          <p:spPr>
            <a:xfrm>
              <a:off x="9870829" y="3110930"/>
              <a:ext cx="635396" cy="635396"/>
            </a:xfrm>
            <a:prstGeom prst="ellipse">
              <a:avLst/>
            </a:prstGeom>
            <a:grpFill/>
            <a:ln w="28575">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fontAlgn="base">
                <a:spcBef>
                  <a:spcPct val="0"/>
                </a:spcBef>
                <a:spcAft>
                  <a:spcPct val="0"/>
                </a:spcAft>
              </a:pPr>
              <a:r>
                <a:rPr lang="en-US" altLang="zh-CN" sz="2000" b="1" kern="0">
                  <a:solidFill>
                    <a:prstClr val="black"/>
                  </a:solidFill>
                </a:rPr>
                <a:t>4</a:t>
              </a:r>
              <a:endParaRPr lang="zh-CN" altLang="en-US" sz="2000" b="1" kern="0">
                <a:solidFill>
                  <a:prstClr val="black"/>
                </a:solidFill>
              </a:endParaRPr>
            </a:p>
          </p:txBody>
        </p:sp>
      </p:grpSp>
      <p:grpSp>
        <p:nvGrpSpPr>
          <p:cNvPr id="31" name="组合 30"/>
          <p:cNvGrpSpPr/>
          <p:nvPr/>
        </p:nvGrpSpPr>
        <p:grpSpPr>
          <a:xfrm>
            <a:off x="6481345" y="3950537"/>
            <a:ext cx="2272892" cy="2642170"/>
            <a:chOff x="8907001" y="3110930"/>
            <a:chExt cx="2565861" cy="2982738"/>
          </a:xfrm>
          <a:solidFill>
            <a:schemeClr val="bg1">
              <a:lumMod val="95000"/>
            </a:schemeClr>
          </a:solidFill>
          <a:effectLst>
            <a:outerShdw blurRad="50800" dist="50800" dir="12000000" algn="ctr" rotWithShape="0">
              <a:schemeClr val="accent2">
                <a:lumMod val="40000"/>
                <a:lumOff val="60000"/>
              </a:schemeClr>
            </a:outerShdw>
          </a:effectLst>
        </p:grpSpPr>
        <p:sp>
          <p:nvSpPr>
            <p:cNvPr id="32" name="ïšḻïďê-Rectangle 13"/>
            <p:cNvSpPr/>
            <p:nvPr/>
          </p:nvSpPr>
          <p:spPr bwMode="auto">
            <a:xfrm>
              <a:off x="8907001" y="3428628"/>
              <a:ext cx="2565861" cy="2665040"/>
            </a:xfrm>
            <a:prstGeom prst="rect">
              <a:avLst/>
            </a:prstGeom>
            <a:noFill/>
            <a:ln w="28575">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fontAlgn="base">
                <a:spcBef>
                  <a:spcPct val="0"/>
                </a:spcBef>
                <a:spcAft>
                  <a:spcPct val="0"/>
                </a:spcAft>
              </a:pPr>
              <a:endParaRPr sz="2000" b="1" kern="0">
                <a:solidFill>
                  <a:prstClr val="black"/>
                </a:solidFill>
              </a:endParaRPr>
            </a:p>
          </p:txBody>
        </p:sp>
        <p:grpSp>
          <p:nvGrpSpPr>
            <p:cNvPr id="33" name="组合 32"/>
            <p:cNvGrpSpPr/>
            <p:nvPr/>
          </p:nvGrpSpPr>
          <p:grpSpPr>
            <a:xfrm>
              <a:off x="9172379" y="4148707"/>
              <a:ext cx="2032295" cy="1713980"/>
              <a:chOff x="1732858" y="3623932"/>
              <a:chExt cx="2213143" cy="2843046"/>
            </a:xfrm>
            <a:grpFill/>
          </p:grpSpPr>
          <p:sp>
            <p:nvSpPr>
              <p:cNvPr id="35" name="ïšḻïďê-文本框 16"/>
              <p:cNvSpPr txBox="1">
                <a:spLocks/>
              </p:cNvSpPr>
              <p:nvPr/>
            </p:nvSpPr>
            <p:spPr bwMode="auto">
              <a:xfrm>
                <a:off x="1732858" y="3623932"/>
                <a:ext cx="2213143" cy="283031"/>
              </a:xfrm>
              <a:prstGeom prst="rect">
                <a:avLst/>
              </a:prstGeom>
              <a:noFill/>
              <a:ln w="9525">
                <a:noFill/>
                <a:miter lim="800000"/>
                <a:headEnd/>
                <a:tailEnd/>
              </a:ln>
            </p:spPr>
            <p:txBody>
              <a:bodyPr wrap="none" lIns="0" tIns="0" rIns="0" bIns="0" anchor="ctr" anchorCtr="1">
                <a:noAutofit/>
                <a:scene3d>
                  <a:camera prst="orthographicFront"/>
                  <a:lightRig rig="threePt" dir="t"/>
                </a:scene3d>
                <a:sp3d>
                  <a:bevelT w="0" h="0"/>
                </a:sp3d>
              </a:bodyPr>
              <a:lstStyle/>
              <a:p>
                <a:pPr marL="0" lvl="1" algn="ctr"/>
                <a:r>
                  <a:rPr lang="zh-CN" altLang="en-US" sz="1600" b="1" dirty="0"/>
                  <a:t>国际</a:t>
                </a:r>
              </a:p>
              <a:p>
                <a:pPr marL="0" lvl="1" algn="ctr"/>
                <a:r>
                  <a:rPr lang="zh-CN" altLang="en-US" sz="1600" b="1" dirty="0"/>
                  <a:t>志愿者日 </a:t>
                </a:r>
              </a:p>
            </p:txBody>
          </p:sp>
          <p:sp>
            <p:nvSpPr>
              <p:cNvPr id="36" name="ïšḻïďê-文本框 17"/>
              <p:cNvSpPr txBox="1">
                <a:spLocks/>
              </p:cNvSpPr>
              <p:nvPr/>
            </p:nvSpPr>
            <p:spPr bwMode="auto">
              <a:xfrm>
                <a:off x="1732858" y="4298273"/>
                <a:ext cx="2213143" cy="2168705"/>
              </a:xfrm>
              <a:prstGeom prst="rect">
                <a:avLst/>
              </a:prstGeom>
              <a:noFill/>
              <a:ln w="9525">
                <a:noFill/>
                <a:miter lim="800000"/>
                <a:headEnd/>
                <a:tailEnd/>
              </a:ln>
            </p:spPr>
            <p:txBody>
              <a:bodyPr wrap="square" lIns="0" tIns="0" rIns="0" bIns="0" anchor="ctr" anchorCtr="1">
                <a:normAutofit fontScale="85000" lnSpcReduction="20000"/>
                <a:scene3d>
                  <a:camera prst="orthographicFront"/>
                  <a:lightRig rig="threePt" dir="t"/>
                </a:scene3d>
                <a:sp3d>
                  <a:bevelT w="0" h="0"/>
                </a:sp3d>
              </a:bodyPr>
              <a:lstStyle/>
              <a:p>
                <a:pPr algn="ctr">
                  <a:lnSpc>
                    <a:spcPct val="160000"/>
                  </a:lnSpc>
                  <a:defRPr/>
                </a:pPr>
                <a:r>
                  <a:rPr lang="en-US" altLang="zh-CN" sz="1000" dirty="0"/>
                  <a:t>1985</a:t>
                </a:r>
                <a:r>
                  <a:rPr lang="zh-CN" altLang="en-US" sz="1000" dirty="0"/>
                  <a:t>年，联合国代表大会把每年的</a:t>
                </a:r>
                <a:r>
                  <a:rPr lang="en-US" altLang="zh-CN" sz="1000" dirty="0"/>
                  <a:t>12</a:t>
                </a:r>
                <a:r>
                  <a:rPr lang="zh-CN" altLang="en-US" sz="1000" dirty="0"/>
                  <a:t>月</a:t>
                </a:r>
                <a:r>
                  <a:rPr lang="en-US" altLang="zh-CN" sz="1000" dirty="0"/>
                  <a:t>5</a:t>
                </a:r>
                <a:r>
                  <a:rPr lang="zh-CN" altLang="en-US" sz="1000" dirty="0"/>
                  <a:t>日规定为国际志愿者日，目的是鼓励全球各地政府及团体，于当天共同表彰志愿工作人员对社会所作的贡献，如今已有</a:t>
                </a:r>
                <a:r>
                  <a:rPr lang="en-US" altLang="zh-CN" sz="1000" dirty="0"/>
                  <a:t>100</a:t>
                </a:r>
                <a:r>
                  <a:rPr lang="zh-CN" altLang="en-US" sz="1000" dirty="0"/>
                  <a:t>多个国家在这一天集中开展志愿服务活动。</a:t>
                </a:r>
              </a:p>
            </p:txBody>
          </p:sp>
        </p:grpSp>
        <p:sp>
          <p:nvSpPr>
            <p:cNvPr id="34" name="ïšḻïďê-Oval 9"/>
            <p:cNvSpPr/>
            <p:nvPr/>
          </p:nvSpPr>
          <p:spPr>
            <a:xfrm>
              <a:off x="9870829" y="3110930"/>
              <a:ext cx="635396" cy="635396"/>
            </a:xfrm>
            <a:prstGeom prst="ellipse">
              <a:avLst/>
            </a:prstGeom>
            <a:noFill/>
            <a:ln w="28575">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fontAlgn="base">
                <a:spcBef>
                  <a:spcPct val="0"/>
                </a:spcBef>
                <a:spcAft>
                  <a:spcPct val="0"/>
                </a:spcAft>
              </a:pPr>
              <a:r>
                <a:rPr lang="en-US" altLang="zh-CN" sz="2000" b="1" kern="0" dirty="0">
                  <a:solidFill>
                    <a:prstClr val="black"/>
                  </a:solidFill>
                </a:rPr>
                <a:t>5</a:t>
              </a:r>
              <a:endParaRPr lang="zh-CN" altLang="en-US" sz="2000" b="1" kern="0" dirty="0">
                <a:solidFill>
                  <a:prstClr val="black"/>
                </a:solidFill>
              </a:endParaRPr>
            </a:p>
          </p:txBody>
        </p:sp>
      </p:grpSp>
      <p:sp>
        <p:nvSpPr>
          <p:cNvPr id="37" name="五边形 36"/>
          <p:cNvSpPr/>
          <p:nvPr/>
        </p:nvSpPr>
        <p:spPr>
          <a:xfrm>
            <a:off x="-205402" y="298624"/>
            <a:ext cx="4884676" cy="748145"/>
          </a:xfrm>
          <a:prstGeom prst="homePlate">
            <a:avLst/>
          </a:prstGeom>
          <a:solidFill>
            <a:schemeClr val="accent1">
              <a:lumMod val="60000"/>
              <a:lumOff val="40000"/>
            </a:schemeClr>
          </a:solidFill>
          <a:ln>
            <a:noFill/>
          </a:ln>
          <a:effectLst>
            <a:outerShdw blurRad="50800" dist="88900" dir="2700000" algn="tl" rotWithShape="0">
              <a:schemeClr val="accent1">
                <a:lumMod val="20000"/>
                <a:lumOff val="8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solidFill>
                  <a:schemeClr val="bg1"/>
                </a:solidFill>
                <a:latin typeface="汉仪润圆-75W" panose="00020600040101010101" pitchFamily="18" charset="-122"/>
                <a:ea typeface="汉仪润圆-75W" panose="00020600040101010101" pitchFamily="18" charset="-122"/>
              </a:rPr>
              <a:t>国际著名志愿者组织与节日</a:t>
            </a:r>
          </a:p>
        </p:txBody>
      </p:sp>
    </p:spTree>
    <p:custDataLst>
      <p:tags r:id="rId2"/>
    </p:custDataLst>
    <p:extLst>
      <p:ext uri="{BB962C8B-B14F-4D97-AF65-F5344CB8AC3E}">
        <p14:creationId xmlns:p14="http://schemas.microsoft.com/office/powerpoint/2010/main" val="8122186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28"/>
                                        </p:tgtEl>
                                        <p:attrNameLst>
                                          <p:attrName>style.visibility</p:attrName>
                                        </p:attrNameLst>
                                      </p:cBhvr>
                                      <p:to>
                                        <p:strVal val="visible"/>
                                      </p:to>
                                    </p:set>
                                    <p:anim calcmode="lin" valueType="num">
                                      <p:cBhvr>
                                        <p:cTn id="12" dur="500" fill="hold"/>
                                        <p:tgtEl>
                                          <p:spTgt spid="28"/>
                                        </p:tgtEl>
                                        <p:attrNameLst>
                                          <p:attrName>ppt_w</p:attrName>
                                        </p:attrNameLst>
                                      </p:cBhvr>
                                      <p:tavLst>
                                        <p:tav tm="0">
                                          <p:val>
                                            <p:fltVal val="0"/>
                                          </p:val>
                                        </p:tav>
                                        <p:tav tm="100000">
                                          <p:val>
                                            <p:strVal val="#ppt_w"/>
                                          </p:val>
                                        </p:tav>
                                      </p:tavLst>
                                    </p:anim>
                                    <p:anim calcmode="lin" valueType="num">
                                      <p:cBhvr>
                                        <p:cTn id="13" dur="500" fill="hold"/>
                                        <p:tgtEl>
                                          <p:spTgt spid="28"/>
                                        </p:tgtEl>
                                        <p:attrNameLst>
                                          <p:attrName>ppt_h</p:attrName>
                                        </p:attrNameLst>
                                      </p:cBhvr>
                                      <p:tavLst>
                                        <p:tav tm="0">
                                          <p:val>
                                            <p:fltVal val="0"/>
                                          </p:val>
                                        </p:tav>
                                        <p:tav tm="100000">
                                          <p:val>
                                            <p:strVal val="#ppt_h"/>
                                          </p:val>
                                        </p:tav>
                                      </p:tavLst>
                                    </p:anim>
                                    <p:animEffect transition="in" filter="fade">
                                      <p:cBhvr>
                                        <p:cTn id="14" dur="500"/>
                                        <p:tgtEl>
                                          <p:spTgt spid="28"/>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29"/>
                                        </p:tgtEl>
                                        <p:attrNameLst>
                                          <p:attrName>style.visibility</p:attrName>
                                        </p:attrNameLst>
                                      </p:cBhvr>
                                      <p:to>
                                        <p:strVal val="visible"/>
                                      </p:to>
                                    </p:set>
                                    <p:anim calcmode="lin" valueType="num">
                                      <p:cBhvr>
                                        <p:cTn id="19" dur="500" fill="hold"/>
                                        <p:tgtEl>
                                          <p:spTgt spid="29"/>
                                        </p:tgtEl>
                                        <p:attrNameLst>
                                          <p:attrName>ppt_w</p:attrName>
                                        </p:attrNameLst>
                                      </p:cBhvr>
                                      <p:tavLst>
                                        <p:tav tm="0">
                                          <p:val>
                                            <p:fltVal val="0"/>
                                          </p:val>
                                        </p:tav>
                                        <p:tav tm="100000">
                                          <p:val>
                                            <p:strVal val="#ppt_w"/>
                                          </p:val>
                                        </p:tav>
                                      </p:tavLst>
                                    </p:anim>
                                    <p:anim calcmode="lin" valueType="num">
                                      <p:cBhvr>
                                        <p:cTn id="20" dur="500" fill="hold"/>
                                        <p:tgtEl>
                                          <p:spTgt spid="29"/>
                                        </p:tgtEl>
                                        <p:attrNameLst>
                                          <p:attrName>ppt_h</p:attrName>
                                        </p:attrNameLst>
                                      </p:cBhvr>
                                      <p:tavLst>
                                        <p:tav tm="0">
                                          <p:val>
                                            <p:fltVal val="0"/>
                                          </p:val>
                                        </p:tav>
                                        <p:tav tm="100000">
                                          <p:val>
                                            <p:strVal val="#ppt_h"/>
                                          </p:val>
                                        </p:tav>
                                      </p:tavLst>
                                    </p:anim>
                                    <p:animEffect transition="in" filter="fade">
                                      <p:cBhvr>
                                        <p:cTn id="21" dur="500"/>
                                        <p:tgtEl>
                                          <p:spTgt spid="29"/>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30"/>
                                        </p:tgtEl>
                                        <p:attrNameLst>
                                          <p:attrName>style.visibility</p:attrName>
                                        </p:attrNameLst>
                                      </p:cBhvr>
                                      <p:to>
                                        <p:strVal val="visible"/>
                                      </p:to>
                                    </p:set>
                                    <p:anim calcmode="lin" valueType="num">
                                      <p:cBhvr>
                                        <p:cTn id="26" dur="500" fill="hold"/>
                                        <p:tgtEl>
                                          <p:spTgt spid="30"/>
                                        </p:tgtEl>
                                        <p:attrNameLst>
                                          <p:attrName>ppt_w</p:attrName>
                                        </p:attrNameLst>
                                      </p:cBhvr>
                                      <p:tavLst>
                                        <p:tav tm="0">
                                          <p:val>
                                            <p:fltVal val="0"/>
                                          </p:val>
                                        </p:tav>
                                        <p:tav tm="100000">
                                          <p:val>
                                            <p:strVal val="#ppt_w"/>
                                          </p:val>
                                        </p:tav>
                                      </p:tavLst>
                                    </p:anim>
                                    <p:anim calcmode="lin" valueType="num">
                                      <p:cBhvr>
                                        <p:cTn id="27" dur="500" fill="hold"/>
                                        <p:tgtEl>
                                          <p:spTgt spid="30"/>
                                        </p:tgtEl>
                                        <p:attrNameLst>
                                          <p:attrName>ppt_h</p:attrName>
                                        </p:attrNameLst>
                                      </p:cBhvr>
                                      <p:tavLst>
                                        <p:tav tm="0">
                                          <p:val>
                                            <p:fltVal val="0"/>
                                          </p:val>
                                        </p:tav>
                                        <p:tav tm="100000">
                                          <p:val>
                                            <p:strVal val="#ppt_h"/>
                                          </p:val>
                                        </p:tav>
                                      </p:tavLst>
                                    </p:anim>
                                    <p:animEffect transition="in" filter="fade">
                                      <p:cBhvr>
                                        <p:cTn id="28" dur="500"/>
                                        <p:tgtEl>
                                          <p:spTgt spid="30"/>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nodeType="clickEffect">
                                  <p:stCondLst>
                                    <p:cond delay="0"/>
                                  </p:stCondLst>
                                  <p:childTnLst>
                                    <p:set>
                                      <p:cBhvr>
                                        <p:cTn id="32" dur="1" fill="hold">
                                          <p:stCondLst>
                                            <p:cond delay="0"/>
                                          </p:stCondLst>
                                        </p:cTn>
                                        <p:tgtEl>
                                          <p:spTgt spid="31"/>
                                        </p:tgtEl>
                                        <p:attrNameLst>
                                          <p:attrName>style.visibility</p:attrName>
                                        </p:attrNameLst>
                                      </p:cBhvr>
                                      <p:to>
                                        <p:strVal val="visible"/>
                                      </p:to>
                                    </p:set>
                                    <p:anim calcmode="lin" valueType="num">
                                      <p:cBhvr>
                                        <p:cTn id="33" dur="500" fill="hold"/>
                                        <p:tgtEl>
                                          <p:spTgt spid="31"/>
                                        </p:tgtEl>
                                        <p:attrNameLst>
                                          <p:attrName>ppt_w</p:attrName>
                                        </p:attrNameLst>
                                      </p:cBhvr>
                                      <p:tavLst>
                                        <p:tav tm="0">
                                          <p:val>
                                            <p:fltVal val="0"/>
                                          </p:val>
                                        </p:tav>
                                        <p:tav tm="100000">
                                          <p:val>
                                            <p:strVal val="#ppt_w"/>
                                          </p:val>
                                        </p:tav>
                                      </p:tavLst>
                                    </p:anim>
                                    <p:anim calcmode="lin" valueType="num">
                                      <p:cBhvr>
                                        <p:cTn id="34" dur="500" fill="hold"/>
                                        <p:tgtEl>
                                          <p:spTgt spid="31"/>
                                        </p:tgtEl>
                                        <p:attrNameLst>
                                          <p:attrName>ppt_h</p:attrName>
                                        </p:attrNameLst>
                                      </p:cBhvr>
                                      <p:tavLst>
                                        <p:tav tm="0">
                                          <p:val>
                                            <p:fltVal val="0"/>
                                          </p:val>
                                        </p:tav>
                                        <p:tav tm="100000">
                                          <p:val>
                                            <p:strVal val="#ppt_h"/>
                                          </p:val>
                                        </p:tav>
                                      </p:tavLst>
                                    </p:anim>
                                    <p:animEffect transition="in" filter="fade">
                                      <p:cBhvr>
                                        <p:cTn id="35"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5">
            <a:extLst>
              <a:ext uri="{28A0092B-C50C-407E-A947-70E740481C1C}">
                <a14:useLocalDpi xmlns:a14="http://schemas.microsoft.com/office/drawing/2010/main" val="0"/>
              </a:ext>
            </a:extLst>
          </a:blip>
          <a:srcRect l="958" t="694" b="1"/>
          <a:stretch/>
        </p:blipFill>
        <p:spPr>
          <a:xfrm>
            <a:off x="-19251" y="-19251"/>
            <a:ext cx="12211251" cy="6886624"/>
          </a:xfrm>
          <a:prstGeom prst="rect">
            <a:avLst/>
          </a:prstGeom>
        </p:spPr>
      </p:pic>
      <p:cxnSp>
        <p:nvCxnSpPr>
          <p:cNvPr id="24" name="i$liḋe-Straight Connector 11"/>
          <p:cNvCxnSpPr/>
          <p:nvPr/>
        </p:nvCxnSpPr>
        <p:spPr>
          <a:xfrm>
            <a:off x="7900514" y="2129410"/>
            <a:ext cx="0" cy="2961023"/>
          </a:xfrm>
          <a:prstGeom prst="line">
            <a:avLst/>
          </a:prstGeom>
          <a:ln w="381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6" name="i$liḋe-TextBox 14"/>
          <p:cNvSpPr txBox="1"/>
          <p:nvPr/>
        </p:nvSpPr>
        <p:spPr>
          <a:xfrm>
            <a:off x="8303571" y="2514747"/>
            <a:ext cx="2697787" cy="76944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4400" b="1" dirty="0">
                <a:latin typeface="汉仪润圆-75W" panose="00020600040101010101" pitchFamily="18" charset="-122"/>
                <a:ea typeface="汉仪润圆-75W" panose="00020600040101010101" pitchFamily="18" charset="-122"/>
              </a:rPr>
              <a:t>志愿</a:t>
            </a:r>
            <a:r>
              <a:rPr lang="zh-CN" altLang="en-US" sz="4400" b="1" dirty="0" smtClean="0">
                <a:latin typeface="汉仪润圆-75W" panose="00020600040101010101" pitchFamily="18" charset="-122"/>
                <a:ea typeface="汉仪润圆-75W" panose="00020600040101010101" pitchFamily="18" charset="-122"/>
              </a:rPr>
              <a:t>精神</a:t>
            </a:r>
            <a:endParaRPr lang="zh-CN" altLang="en-US" sz="4400" b="1" dirty="0">
              <a:latin typeface="汉仪润圆-75W" panose="00020600040101010101" pitchFamily="18" charset="-122"/>
              <a:ea typeface="汉仪润圆-75W" panose="00020600040101010101" pitchFamily="18" charset="-122"/>
            </a:endParaRPr>
          </a:p>
        </p:txBody>
      </p:sp>
      <p:sp>
        <p:nvSpPr>
          <p:cNvPr id="68" name="五边形 67"/>
          <p:cNvSpPr/>
          <p:nvPr/>
        </p:nvSpPr>
        <p:spPr>
          <a:xfrm>
            <a:off x="-205402" y="298624"/>
            <a:ext cx="2516802" cy="748145"/>
          </a:xfrm>
          <a:prstGeom prst="homePlate">
            <a:avLst/>
          </a:prstGeom>
          <a:solidFill>
            <a:schemeClr val="accent1">
              <a:lumMod val="60000"/>
              <a:lumOff val="40000"/>
            </a:schemeClr>
          </a:solidFill>
          <a:ln>
            <a:noFill/>
          </a:ln>
          <a:effectLst>
            <a:outerShdw blurRad="50800" dist="88900" dir="2700000" algn="tl" rotWithShape="0">
              <a:schemeClr val="accent1">
                <a:lumMod val="20000"/>
                <a:lumOff val="8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bg1"/>
                </a:solidFill>
                <a:latin typeface="汉仪润圆-75W" panose="00020600040101010101" pitchFamily="18" charset="-122"/>
                <a:ea typeface="汉仪润圆-75W" panose="00020600040101010101" pitchFamily="18" charset="-122"/>
              </a:rPr>
              <a:t>志愿精神</a:t>
            </a:r>
          </a:p>
        </p:txBody>
      </p:sp>
      <p:sp>
        <p:nvSpPr>
          <p:cNvPr id="3" name="矩形 2"/>
          <p:cNvSpPr/>
          <p:nvPr/>
        </p:nvSpPr>
        <p:spPr>
          <a:xfrm>
            <a:off x="1526228" y="1929145"/>
            <a:ext cx="6374286" cy="3046988"/>
          </a:xfrm>
          <a:prstGeom prst="rect">
            <a:avLst/>
          </a:prstGeom>
        </p:spPr>
        <p:txBody>
          <a:bodyPr wrap="square">
            <a:spAutoFit/>
          </a:bodyPr>
          <a:lstStyle/>
          <a:p>
            <a:r>
              <a:rPr lang="zh-CN" altLang="en-US" sz="3200" dirty="0">
                <a:latin typeface="汉仪古趣W" panose="00020600040101010101" pitchFamily="18" charset="-122"/>
                <a:ea typeface="汉仪古趣W" panose="00020600040101010101" pitchFamily="18" charset="-122"/>
              </a:rPr>
              <a:t>志愿精神</a:t>
            </a:r>
            <a:r>
              <a:rPr lang="zh-CN" altLang="en-US" sz="3200" dirty="0" smtClean="0">
                <a:latin typeface="汉仪古趣W" panose="00020600040101010101" pitchFamily="18" charset="-122"/>
                <a:ea typeface="汉仪古趣W" panose="00020600040101010101" pitchFamily="18" charset="-122"/>
              </a:rPr>
              <a:t>是</a:t>
            </a:r>
            <a:r>
              <a:rPr lang="zh-CN" altLang="en-US" sz="3200" dirty="0">
                <a:latin typeface="汉仪古趣W" panose="00020600040101010101" pitchFamily="18" charset="-122"/>
                <a:ea typeface="汉仪古趣W" panose="00020600040101010101" pitchFamily="18" charset="-122"/>
              </a:rPr>
              <a:t>指一种自愿的、不为报酬和收入而参与推动人类发展，促进社会进步和完善社区工作的精神，是公众参与社会生活的一种非常重要的方式，是公民社会和公民社会组织的精髓。</a:t>
            </a:r>
          </a:p>
        </p:txBody>
      </p:sp>
    </p:spTree>
    <p:custDataLst>
      <p:tags r:id="rId2"/>
    </p:custDataLst>
    <p:extLst>
      <p:ext uri="{BB962C8B-B14F-4D97-AF65-F5344CB8AC3E}">
        <p14:creationId xmlns:p14="http://schemas.microsoft.com/office/powerpoint/2010/main" val="1645810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fltVal val="0"/>
                                          </p:val>
                                        </p:tav>
                                        <p:tav tm="100000">
                                          <p:val>
                                            <p:strVal val="#ppt_w"/>
                                          </p:val>
                                        </p:tav>
                                      </p:tavLst>
                                    </p:anim>
                                    <p:anim calcmode="lin" valueType="num">
                                      <p:cBhvr>
                                        <p:cTn id="8" dur="500" fill="hold"/>
                                        <p:tgtEl>
                                          <p:spTgt spid="26"/>
                                        </p:tgtEl>
                                        <p:attrNameLst>
                                          <p:attrName>ppt_h</p:attrName>
                                        </p:attrNameLst>
                                      </p:cBhvr>
                                      <p:tavLst>
                                        <p:tav tm="0">
                                          <p:val>
                                            <p:fltVal val="0"/>
                                          </p:val>
                                        </p:tav>
                                        <p:tav tm="100000">
                                          <p:val>
                                            <p:strVal val="#ppt_h"/>
                                          </p:val>
                                        </p:tav>
                                      </p:tavLst>
                                    </p:anim>
                                    <p:animEffect transition="in" filter="fade">
                                      <p:cBhvr>
                                        <p:cTn id="9" dur="500"/>
                                        <p:tgtEl>
                                          <p:spTgt spid="26"/>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4"/>
                                        </p:tgtEl>
                                        <p:attrNameLst>
                                          <p:attrName>style.visibility</p:attrName>
                                        </p:attrNameLst>
                                      </p:cBhvr>
                                      <p:to>
                                        <p:strVal val="visible"/>
                                      </p:to>
                                    </p:set>
                                    <p:anim calcmode="lin" valueType="num">
                                      <p:cBhvr>
                                        <p:cTn id="14" dur="500" fill="hold"/>
                                        <p:tgtEl>
                                          <p:spTgt spid="24"/>
                                        </p:tgtEl>
                                        <p:attrNameLst>
                                          <p:attrName>ppt_w</p:attrName>
                                        </p:attrNameLst>
                                      </p:cBhvr>
                                      <p:tavLst>
                                        <p:tav tm="0">
                                          <p:val>
                                            <p:fltVal val="0"/>
                                          </p:val>
                                        </p:tav>
                                        <p:tav tm="100000">
                                          <p:val>
                                            <p:strVal val="#ppt_w"/>
                                          </p:val>
                                        </p:tav>
                                      </p:tavLst>
                                    </p:anim>
                                    <p:anim calcmode="lin" valueType="num">
                                      <p:cBhvr>
                                        <p:cTn id="15" dur="500" fill="hold"/>
                                        <p:tgtEl>
                                          <p:spTgt spid="24"/>
                                        </p:tgtEl>
                                        <p:attrNameLst>
                                          <p:attrName>ppt_h</p:attrName>
                                        </p:attrNameLst>
                                      </p:cBhvr>
                                      <p:tavLst>
                                        <p:tav tm="0">
                                          <p:val>
                                            <p:fltVal val="0"/>
                                          </p:val>
                                        </p:tav>
                                        <p:tav tm="100000">
                                          <p:val>
                                            <p:strVal val="#ppt_h"/>
                                          </p:val>
                                        </p:tav>
                                      </p:tavLst>
                                    </p:anim>
                                    <p:animEffect transition="in" filter="fade">
                                      <p:cBhvr>
                                        <p:cTn id="16" dur="500"/>
                                        <p:tgtEl>
                                          <p:spTgt spid="24"/>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p:cTn id="21" dur="500" fill="hold"/>
                                        <p:tgtEl>
                                          <p:spTgt spid="3"/>
                                        </p:tgtEl>
                                        <p:attrNameLst>
                                          <p:attrName>ppt_w</p:attrName>
                                        </p:attrNameLst>
                                      </p:cBhvr>
                                      <p:tavLst>
                                        <p:tav tm="0">
                                          <p:val>
                                            <p:fltVal val="0"/>
                                          </p:val>
                                        </p:tav>
                                        <p:tav tm="100000">
                                          <p:val>
                                            <p:strVal val="#ppt_w"/>
                                          </p:val>
                                        </p:tav>
                                      </p:tavLst>
                                    </p:anim>
                                    <p:anim calcmode="lin" valueType="num">
                                      <p:cBhvr>
                                        <p:cTn id="22" dur="500" fill="hold"/>
                                        <p:tgtEl>
                                          <p:spTgt spid="3"/>
                                        </p:tgtEl>
                                        <p:attrNameLst>
                                          <p:attrName>ppt_h</p:attrName>
                                        </p:attrNameLst>
                                      </p:cBhvr>
                                      <p:tavLst>
                                        <p:tav tm="0">
                                          <p:val>
                                            <p:fltVal val="0"/>
                                          </p:val>
                                        </p:tav>
                                        <p:tav tm="100000">
                                          <p:val>
                                            <p:strVal val="#ppt_h"/>
                                          </p:val>
                                        </p:tav>
                                      </p:tavLst>
                                    </p:anim>
                                    <p:animEffect transition="in" filter="fade">
                                      <p:cBhvr>
                                        <p:cTn id="2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 name="图片 70"/>
          <p:cNvPicPr>
            <a:picLocks noChangeAspect="1"/>
          </p:cNvPicPr>
          <p:nvPr/>
        </p:nvPicPr>
        <p:blipFill rotWithShape="1">
          <a:blip r:embed="rId4">
            <a:extLst>
              <a:ext uri="{28A0092B-C50C-407E-A947-70E740481C1C}">
                <a14:useLocalDpi xmlns:a14="http://schemas.microsoft.com/office/drawing/2010/main" val="0"/>
              </a:ext>
            </a:extLst>
          </a:blip>
          <a:srcRect l="958" t="694" b="1"/>
          <a:stretch/>
        </p:blipFill>
        <p:spPr>
          <a:xfrm>
            <a:off x="-19251" y="-19251"/>
            <a:ext cx="12211251" cy="6886624"/>
          </a:xfrm>
          <a:prstGeom prst="rect">
            <a:avLst/>
          </a:prstGeom>
        </p:spPr>
      </p:pic>
      <p:grpSp>
        <p:nvGrpSpPr>
          <p:cNvPr id="3" name="2697b62b-312a-4882-a43e-84ee5ad1e520"/>
          <p:cNvGrpSpPr>
            <a:grpSpLocks noChangeAspect="1"/>
          </p:cNvGrpSpPr>
          <p:nvPr/>
        </p:nvGrpSpPr>
        <p:grpSpPr>
          <a:xfrm>
            <a:off x="4665457" y="1791818"/>
            <a:ext cx="7526543" cy="3520393"/>
            <a:chOff x="1254524" y="1229407"/>
            <a:chExt cx="10321940" cy="4827885"/>
          </a:xfrm>
        </p:grpSpPr>
        <p:cxnSp>
          <p:nvCxnSpPr>
            <p:cNvPr id="4" name="i$liḋe-Straight Connector 115"/>
            <p:cNvCxnSpPr/>
            <p:nvPr/>
          </p:nvCxnSpPr>
          <p:spPr>
            <a:xfrm>
              <a:off x="2295370" y="2010332"/>
              <a:ext cx="4034784" cy="14512"/>
            </a:xfrm>
            <a:prstGeom prst="line">
              <a:avLst/>
            </a:prstGeom>
            <a:ln w="12700" cmpd="sng">
              <a:solidFill>
                <a:schemeClr val="tx1">
                  <a:lumMod val="85000"/>
                  <a:lumOff val="15000"/>
                </a:schemeClr>
              </a:solidFill>
              <a:prstDash val="sysDash"/>
              <a:headEnd type="none"/>
              <a:tailEnd type="oval" w="lg" len="lg"/>
            </a:ln>
            <a:effectLst/>
          </p:spPr>
          <p:style>
            <a:lnRef idx="2">
              <a:schemeClr val="accent1"/>
            </a:lnRef>
            <a:fillRef idx="0">
              <a:schemeClr val="accent1"/>
            </a:fillRef>
            <a:effectRef idx="1">
              <a:schemeClr val="accent1"/>
            </a:effectRef>
            <a:fontRef idx="minor">
              <a:schemeClr val="tx1"/>
            </a:fontRef>
          </p:style>
        </p:cxnSp>
        <p:cxnSp>
          <p:nvCxnSpPr>
            <p:cNvPr id="5" name="i$liḋe-Straight Connector 116"/>
            <p:cNvCxnSpPr/>
            <p:nvPr/>
          </p:nvCxnSpPr>
          <p:spPr>
            <a:xfrm>
              <a:off x="2884294" y="2805435"/>
              <a:ext cx="4092743" cy="0"/>
            </a:xfrm>
            <a:prstGeom prst="line">
              <a:avLst/>
            </a:prstGeom>
            <a:ln w="12700" cmpd="sng">
              <a:solidFill>
                <a:schemeClr val="tx1">
                  <a:lumMod val="85000"/>
                  <a:lumOff val="15000"/>
                </a:schemeClr>
              </a:solidFill>
              <a:prstDash val="sysDash"/>
              <a:headEnd type="none"/>
              <a:tailEnd type="oval" w="lg" len="lg"/>
            </a:ln>
            <a:effectLst/>
          </p:spPr>
          <p:style>
            <a:lnRef idx="2">
              <a:schemeClr val="accent1"/>
            </a:lnRef>
            <a:fillRef idx="0">
              <a:schemeClr val="accent1"/>
            </a:fillRef>
            <a:effectRef idx="1">
              <a:schemeClr val="accent1"/>
            </a:effectRef>
            <a:fontRef idx="minor">
              <a:schemeClr val="tx1"/>
            </a:fontRef>
          </p:style>
        </p:cxnSp>
        <p:grpSp>
          <p:nvGrpSpPr>
            <p:cNvPr id="6" name="Group 5"/>
            <p:cNvGrpSpPr/>
            <p:nvPr/>
          </p:nvGrpSpPr>
          <p:grpSpPr>
            <a:xfrm>
              <a:off x="1254524" y="1229407"/>
              <a:ext cx="7732871" cy="4827885"/>
              <a:chOff x="1254524" y="1229407"/>
              <a:chExt cx="7732871" cy="4827885"/>
            </a:xfrm>
          </p:grpSpPr>
          <p:cxnSp>
            <p:nvCxnSpPr>
              <p:cNvPr id="22" name="i$liḋe-Straight Connector 117"/>
              <p:cNvCxnSpPr/>
              <p:nvPr/>
            </p:nvCxnSpPr>
            <p:spPr>
              <a:xfrm>
                <a:off x="3421833" y="3647084"/>
                <a:ext cx="4203487" cy="0"/>
              </a:xfrm>
              <a:prstGeom prst="line">
                <a:avLst/>
              </a:prstGeom>
              <a:ln w="12700" cmpd="sng">
                <a:solidFill>
                  <a:schemeClr val="tx1">
                    <a:lumMod val="85000"/>
                    <a:lumOff val="15000"/>
                  </a:schemeClr>
                </a:solidFill>
                <a:prstDash val="sysDash"/>
                <a:headEnd type="none"/>
                <a:tailEnd type="oval" w="lg" len="lg"/>
              </a:ln>
              <a:effectLst/>
            </p:spPr>
            <p:style>
              <a:lnRef idx="2">
                <a:schemeClr val="accent1"/>
              </a:lnRef>
              <a:fillRef idx="0">
                <a:schemeClr val="accent1"/>
              </a:fillRef>
              <a:effectRef idx="1">
                <a:schemeClr val="accent1"/>
              </a:effectRef>
              <a:fontRef idx="minor">
                <a:schemeClr val="tx1"/>
              </a:fontRef>
            </p:style>
          </p:cxnSp>
          <p:cxnSp>
            <p:nvCxnSpPr>
              <p:cNvPr id="23" name="i$liḋe-Straight Connector 118"/>
              <p:cNvCxnSpPr/>
              <p:nvPr/>
            </p:nvCxnSpPr>
            <p:spPr>
              <a:xfrm>
                <a:off x="4014494" y="4473673"/>
                <a:ext cx="4296626" cy="0"/>
              </a:xfrm>
              <a:prstGeom prst="line">
                <a:avLst/>
              </a:prstGeom>
              <a:ln w="12700" cmpd="sng">
                <a:solidFill>
                  <a:schemeClr val="tx1">
                    <a:lumMod val="85000"/>
                    <a:lumOff val="15000"/>
                  </a:schemeClr>
                </a:solidFill>
                <a:prstDash val="sysDash"/>
                <a:headEnd type="none"/>
                <a:tailEnd type="oval" w="lg" len="lg"/>
              </a:ln>
              <a:effectLst/>
            </p:spPr>
            <p:style>
              <a:lnRef idx="2">
                <a:schemeClr val="accent1"/>
              </a:lnRef>
              <a:fillRef idx="0">
                <a:schemeClr val="accent1"/>
              </a:fillRef>
              <a:effectRef idx="1">
                <a:schemeClr val="accent1"/>
              </a:effectRef>
              <a:fontRef idx="minor">
                <a:schemeClr val="tx1"/>
              </a:fontRef>
            </p:style>
          </p:cxnSp>
          <p:cxnSp>
            <p:nvCxnSpPr>
              <p:cNvPr id="24" name="i$liḋe-Straight Connector 119"/>
              <p:cNvCxnSpPr/>
              <p:nvPr/>
            </p:nvCxnSpPr>
            <p:spPr>
              <a:xfrm>
                <a:off x="4596468" y="5323708"/>
                <a:ext cx="4390927" cy="0"/>
              </a:xfrm>
              <a:prstGeom prst="line">
                <a:avLst/>
              </a:prstGeom>
              <a:ln w="12700" cmpd="sng">
                <a:solidFill>
                  <a:schemeClr val="tx1">
                    <a:lumMod val="85000"/>
                    <a:lumOff val="15000"/>
                  </a:schemeClr>
                </a:solidFill>
                <a:prstDash val="sysDash"/>
                <a:headEnd type="none"/>
                <a:tailEnd type="oval" w="lg" len="lg"/>
              </a:ln>
              <a:effectLst/>
            </p:spPr>
            <p:style>
              <a:lnRef idx="2">
                <a:schemeClr val="accent1"/>
              </a:lnRef>
              <a:fillRef idx="0">
                <a:schemeClr val="accent1"/>
              </a:fillRef>
              <a:effectRef idx="1">
                <a:schemeClr val="accent1"/>
              </a:effectRef>
              <a:fontRef idx="minor">
                <a:schemeClr val="tx1"/>
              </a:fontRef>
            </p:style>
          </p:cxnSp>
          <p:grpSp>
            <p:nvGrpSpPr>
              <p:cNvPr id="25" name="Group 4"/>
              <p:cNvGrpSpPr/>
              <p:nvPr/>
            </p:nvGrpSpPr>
            <p:grpSpPr>
              <a:xfrm>
                <a:off x="1254524" y="1229407"/>
                <a:ext cx="3341945" cy="4827885"/>
                <a:chOff x="1254524" y="1229407"/>
                <a:chExt cx="3341945" cy="4827885"/>
              </a:xfrm>
            </p:grpSpPr>
            <p:grpSp>
              <p:nvGrpSpPr>
                <p:cNvPr id="26" name="Group 59"/>
                <p:cNvGrpSpPr/>
                <p:nvPr/>
              </p:nvGrpSpPr>
              <p:grpSpPr>
                <a:xfrm>
                  <a:off x="1254524" y="1521813"/>
                  <a:ext cx="1026416" cy="2780544"/>
                  <a:chOff x="5523779" y="1246789"/>
                  <a:chExt cx="812800" cy="2201863"/>
                </a:xfrm>
                <a:effectLst/>
              </p:grpSpPr>
              <p:sp>
                <p:nvSpPr>
                  <p:cNvPr id="65" name="i$liḋe-Freeform: Shape 60"/>
                  <p:cNvSpPr>
                    <a:spLocks/>
                  </p:cNvSpPr>
                  <p:nvPr/>
                </p:nvSpPr>
                <p:spPr bwMode="auto">
                  <a:xfrm>
                    <a:off x="5907954" y="1519839"/>
                    <a:ext cx="428625" cy="1928813"/>
                  </a:xfrm>
                  <a:custGeom>
                    <a:avLst/>
                    <a:gdLst/>
                    <a:ahLst/>
                    <a:cxnLst>
                      <a:cxn ang="0">
                        <a:pos x="0" y="152"/>
                      </a:cxn>
                      <a:cxn ang="0">
                        <a:pos x="270" y="0"/>
                      </a:cxn>
                      <a:cxn ang="0">
                        <a:pos x="270" y="1061"/>
                      </a:cxn>
                      <a:cxn ang="0">
                        <a:pos x="0" y="1215"/>
                      </a:cxn>
                      <a:cxn ang="0">
                        <a:pos x="0" y="1215"/>
                      </a:cxn>
                      <a:cxn ang="0">
                        <a:pos x="0" y="152"/>
                      </a:cxn>
                    </a:cxnLst>
                    <a:rect l="0" t="0" r="r" b="b"/>
                    <a:pathLst>
                      <a:path w="270" h="1215">
                        <a:moveTo>
                          <a:pt x="0" y="152"/>
                        </a:moveTo>
                        <a:lnTo>
                          <a:pt x="270" y="0"/>
                        </a:lnTo>
                        <a:lnTo>
                          <a:pt x="270" y="1061"/>
                        </a:lnTo>
                        <a:lnTo>
                          <a:pt x="0" y="1215"/>
                        </a:lnTo>
                        <a:lnTo>
                          <a:pt x="0" y="1215"/>
                        </a:lnTo>
                        <a:lnTo>
                          <a:pt x="0" y="152"/>
                        </a:lnTo>
                        <a:close/>
                      </a:path>
                    </a:pathLst>
                  </a:custGeom>
                  <a:solidFill>
                    <a:srgbClr val="DF0B0B"/>
                  </a:solidFill>
                  <a:ln w="9525">
                    <a:noFill/>
                    <a:round/>
                    <a:headEnd/>
                    <a:tailEnd/>
                  </a:ln>
                </p:spPr>
                <p:txBody>
                  <a:bodyPr anchor="ctr"/>
                  <a:lstStyle/>
                  <a:p>
                    <a:pPr algn="ctr"/>
                    <a:endParaRPr/>
                  </a:p>
                </p:txBody>
              </p:sp>
              <p:sp>
                <p:nvSpPr>
                  <p:cNvPr id="66" name="i$liḋe-Freeform: Shape 61"/>
                  <p:cNvSpPr>
                    <a:spLocks/>
                  </p:cNvSpPr>
                  <p:nvPr/>
                </p:nvSpPr>
                <p:spPr bwMode="auto">
                  <a:xfrm>
                    <a:off x="5523779" y="1246789"/>
                    <a:ext cx="812800" cy="514350"/>
                  </a:xfrm>
                  <a:custGeom>
                    <a:avLst/>
                    <a:gdLst/>
                    <a:ahLst/>
                    <a:cxnLst>
                      <a:cxn ang="0">
                        <a:pos x="242" y="324"/>
                      </a:cxn>
                      <a:cxn ang="0">
                        <a:pos x="0" y="151"/>
                      </a:cxn>
                      <a:cxn ang="0">
                        <a:pos x="271" y="0"/>
                      </a:cxn>
                      <a:cxn ang="0">
                        <a:pos x="512" y="172"/>
                      </a:cxn>
                      <a:cxn ang="0">
                        <a:pos x="242" y="324"/>
                      </a:cxn>
                    </a:cxnLst>
                    <a:rect l="0" t="0" r="r" b="b"/>
                    <a:pathLst>
                      <a:path w="512" h="324">
                        <a:moveTo>
                          <a:pt x="242" y="324"/>
                        </a:moveTo>
                        <a:lnTo>
                          <a:pt x="0" y="151"/>
                        </a:lnTo>
                        <a:lnTo>
                          <a:pt x="271" y="0"/>
                        </a:lnTo>
                        <a:lnTo>
                          <a:pt x="512" y="172"/>
                        </a:lnTo>
                        <a:lnTo>
                          <a:pt x="242" y="324"/>
                        </a:lnTo>
                        <a:close/>
                      </a:path>
                    </a:pathLst>
                  </a:custGeom>
                  <a:solidFill>
                    <a:schemeClr val="accent1">
                      <a:lumMod val="60000"/>
                      <a:lumOff val="40000"/>
                    </a:schemeClr>
                  </a:solidFill>
                  <a:ln w="9525">
                    <a:noFill/>
                    <a:round/>
                    <a:headEnd/>
                    <a:tailEnd/>
                  </a:ln>
                </p:spPr>
                <p:txBody>
                  <a:bodyPr anchor="ctr"/>
                  <a:lstStyle/>
                  <a:p>
                    <a:pPr algn="ctr"/>
                    <a:endParaRPr/>
                  </a:p>
                </p:txBody>
              </p:sp>
              <p:sp>
                <p:nvSpPr>
                  <p:cNvPr id="67" name="i$liḋe-Freeform: Shape 62"/>
                  <p:cNvSpPr>
                    <a:spLocks/>
                  </p:cNvSpPr>
                  <p:nvPr/>
                </p:nvSpPr>
                <p:spPr bwMode="auto">
                  <a:xfrm>
                    <a:off x="5523779" y="1486502"/>
                    <a:ext cx="384175" cy="1962150"/>
                  </a:xfrm>
                  <a:custGeom>
                    <a:avLst/>
                    <a:gdLst/>
                    <a:ahLst/>
                    <a:cxnLst>
                      <a:cxn ang="0">
                        <a:pos x="0" y="1062"/>
                      </a:cxn>
                      <a:cxn ang="0">
                        <a:pos x="0" y="0"/>
                      </a:cxn>
                      <a:cxn ang="0">
                        <a:pos x="242" y="173"/>
                      </a:cxn>
                      <a:cxn ang="0">
                        <a:pos x="242" y="1236"/>
                      </a:cxn>
                      <a:cxn ang="0">
                        <a:pos x="0" y="1062"/>
                      </a:cxn>
                    </a:cxnLst>
                    <a:rect l="0" t="0" r="r" b="b"/>
                    <a:pathLst>
                      <a:path w="242" h="1236">
                        <a:moveTo>
                          <a:pt x="0" y="1062"/>
                        </a:moveTo>
                        <a:lnTo>
                          <a:pt x="0" y="0"/>
                        </a:lnTo>
                        <a:lnTo>
                          <a:pt x="242" y="173"/>
                        </a:lnTo>
                        <a:lnTo>
                          <a:pt x="242" y="1236"/>
                        </a:lnTo>
                        <a:lnTo>
                          <a:pt x="0" y="1062"/>
                        </a:lnTo>
                        <a:close/>
                      </a:path>
                    </a:pathLst>
                  </a:custGeom>
                  <a:solidFill>
                    <a:schemeClr val="accent2">
                      <a:lumMod val="75000"/>
                    </a:schemeClr>
                  </a:solidFill>
                  <a:ln w="9525">
                    <a:noFill/>
                    <a:round/>
                    <a:headEnd/>
                    <a:tailEnd/>
                  </a:ln>
                </p:spPr>
                <p:txBody>
                  <a:bodyPr anchor="ctr"/>
                  <a:lstStyle/>
                  <a:p>
                    <a:pPr algn="ctr"/>
                    <a:endParaRPr>
                      <a:solidFill>
                        <a:schemeClr val="accent2">
                          <a:lumMod val="75000"/>
                        </a:schemeClr>
                      </a:solidFill>
                    </a:endParaRPr>
                  </a:p>
                </p:txBody>
              </p:sp>
            </p:grpSp>
            <p:grpSp>
              <p:nvGrpSpPr>
                <p:cNvPr id="27" name="Group 63"/>
                <p:cNvGrpSpPr/>
                <p:nvPr/>
              </p:nvGrpSpPr>
              <p:grpSpPr>
                <a:xfrm>
                  <a:off x="1834849" y="2396312"/>
                  <a:ext cx="1024413" cy="2351535"/>
                  <a:chOff x="6244792" y="1782253"/>
                  <a:chExt cx="811213" cy="1862138"/>
                </a:xfrm>
                <a:effectLst/>
              </p:grpSpPr>
              <p:sp>
                <p:nvSpPr>
                  <p:cNvPr id="62" name="i$liḋe-Freeform: Shape 64"/>
                  <p:cNvSpPr>
                    <a:spLocks/>
                  </p:cNvSpPr>
                  <p:nvPr/>
                </p:nvSpPr>
                <p:spPr bwMode="auto">
                  <a:xfrm>
                    <a:off x="6244792" y="1782253"/>
                    <a:ext cx="811213" cy="517525"/>
                  </a:xfrm>
                  <a:custGeom>
                    <a:avLst/>
                    <a:gdLst/>
                    <a:ahLst/>
                    <a:cxnLst>
                      <a:cxn ang="0">
                        <a:pos x="270" y="0"/>
                      </a:cxn>
                      <a:cxn ang="0">
                        <a:pos x="511" y="172"/>
                      </a:cxn>
                      <a:cxn ang="0">
                        <a:pos x="241" y="326"/>
                      </a:cxn>
                      <a:cxn ang="0">
                        <a:pos x="0" y="151"/>
                      </a:cxn>
                      <a:cxn ang="0">
                        <a:pos x="270" y="0"/>
                      </a:cxn>
                    </a:cxnLst>
                    <a:rect l="0" t="0" r="r" b="b"/>
                    <a:pathLst>
                      <a:path w="511" h="326">
                        <a:moveTo>
                          <a:pt x="270" y="0"/>
                        </a:moveTo>
                        <a:lnTo>
                          <a:pt x="511" y="172"/>
                        </a:lnTo>
                        <a:lnTo>
                          <a:pt x="241" y="326"/>
                        </a:lnTo>
                        <a:lnTo>
                          <a:pt x="0" y="151"/>
                        </a:lnTo>
                        <a:lnTo>
                          <a:pt x="270" y="0"/>
                        </a:lnTo>
                        <a:close/>
                      </a:path>
                    </a:pathLst>
                  </a:custGeom>
                  <a:solidFill>
                    <a:schemeClr val="accent2">
                      <a:lumMod val="60000"/>
                      <a:lumOff val="40000"/>
                    </a:schemeClr>
                  </a:solidFill>
                  <a:ln w="9525">
                    <a:noFill/>
                    <a:round/>
                    <a:headEnd/>
                    <a:tailEnd/>
                  </a:ln>
                </p:spPr>
                <p:txBody>
                  <a:bodyPr anchor="ctr"/>
                  <a:lstStyle/>
                  <a:p>
                    <a:pPr algn="ctr"/>
                    <a:endParaRPr/>
                  </a:p>
                </p:txBody>
              </p:sp>
              <p:sp>
                <p:nvSpPr>
                  <p:cNvPr id="63" name="i$liḋe-Freeform: Shape 65"/>
                  <p:cNvSpPr>
                    <a:spLocks/>
                  </p:cNvSpPr>
                  <p:nvPr/>
                </p:nvSpPr>
                <p:spPr bwMode="auto">
                  <a:xfrm>
                    <a:off x="6627379" y="2055303"/>
                    <a:ext cx="428625" cy="1589088"/>
                  </a:xfrm>
                  <a:custGeom>
                    <a:avLst/>
                    <a:gdLst/>
                    <a:ahLst/>
                    <a:cxnLst>
                      <a:cxn ang="0">
                        <a:pos x="0" y="154"/>
                      </a:cxn>
                      <a:cxn ang="0">
                        <a:pos x="270" y="0"/>
                      </a:cxn>
                      <a:cxn ang="0">
                        <a:pos x="270" y="848"/>
                      </a:cxn>
                      <a:cxn ang="0">
                        <a:pos x="1" y="1001"/>
                      </a:cxn>
                      <a:cxn ang="0">
                        <a:pos x="0" y="1001"/>
                      </a:cxn>
                      <a:cxn ang="0">
                        <a:pos x="0" y="154"/>
                      </a:cxn>
                    </a:cxnLst>
                    <a:rect l="0" t="0" r="r" b="b"/>
                    <a:pathLst>
                      <a:path w="270" h="1001">
                        <a:moveTo>
                          <a:pt x="0" y="154"/>
                        </a:moveTo>
                        <a:lnTo>
                          <a:pt x="270" y="0"/>
                        </a:lnTo>
                        <a:lnTo>
                          <a:pt x="270" y="848"/>
                        </a:lnTo>
                        <a:lnTo>
                          <a:pt x="1" y="1001"/>
                        </a:lnTo>
                        <a:lnTo>
                          <a:pt x="0" y="1001"/>
                        </a:lnTo>
                        <a:lnTo>
                          <a:pt x="0" y="154"/>
                        </a:lnTo>
                        <a:close/>
                      </a:path>
                    </a:pathLst>
                  </a:custGeom>
                  <a:solidFill>
                    <a:schemeClr val="accent2">
                      <a:lumMod val="75000"/>
                    </a:schemeClr>
                  </a:solidFill>
                  <a:ln w="9525">
                    <a:noFill/>
                    <a:round/>
                    <a:headEnd/>
                    <a:tailEnd/>
                  </a:ln>
                </p:spPr>
                <p:txBody>
                  <a:bodyPr anchor="ctr"/>
                  <a:lstStyle/>
                  <a:p>
                    <a:pPr algn="ctr"/>
                    <a:endParaRPr/>
                  </a:p>
                </p:txBody>
              </p:sp>
              <p:sp>
                <p:nvSpPr>
                  <p:cNvPr id="64" name="i$liḋe-Freeform: Shape 66"/>
                  <p:cNvSpPr>
                    <a:spLocks/>
                  </p:cNvSpPr>
                  <p:nvPr/>
                </p:nvSpPr>
                <p:spPr bwMode="auto">
                  <a:xfrm>
                    <a:off x="6244792" y="2021966"/>
                    <a:ext cx="382588" cy="1622425"/>
                  </a:xfrm>
                  <a:custGeom>
                    <a:avLst/>
                    <a:gdLst/>
                    <a:ahLst/>
                    <a:cxnLst>
                      <a:cxn ang="0">
                        <a:pos x="0" y="0"/>
                      </a:cxn>
                      <a:cxn ang="0">
                        <a:pos x="241" y="175"/>
                      </a:cxn>
                      <a:cxn ang="0">
                        <a:pos x="241" y="1022"/>
                      </a:cxn>
                      <a:cxn ang="0">
                        <a:pos x="0" y="848"/>
                      </a:cxn>
                      <a:cxn ang="0">
                        <a:pos x="0" y="0"/>
                      </a:cxn>
                    </a:cxnLst>
                    <a:rect l="0" t="0" r="r" b="b"/>
                    <a:pathLst>
                      <a:path w="241" h="1022">
                        <a:moveTo>
                          <a:pt x="0" y="0"/>
                        </a:moveTo>
                        <a:lnTo>
                          <a:pt x="241" y="175"/>
                        </a:lnTo>
                        <a:lnTo>
                          <a:pt x="241" y="1022"/>
                        </a:lnTo>
                        <a:lnTo>
                          <a:pt x="0" y="848"/>
                        </a:lnTo>
                        <a:lnTo>
                          <a:pt x="0" y="0"/>
                        </a:lnTo>
                        <a:close/>
                      </a:path>
                    </a:pathLst>
                  </a:custGeom>
                  <a:solidFill>
                    <a:schemeClr val="accent2"/>
                  </a:solidFill>
                  <a:ln w="9525">
                    <a:noFill/>
                    <a:round/>
                    <a:headEnd/>
                    <a:tailEnd/>
                  </a:ln>
                </p:spPr>
                <p:txBody>
                  <a:bodyPr anchor="ctr"/>
                  <a:lstStyle/>
                  <a:p>
                    <a:pPr algn="ctr"/>
                    <a:endParaRPr/>
                  </a:p>
                </p:txBody>
              </p:sp>
            </p:grpSp>
            <p:grpSp>
              <p:nvGrpSpPr>
                <p:cNvPr id="28" name="Group 67"/>
                <p:cNvGrpSpPr/>
                <p:nvPr/>
              </p:nvGrpSpPr>
              <p:grpSpPr>
                <a:xfrm>
                  <a:off x="2402298" y="3216727"/>
                  <a:ext cx="1024412" cy="1954601"/>
                  <a:chOff x="6694151" y="2431926"/>
                  <a:chExt cx="811213" cy="1547813"/>
                </a:xfrm>
                <a:effectLst/>
              </p:grpSpPr>
              <p:sp>
                <p:nvSpPr>
                  <p:cNvPr id="59" name="i$liḋe-Freeform: Shape 68"/>
                  <p:cNvSpPr>
                    <a:spLocks/>
                  </p:cNvSpPr>
                  <p:nvPr/>
                </p:nvSpPr>
                <p:spPr bwMode="auto">
                  <a:xfrm>
                    <a:off x="6694151" y="2671639"/>
                    <a:ext cx="382588" cy="1308100"/>
                  </a:xfrm>
                  <a:custGeom>
                    <a:avLst/>
                    <a:gdLst/>
                    <a:ahLst/>
                    <a:cxnLst>
                      <a:cxn ang="0">
                        <a:pos x="0" y="0"/>
                      </a:cxn>
                      <a:cxn ang="0">
                        <a:pos x="241" y="175"/>
                      </a:cxn>
                      <a:cxn ang="0">
                        <a:pos x="241" y="824"/>
                      </a:cxn>
                      <a:cxn ang="0">
                        <a:pos x="0" y="650"/>
                      </a:cxn>
                      <a:cxn ang="0">
                        <a:pos x="0" y="0"/>
                      </a:cxn>
                    </a:cxnLst>
                    <a:rect l="0" t="0" r="r" b="b"/>
                    <a:pathLst>
                      <a:path w="241" h="824">
                        <a:moveTo>
                          <a:pt x="0" y="0"/>
                        </a:moveTo>
                        <a:lnTo>
                          <a:pt x="241" y="175"/>
                        </a:lnTo>
                        <a:lnTo>
                          <a:pt x="241" y="824"/>
                        </a:lnTo>
                        <a:lnTo>
                          <a:pt x="0" y="650"/>
                        </a:lnTo>
                        <a:lnTo>
                          <a:pt x="0" y="0"/>
                        </a:lnTo>
                        <a:close/>
                      </a:path>
                    </a:pathLst>
                  </a:custGeom>
                  <a:solidFill>
                    <a:schemeClr val="accent3"/>
                  </a:solidFill>
                  <a:ln w="9525">
                    <a:noFill/>
                    <a:round/>
                    <a:headEnd/>
                    <a:tailEnd/>
                  </a:ln>
                </p:spPr>
                <p:txBody>
                  <a:bodyPr anchor="ctr"/>
                  <a:lstStyle/>
                  <a:p>
                    <a:pPr algn="ctr"/>
                    <a:endParaRPr/>
                  </a:p>
                </p:txBody>
              </p:sp>
              <p:sp>
                <p:nvSpPr>
                  <p:cNvPr id="60" name="i$liḋe-Freeform: Shape 69"/>
                  <p:cNvSpPr>
                    <a:spLocks/>
                  </p:cNvSpPr>
                  <p:nvPr/>
                </p:nvSpPr>
                <p:spPr bwMode="auto">
                  <a:xfrm>
                    <a:off x="6694151" y="2431926"/>
                    <a:ext cx="811213" cy="517525"/>
                  </a:xfrm>
                  <a:custGeom>
                    <a:avLst/>
                    <a:gdLst/>
                    <a:ahLst/>
                    <a:cxnLst>
                      <a:cxn ang="0">
                        <a:pos x="241" y="326"/>
                      </a:cxn>
                      <a:cxn ang="0">
                        <a:pos x="0" y="151"/>
                      </a:cxn>
                      <a:cxn ang="0">
                        <a:pos x="270" y="0"/>
                      </a:cxn>
                      <a:cxn ang="0">
                        <a:pos x="511" y="172"/>
                      </a:cxn>
                      <a:cxn ang="0">
                        <a:pos x="241" y="326"/>
                      </a:cxn>
                    </a:cxnLst>
                    <a:rect l="0" t="0" r="r" b="b"/>
                    <a:pathLst>
                      <a:path w="511" h="326">
                        <a:moveTo>
                          <a:pt x="241" y="326"/>
                        </a:moveTo>
                        <a:lnTo>
                          <a:pt x="0" y="151"/>
                        </a:lnTo>
                        <a:lnTo>
                          <a:pt x="270" y="0"/>
                        </a:lnTo>
                        <a:lnTo>
                          <a:pt x="511" y="172"/>
                        </a:lnTo>
                        <a:lnTo>
                          <a:pt x="241" y="326"/>
                        </a:lnTo>
                        <a:close/>
                      </a:path>
                    </a:pathLst>
                  </a:custGeom>
                  <a:solidFill>
                    <a:schemeClr val="accent3">
                      <a:lumMod val="60000"/>
                      <a:lumOff val="40000"/>
                    </a:schemeClr>
                  </a:solidFill>
                  <a:ln w="9525">
                    <a:noFill/>
                    <a:round/>
                    <a:headEnd/>
                    <a:tailEnd/>
                  </a:ln>
                </p:spPr>
                <p:txBody>
                  <a:bodyPr anchor="ctr"/>
                  <a:lstStyle/>
                  <a:p>
                    <a:pPr algn="ctr"/>
                    <a:endParaRPr/>
                  </a:p>
                </p:txBody>
              </p:sp>
              <p:sp>
                <p:nvSpPr>
                  <p:cNvPr id="61" name="i$liḋe-Freeform: Shape 70"/>
                  <p:cNvSpPr>
                    <a:spLocks/>
                  </p:cNvSpPr>
                  <p:nvPr/>
                </p:nvSpPr>
                <p:spPr bwMode="auto">
                  <a:xfrm>
                    <a:off x="7076739" y="2704976"/>
                    <a:ext cx="428625" cy="1274763"/>
                  </a:xfrm>
                  <a:custGeom>
                    <a:avLst/>
                    <a:gdLst/>
                    <a:ahLst/>
                    <a:cxnLst>
                      <a:cxn ang="0">
                        <a:pos x="0" y="154"/>
                      </a:cxn>
                      <a:cxn ang="0">
                        <a:pos x="270" y="0"/>
                      </a:cxn>
                      <a:cxn ang="0">
                        <a:pos x="270" y="650"/>
                      </a:cxn>
                      <a:cxn ang="0">
                        <a:pos x="0" y="803"/>
                      </a:cxn>
                      <a:cxn ang="0">
                        <a:pos x="0" y="803"/>
                      </a:cxn>
                      <a:cxn ang="0">
                        <a:pos x="0" y="154"/>
                      </a:cxn>
                    </a:cxnLst>
                    <a:rect l="0" t="0" r="r" b="b"/>
                    <a:pathLst>
                      <a:path w="270" h="803">
                        <a:moveTo>
                          <a:pt x="0" y="154"/>
                        </a:moveTo>
                        <a:lnTo>
                          <a:pt x="270" y="0"/>
                        </a:lnTo>
                        <a:lnTo>
                          <a:pt x="270" y="650"/>
                        </a:lnTo>
                        <a:lnTo>
                          <a:pt x="0" y="803"/>
                        </a:lnTo>
                        <a:lnTo>
                          <a:pt x="0" y="803"/>
                        </a:lnTo>
                        <a:lnTo>
                          <a:pt x="0" y="154"/>
                        </a:lnTo>
                        <a:close/>
                      </a:path>
                    </a:pathLst>
                  </a:custGeom>
                  <a:solidFill>
                    <a:schemeClr val="accent3">
                      <a:lumMod val="75000"/>
                    </a:schemeClr>
                  </a:solidFill>
                  <a:ln w="9525">
                    <a:noFill/>
                    <a:round/>
                    <a:headEnd/>
                    <a:tailEnd/>
                  </a:ln>
                </p:spPr>
                <p:txBody>
                  <a:bodyPr anchor="ctr"/>
                  <a:lstStyle/>
                  <a:p>
                    <a:pPr algn="ctr"/>
                    <a:endParaRPr/>
                  </a:p>
                </p:txBody>
              </p:sp>
            </p:grpSp>
            <p:grpSp>
              <p:nvGrpSpPr>
                <p:cNvPr id="29" name="Group 71"/>
                <p:cNvGrpSpPr/>
                <p:nvPr/>
              </p:nvGrpSpPr>
              <p:grpSpPr>
                <a:xfrm>
                  <a:off x="2990072" y="4109252"/>
                  <a:ext cx="1024412" cy="1511559"/>
                  <a:chOff x="7159600" y="3138699"/>
                  <a:chExt cx="811213" cy="1196976"/>
                </a:xfrm>
                <a:effectLst/>
              </p:grpSpPr>
              <p:sp>
                <p:nvSpPr>
                  <p:cNvPr id="56" name="i$liḋe-Freeform: Shape 72"/>
                  <p:cNvSpPr>
                    <a:spLocks/>
                  </p:cNvSpPr>
                  <p:nvPr/>
                </p:nvSpPr>
                <p:spPr bwMode="auto">
                  <a:xfrm>
                    <a:off x="7159600" y="3376824"/>
                    <a:ext cx="382588" cy="957263"/>
                  </a:xfrm>
                  <a:custGeom>
                    <a:avLst/>
                    <a:gdLst/>
                    <a:ahLst/>
                    <a:cxnLst>
                      <a:cxn ang="0">
                        <a:pos x="0" y="0"/>
                      </a:cxn>
                      <a:cxn ang="0">
                        <a:pos x="241" y="174"/>
                      </a:cxn>
                      <a:cxn ang="0">
                        <a:pos x="241" y="603"/>
                      </a:cxn>
                      <a:cxn ang="0">
                        <a:pos x="0" y="430"/>
                      </a:cxn>
                      <a:cxn ang="0">
                        <a:pos x="0" y="0"/>
                      </a:cxn>
                    </a:cxnLst>
                    <a:rect l="0" t="0" r="r" b="b"/>
                    <a:pathLst>
                      <a:path w="241" h="603">
                        <a:moveTo>
                          <a:pt x="0" y="0"/>
                        </a:moveTo>
                        <a:lnTo>
                          <a:pt x="241" y="174"/>
                        </a:lnTo>
                        <a:lnTo>
                          <a:pt x="241" y="603"/>
                        </a:lnTo>
                        <a:lnTo>
                          <a:pt x="0" y="430"/>
                        </a:lnTo>
                        <a:lnTo>
                          <a:pt x="0" y="0"/>
                        </a:lnTo>
                        <a:close/>
                      </a:path>
                    </a:pathLst>
                  </a:custGeom>
                  <a:solidFill>
                    <a:schemeClr val="accent4"/>
                  </a:solidFill>
                  <a:ln w="9525">
                    <a:noFill/>
                    <a:round/>
                    <a:headEnd/>
                    <a:tailEnd/>
                  </a:ln>
                </p:spPr>
                <p:txBody>
                  <a:bodyPr anchor="ctr"/>
                  <a:lstStyle/>
                  <a:p>
                    <a:pPr algn="ctr"/>
                    <a:endParaRPr/>
                  </a:p>
                </p:txBody>
              </p:sp>
              <p:sp>
                <p:nvSpPr>
                  <p:cNvPr id="57" name="i$liḋe-Freeform: Shape 104"/>
                  <p:cNvSpPr>
                    <a:spLocks/>
                  </p:cNvSpPr>
                  <p:nvPr/>
                </p:nvSpPr>
                <p:spPr bwMode="auto">
                  <a:xfrm>
                    <a:off x="7159600" y="3138699"/>
                    <a:ext cx="811213" cy="514350"/>
                  </a:xfrm>
                  <a:custGeom>
                    <a:avLst/>
                    <a:gdLst/>
                    <a:ahLst/>
                    <a:cxnLst>
                      <a:cxn ang="0">
                        <a:pos x="0" y="150"/>
                      </a:cxn>
                      <a:cxn ang="0">
                        <a:pos x="270" y="0"/>
                      </a:cxn>
                      <a:cxn ang="0">
                        <a:pos x="511" y="171"/>
                      </a:cxn>
                      <a:cxn ang="0">
                        <a:pos x="241" y="324"/>
                      </a:cxn>
                      <a:cxn ang="0">
                        <a:pos x="0" y="150"/>
                      </a:cxn>
                    </a:cxnLst>
                    <a:rect l="0" t="0" r="r" b="b"/>
                    <a:pathLst>
                      <a:path w="511" h="324">
                        <a:moveTo>
                          <a:pt x="0" y="150"/>
                        </a:moveTo>
                        <a:lnTo>
                          <a:pt x="270" y="0"/>
                        </a:lnTo>
                        <a:lnTo>
                          <a:pt x="511" y="171"/>
                        </a:lnTo>
                        <a:lnTo>
                          <a:pt x="241" y="324"/>
                        </a:lnTo>
                        <a:lnTo>
                          <a:pt x="0" y="150"/>
                        </a:lnTo>
                        <a:close/>
                      </a:path>
                    </a:pathLst>
                  </a:custGeom>
                  <a:solidFill>
                    <a:schemeClr val="accent4">
                      <a:lumMod val="60000"/>
                      <a:lumOff val="40000"/>
                    </a:schemeClr>
                  </a:solidFill>
                  <a:ln w="9525">
                    <a:noFill/>
                    <a:round/>
                    <a:headEnd/>
                    <a:tailEnd/>
                  </a:ln>
                </p:spPr>
                <p:txBody>
                  <a:bodyPr anchor="ctr"/>
                  <a:lstStyle/>
                  <a:p>
                    <a:pPr algn="ctr"/>
                    <a:endParaRPr/>
                  </a:p>
                </p:txBody>
              </p:sp>
              <p:sp>
                <p:nvSpPr>
                  <p:cNvPr id="58" name="îṥļîḑé-Freeform: Shape 105"/>
                  <p:cNvSpPr>
                    <a:spLocks/>
                  </p:cNvSpPr>
                  <p:nvPr/>
                </p:nvSpPr>
                <p:spPr bwMode="auto">
                  <a:xfrm>
                    <a:off x="7542188" y="3410162"/>
                    <a:ext cx="428625" cy="925513"/>
                  </a:xfrm>
                  <a:custGeom>
                    <a:avLst/>
                    <a:gdLst/>
                    <a:ahLst/>
                    <a:cxnLst>
                      <a:cxn ang="0">
                        <a:pos x="270" y="429"/>
                      </a:cxn>
                      <a:cxn ang="0">
                        <a:pos x="1" y="583"/>
                      </a:cxn>
                      <a:cxn ang="0">
                        <a:pos x="0" y="582"/>
                      </a:cxn>
                      <a:cxn ang="0">
                        <a:pos x="0" y="153"/>
                      </a:cxn>
                      <a:cxn ang="0">
                        <a:pos x="270" y="0"/>
                      </a:cxn>
                      <a:cxn ang="0">
                        <a:pos x="270" y="429"/>
                      </a:cxn>
                    </a:cxnLst>
                    <a:rect l="0" t="0" r="r" b="b"/>
                    <a:pathLst>
                      <a:path w="270" h="583">
                        <a:moveTo>
                          <a:pt x="270" y="429"/>
                        </a:moveTo>
                        <a:lnTo>
                          <a:pt x="1" y="583"/>
                        </a:lnTo>
                        <a:lnTo>
                          <a:pt x="0" y="582"/>
                        </a:lnTo>
                        <a:lnTo>
                          <a:pt x="0" y="153"/>
                        </a:lnTo>
                        <a:lnTo>
                          <a:pt x="270" y="0"/>
                        </a:lnTo>
                        <a:lnTo>
                          <a:pt x="270" y="429"/>
                        </a:lnTo>
                        <a:close/>
                      </a:path>
                    </a:pathLst>
                  </a:custGeom>
                  <a:solidFill>
                    <a:schemeClr val="accent4">
                      <a:lumMod val="75000"/>
                    </a:schemeClr>
                  </a:solidFill>
                  <a:ln w="9525">
                    <a:noFill/>
                    <a:round/>
                    <a:headEnd/>
                    <a:tailEnd/>
                  </a:ln>
                </p:spPr>
                <p:txBody>
                  <a:bodyPr anchor="ctr"/>
                  <a:lstStyle/>
                  <a:p>
                    <a:pPr algn="ctr"/>
                    <a:endParaRPr/>
                  </a:p>
                </p:txBody>
              </p:sp>
            </p:grpSp>
            <p:grpSp>
              <p:nvGrpSpPr>
                <p:cNvPr id="30" name="Group 106"/>
                <p:cNvGrpSpPr/>
                <p:nvPr/>
              </p:nvGrpSpPr>
              <p:grpSpPr>
                <a:xfrm>
                  <a:off x="3570053" y="4820380"/>
                  <a:ext cx="1026416" cy="1236912"/>
                  <a:chOff x="7618869" y="3701829"/>
                  <a:chExt cx="812800" cy="979488"/>
                </a:xfrm>
                <a:effectLst/>
              </p:grpSpPr>
              <p:sp>
                <p:nvSpPr>
                  <p:cNvPr id="53" name="îṥļîḑé-Freeform: Shape 107"/>
                  <p:cNvSpPr>
                    <a:spLocks/>
                  </p:cNvSpPr>
                  <p:nvPr/>
                </p:nvSpPr>
                <p:spPr bwMode="auto">
                  <a:xfrm>
                    <a:off x="7618869" y="3701829"/>
                    <a:ext cx="812800" cy="517525"/>
                  </a:xfrm>
                  <a:custGeom>
                    <a:avLst/>
                    <a:gdLst/>
                    <a:ahLst/>
                    <a:cxnLst>
                      <a:cxn ang="0">
                        <a:pos x="512" y="172"/>
                      </a:cxn>
                      <a:cxn ang="0">
                        <a:pos x="242" y="326"/>
                      </a:cxn>
                      <a:cxn ang="0">
                        <a:pos x="0" y="151"/>
                      </a:cxn>
                      <a:cxn ang="0">
                        <a:pos x="270" y="0"/>
                      </a:cxn>
                      <a:cxn ang="0">
                        <a:pos x="512" y="172"/>
                      </a:cxn>
                    </a:cxnLst>
                    <a:rect l="0" t="0" r="r" b="b"/>
                    <a:pathLst>
                      <a:path w="512" h="326">
                        <a:moveTo>
                          <a:pt x="512" y="172"/>
                        </a:moveTo>
                        <a:lnTo>
                          <a:pt x="242" y="326"/>
                        </a:lnTo>
                        <a:lnTo>
                          <a:pt x="0" y="151"/>
                        </a:lnTo>
                        <a:lnTo>
                          <a:pt x="270" y="0"/>
                        </a:lnTo>
                        <a:lnTo>
                          <a:pt x="512" y="172"/>
                        </a:lnTo>
                        <a:close/>
                      </a:path>
                    </a:pathLst>
                  </a:custGeom>
                  <a:solidFill>
                    <a:schemeClr val="accent5">
                      <a:lumMod val="60000"/>
                      <a:lumOff val="40000"/>
                    </a:schemeClr>
                  </a:solidFill>
                  <a:ln w="9525">
                    <a:noFill/>
                    <a:round/>
                    <a:headEnd/>
                    <a:tailEnd/>
                  </a:ln>
                </p:spPr>
                <p:txBody>
                  <a:bodyPr anchor="ctr"/>
                  <a:lstStyle/>
                  <a:p>
                    <a:pPr algn="ctr"/>
                    <a:endParaRPr/>
                  </a:p>
                </p:txBody>
              </p:sp>
              <p:sp>
                <p:nvSpPr>
                  <p:cNvPr id="54" name="îṥļîḑé-Freeform: Shape 108"/>
                  <p:cNvSpPr>
                    <a:spLocks/>
                  </p:cNvSpPr>
                  <p:nvPr/>
                </p:nvSpPr>
                <p:spPr bwMode="auto">
                  <a:xfrm>
                    <a:off x="7618869" y="3941542"/>
                    <a:ext cx="384175" cy="739775"/>
                  </a:xfrm>
                  <a:custGeom>
                    <a:avLst/>
                    <a:gdLst/>
                    <a:ahLst/>
                    <a:cxnLst>
                      <a:cxn ang="0">
                        <a:pos x="242" y="466"/>
                      </a:cxn>
                      <a:cxn ang="0">
                        <a:pos x="0" y="292"/>
                      </a:cxn>
                      <a:cxn ang="0">
                        <a:pos x="0" y="0"/>
                      </a:cxn>
                      <a:cxn ang="0">
                        <a:pos x="242" y="175"/>
                      </a:cxn>
                      <a:cxn ang="0">
                        <a:pos x="242" y="466"/>
                      </a:cxn>
                    </a:cxnLst>
                    <a:rect l="0" t="0" r="r" b="b"/>
                    <a:pathLst>
                      <a:path w="242" h="466">
                        <a:moveTo>
                          <a:pt x="242" y="466"/>
                        </a:moveTo>
                        <a:lnTo>
                          <a:pt x="0" y="292"/>
                        </a:lnTo>
                        <a:lnTo>
                          <a:pt x="0" y="0"/>
                        </a:lnTo>
                        <a:lnTo>
                          <a:pt x="242" y="175"/>
                        </a:lnTo>
                        <a:lnTo>
                          <a:pt x="242" y="466"/>
                        </a:lnTo>
                        <a:close/>
                      </a:path>
                    </a:pathLst>
                  </a:custGeom>
                  <a:solidFill>
                    <a:schemeClr val="accent5"/>
                  </a:solidFill>
                  <a:ln w="9525">
                    <a:noFill/>
                    <a:round/>
                    <a:headEnd/>
                    <a:tailEnd/>
                  </a:ln>
                </p:spPr>
                <p:txBody>
                  <a:bodyPr anchor="ctr"/>
                  <a:lstStyle/>
                  <a:p>
                    <a:pPr algn="ctr"/>
                    <a:endParaRPr/>
                  </a:p>
                </p:txBody>
              </p:sp>
              <p:sp>
                <p:nvSpPr>
                  <p:cNvPr id="55" name="îṥļîḑé-Freeform: Shape 109"/>
                  <p:cNvSpPr>
                    <a:spLocks/>
                  </p:cNvSpPr>
                  <p:nvPr/>
                </p:nvSpPr>
                <p:spPr bwMode="auto">
                  <a:xfrm>
                    <a:off x="8003044" y="3974879"/>
                    <a:ext cx="428625" cy="706438"/>
                  </a:xfrm>
                  <a:custGeom>
                    <a:avLst/>
                    <a:gdLst/>
                    <a:ahLst/>
                    <a:cxnLst>
                      <a:cxn ang="0">
                        <a:pos x="0" y="445"/>
                      </a:cxn>
                      <a:cxn ang="0">
                        <a:pos x="0" y="154"/>
                      </a:cxn>
                      <a:cxn ang="0">
                        <a:pos x="270" y="0"/>
                      </a:cxn>
                      <a:cxn ang="0">
                        <a:pos x="270" y="292"/>
                      </a:cxn>
                      <a:cxn ang="0">
                        <a:pos x="0" y="445"/>
                      </a:cxn>
                      <a:cxn ang="0">
                        <a:pos x="0" y="445"/>
                      </a:cxn>
                    </a:cxnLst>
                    <a:rect l="0" t="0" r="r" b="b"/>
                    <a:pathLst>
                      <a:path w="270" h="445">
                        <a:moveTo>
                          <a:pt x="0" y="445"/>
                        </a:moveTo>
                        <a:lnTo>
                          <a:pt x="0" y="154"/>
                        </a:lnTo>
                        <a:lnTo>
                          <a:pt x="270" y="0"/>
                        </a:lnTo>
                        <a:lnTo>
                          <a:pt x="270" y="292"/>
                        </a:lnTo>
                        <a:lnTo>
                          <a:pt x="0" y="445"/>
                        </a:lnTo>
                        <a:lnTo>
                          <a:pt x="0" y="445"/>
                        </a:lnTo>
                        <a:close/>
                      </a:path>
                    </a:pathLst>
                  </a:custGeom>
                  <a:solidFill>
                    <a:schemeClr val="accent5">
                      <a:lumMod val="75000"/>
                    </a:schemeClr>
                  </a:solidFill>
                  <a:ln w="9525">
                    <a:noFill/>
                    <a:round/>
                    <a:headEnd/>
                    <a:tailEnd/>
                  </a:ln>
                </p:spPr>
                <p:txBody>
                  <a:bodyPr anchor="ctr"/>
                  <a:lstStyle/>
                  <a:p>
                    <a:pPr algn="ctr"/>
                    <a:endParaRPr/>
                  </a:p>
                </p:txBody>
              </p:sp>
            </p:grpSp>
            <p:sp>
              <p:nvSpPr>
                <p:cNvPr id="31" name="îṥļîḑé-Oval 121"/>
                <p:cNvSpPr/>
                <p:nvPr/>
              </p:nvSpPr>
              <p:spPr>
                <a:xfrm>
                  <a:off x="2000861" y="2102920"/>
                  <a:ext cx="653159" cy="653159"/>
                </a:xfrm>
                <a:prstGeom prst="ellipse">
                  <a:avLst/>
                </a:prstGeom>
                <a:solidFill>
                  <a:schemeClr val="accent2"/>
                </a:solidFill>
                <a:ln>
                  <a:noFill/>
                </a:ln>
                <a:effectLst/>
              </p:spPr>
              <p:style>
                <a:lnRef idx="2">
                  <a:schemeClr val="dk1"/>
                </a:lnRef>
                <a:fillRef idx="1">
                  <a:schemeClr val="lt1"/>
                </a:fillRef>
                <a:effectRef idx="0">
                  <a:schemeClr val="dk1"/>
                </a:effectRef>
                <a:fontRef idx="minor">
                  <a:schemeClr val="dk1"/>
                </a:fontRef>
              </p:style>
              <p:txBody>
                <a:bodyPr anchor="ctr"/>
                <a:lstStyle/>
                <a:p>
                  <a:pPr algn="ctr"/>
                  <a:endParaRPr/>
                </a:p>
              </p:txBody>
            </p:sp>
            <p:sp>
              <p:nvSpPr>
                <p:cNvPr id="32" name="îṥļîḑé-Freeform: Shape 122"/>
                <p:cNvSpPr>
                  <a:spLocks/>
                </p:cNvSpPr>
                <p:nvPr/>
              </p:nvSpPr>
              <p:spPr bwMode="auto">
                <a:xfrm>
                  <a:off x="2236346" y="2238095"/>
                  <a:ext cx="175012" cy="354888"/>
                </a:xfrm>
                <a:custGeom>
                  <a:avLst/>
                  <a:gdLst>
                    <a:gd name="T0" fmla="*/ 9818418 w 21600"/>
                    <a:gd name="T1" fmla="*/ 143204158 h 21600"/>
                    <a:gd name="T2" fmla="*/ 9798114 w 21600"/>
                    <a:gd name="T3" fmla="*/ 143031217 h 21600"/>
                    <a:gd name="T4" fmla="*/ 16936514 w 21600"/>
                    <a:gd name="T5" fmla="*/ 83559759 h 21600"/>
                    <a:gd name="T6" fmla="*/ 6907075 w 21600"/>
                    <a:gd name="T7" fmla="*/ 0 h 21600"/>
                    <a:gd name="T8" fmla="*/ 6907075 w 21600"/>
                    <a:gd name="T9" fmla="*/ 118942928 h 21600"/>
                    <a:gd name="T10" fmla="*/ 1686544 w 21600"/>
                    <a:gd name="T11" fmla="*/ 75433996 h 21600"/>
                    <a:gd name="T12" fmla="*/ 0 w 21600"/>
                    <a:gd name="T13" fmla="*/ 89486353 h 21600"/>
                    <a:gd name="T14" fmla="*/ 6446838 w 21600"/>
                    <a:gd name="T15" fmla="*/ 143204158 h 21600"/>
                    <a:gd name="T16" fmla="*/ 0 w 21600"/>
                    <a:gd name="T17" fmla="*/ 196921963 h 21600"/>
                    <a:gd name="T18" fmla="*/ 1686544 w 21600"/>
                    <a:gd name="T19" fmla="*/ 210974438 h 21600"/>
                    <a:gd name="T20" fmla="*/ 6907075 w 21600"/>
                    <a:gd name="T21" fmla="*/ 167464241 h 21600"/>
                    <a:gd name="T22" fmla="*/ 6907075 w 21600"/>
                    <a:gd name="T23" fmla="*/ 286355233 h 21600"/>
                    <a:gd name="T24" fmla="*/ 16936514 w 21600"/>
                    <a:gd name="T25" fmla="*/ 202768305 h 21600"/>
                    <a:gd name="T26" fmla="*/ 9801982 w 21600"/>
                    <a:gd name="T27" fmla="*/ 143336334 h 21600"/>
                    <a:gd name="T28" fmla="*/ 9818418 w 21600"/>
                    <a:gd name="T29" fmla="*/ 143204158 h 21600"/>
                    <a:gd name="T30" fmla="*/ 9291511 w 21600"/>
                    <a:gd name="T31" fmla="*/ 47951715 h 21600"/>
                    <a:gd name="T32" fmla="*/ 13564907 w 21600"/>
                    <a:gd name="T33" fmla="*/ 83559759 h 21600"/>
                    <a:gd name="T34" fmla="*/ 9291511 w 21600"/>
                    <a:gd name="T35" fmla="*/ 119168940 h 21600"/>
                    <a:gd name="T36" fmla="*/ 9291511 w 21600"/>
                    <a:gd name="T37" fmla="*/ 47951715 h 21600"/>
                    <a:gd name="T38" fmla="*/ 9291511 w 21600"/>
                    <a:gd name="T39" fmla="*/ 238377497 h 21600"/>
                    <a:gd name="T40" fmla="*/ 9291511 w 21600"/>
                    <a:gd name="T41" fmla="*/ 167160272 h 21600"/>
                    <a:gd name="T42" fmla="*/ 13564907 w 21600"/>
                    <a:gd name="T43" fmla="*/ 202768305 h 21600"/>
                    <a:gd name="T44" fmla="*/ 9291511 w 21600"/>
                    <a:gd name="T45" fmla="*/ 238377497 h 21600"/>
                    <a:gd name="T46" fmla="*/ 9291511 w 21600"/>
                    <a:gd name="T47" fmla="*/ 238377497 h 2160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1600" h="21600">
                      <a:moveTo>
                        <a:pt x="12522" y="10802"/>
                      </a:moveTo>
                      <a:lnTo>
                        <a:pt x="12496" y="10789"/>
                      </a:lnTo>
                      <a:lnTo>
                        <a:pt x="21600" y="6303"/>
                      </a:lnTo>
                      <a:lnTo>
                        <a:pt x="8809" y="0"/>
                      </a:lnTo>
                      <a:lnTo>
                        <a:pt x="8809" y="8972"/>
                      </a:lnTo>
                      <a:lnTo>
                        <a:pt x="2151" y="5690"/>
                      </a:lnTo>
                      <a:lnTo>
                        <a:pt x="0" y="6750"/>
                      </a:lnTo>
                      <a:lnTo>
                        <a:pt x="8222" y="10802"/>
                      </a:lnTo>
                      <a:lnTo>
                        <a:pt x="0" y="14854"/>
                      </a:lnTo>
                      <a:lnTo>
                        <a:pt x="2151" y="15914"/>
                      </a:lnTo>
                      <a:lnTo>
                        <a:pt x="8809" y="12632"/>
                      </a:lnTo>
                      <a:lnTo>
                        <a:pt x="8809" y="21600"/>
                      </a:lnTo>
                      <a:lnTo>
                        <a:pt x="21600" y="15295"/>
                      </a:lnTo>
                      <a:lnTo>
                        <a:pt x="12501" y="10812"/>
                      </a:lnTo>
                      <a:lnTo>
                        <a:pt x="12522" y="10802"/>
                      </a:lnTo>
                      <a:close/>
                      <a:moveTo>
                        <a:pt x="11850" y="3617"/>
                      </a:moveTo>
                      <a:lnTo>
                        <a:pt x="17300" y="6303"/>
                      </a:lnTo>
                      <a:lnTo>
                        <a:pt x="11850" y="8989"/>
                      </a:lnTo>
                      <a:lnTo>
                        <a:pt x="11850" y="3617"/>
                      </a:lnTo>
                      <a:close/>
                      <a:moveTo>
                        <a:pt x="11850" y="17981"/>
                      </a:moveTo>
                      <a:lnTo>
                        <a:pt x="11850" y="12609"/>
                      </a:lnTo>
                      <a:lnTo>
                        <a:pt x="17300" y="15295"/>
                      </a:lnTo>
                      <a:lnTo>
                        <a:pt x="11850" y="17981"/>
                      </a:lnTo>
                      <a:close/>
                      <a:moveTo>
                        <a:pt x="11850" y="17981"/>
                      </a:moveTo>
                    </a:path>
                  </a:pathLst>
                </a:custGeom>
                <a:solidFill>
                  <a:srgbClr val="FFFFFF"/>
                </a:solidFill>
                <a:ln>
                  <a:noFill/>
                </a:ln>
              </p:spPr>
              <p:txBody>
                <a:bodyPr anchor="ctr"/>
                <a:lstStyle/>
                <a:p>
                  <a:pPr algn="ctr"/>
                  <a:endParaRPr/>
                </a:p>
              </p:txBody>
            </p:sp>
            <p:sp>
              <p:nvSpPr>
                <p:cNvPr id="33" name="îṥļîḑé-Oval 124"/>
                <p:cNvSpPr/>
                <p:nvPr/>
              </p:nvSpPr>
              <p:spPr>
                <a:xfrm>
                  <a:off x="1431609" y="1229407"/>
                  <a:ext cx="653159" cy="653159"/>
                </a:xfrm>
                <a:prstGeom prst="ellipse">
                  <a:avLst/>
                </a:prstGeom>
                <a:solidFill>
                  <a:schemeClr val="accent1"/>
                </a:solidFill>
                <a:ln>
                  <a:noFill/>
                </a:ln>
                <a:effectLst/>
              </p:spPr>
              <p:style>
                <a:lnRef idx="2">
                  <a:schemeClr val="dk1"/>
                </a:lnRef>
                <a:fillRef idx="1">
                  <a:schemeClr val="lt1"/>
                </a:fillRef>
                <a:effectRef idx="0">
                  <a:schemeClr val="dk1"/>
                </a:effectRef>
                <a:fontRef idx="minor">
                  <a:schemeClr val="dk1"/>
                </a:fontRef>
              </p:style>
              <p:txBody>
                <a:bodyPr anchor="ctr"/>
                <a:lstStyle/>
                <a:p>
                  <a:pPr algn="ctr"/>
                  <a:endParaRPr/>
                </a:p>
              </p:txBody>
            </p:sp>
            <p:grpSp>
              <p:nvGrpSpPr>
                <p:cNvPr id="34" name="Group 125"/>
                <p:cNvGrpSpPr>
                  <a:grpSpLocks/>
                </p:cNvGrpSpPr>
                <p:nvPr/>
              </p:nvGrpSpPr>
              <p:grpSpPr bwMode="auto">
                <a:xfrm>
                  <a:off x="1621083" y="1405391"/>
                  <a:ext cx="293295" cy="293297"/>
                  <a:chOff x="0" y="0"/>
                  <a:chExt cx="577" cy="574"/>
                </a:xfrm>
                <a:solidFill>
                  <a:schemeClr val="tx2"/>
                </a:solidFill>
              </p:grpSpPr>
              <p:sp>
                <p:nvSpPr>
                  <p:cNvPr id="48" name="îṥļîḑé-Freeform: Shape 126"/>
                  <p:cNvSpPr>
                    <a:spLocks/>
                  </p:cNvSpPr>
                  <p:nvPr/>
                </p:nvSpPr>
                <p:spPr bwMode="auto">
                  <a:xfrm>
                    <a:off x="368" y="368"/>
                    <a:ext cx="205" cy="20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1600" h="21600">
                        <a:moveTo>
                          <a:pt x="18447" y="8564"/>
                        </a:moveTo>
                        <a:lnTo>
                          <a:pt x="6893" y="0"/>
                        </a:lnTo>
                        <a:lnTo>
                          <a:pt x="0" y="6909"/>
                        </a:lnTo>
                        <a:lnTo>
                          <a:pt x="8514" y="18507"/>
                        </a:lnTo>
                        <a:cubicBezTo>
                          <a:pt x="10541" y="16972"/>
                          <a:pt x="14706" y="18290"/>
                          <a:pt x="18327" y="21600"/>
                        </a:cubicBezTo>
                        <a:lnTo>
                          <a:pt x="21600" y="18319"/>
                        </a:lnTo>
                        <a:cubicBezTo>
                          <a:pt x="18344" y="14739"/>
                          <a:pt x="17015" y="10625"/>
                          <a:pt x="18447" y="8564"/>
                        </a:cubicBezTo>
                        <a:close/>
                        <a:moveTo>
                          <a:pt x="14477" y="14461"/>
                        </a:moveTo>
                        <a:cubicBezTo>
                          <a:pt x="13723" y="15214"/>
                          <a:pt x="12501" y="15214"/>
                          <a:pt x="11748" y="14461"/>
                        </a:cubicBezTo>
                        <a:cubicBezTo>
                          <a:pt x="10995" y="13705"/>
                          <a:pt x="10995" y="12479"/>
                          <a:pt x="11749" y="11725"/>
                        </a:cubicBezTo>
                        <a:cubicBezTo>
                          <a:pt x="12502" y="10969"/>
                          <a:pt x="13724" y="10969"/>
                          <a:pt x="14477" y="11725"/>
                        </a:cubicBezTo>
                        <a:cubicBezTo>
                          <a:pt x="15230" y="12479"/>
                          <a:pt x="15230" y="13705"/>
                          <a:pt x="14477" y="14461"/>
                        </a:cubicBezTo>
                        <a:close/>
                        <a:moveTo>
                          <a:pt x="14477" y="14461"/>
                        </a:moveTo>
                      </a:path>
                    </a:pathLst>
                  </a:custGeom>
                  <a:solidFill>
                    <a:srgbClr val="FFFFFF"/>
                  </a:solidFill>
                  <a:ln>
                    <a:noFill/>
                  </a:ln>
                  <a:extLst>
                    <a:ext uri="{91240B29-F687-4f45-9708-019B960494DF}">
                      <a14:hiddenLine xmlns="" xmlns:lc="http://schemas.openxmlformats.org/drawingml/2006/lockedCanvas" xmlns:p14="http://schemas.microsoft.com/office/powerpoint/2010/main"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a:p>
                </p:txBody>
              </p:sp>
              <p:sp>
                <p:nvSpPr>
                  <p:cNvPr id="49" name="îṥļîḑé-Freeform: Shape 127"/>
                  <p:cNvSpPr>
                    <a:spLocks/>
                  </p:cNvSpPr>
                  <p:nvPr/>
                </p:nvSpPr>
                <p:spPr bwMode="auto">
                  <a:xfrm>
                    <a:off x="328" y="304"/>
                    <a:ext cx="107" cy="13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14544" y="0"/>
                        </a:moveTo>
                        <a:lnTo>
                          <a:pt x="13967" y="562"/>
                        </a:lnTo>
                        <a:cubicBezTo>
                          <a:pt x="14018" y="3961"/>
                          <a:pt x="12593" y="7264"/>
                          <a:pt x="9866" y="9922"/>
                        </a:cubicBezTo>
                        <a:lnTo>
                          <a:pt x="24" y="19504"/>
                        </a:lnTo>
                        <a:cubicBezTo>
                          <a:pt x="18" y="19554"/>
                          <a:pt x="6" y="19602"/>
                          <a:pt x="0" y="19652"/>
                        </a:cubicBezTo>
                        <a:lnTo>
                          <a:pt x="2371" y="21600"/>
                        </a:lnTo>
                        <a:lnTo>
                          <a:pt x="21600" y="5798"/>
                        </a:lnTo>
                        <a:lnTo>
                          <a:pt x="14544" y="0"/>
                        </a:lnTo>
                        <a:close/>
                        <a:moveTo>
                          <a:pt x="14544" y="0"/>
                        </a:moveTo>
                      </a:path>
                    </a:pathLst>
                  </a:custGeom>
                  <a:solidFill>
                    <a:srgbClr val="FFFFFF"/>
                  </a:solidFill>
                  <a:ln>
                    <a:noFill/>
                  </a:ln>
                  <a:extLst>
                    <a:ext uri="{91240B29-F687-4f45-9708-019B960494DF}">
                      <a14:hiddenLine xmlns="" xmlns:lc="http://schemas.openxmlformats.org/drawingml/2006/lockedCanvas" xmlns:p14="http://schemas.microsoft.com/office/powerpoint/2010/main"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a:p>
                </p:txBody>
              </p:sp>
              <p:sp>
                <p:nvSpPr>
                  <p:cNvPr id="50" name="îṥļîḑé-Freeform: Shape 128"/>
                  <p:cNvSpPr>
                    <a:spLocks/>
                  </p:cNvSpPr>
                  <p:nvPr/>
                </p:nvSpPr>
                <p:spPr bwMode="auto">
                  <a:xfrm>
                    <a:off x="0" y="0"/>
                    <a:ext cx="297" cy="289"/>
                  </a:xfrm>
                  <a:custGeom>
                    <a:avLst/>
                    <a:gdLst>
                      <a:gd name="T0" fmla="*/ 0 w 21222"/>
                      <a:gd name="T1" fmla="*/ 0 h 21211"/>
                      <a:gd name="T2" fmla="*/ 0 w 21222"/>
                      <a:gd name="T3" fmla="*/ 0 h 21211"/>
                      <a:gd name="T4" fmla="*/ 0 w 21222"/>
                      <a:gd name="T5" fmla="*/ 0 h 21211"/>
                      <a:gd name="T6" fmla="*/ 0 w 21222"/>
                      <a:gd name="T7" fmla="*/ 0 h 21211"/>
                      <a:gd name="T8" fmla="*/ 0 w 21222"/>
                      <a:gd name="T9" fmla="*/ 0 h 21211"/>
                      <a:gd name="T10" fmla="*/ 0 w 21222"/>
                      <a:gd name="T11" fmla="*/ 0 h 21211"/>
                      <a:gd name="T12" fmla="*/ 0 w 21222"/>
                      <a:gd name="T13" fmla="*/ 0 h 21211"/>
                      <a:gd name="T14" fmla="*/ 0 w 21222"/>
                      <a:gd name="T15" fmla="*/ 0 h 21211"/>
                      <a:gd name="T16" fmla="*/ 0 w 21222"/>
                      <a:gd name="T17" fmla="*/ 0 h 212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222" h="21211">
                        <a:moveTo>
                          <a:pt x="15153" y="21211"/>
                        </a:moveTo>
                        <a:lnTo>
                          <a:pt x="17409" y="18463"/>
                        </a:lnTo>
                        <a:cubicBezTo>
                          <a:pt x="18368" y="17292"/>
                          <a:pt x="19694" y="16530"/>
                          <a:pt x="21146" y="16293"/>
                        </a:cubicBezTo>
                        <a:lnTo>
                          <a:pt x="21222" y="16201"/>
                        </a:lnTo>
                        <a:lnTo>
                          <a:pt x="6603" y="1165"/>
                        </a:lnTo>
                        <a:cubicBezTo>
                          <a:pt x="5093" y="-389"/>
                          <a:pt x="2643" y="-389"/>
                          <a:pt x="1133" y="1165"/>
                        </a:cubicBezTo>
                        <a:cubicBezTo>
                          <a:pt x="-378" y="2718"/>
                          <a:pt x="-378" y="5237"/>
                          <a:pt x="1133" y="6791"/>
                        </a:cubicBezTo>
                        <a:lnTo>
                          <a:pt x="15153" y="21211"/>
                        </a:lnTo>
                        <a:close/>
                        <a:moveTo>
                          <a:pt x="15153" y="21211"/>
                        </a:moveTo>
                      </a:path>
                    </a:pathLst>
                  </a:custGeom>
                  <a:solidFill>
                    <a:srgbClr val="FFFFFF"/>
                  </a:solidFill>
                  <a:ln>
                    <a:noFill/>
                  </a:ln>
                  <a:extLst>
                    <a:ext uri="{91240B29-F687-4f45-9708-019B960494DF}">
                      <a14:hiddenLine xmlns="" xmlns:lc="http://schemas.openxmlformats.org/drawingml/2006/lockedCanvas" xmlns:p14="http://schemas.microsoft.com/office/powerpoint/2010/main"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a:p>
                </p:txBody>
              </p:sp>
              <p:sp>
                <p:nvSpPr>
                  <p:cNvPr id="51" name="îṥļîḑé-Freeform: Shape 129"/>
                  <p:cNvSpPr>
                    <a:spLocks/>
                  </p:cNvSpPr>
                  <p:nvPr/>
                </p:nvSpPr>
                <p:spPr bwMode="auto">
                  <a:xfrm>
                    <a:off x="0" y="328"/>
                    <a:ext cx="298" cy="246"/>
                  </a:xfrm>
                  <a:custGeom>
                    <a:avLst/>
                    <a:gdLst>
                      <a:gd name="T0" fmla="*/ 0 w 21116"/>
                      <a:gd name="T1" fmla="*/ 0 h 21374"/>
                      <a:gd name="T2" fmla="*/ 0 w 21116"/>
                      <a:gd name="T3" fmla="*/ 0 h 21374"/>
                      <a:gd name="T4" fmla="*/ 0 w 21116"/>
                      <a:gd name="T5" fmla="*/ 0 h 21374"/>
                      <a:gd name="T6" fmla="*/ 0 w 21116"/>
                      <a:gd name="T7" fmla="*/ 0 h 21374"/>
                      <a:gd name="T8" fmla="*/ 0 w 21116"/>
                      <a:gd name="T9" fmla="*/ 0 h 21374"/>
                      <a:gd name="T10" fmla="*/ 0 w 21116"/>
                      <a:gd name="T11" fmla="*/ 0 h 21374"/>
                      <a:gd name="T12" fmla="*/ 0 w 21116"/>
                      <a:gd name="T13" fmla="*/ 0 h 21374"/>
                      <a:gd name="T14" fmla="*/ 0 w 21116"/>
                      <a:gd name="T15" fmla="*/ 0 h 21374"/>
                      <a:gd name="T16" fmla="*/ 0 w 21116"/>
                      <a:gd name="T17" fmla="*/ 0 h 2137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116" h="21374">
                        <a:moveTo>
                          <a:pt x="17024" y="721"/>
                        </a:moveTo>
                        <a:cubicBezTo>
                          <a:pt x="16543" y="427"/>
                          <a:pt x="16052" y="191"/>
                          <a:pt x="15571" y="0"/>
                        </a:cubicBezTo>
                        <a:cubicBezTo>
                          <a:pt x="13915" y="235"/>
                          <a:pt x="7378" y="2037"/>
                          <a:pt x="6834" y="8291"/>
                        </a:cubicBezTo>
                        <a:cubicBezTo>
                          <a:pt x="6063" y="17146"/>
                          <a:pt x="1254" y="15657"/>
                          <a:pt x="153" y="15771"/>
                        </a:cubicBezTo>
                        <a:cubicBezTo>
                          <a:pt x="-484" y="15837"/>
                          <a:pt x="743" y="21126"/>
                          <a:pt x="6046" y="21364"/>
                        </a:cubicBezTo>
                        <a:cubicBezTo>
                          <a:pt x="11298" y="21600"/>
                          <a:pt x="20647" y="17485"/>
                          <a:pt x="21032" y="7006"/>
                        </a:cubicBezTo>
                        <a:lnTo>
                          <a:pt x="21116" y="6884"/>
                        </a:lnTo>
                        <a:cubicBezTo>
                          <a:pt x="20449" y="3612"/>
                          <a:pt x="18811" y="1844"/>
                          <a:pt x="17024" y="721"/>
                        </a:cubicBezTo>
                        <a:close/>
                        <a:moveTo>
                          <a:pt x="17024" y="721"/>
                        </a:moveTo>
                      </a:path>
                    </a:pathLst>
                  </a:custGeom>
                  <a:solidFill>
                    <a:srgbClr val="FFFFFF"/>
                  </a:solidFill>
                  <a:ln>
                    <a:noFill/>
                  </a:ln>
                  <a:extLst>
                    <a:ext uri="{91240B29-F687-4f45-9708-019B960494DF}">
                      <a14:hiddenLine xmlns="" xmlns:lc="http://schemas.openxmlformats.org/drawingml/2006/lockedCanvas" xmlns:p14="http://schemas.microsoft.com/office/powerpoint/2010/main"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a:p>
                </p:txBody>
              </p:sp>
              <p:sp>
                <p:nvSpPr>
                  <p:cNvPr id="52" name="îṥļîḑé-Freeform: Shape 130"/>
                  <p:cNvSpPr>
                    <a:spLocks/>
                  </p:cNvSpPr>
                  <p:nvPr/>
                </p:nvSpPr>
                <p:spPr bwMode="auto">
                  <a:xfrm>
                    <a:off x="240" y="0"/>
                    <a:ext cx="337" cy="385"/>
                  </a:xfrm>
                  <a:custGeom>
                    <a:avLst/>
                    <a:gdLst>
                      <a:gd name="T0" fmla="*/ 0 w 21345"/>
                      <a:gd name="T1" fmla="*/ 0 h 21376"/>
                      <a:gd name="T2" fmla="*/ 0 w 21345"/>
                      <a:gd name="T3" fmla="*/ 0 h 21376"/>
                      <a:gd name="T4" fmla="*/ 0 w 21345"/>
                      <a:gd name="T5" fmla="*/ 0 h 21376"/>
                      <a:gd name="T6" fmla="*/ 0 w 21345"/>
                      <a:gd name="T7" fmla="*/ 0 h 21376"/>
                      <a:gd name="T8" fmla="*/ 0 w 21345"/>
                      <a:gd name="T9" fmla="*/ 0 h 21376"/>
                      <a:gd name="T10" fmla="*/ 0 w 21345"/>
                      <a:gd name="T11" fmla="*/ 0 h 21376"/>
                      <a:gd name="T12" fmla="*/ 0 w 21345"/>
                      <a:gd name="T13" fmla="*/ 0 h 21376"/>
                      <a:gd name="T14" fmla="*/ 0 w 21345"/>
                      <a:gd name="T15" fmla="*/ 0 h 21376"/>
                      <a:gd name="T16" fmla="*/ 0 w 21345"/>
                      <a:gd name="T17" fmla="*/ 0 h 21376"/>
                      <a:gd name="T18" fmla="*/ 0 w 21345"/>
                      <a:gd name="T19" fmla="*/ 0 h 21376"/>
                      <a:gd name="T20" fmla="*/ 0 w 21345"/>
                      <a:gd name="T21" fmla="*/ 0 h 21376"/>
                      <a:gd name="T22" fmla="*/ 0 w 21345"/>
                      <a:gd name="T23" fmla="*/ 0 h 2137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1345" h="21376">
                        <a:moveTo>
                          <a:pt x="7963" y="16438"/>
                        </a:moveTo>
                        <a:lnTo>
                          <a:pt x="20844" y="3060"/>
                        </a:lnTo>
                        <a:cubicBezTo>
                          <a:pt x="21600" y="2274"/>
                          <a:pt x="21488" y="1102"/>
                          <a:pt x="20592" y="438"/>
                        </a:cubicBezTo>
                        <a:cubicBezTo>
                          <a:pt x="19696" y="-224"/>
                          <a:pt x="18359" y="-125"/>
                          <a:pt x="17602" y="661"/>
                        </a:cubicBezTo>
                        <a:lnTo>
                          <a:pt x="4720" y="14039"/>
                        </a:lnTo>
                        <a:cubicBezTo>
                          <a:pt x="3698" y="14005"/>
                          <a:pt x="2666" y="14368"/>
                          <a:pt x="1957" y="15106"/>
                        </a:cubicBezTo>
                        <a:lnTo>
                          <a:pt x="0" y="17139"/>
                        </a:lnTo>
                        <a:cubicBezTo>
                          <a:pt x="266" y="17232"/>
                          <a:pt x="533" y="17334"/>
                          <a:pt x="800" y="17450"/>
                        </a:cubicBezTo>
                        <a:cubicBezTo>
                          <a:pt x="2456" y="18154"/>
                          <a:pt x="4079" y="19406"/>
                          <a:pt x="4942" y="21376"/>
                        </a:cubicBezTo>
                        <a:lnTo>
                          <a:pt x="7225" y="19005"/>
                        </a:lnTo>
                        <a:cubicBezTo>
                          <a:pt x="7936" y="18266"/>
                          <a:pt x="8172" y="17316"/>
                          <a:pt x="7963" y="16438"/>
                        </a:cubicBezTo>
                        <a:close/>
                        <a:moveTo>
                          <a:pt x="7963" y="16438"/>
                        </a:moveTo>
                      </a:path>
                    </a:pathLst>
                  </a:custGeom>
                  <a:solidFill>
                    <a:srgbClr val="FFFFFF"/>
                  </a:solidFill>
                  <a:ln>
                    <a:noFill/>
                  </a:ln>
                  <a:extLst>
                    <a:ext uri="{91240B29-F687-4f45-9708-019B960494DF}">
                      <a14:hiddenLine xmlns="" xmlns:lc="http://schemas.openxmlformats.org/drawingml/2006/lockedCanvas" xmlns:p14="http://schemas.microsoft.com/office/powerpoint/2010/main"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a:p>
                </p:txBody>
              </p:sp>
            </p:grpSp>
            <p:sp>
              <p:nvSpPr>
                <p:cNvPr id="35" name="îṥļîḑé-Oval 132"/>
                <p:cNvSpPr/>
                <p:nvPr/>
              </p:nvSpPr>
              <p:spPr>
                <a:xfrm>
                  <a:off x="3150242" y="3836813"/>
                  <a:ext cx="653159" cy="653159"/>
                </a:xfrm>
                <a:prstGeom prst="ellipse">
                  <a:avLst/>
                </a:prstGeom>
                <a:solidFill>
                  <a:schemeClr val="accent4"/>
                </a:solidFill>
                <a:ln>
                  <a:noFill/>
                </a:ln>
                <a:effectLst/>
              </p:spPr>
              <p:style>
                <a:lnRef idx="2">
                  <a:schemeClr val="dk1"/>
                </a:lnRef>
                <a:fillRef idx="1">
                  <a:schemeClr val="lt1"/>
                </a:fillRef>
                <a:effectRef idx="0">
                  <a:schemeClr val="dk1"/>
                </a:effectRef>
                <a:fontRef idx="minor">
                  <a:schemeClr val="dk1"/>
                </a:fontRef>
              </p:style>
              <p:txBody>
                <a:bodyPr anchor="ctr"/>
                <a:lstStyle/>
                <a:p>
                  <a:pPr algn="ctr"/>
                  <a:endParaRPr/>
                </a:p>
              </p:txBody>
            </p:sp>
            <p:grpSp>
              <p:nvGrpSpPr>
                <p:cNvPr id="36" name="Group 133"/>
                <p:cNvGrpSpPr>
                  <a:grpSpLocks/>
                </p:cNvGrpSpPr>
                <p:nvPr/>
              </p:nvGrpSpPr>
              <p:grpSpPr bwMode="auto">
                <a:xfrm>
                  <a:off x="3299499" y="4085084"/>
                  <a:ext cx="293296" cy="176780"/>
                  <a:chOff x="0" y="0"/>
                  <a:chExt cx="576" cy="343"/>
                </a:xfrm>
                <a:solidFill>
                  <a:schemeClr val="tx2"/>
                </a:solidFill>
              </p:grpSpPr>
              <p:sp>
                <p:nvSpPr>
                  <p:cNvPr id="45" name="îṥļîḑé-Freeform: Shape 134"/>
                  <p:cNvSpPr>
                    <a:spLocks/>
                  </p:cNvSpPr>
                  <p:nvPr/>
                </p:nvSpPr>
                <p:spPr bwMode="auto">
                  <a:xfrm>
                    <a:off x="0" y="224"/>
                    <a:ext cx="576" cy="119"/>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6300" y="21600"/>
                        </a:moveTo>
                        <a:lnTo>
                          <a:pt x="21600" y="21600"/>
                        </a:lnTo>
                        <a:lnTo>
                          <a:pt x="18212" y="9983"/>
                        </a:lnTo>
                        <a:lnTo>
                          <a:pt x="6300" y="9983"/>
                        </a:lnTo>
                        <a:lnTo>
                          <a:pt x="5727" y="9983"/>
                        </a:lnTo>
                        <a:lnTo>
                          <a:pt x="5259" y="8380"/>
                        </a:lnTo>
                        <a:lnTo>
                          <a:pt x="2816" y="0"/>
                        </a:lnTo>
                        <a:lnTo>
                          <a:pt x="0" y="0"/>
                        </a:lnTo>
                        <a:lnTo>
                          <a:pt x="6300" y="21600"/>
                        </a:lnTo>
                        <a:close/>
                        <a:moveTo>
                          <a:pt x="6300" y="21600"/>
                        </a:moveTo>
                      </a:path>
                    </a:pathLst>
                  </a:custGeom>
                  <a:solidFill>
                    <a:srgbClr val="FFFFFF"/>
                  </a:solidFill>
                  <a:ln>
                    <a:noFill/>
                  </a:ln>
                  <a:extLst>
                    <a:ext uri="{91240B29-F687-4f45-9708-019B960494DF}">
                      <a14:hiddenLine xmlns="" xmlns:lc="http://schemas.openxmlformats.org/drawingml/2006/lockedCanvas" xmlns:p14="http://schemas.microsoft.com/office/powerpoint/2010/main"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a:p>
                </p:txBody>
              </p:sp>
              <p:sp>
                <p:nvSpPr>
                  <p:cNvPr id="46" name="îṥļîḑé-Freeform: Shape 135"/>
                  <p:cNvSpPr>
                    <a:spLocks/>
                  </p:cNvSpPr>
                  <p:nvPr/>
                </p:nvSpPr>
                <p:spPr bwMode="auto">
                  <a:xfrm>
                    <a:off x="0" y="112"/>
                    <a:ext cx="576" cy="119"/>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21600" y="21600"/>
                        </a:moveTo>
                        <a:lnTo>
                          <a:pt x="18212" y="9983"/>
                        </a:lnTo>
                        <a:lnTo>
                          <a:pt x="6300" y="9983"/>
                        </a:lnTo>
                        <a:lnTo>
                          <a:pt x="5727" y="9983"/>
                        </a:lnTo>
                        <a:lnTo>
                          <a:pt x="5260" y="8380"/>
                        </a:lnTo>
                        <a:lnTo>
                          <a:pt x="2816" y="0"/>
                        </a:lnTo>
                        <a:lnTo>
                          <a:pt x="0" y="0"/>
                        </a:lnTo>
                        <a:lnTo>
                          <a:pt x="6300" y="21600"/>
                        </a:lnTo>
                        <a:lnTo>
                          <a:pt x="21600" y="21600"/>
                        </a:lnTo>
                        <a:close/>
                        <a:moveTo>
                          <a:pt x="21600" y="21600"/>
                        </a:moveTo>
                      </a:path>
                    </a:pathLst>
                  </a:custGeom>
                  <a:solidFill>
                    <a:srgbClr val="FFFFFF"/>
                  </a:solidFill>
                  <a:ln>
                    <a:noFill/>
                  </a:ln>
                  <a:extLst>
                    <a:ext uri="{91240B29-F687-4f45-9708-019B960494DF}">
                      <a14:hiddenLine xmlns="" xmlns:lc="http://schemas.openxmlformats.org/drawingml/2006/lockedCanvas" xmlns:p14="http://schemas.microsoft.com/office/powerpoint/2010/main"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a:p>
                </p:txBody>
              </p:sp>
              <p:sp>
                <p:nvSpPr>
                  <p:cNvPr id="47" name="îṥļîḑé-Freeform: Shape 136"/>
                  <p:cNvSpPr>
                    <a:spLocks/>
                  </p:cNvSpPr>
                  <p:nvPr/>
                </p:nvSpPr>
                <p:spPr bwMode="auto">
                  <a:xfrm>
                    <a:off x="0" y="0"/>
                    <a:ext cx="576" cy="119"/>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21600" y="21600"/>
                        </a:moveTo>
                        <a:lnTo>
                          <a:pt x="15300" y="0"/>
                        </a:lnTo>
                        <a:lnTo>
                          <a:pt x="0" y="0"/>
                        </a:lnTo>
                        <a:lnTo>
                          <a:pt x="6300" y="21600"/>
                        </a:lnTo>
                        <a:lnTo>
                          <a:pt x="21600" y="21600"/>
                        </a:lnTo>
                        <a:close/>
                        <a:moveTo>
                          <a:pt x="21600" y="21600"/>
                        </a:moveTo>
                      </a:path>
                    </a:pathLst>
                  </a:custGeom>
                  <a:solidFill>
                    <a:srgbClr val="FFFFFF"/>
                  </a:solidFill>
                  <a:ln>
                    <a:noFill/>
                  </a:ln>
                  <a:extLst>
                    <a:ext uri="{91240B29-F687-4f45-9708-019B960494DF}">
                      <a14:hiddenLine xmlns="" xmlns:lc="http://schemas.openxmlformats.org/drawingml/2006/lockedCanvas" xmlns:p14="http://schemas.microsoft.com/office/powerpoint/2010/main"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a:p>
                </p:txBody>
              </p:sp>
            </p:grpSp>
            <p:sp>
              <p:nvSpPr>
                <p:cNvPr id="37" name="îṥļîḑé-Oval 138"/>
                <p:cNvSpPr/>
                <p:nvPr/>
              </p:nvSpPr>
              <p:spPr>
                <a:xfrm>
                  <a:off x="3734415" y="4594959"/>
                  <a:ext cx="653159" cy="653159"/>
                </a:xfrm>
                <a:prstGeom prst="ellipse">
                  <a:avLst/>
                </a:prstGeom>
                <a:solidFill>
                  <a:schemeClr val="accent5"/>
                </a:solidFill>
                <a:ln>
                  <a:noFill/>
                </a:ln>
                <a:effectLst/>
              </p:spPr>
              <p:style>
                <a:lnRef idx="2">
                  <a:schemeClr val="dk1"/>
                </a:lnRef>
                <a:fillRef idx="1">
                  <a:schemeClr val="lt1"/>
                </a:fillRef>
                <a:effectRef idx="0">
                  <a:schemeClr val="dk1"/>
                </a:effectRef>
                <a:fontRef idx="minor">
                  <a:schemeClr val="dk1"/>
                </a:fontRef>
              </p:style>
              <p:txBody>
                <a:bodyPr anchor="ctr"/>
                <a:lstStyle/>
                <a:p>
                  <a:pPr algn="ctr"/>
                  <a:endParaRPr/>
                </a:p>
              </p:txBody>
            </p:sp>
            <p:sp>
              <p:nvSpPr>
                <p:cNvPr id="38" name="îṥļîḑé-Freeform: Shape 139"/>
                <p:cNvSpPr>
                  <a:spLocks/>
                </p:cNvSpPr>
                <p:nvPr/>
              </p:nvSpPr>
              <p:spPr bwMode="auto">
                <a:xfrm>
                  <a:off x="3911011" y="4801308"/>
                  <a:ext cx="293296" cy="251110"/>
                </a:xfrm>
                <a:custGeom>
                  <a:avLst/>
                  <a:gdLst>
                    <a:gd name="T0" fmla="*/ 259046022 w 21600"/>
                    <a:gd name="T1" fmla="*/ 121588502 h 21600"/>
                    <a:gd name="T2" fmla="*/ 259046022 w 21600"/>
                    <a:gd name="T3" fmla="*/ 105226481 h 21600"/>
                    <a:gd name="T4" fmla="*/ 239823076 w 21600"/>
                    <a:gd name="T5" fmla="*/ 77110490 h 21600"/>
                    <a:gd name="T6" fmla="*/ 186223862 w 21600"/>
                    <a:gd name="T7" fmla="*/ 43829736 h 21600"/>
                    <a:gd name="T8" fmla="*/ 166165689 w 21600"/>
                    <a:gd name="T9" fmla="*/ 29170478 h 21600"/>
                    <a:gd name="T10" fmla="*/ 159655912 w 21600"/>
                    <a:gd name="T11" fmla="*/ 18378005 h 21600"/>
                    <a:gd name="T12" fmla="*/ 159655912 w 21600"/>
                    <a:gd name="T13" fmla="*/ 18306686 h 21600"/>
                    <a:gd name="T14" fmla="*/ 159655912 w 21600"/>
                    <a:gd name="T15" fmla="*/ 0 h 21600"/>
                    <a:gd name="T16" fmla="*/ 126685736 w 21600"/>
                    <a:gd name="T17" fmla="*/ 0 h 21600"/>
                    <a:gd name="T18" fmla="*/ 126685736 w 21600"/>
                    <a:gd name="T19" fmla="*/ 7010 h 21600"/>
                    <a:gd name="T20" fmla="*/ 126685736 w 21600"/>
                    <a:gd name="T21" fmla="*/ 18314449 h 21600"/>
                    <a:gd name="T22" fmla="*/ 126685736 w 21600"/>
                    <a:gd name="T23" fmla="*/ 18385768 h 21600"/>
                    <a:gd name="T24" fmla="*/ 120175960 w 21600"/>
                    <a:gd name="T25" fmla="*/ 29184405 h 21600"/>
                    <a:gd name="T26" fmla="*/ 100117787 w 21600"/>
                    <a:gd name="T27" fmla="*/ 43844509 h 21600"/>
                    <a:gd name="T28" fmla="*/ 46519839 w 21600"/>
                    <a:gd name="T29" fmla="*/ 77117499 h 21600"/>
                    <a:gd name="T30" fmla="*/ 27296893 w 21600"/>
                    <a:gd name="T31" fmla="*/ 105240491 h 21600"/>
                    <a:gd name="T32" fmla="*/ 27296893 w 21600"/>
                    <a:gd name="T33" fmla="*/ 121595512 h 21600"/>
                    <a:gd name="T34" fmla="*/ 0 w 21600"/>
                    <a:gd name="T35" fmla="*/ 121595512 h 21600"/>
                    <a:gd name="T36" fmla="*/ 43483029 w 21600"/>
                    <a:gd name="T37" fmla="*/ 153864397 h 21600"/>
                    <a:gd name="T38" fmla="*/ 86847348 w 21600"/>
                    <a:gd name="T39" fmla="*/ 121595512 h 21600"/>
                    <a:gd name="T40" fmla="*/ 60280664 w 21600"/>
                    <a:gd name="T41" fmla="*/ 121595512 h 21600"/>
                    <a:gd name="T42" fmla="*/ 60280664 w 21600"/>
                    <a:gd name="T43" fmla="*/ 105240491 h 21600"/>
                    <a:gd name="T44" fmla="*/ 60280664 w 21600"/>
                    <a:gd name="T45" fmla="*/ 105147400 h 21600"/>
                    <a:gd name="T46" fmla="*/ 66723773 w 21600"/>
                    <a:gd name="T47" fmla="*/ 94712354 h 21600"/>
                    <a:gd name="T48" fmla="*/ 86835030 w 21600"/>
                    <a:gd name="T49" fmla="*/ 80194969 h 21600"/>
                    <a:gd name="T50" fmla="*/ 126526262 w 21600"/>
                    <a:gd name="T51" fmla="*/ 56480866 h 21600"/>
                    <a:gd name="T52" fmla="*/ 126526262 w 21600"/>
                    <a:gd name="T53" fmla="*/ 121588502 h 21600"/>
                    <a:gd name="T54" fmla="*/ 99693960 w 21600"/>
                    <a:gd name="T55" fmla="*/ 121588502 h 21600"/>
                    <a:gd name="T56" fmla="*/ 143217743 w 21600"/>
                    <a:gd name="T57" fmla="*/ 153864397 h 21600"/>
                    <a:gd name="T58" fmla="*/ 186661273 w 21600"/>
                    <a:gd name="T59" fmla="*/ 121588502 h 21600"/>
                    <a:gd name="T60" fmla="*/ 159510152 w 21600"/>
                    <a:gd name="T61" fmla="*/ 121588502 h 21600"/>
                    <a:gd name="T62" fmla="*/ 159510152 w 21600"/>
                    <a:gd name="T63" fmla="*/ 56274591 h 21600"/>
                    <a:gd name="T64" fmla="*/ 199520215 w 21600"/>
                    <a:gd name="T65" fmla="*/ 80180289 h 21600"/>
                    <a:gd name="T66" fmla="*/ 219631460 w 21600"/>
                    <a:gd name="T67" fmla="*/ 94704591 h 21600"/>
                    <a:gd name="T68" fmla="*/ 226074569 w 21600"/>
                    <a:gd name="T69" fmla="*/ 105140390 h 21600"/>
                    <a:gd name="T70" fmla="*/ 226074569 w 21600"/>
                    <a:gd name="T71" fmla="*/ 105233481 h 21600"/>
                    <a:gd name="T72" fmla="*/ 226074569 w 21600"/>
                    <a:gd name="T73" fmla="*/ 121588502 h 21600"/>
                    <a:gd name="T74" fmla="*/ 199507778 w 21600"/>
                    <a:gd name="T75" fmla="*/ 121588502 h 21600"/>
                    <a:gd name="T76" fmla="*/ 242872215 w 21600"/>
                    <a:gd name="T77" fmla="*/ 153850470 h 21600"/>
                    <a:gd name="T78" fmla="*/ 286355233 w 21600"/>
                    <a:gd name="T79" fmla="*/ 121588502 h 21600"/>
                    <a:gd name="T80" fmla="*/ 259046022 w 21600"/>
                    <a:gd name="T81" fmla="*/ 121588502 h 21600"/>
                    <a:gd name="T82" fmla="*/ 259046022 w 21600"/>
                    <a:gd name="T83" fmla="*/ 121588502 h 2160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21600" h="21600">
                      <a:moveTo>
                        <a:pt x="19540" y="17069"/>
                      </a:moveTo>
                      <a:cubicBezTo>
                        <a:pt x="19540" y="16473"/>
                        <a:pt x="19540" y="15944"/>
                        <a:pt x="19540" y="14772"/>
                      </a:cubicBezTo>
                      <a:cubicBezTo>
                        <a:pt x="19526" y="13214"/>
                        <a:pt x="18865" y="11949"/>
                        <a:pt x="18090" y="10825"/>
                      </a:cubicBezTo>
                      <a:cubicBezTo>
                        <a:pt x="16910" y="9139"/>
                        <a:pt x="15307" y="7618"/>
                        <a:pt x="14047" y="6153"/>
                      </a:cubicBezTo>
                      <a:cubicBezTo>
                        <a:pt x="13419" y="5427"/>
                        <a:pt x="12881" y="4722"/>
                        <a:pt x="12534" y="4095"/>
                      </a:cubicBezTo>
                      <a:cubicBezTo>
                        <a:pt x="12185" y="3471"/>
                        <a:pt x="12043" y="2962"/>
                        <a:pt x="12043" y="2580"/>
                      </a:cubicBezTo>
                      <a:cubicBezTo>
                        <a:pt x="12043" y="2577"/>
                        <a:pt x="12043" y="2573"/>
                        <a:pt x="12043" y="2570"/>
                      </a:cubicBezTo>
                      <a:cubicBezTo>
                        <a:pt x="12043" y="1413"/>
                        <a:pt x="12043" y="589"/>
                        <a:pt x="12043" y="0"/>
                      </a:cubicBezTo>
                      <a:lnTo>
                        <a:pt x="9556" y="0"/>
                      </a:lnTo>
                      <a:cubicBezTo>
                        <a:pt x="9556" y="0"/>
                        <a:pt x="9556" y="1"/>
                        <a:pt x="9556" y="1"/>
                      </a:cubicBezTo>
                      <a:cubicBezTo>
                        <a:pt x="9556" y="591"/>
                        <a:pt x="9556" y="1415"/>
                        <a:pt x="9556" y="2571"/>
                      </a:cubicBezTo>
                      <a:cubicBezTo>
                        <a:pt x="9556" y="2574"/>
                        <a:pt x="9556" y="2578"/>
                        <a:pt x="9556" y="2581"/>
                      </a:cubicBezTo>
                      <a:cubicBezTo>
                        <a:pt x="9556" y="2963"/>
                        <a:pt x="9414" y="3472"/>
                        <a:pt x="9065" y="4097"/>
                      </a:cubicBezTo>
                      <a:cubicBezTo>
                        <a:pt x="8718" y="4723"/>
                        <a:pt x="8180" y="5428"/>
                        <a:pt x="7552" y="6155"/>
                      </a:cubicBezTo>
                      <a:cubicBezTo>
                        <a:pt x="6292" y="7619"/>
                        <a:pt x="4689" y="9140"/>
                        <a:pt x="3509" y="10826"/>
                      </a:cubicBezTo>
                      <a:cubicBezTo>
                        <a:pt x="2734" y="11950"/>
                        <a:pt x="2073" y="13215"/>
                        <a:pt x="2059" y="14774"/>
                      </a:cubicBezTo>
                      <a:cubicBezTo>
                        <a:pt x="2059" y="15946"/>
                        <a:pt x="2059" y="16475"/>
                        <a:pt x="2059" y="17070"/>
                      </a:cubicBezTo>
                      <a:lnTo>
                        <a:pt x="0" y="17070"/>
                      </a:lnTo>
                      <a:lnTo>
                        <a:pt x="3280" y="21600"/>
                      </a:lnTo>
                      <a:lnTo>
                        <a:pt x="6551" y="17070"/>
                      </a:lnTo>
                      <a:lnTo>
                        <a:pt x="4547" y="17070"/>
                      </a:lnTo>
                      <a:cubicBezTo>
                        <a:pt x="4547" y="16475"/>
                        <a:pt x="4547" y="15946"/>
                        <a:pt x="4547" y="14774"/>
                      </a:cubicBezTo>
                      <a:cubicBezTo>
                        <a:pt x="4547" y="14769"/>
                        <a:pt x="4547" y="14765"/>
                        <a:pt x="4547" y="14761"/>
                      </a:cubicBezTo>
                      <a:cubicBezTo>
                        <a:pt x="4547" y="14404"/>
                        <a:pt x="4685" y="13910"/>
                        <a:pt x="5033" y="13296"/>
                      </a:cubicBezTo>
                      <a:cubicBezTo>
                        <a:pt x="5381" y="12679"/>
                        <a:pt x="5919" y="11980"/>
                        <a:pt x="6550" y="11258"/>
                      </a:cubicBezTo>
                      <a:cubicBezTo>
                        <a:pt x="7464" y="10197"/>
                        <a:pt x="8559" y="9102"/>
                        <a:pt x="9544" y="7929"/>
                      </a:cubicBezTo>
                      <a:lnTo>
                        <a:pt x="9544" y="17069"/>
                      </a:lnTo>
                      <a:lnTo>
                        <a:pt x="7520" y="17069"/>
                      </a:lnTo>
                      <a:lnTo>
                        <a:pt x="10803" y="21600"/>
                      </a:lnTo>
                      <a:lnTo>
                        <a:pt x="14080" y="17069"/>
                      </a:lnTo>
                      <a:lnTo>
                        <a:pt x="12032" y="17069"/>
                      </a:lnTo>
                      <a:lnTo>
                        <a:pt x="12032" y="7900"/>
                      </a:lnTo>
                      <a:cubicBezTo>
                        <a:pt x="13023" y="9084"/>
                        <a:pt x="14128" y="10188"/>
                        <a:pt x="15050" y="11256"/>
                      </a:cubicBezTo>
                      <a:cubicBezTo>
                        <a:pt x="15681" y="11979"/>
                        <a:pt x="16219" y="12678"/>
                        <a:pt x="16567" y="13295"/>
                      </a:cubicBezTo>
                      <a:cubicBezTo>
                        <a:pt x="16915" y="13908"/>
                        <a:pt x="17053" y="14403"/>
                        <a:pt x="17053" y="14760"/>
                      </a:cubicBezTo>
                      <a:cubicBezTo>
                        <a:pt x="17053" y="14764"/>
                        <a:pt x="17053" y="14768"/>
                        <a:pt x="17053" y="14773"/>
                      </a:cubicBezTo>
                      <a:cubicBezTo>
                        <a:pt x="17053" y="15945"/>
                        <a:pt x="17053" y="16473"/>
                        <a:pt x="17053" y="17069"/>
                      </a:cubicBezTo>
                      <a:lnTo>
                        <a:pt x="15049" y="17069"/>
                      </a:lnTo>
                      <a:lnTo>
                        <a:pt x="18320" y="21598"/>
                      </a:lnTo>
                      <a:lnTo>
                        <a:pt x="21600" y="17069"/>
                      </a:lnTo>
                      <a:lnTo>
                        <a:pt x="19540" y="17069"/>
                      </a:lnTo>
                      <a:close/>
                      <a:moveTo>
                        <a:pt x="19540" y="17069"/>
                      </a:moveTo>
                    </a:path>
                  </a:pathLst>
                </a:custGeom>
                <a:solidFill>
                  <a:srgbClr val="FFFFFF"/>
                </a:solidFill>
                <a:ln>
                  <a:noFill/>
                </a:ln>
              </p:spPr>
              <p:txBody>
                <a:bodyPr anchor="ctr"/>
                <a:lstStyle/>
                <a:p>
                  <a:pPr algn="ctr"/>
                  <a:endParaRPr/>
                </a:p>
              </p:txBody>
            </p:sp>
            <p:sp>
              <p:nvSpPr>
                <p:cNvPr id="39" name="îṥļîḑé-Oval 141"/>
                <p:cNvSpPr/>
                <p:nvPr/>
              </p:nvSpPr>
              <p:spPr>
                <a:xfrm>
                  <a:off x="2555042" y="2974267"/>
                  <a:ext cx="653159" cy="653159"/>
                </a:xfrm>
                <a:prstGeom prst="ellipse">
                  <a:avLst/>
                </a:prstGeom>
                <a:solidFill>
                  <a:schemeClr val="accent3"/>
                </a:solidFill>
                <a:ln>
                  <a:noFill/>
                </a:ln>
                <a:effectLst/>
              </p:spPr>
              <p:style>
                <a:lnRef idx="2">
                  <a:schemeClr val="dk1"/>
                </a:lnRef>
                <a:fillRef idx="1">
                  <a:schemeClr val="lt1"/>
                </a:fillRef>
                <a:effectRef idx="0">
                  <a:schemeClr val="dk1"/>
                </a:effectRef>
                <a:fontRef idx="minor">
                  <a:schemeClr val="dk1"/>
                </a:fontRef>
              </p:style>
              <p:txBody>
                <a:bodyPr anchor="ctr"/>
                <a:lstStyle/>
                <a:p>
                  <a:pPr algn="ctr"/>
                  <a:endParaRPr/>
                </a:p>
              </p:txBody>
            </p:sp>
            <p:grpSp>
              <p:nvGrpSpPr>
                <p:cNvPr id="40" name="Group 142"/>
                <p:cNvGrpSpPr>
                  <a:grpSpLocks/>
                </p:cNvGrpSpPr>
                <p:nvPr/>
              </p:nvGrpSpPr>
              <p:grpSpPr bwMode="auto">
                <a:xfrm>
                  <a:off x="2724349" y="3218581"/>
                  <a:ext cx="322625" cy="207717"/>
                  <a:chOff x="0" y="0"/>
                  <a:chExt cx="575" cy="372"/>
                </a:xfrm>
                <a:solidFill>
                  <a:schemeClr val="tx2"/>
                </a:solidFill>
              </p:grpSpPr>
              <p:sp>
                <p:nvSpPr>
                  <p:cNvPr id="41" name="îṥļîḑé-Freeform: Shape 143"/>
                  <p:cNvSpPr>
                    <a:spLocks/>
                  </p:cNvSpPr>
                  <p:nvPr/>
                </p:nvSpPr>
                <p:spPr bwMode="auto">
                  <a:xfrm>
                    <a:off x="239" y="0"/>
                    <a:ext cx="336" cy="29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21599" y="0"/>
                        </a:moveTo>
                        <a:lnTo>
                          <a:pt x="0" y="0"/>
                        </a:lnTo>
                        <a:lnTo>
                          <a:pt x="0" y="21600"/>
                        </a:lnTo>
                        <a:lnTo>
                          <a:pt x="9811" y="21600"/>
                        </a:lnTo>
                        <a:cubicBezTo>
                          <a:pt x="10581" y="19662"/>
                          <a:pt x="12280" y="18310"/>
                          <a:pt x="14253" y="18310"/>
                        </a:cubicBezTo>
                        <a:cubicBezTo>
                          <a:pt x="16225" y="18310"/>
                          <a:pt x="17924" y="19662"/>
                          <a:pt x="18694" y="21600"/>
                        </a:cubicBezTo>
                        <a:lnTo>
                          <a:pt x="21600" y="21600"/>
                        </a:lnTo>
                        <a:lnTo>
                          <a:pt x="21600" y="0"/>
                        </a:lnTo>
                        <a:lnTo>
                          <a:pt x="21599" y="0"/>
                        </a:lnTo>
                        <a:close/>
                        <a:moveTo>
                          <a:pt x="21599" y="0"/>
                        </a:moveTo>
                      </a:path>
                    </a:pathLst>
                  </a:custGeom>
                  <a:solidFill>
                    <a:srgbClr val="FFFFFF"/>
                  </a:solidFill>
                  <a:ln>
                    <a:noFill/>
                  </a:ln>
                  <a:extLst>
                    <a:ext uri="{91240B29-F687-4f45-9708-019B960494DF}">
                      <a14:hiddenLine xmlns="" xmlns:lc="http://schemas.openxmlformats.org/drawingml/2006/lockedCanvas" xmlns:p14="http://schemas.microsoft.com/office/powerpoint/2010/main"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a:p>
                </p:txBody>
              </p:sp>
              <p:sp>
                <p:nvSpPr>
                  <p:cNvPr id="42" name="îṥļîḑé-Freeform: Shape 144"/>
                  <p:cNvSpPr>
                    <a:spLocks/>
                  </p:cNvSpPr>
                  <p:nvPr/>
                </p:nvSpPr>
                <p:spPr bwMode="auto">
                  <a:xfrm>
                    <a:off x="0" y="80"/>
                    <a:ext cx="203" cy="209"/>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1600" h="21600">
                        <a:moveTo>
                          <a:pt x="15116" y="17018"/>
                        </a:moveTo>
                        <a:cubicBezTo>
                          <a:pt x="17780" y="17018"/>
                          <a:pt x="20138" y="18290"/>
                          <a:pt x="21600" y="20237"/>
                        </a:cubicBezTo>
                        <a:lnTo>
                          <a:pt x="21600" y="0"/>
                        </a:lnTo>
                        <a:lnTo>
                          <a:pt x="8120" y="0"/>
                        </a:lnTo>
                        <a:lnTo>
                          <a:pt x="0" y="8727"/>
                        </a:lnTo>
                        <a:lnTo>
                          <a:pt x="0" y="21600"/>
                        </a:lnTo>
                        <a:lnTo>
                          <a:pt x="7810" y="21600"/>
                        </a:lnTo>
                        <a:cubicBezTo>
                          <a:pt x="9078" y="18901"/>
                          <a:pt x="11871" y="17018"/>
                          <a:pt x="15116" y="17018"/>
                        </a:cubicBezTo>
                        <a:close/>
                        <a:moveTo>
                          <a:pt x="4989" y="9545"/>
                        </a:moveTo>
                        <a:lnTo>
                          <a:pt x="9521" y="4309"/>
                        </a:lnTo>
                        <a:lnTo>
                          <a:pt x="16723" y="4309"/>
                        </a:lnTo>
                        <a:lnTo>
                          <a:pt x="16723" y="13692"/>
                        </a:lnTo>
                        <a:lnTo>
                          <a:pt x="4989" y="13692"/>
                        </a:lnTo>
                        <a:lnTo>
                          <a:pt x="4989" y="9545"/>
                        </a:lnTo>
                        <a:close/>
                        <a:moveTo>
                          <a:pt x="4989" y="9545"/>
                        </a:moveTo>
                      </a:path>
                    </a:pathLst>
                  </a:custGeom>
                  <a:solidFill>
                    <a:srgbClr val="FFFFFF"/>
                  </a:solidFill>
                  <a:ln>
                    <a:noFill/>
                  </a:ln>
                  <a:extLst>
                    <a:ext uri="{91240B29-F687-4f45-9708-019B960494DF}">
                      <a14:hiddenLine xmlns="" xmlns:lc="http://schemas.openxmlformats.org/drawingml/2006/lockedCanvas" xmlns:p14="http://schemas.microsoft.com/office/powerpoint/2010/main"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a:p>
                </p:txBody>
              </p:sp>
              <p:sp>
                <p:nvSpPr>
                  <p:cNvPr id="43" name="îṥļîḑé-Freeform: Shape 145"/>
                  <p:cNvSpPr>
                    <a:spLocks/>
                  </p:cNvSpPr>
                  <p:nvPr/>
                </p:nvSpPr>
                <p:spPr bwMode="auto">
                  <a:xfrm>
                    <a:off x="96" y="272"/>
                    <a:ext cx="100" cy="100"/>
                  </a:xfrm>
                  <a:custGeom>
                    <a:avLst/>
                    <a:gdLst>
                      <a:gd name="T0" fmla="*/ 0 w 21598"/>
                      <a:gd name="T1" fmla="*/ 0 h 21598"/>
                      <a:gd name="T2" fmla="*/ 0 w 21598"/>
                      <a:gd name="T3" fmla="*/ 0 h 21598"/>
                      <a:gd name="T4" fmla="*/ 0 w 21598"/>
                      <a:gd name="T5" fmla="*/ 0 h 21598"/>
                      <a:gd name="T6" fmla="*/ 0 w 21598"/>
                      <a:gd name="T7" fmla="*/ 0 h 21598"/>
                      <a:gd name="T8" fmla="*/ 0 w 21598"/>
                      <a:gd name="T9" fmla="*/ 0 h 21598"/>
                      <a:gd name="T10" fmla="*/ 0 w 21598"/>
                      <a:gd name="T11" fmla="*/ 0 h 21598"/>
                      <a:gd name="T12" fmla="*/ 0 w 21598"/>
                      <a:gd name="T13" fmla="*/ 0 h 21598"/>
                      <a:gd name="T14" fmla="*/ 0 w 21598"/>
                      <a:gd name="T15" fmla="*/ 0 h 21598"/>
                      <a:gd name="T16" fmla="*/ 0 w 21598"/>
                      <a:gd name="T17" fmla="*/ 0 h 21598"/>
                      <a:gd name="T18" fmla="*/ 0 w 21598"/>
                      <a:gd name="T19" fmla="*/ 0 h 21598"/>
                      <a:gd name="T20" fmla="*/ 0 w 21598"/>
                      <a:gd name="T21" fmla="*/ 0 h 21598"/>
                      <a:gd name="T22" fmla="*/ 0 w 21598"/>
                      <a:gd name="T23" fmla="*/ 0 h 21598"/>
                      <a:gd name="T24" fmla="*/ 0 w 21598"/>
                      <a:gd name="T25" fmla="*/ 0 h 21598"/>
                      <a:gd name="T26" fmla="*/ 0 w 21598"/>
                      <a:gd name="T27" fmla="*/ 0 h 21598"/>
                      <a:gd name="T28" fmla="*/ 0 w 21598"/>
                      <a:gd name="T29" fmla="*/ 0 h 21598"/>
                      <a:gd name="T30" fmla="*/ 0 w 21598"/>
                      <a:gd name="T31" fmla="*/ 0 h 21598"/>
                      <a:gd name="T32" fmla="*/ 0 w 21598"/>
                      <a:gd name="T33" fmla="*/ 0 h 21598"/>
                      <a:gd name="T34" fmla="*/ 0 w 21598"/>
                      <a:gd name="T35" fmla="*/ 0 h 215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solidFill>
                    <a:srgbClr val="FFFFFF"/>
                  </a:solidFill>
                  <a:ln>
                    <a:noFill/>
                  </a:ln>
                  <a:extLst>
                    <a:ext uri="{91240B29-F687-4f45-9708-019B960494DF}">
                      <a14:hiddenLine xmlns="" xmlns:lc="http://schemas.openxmlformats.org/drawingml/2006/lockedCanvas" xmlns:p14="http://schemas.microsoft.com/office/powerpoint/2010/main"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a:p>
                </p:txBody>
              </p:sp>
              <p:sp>
                <p:nvSpPr>
                  <p:cNvPr id="44" name="îṥļîḑé-Freeform: Shape 146"/>
                  <p:cNvSpPr>
                    <a:spLocks/>
                  </p:cNvSpPr>
                  <p:nvPr/>
                </p:nvSpPr>
                <p:spPr bwMode="auto">
                  <a:xfrm>
                    <a:off x="416" y="272"/>
                    <a:ext cx="100" cy="100"/>
                  </a:xfrm>
                  <a:custGeom>
                    <a:avLst/>
                    <a:gdLst>
                      <a:gd name="T0" fmla="*/ 0 w 21598"/>
                      <a:gd name="T1" fmla="*/ 0 h 21598"/>
                      <a:gd name="T2" fmla="*/ 0 w 21598"/>
                      <a:gd name="T3" fmla="*/ 0 h 21598"/>
                      <a:gd name="T4" fmla="*/ 0 w 21598"/>
                      <a:gd name="T5" fmla="*/ 0 h 21598"/>
                      <a:gd name="T6" fmla="*/ 0 w 21598"/>
                      <a:gd name="T7" fmla="*/ 0 h 21598"/>
                      <a:gd name="T8" fmla="*/ 0 w 21598"/>
                      <a:gd name="T9" fmla="*/ 0 h 21598"/>
                      <a:gd name="T10" fmla="*/ 0 w 21598"/>
                      <a:gd name="T11" fmla="*/ 0 h 21598"/>
                      <a:gd name="T12" fmla="*/ 0 w 21598"/>
                      <a:gd name="T13" fmla="*/ 0 h 21598"/>
                      <a:gd name="T14" fmla="*/ 0 w 21598"/>
                      <a:gd name="T15" fmla="*/ 0 h 21598"/>
                      <a:gd name="T16" fmla="*/ 0 w 21598"/>
                      <a:gd name="T17" fmla="*/ 0 h 21598"/>
                      <a:gd name="T18" fmla="*/ 0 w 21598"/>
                      <a:gd name="T19" fmla="*/ 0 h 21598"/>
                      <a:gd name="T20" fmla="*/ 0 w 21598"/>
                      <a:gd name="T21" fmla="*/ 0 h 21598"/>
                      <a:gd name="T22" fmla="*/ 0 w 21598"/>
                      <a:gd name="T23" fmla="*/ 0 h 21598"/>
                      <a:gd name="T24" fmla="*/ 0 w 21598"/>
                      <a:gd name="T25" fmla="*/ 0 h 21598"/>
                      <a:gd name="T26" fmla="*/ 0 w 21598"/>
                      <a:gd name="T27" fmla="*/ 0 h 21598"/>
                      <a:gd name="T28" fmla="*/ 0 w 21598"/>
                      <a:gd name="T29" fmla="*/ 0 h 21598"/>
                      <a:gd name="T30" fmla="*/ 0 w 21598"/>
                      <a:gd name="T31" fmla="*/ 0 h 21598"/>
                      <a:gd name="T32" fmla="*/ 0 w 21598"/>
                      <a:gd name="T33" fmla="*/ 0 h 21598"/>
                      <a:gd name="T34" fmla="*/ 0 w 21598"/>
                      <a:gd name="T35" fmla="*/ 0 h 215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solidFill>
                    <a:srgbClr val="FFFFFF"/>
                  </a:solidFill>
                  <a:ln>
                    <a:noFill/>
                  </a:ln>
                  <a:extLst>
                    <a:ext uri="{91240B29-F687-4f45-9708-019B960494DF}">
                      <a14:hiddenLine xmlns="" xmlns:lc="http://schemas.openxmlformats.org/drawingml/2006/lockedCanvas" xmlns:p14="http://schemas.microsoft.com/office/powerpoint/2010/main"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a:p>
                </p:txBody>
              </p:sp>
            </p:grpSp>
          </p:grpSp>
        </p:grpSp>
        <p:sp>
          <p:nvSpPr>
            <p:cNvPr id="20" name="îṥļîḑé-TextBox 57"/>
            <p:cNvSpPr txBox="1">
              <a:spLocks/>
            </p:cNvSpPr>
            <p:nvPr/>
          </p:nvSpPr>
          <p:spPr>
            <a:xfrm>
              <a:off x="6575293" y="1866624"/>
              <a:ext cx="2412101" cy="261894"/>
            </a:xfrm>
            <a:prstGeom prst="rect">
              <a:avLst/>
            </a:prstGeom>
            <a:noFill/>
          </p:spPr>
          <p:txBody>
            <a:bodyPr wrap="none" lIns="144000" tIns="0" rIns="0" bIns="0">
              <a:noAutofit/>
            </a:bodyPr>
            <a:lstStyle/>
            <a:p>
              <a:r>
                <a:rPr lang="zh-CN" altLang="en-US" sz="2000" b="1" dirty="0" smtClean="0">
                  <a:solidFill>
                    <a:schemeClr val="bg2">
                      <a:lumMod val="25000"/>
                    </a:schemeClr>
                  </a:solidFill>
                  <a:latin typeface="汉仪润圆-75W" panose="00020600040101010101" pitchFamily="18" charset="-122"/>
                  <a:ea typeface="汉仪润圆-75W" panose="00020600040101010101" pitchFamily="18" charset="-122"/>
                </a:rPr>
                <a:t>自我实现</a:t>
              </a:r>
              <a:endParaRPr lang="zh-CN" altLang="en-US" sz="2000" b="1" dirty="0">
                <a:solidFill>
                  <a:schemeClr val="bg2">
                    <a:lumMod val="25000"/>
                  </a:schemeClr>
                </a:solidFill>
                <a:latin typeface="汉仪润圆-75W" panose="00020600040101010101" pitchFamily="18" charset="-122"/>
                <a:ea typeface="汉仪润圆-75W" panose="00020600040101010101" pitchFamily="18" charset="-122"/>
              </a:endParaRPr>
            </a:p>
          </p:txBody>
        </p:sp>
        <p:sp>
          <p:nvSpPr>
            <p:cNvPr id="18" name="îṥļîḑé-TextBox 80"/>
            <p:cNvSpPr txBox="1">
              <a:spLocks/>
            </p:cNvSpPr>
            <p:nvPr/>
          </p:nvSpPr>
          <p:spPr>
            <a:xfrm>
              <a:off x="7105069" y="2659235"/>
              <a:ext cx="2412101" cy="261894"/>
            </a:xfrm>
            <a:prstGeom prst="rect">
              <a:avLst/>
            </a:prstGeom>
            <a:noFill/>
          </p:spPr>
          <p:txBody>
            <a:bodyPr wrap="none" lIns="144000" tIns="0" rIns="0" bIns="0">
              <a:noAutofit/>
            </a:bodyPr>
            <a:lstStyle/>
            <a:p>
              <a:r>
                <a:rPr lang="zh-CN" altLang="en-US" sz="2000" b="1" dirty="0" smtClean="0">
                  <a:solidFill>
                    <a:schemeClr val="bg2">
                      <a:lumMod val="25000"/>
                    </a:schemeClr>
                  </a:solidFill>
                  <a:latin typeface="汉仪润圆-75W" panose="00020600040101010101" pitchFamily="18" charset="-122"/>
                  <a:ea typeface="汉仪润圆-75W" panose="00020600040101010101" pitchFamily="18" charset="-122"/>
                </a:rPr>
                <a:t>尊重需求</a:t>
              </a:r>
              <a:endParaRPr lang="zh-CN" altLang="en-US" sz="2000" b="1" dirty="0">
                <a:solidFill>
                  <a:schemeClr val="bg2">
                    <a:lumMod val="25000"/>
                  </a:schemeClr>
                </a:solidFill>
                <a:latin typeface="汉仪润圆-75W" panose="00020600040101010101" pitchFamily="18" charset="-122"/>
                <a:ea typeface="汉仪润圆-75W" panose="00020600040101010101" pitchFamily="18" charset="-122"/>
              </a:endParaRPr>
            </a:p>
          </p:txBody>
        </p:sp>
        <p:sp>
          <p:nvSpPr>
            <p:cNvPr id="16" name="îṥļîḑé-TextBox 83"/>
            <p:cNvSpPr txBox="1">
              <a:spLocks/>
            </p:cNvSpPr>
            <p:nvPr/>
          </p:nvSpPr>
          <p:spPr>
            <a:xfrm>
              <a:off x="7781344" y="3514434"/>
              <a:ext cx="2412101" cy="261894"/>
            </a:xfrm>
            <a:prstGeom prst="rect">
              <a:avLst/>
            </a:prstGeom>
            <a:noFill/>
          </p:spPr>
          <p:txBody>
            <a:bodyPr wrap="none" lIns="144000" tIns="0" rIns="0" bIns="0">
              <a:noAutofit/>
            </a:bodyPr>
            <a:lstStyle/>
            <a:p>
              <a:r>
                <a:rPr lang="zh-CN" altLang="en-US" sz="2000" b="1" dirty="0" smtClean="0">
                  <a:solidFill>
                    <a:schemeClr val="bg2">
                      <a:lumMod val="25000"/>
                    </a:schemeClr>
                  </a:solidFill>
                  <a:latin typeface="汉仪润圆-75W" panose="00020600040101010101" pitchFamily="18" charset="-122"/>
                  <a:ea typeface="汉仪润圆-75W" panose="00020600040101010101" pitchFamily="18" charset="-122"/>
                </a:rPr>
                <a:t>社交需求</a:t>
              </a:r>
              <a:endParaRPr lang="zh-CN" altLang="en-US" sz="2000" b="1" dirty="0">
                <a:solidFill>
                  <a:schemeClr val="bg2">
                    <a:lumMod val="25000"/>
                  </a:schemeClr>
                </a:solidFill>
                <a:latin typeface="汉仪润圆-75W" panose="00020600040101010101" pitchFamily="18" charset="-122"/>
                <a:ea typeface="汉仪润圆-75W" panose="00020600040101010101" pitchFamily="18" charset="-122"/>
              </a:endParaRPr>
            </a:p>
          </p:txBody>
        </p:sp>
        <p:sp>
          <p:nvSpPr>
            <p:cNvPr id="14" name="îṥļîḑé-TextBox 86"/>
            <p:cNvSpPr txBox="1">
              <a:spLocks/>
            </p:cNvSpPr>
            <p:nvPr/>
          </p:nvSpPr>
          <p:spPr>
            <a:xfrm>
              <a:off x="8475179" y="4321112"/>
              <a:ext cx="2412101" cy="261894"/>
            </a:xfrm>
            <a:prstGeom prst="rect">
              <a:avLst/>
            </a:prstGeom>
            <a:noFill/>
          </p:spPr>
          <p:txBody>
            <a:bodyPr wrap="none" lIns="144000" tIns="0" rIns="0" bIns="0">
              <a:noAutofit/>
            </a:bodyPr>
            <a:lstStyle/>
            <a:p>
              <a:r>
                <a:rPr lang="zh-CN" altLang="en-US" sz="2000" b="1" dirty="0" smtClean="0">
                  <a:solidFill>
                    <a:schemeClr val="bg2">
                      <a:lumMod val="25000"/>
                    </a:schemeClr>
                  </a:solidFill>
                  <a:latin typeface="汉仪润圆-75W" panose="00020600040101010101" pitchFamily="18" charset="-122"/>
                  <a:ea typeface="汉仪润圆-75W" panose="00020600040101010101" pitchFamily="18" charset="-122"/>
                </a:rPr>
                <a:t>安全需求</a:t>
              </a:r>
              <a:endParaRPr lang="zh-CN" altLang="en-US" sz="2000" b="1" dirty="0">
                <a:solidFill>
                  <a:schemeClr val="bg2">
                    <a:lumMod val="25000"/>
                  </a:schemeClr>
                </a:solidFill>
                <a:latin typeface="汉仪润圆-75W" panose="00020600040101010101" pitchFamily="18" charset="-122"/>
                <a:ea typeface="汉仪润圆-75W" panose="00020600040101010101" pitchFamily="18" charset="-122"/>
              </a:endParaRPr>
            </a:p>
          </p:txBody>
        </p:sp>
        <p:sp>
          <p:nvSpPr>
            <p:cNvPr id="12" name="îṥļîḑé-TextBox 89"/>
            <p:cNvSpPr txBox="1">
              <a:spLocks/>
            </p:cNvSpPr>
            <p:nvPr/>
          </p:nvSpPr>
          <p:spPr>
            <a:xfrm>
              <a:off x="9164363" y="5147149"/>
              <a:ext cx="2412101" cy="261894"/>
            </a:xfrm>
            <a:prstGeom prst="rect">
              <a:avLst/>
            </a:prstGeom>
            <a:noFill/>
          </p:spPr>
          <p:txBody>
            <a:bodyPr wrap="none" lIns="144000" tIns="0" rIns="0" bIns="0">
              <a:noAutofit/>
            </a:bodyPr>
            <a:lstStyle/>
            <a:p>
              <a:r>
                <a:rPr lang="zh-CN" altLang="en-US" sz="2000" b="1" dirty="0" smtClean="0">
                  <a:solidFill>
                    <a:schemeClr val="bg2">
                      <a:lumMod val="25000"/>
                    </a:schemeClr>
                  </a:solidFill>
                  <a:latin typeface="汉仪润圆-75W" panose="00020600040101010101" pitchFamily="18" charset="-122"/>
                  <a:ea typeface="汉仪润圆-75W" panose="00020600040101010101" pitchFamily="18" charset="-122"/>
                </a:rPr>
                <a:t>生理需求</a:t>
              </a:r>
              <a:endParaRPr lang="zh-CN" altLang="en-US" sz="2000" b="1" dirty="0">
                <a:solidFill>
                  <a:schemeClr val="bg2">
                    <a:lumMod val="25000"/>
                  </a:schemeClr>
                </a:solidFill>
                <a:latin typeface="汉仪润圆-75W" panose="00020600040101010101" pitchFamily="18" charset="-122"/>
                <a:ea typeface="汉仪润圆-75W" panose="00020600040101010101" pitchFamily="18" charset="-122"/>
              </a:endParaRPr>
            </a:p>
          </p:txBody>
        </p:sp>
      </p:grpSp>
      <p:sp>
        <p:nvSpPr>
          <p:cNvPr id="68" name="五边形 67"/>
          <p:cNvSpPr/>
          <p:nvPr/>
        </p:nvSpPr>
        <p:spPr>
          <a:xfrm>
            <a:off x="-205402" y="298624"/>
            <a:ext cx="3090270" cy="748145"/>
          </a:xfrm>
          <a:prstGeom prst="homePlate">
            <a:avLst/>
          </a:prstGeom>
          <a:solidFill>
            <a:schemeClr val="accent1">
              <a:lumMod val="60000"/>
              <a:lumOff val="40000"/>
            </a:schemeClr>
          </a:solidFill>
          <a:ln>
            <a:noFill/>
          </a:ln>
          <a:effectLst>
            <a:outerShdw blurRad="50800" dist="88900" dir="2700000" algn="tl" rotWithShape="0">
              <a:schemeClr val="accent1">
                <a:lumMod val="20000"/>
                <a:lumOff val="8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smtClean="0">
                <a:solidFill>
                  <a:schemeClr val="bg1"/>
                </a:solidFill>
                <a:latin typeface="汉仪润圆-75W" panose="00020600040101010101" pitchFamily="18" charset="-122"/>
                <a:ea typeface="汉仪润圆-75W" panose="00020600040101010101" pitchFamily="18" charset="-122"/>
              </a:rPr>
              <a:t>志愿精神</a:t>
            </a:r>
            <a:r>
              <a:rPr lang="en-US" altLang="zh-CN" sz="2400" b="1" smtClean="0">
                <a:solidFill>
                  <a:schemeClr val="bg1"/>
                </a:solidFill>
                <a:latin typeface="汉仪润圆-75W" panose="00020600040101010101" pitchFamily="18" charset="-122"/>
                <a:ea typeface="汉仪润圆-75W" panose="00020600040101010101" pitchFamily="18" charset="-122"/>
              </a:rPr>
              <a:t>-</a:t>
            </a:r>
            <a:r>
              <a:rPr lang="zh-CN" altLang="en-US" sz="2400" b="1" smtClean="0">
                <a:solidFill>
                  <a:schemeClr val="bg1"/>
                </a:solidFill>
                <a:latin typeface="汉仪润圆-75W" panose="00020600040101010101" pitchFamily="18" charset="-122"/>
                <a:ea typeface="汉仪润圆-75W" panose="00020600040101010101" pitchFamily="18" charset="-122"/>
              </a:rPr>
              <a:t>来源</a:t>
            </a:r>
            <a:endParaRPr lang="zh-CN" altLang="en-US" sz="2400" b="1" dirty="0">
              <a:solidFill>
                <a:schemeClr val="bg1"/>
              </a:solidFill>
              <a:latin typeface="汉仪润圆-75W" panose="00020600040101010101" pitchFamily="18" charset="-122"/>
              <a:ea typeface="汉仪润圆-75W" panose="00020600040101010101" pitchFamily="18" charset="-122"/>
            </a:endParaRPr>
          </a:p>
        </p:txBody>
      </p:sp>
      <p:sp>
        <p:nvSpPr>
          <p:cNvPr id="69" name="矩形 68"/>
          <p:cNvSpPr/>
          <p:nvPr/>
        </p:nvSpPr>
        <p:spPr>
          <a:xfrm>
            <a:off x="1228281" y="2080307"/>
            <a:ext cx="2954655" cy="1200329"/>
          </a:xfrm>
          <a:prstGeom prst="rect">
            <a:avLst/>
          </a:prstGeom>
        </p:spPr>
        <p:txBody>
          <a:bodyPr wrap="none">
            <a:spAutoFit/>
          </a:bodyPr>
          <a:lstStyle/>
          <a:p>
            <a:pPr algn="r"/>
            <a:r>
              <a:rPr lang="zh-CN" altLang="en-US" sz="3600" b="1" dirty="0" smtClean="0">
                <a:solidFill>
                  <a:schemeClr val="bg2">
                    <a:lumMod val="25000"/>
                  </a:schemeClr>
                </a:solidFill>
                <a:latin typeface="汉仪润圆-75W" panose="00020600040101010101" pitchFamily="18" charset="-122"/>
                <a:ea typeface="汉仪润圆-75W" panose="00020600040101010101" pitchFamily="18" charset="-122"/>
              </a:rPr>
              <a:t>马斯洛</a:t>
            </a:r>
            <a:endParaRPr lang="en-US" altLang="zh-CN" sz="3600" b="1" dirty="0" smtClean="0">
              <a:solidFill>
                <a:schemeClr val="bg2">
                  <a:lumMod val="25000"/>
                </a:schemeClr>
              </a:solidFill>
              <a:latin typeface="汉仪润圆-75W" panose="00020600040101010101" pitchFamily="18" charset="-122"/>
              <a:ea typeface="汉仪润圆-75W" panose="00020600040101010101" pitchFamily="18" charset="-122"/>
            </a:endParaRPr>
          </a:p>
          <a:p>
            <a:pPr algn="ctr"/>
            <a:r>
              <a:rPr lang="zh-CN" altLang="en-US" sz="3600" b="1" dirty="0" smtClean="0">
                <a:solidFill>
                  <a:schemeClr val="bg2">
                    <a:lumMod val="25000"/>
                  </a:schemeClr>
                </a:solidFill>
                <a:latin typeface="汉仪润圆-75W" panose="00020600040101010101" pitchFamily="18" charset="-122"/>
                <a:ea typeface="汉仪润圆-75W" panose="00020600040101010101" pitchFamily="18" charset="-122"/>
              </a:rPr>
              <a:t>需求</a:t>
            </a:r>
            <a:r>
              <a:rPr lang="zh-CN" altLang="en-US" sz="3600" b="1" dirty="0">
                <a:solidFill>
                  <a:schemeClr val="bg2">
                    <a:lumMod val="25000"/>
                  </a:schemeClr>
                </a:solidFill>
                <a:latin typeface="汉仪润圆-75W" panose="00020600040101010101" pitchFamily="18" charset="-122"/>
                <a:ea typeface="汉仪润圆-75W" panose="00020600040101010101" pitchFamily="18" charset="-122"/>
              </a:rPr>
              <a:t>层次理论</a:t>
            </a:r>
          </a:p>
        </p:txBody>
      </p:sp>
      <p:cxnSp>
        <p:nvCxnSpPr>
          <p:cNvPr id="70" name="i$liḋe-Straight Connector 11"/>
          <p:cNvCxnSpPr/>
          <p:nvPr/>
        </p:nvCxnSpPr>
        <p:spPr>
          <a:xfrm>
            <a:off x="4308680" y="1791818"/>
            <a:ext cx="0" cy="3520393"/>
          </a:xfrm>
          <a:prstGeom prst="line">
            <a:avLst/>
          </a:prstGeom>
          <a:ln w="381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347555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9"/>
                                        </p:tgtEl>
                                        <p:attrNameLst>
                                          <p:attrName>style.visibility</p:attrName>
                                        </p:attrNameLst>
                                      </p:cBhvr>
                                      <p:to>
                                        <p:strVal val="visible"/>
                                      </p:to>
                                    </p:set>
                                    <p:anim calcmode="lin" valueType="num">
                                      <p:cBhvr>
                                        <p:cTn id="7" dur="500" fill="hold"/>
                                        <p:tgtEl>
                                          <p:spTgt spid="69"/>
                                        </p:tgtEl>
                                        <p:attrNameLst>
                                          <p:attrName>ppt_w</p:attrName>
                                        </p:attrNameLst>
                                      </p:cBhvr>
                                      <p:tavLst>
                                        <p:tav tm="0">
                                          <p:val>
                                            <p:fltVal val="0"/>
                                          </p:val>
                                        </p:tav>
                                        <p:tav tm="100000">
                                          <p:val>
                                            <p:strVal val="#ppt_w"/>
                                          </p:val>
                                        </p:tav>
                                      </p:tavLst>
                                    </p:anim>
                                    <p:anim calcmode="lin" valueType="num">
                                      <p:cBhvr>
                                        <p:cTn id="8" dur="500" fill="hold"/>
                                        <p:tgtEl>
                                          <p:spTgt spid="69"/>
                                        </p:tgtEl>
                                        <p:attrNameLst>
                                          <p:attrName>ppt_h</p:attrName>
                                        </p:attrNameLst>
                                      </p:cBhvr>
                                      <p:tavLst>
                                        <p:tav tm="0">
                                          <p:val>
                                            <p:fltVal val="0"/>
                                          </p:val>
                                        </p:tav>
                                        <p:tav tm="100000">
                                          <p:val>
                                            <p:strVal val="#ppt_h"/>
                                          </p:val>
                                        </p:tav>
                                      </p:tavLst>
                                    </p:anim>
                                    <p:animEffect transition="in" filter="fade">
                                      <p:cBhvr>
                                        <p:cTn id="9" dur="500"/>
                                        <p:tgtEl>
                                          <p:spTgt spid="69"/>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70"/>
                                        </p:tgtEl>
                                        <p:attrNameLst>
                                          <p:attrName>style.visibility</p:attrName>
                                        </p:attrNameLst>
                                      </p:cBhvr>
                                      <p:to>
                                        <p:strVal val="visible"/>
                                      </p:to>
                                    </p:set>
                                    <p:anim calcmode="lin" valueType="num">
                                      <p:cBhvr>
                                        <p:cTn id="14" dur="500" fill="hold"/>
                                        <p:tgtEl>
                                          <p:spTgt spid="70"/>
                                        </p:tgtEl>
                                        <p:attrNameLst>
                                          <p:attrName>ppt_w</p:attrName>
                                        </p:attrNameLst>
                                      </p:cBhvr>
                                      <p:tavLst>
                                        <p:tav tm="0">
                                          <p:val>
                                            <p:fltVal val="0"/>
                                          </p:val>
                                        </p:tav>
                                        <p:tav tm="100000">
                                          <p:val>
                                            <p:strVal val="#ppt_w"/>
                                          </p:val>
                                        </p:tav>
                                      </p:tavLst>
                                    </p:anim>
                                    <p:anim calcmode="lin" valueType="num">
                                      <p:cBhvr>
                                        <p:cTn id="15" dur="500" fill="hold"/>
                                        <p:tgtEl>
                                          <p:spTgt spid="70"/>
                                        </p:tgtEl>
                                        <p:attrNameLst>
                                          <p:attrName>ppt_h</p:attrName>
                                        </p:attrNameLst>
                                      </p:cBhvr>
                                      <p:tavLst>
                                        <p:tav tm="0">
                                          <p:val>
                                            <p:fltVal val="0"/>
                                          </p:val>
                                        </p:tav>
                                        <p:tav tm="100000">
                                          <p:val>
                                            <p:strVal val="#ppt_h"/>
                                          </p:val>
                                        </p:tav>
                                      </p:tavLst>
                                    </p:anim>
                                    <p:animEffect transition="in" filter="fade">
                                      <p:cBhvr>
                                        <p:cTn id="16" dur="500"/>
                                        <p:tgtEl>
                                          <p:spTgt spid="70"/>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1000"/>
                                        <p:tgtEl>
                                          <p:spTgt spid="3"/>
                                        </p:tgtEl>
                                      </p:cBhvr>
                                    </p:animEffect>
                                    <p:anim calcmode="lin" valueType="num">
                                      <p:cBhvr>
                                        <p:cTn id="22" dur="1000" fill="hold"/>
                                        <p:tgtEl>
                                          <p:spTgt spid="3"/>
                                        </p:tgtEl>
                                        <p:attrNameLst>
                                          <p:attrName>ppt_x</p:attrName>
                                        </p:attrNameLst>
                                      </p:cBhvr>
                                      <p:tavLst>
                                        <p:tav tm="0">
                                          <p:val>
                                            <p:strVal val="#ppt_x"/>
                                          </p:val>
                                        </p:tav>
                                        <p:tav tm="100000">
                                          <p:val>
                                            <p:strVal val="#ppt_x"/>
                                          </p:val>
                                        </p:tav>
                                      </p:tavLst>
                                    </p:anim>
                                    <p:anim calcmode="lin" valueType="num">
                                      <p:cBhvr>
                                        <p:cTn id="2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4">
            <a:extLst>
              <a:ext uri="{28A0092B-C50C-407E-A947-70E740481C1C}">
                <a14:useLocalDpi xmlns:a14="http://schemas.microsoft.com/office/drawing/2010/main" val="0"/>
              </a:ext>
            </a:extLst>
          </a:blip>
          <a:srcRect l="958" t="694" b="1"/>
          <a:stretch/>
        </p:blipFill>
        <p:spPr>
          <a:xfrm>
            <a:off x="-19251" y="-19251"/>
            <a:ext cx="12211251" cy="6886624"/>
          </a:xfrm>
          <a:prstGeom prst="rect">
            <a:avLst/>
          </a:prstGeom>
        </p:spPr>
      </p:pic>
      <p:cxnSp>
        <p:nvCxnSpPr>
          <p:cNvPr id="24" name="i$liḋe-Straight Connector 11"/>
          <p:cNvCxnSpPr/>
          <p:nvPr/>
        </p:nvCxnSpPr>
        <p:spPr>
          <a:xfrm>
            <a:off x="4217514" y="1816247"/>
            <a:ext cx="0" cy="2961023"/>
          </a:xfrm>
          <a:prstGeom prst="line">
            <a:avLst/>
          </a:prstGeom>
          <a:ln w="381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6" name="i$liḋe-TextBox 14"/>
          <p:cNvSpPr txBox="1"/>
          <p:nvPr/>
        </p:nvSpPr>
        <p:spPr>
          <a:xfrm>
            <a:off x="1449877" y="1727347"/>
            <a:ext cx="2697787" cy="144655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4400" b="1" dirty="0">
                <a:solidFill>
                  <a:schemeClr val="bg2">
                    <a:lumMod val="25000"/>
                  </a:schemeClr>
                </a:solidFill>
                <a:latin typeface="汉仪润圆-75W" panose="00020600040101010101" pitchFamily="18" charset="-122"/>
                <a:ea typeface="汉仪润圆-75W" panose="00020600040101010101" pitchFamily="18" charset="-122"/>
              </a:rPr>
              <a:t>志愿</a:t>
            </a:r>
            <a:r>
              <a:rPr lang="zh-CN" altLang="en-US" sz="4400" b="1" dirty="0" smtClean="0">
                <a:solidFill>
                  <a:schemeClr val="bg2">
                    <a:lumMod val="25000"/>
                  </a:schemeClr>
                </a:solidFill>
                <a:latin typeface="汉仪润圆-75W" panose="00020600040101010101" pitchFamily="18" charset="-122"/>
                <a:ea typeface="汉仪润圆-75W" panose="00020600040101010101" pitchFamily="18" charset="-122"/>
              </a:rPr>
              <a:t>精神</a:t>
            </a:r>
            <a:endParaRPr lang="en-US" altLang="zh-CN" sz="4400" b="1" dirty="0" smtClean="0">
              <a:solidFill>
                <a:schemeClr val="bg2">
                  <a:lumMod val="25000"/>
                </a:schemeClr>
              </a:solidFill>
              <a:latin typeface="汉仪润圆-75W" panose="00020600040101010101" pitchFamily="18" charset="-122"/>
              <a:ea typeface="汉仪润圆-75W" panose="00020600040101010101" pitchFamily="18" charset="-122"/>
            </a:endParaRPr>
          </a:p>
          <a:p>
            <a:pPr algn="r"/>
            <a:r>
              <a:rPr lang="zh-CN" altLang="en-US" sz="4400" b="1" dirty="0" smtClean="0">
                <a:solidFill>
                  <a:schemeClr val="bg2">
                    <a:lumMod val="25000"/>
                  </a:schemeClr>
                </a:solidFill>
                <a:latin typeface="汉仪润圆-75W" panose="00020600040101010101" pitchFamily="18" charset="-122"/>
                <a:ea typeface="汉仪润圆-75W" panose="00020600040101010101" pitchFamily="18" charset="-122"/>
              </a:rPr>
              <a:t>的来源</a:t>
            </a:r>
            <a:endParaRPr lang="zh-CN" altLang="en-US" sz="4400" b="1" dirty="0">
              <a:solidFill>
                <a:schemeClr val="bg2">
                  <a:lumMod val="25000"/>
                </a:schemeClr>
              </a:solidFill>
              <a:latin typeface="汉仪润圆-75W" panose="00020600040101010101" pitchFamily="18" charset="-122"/>
              <a:ea typeface="汉仪润圆-75W" panose="00020600040101010101" pitchFamily="18" charset="-122"/>
            </a:endParaRPr>
          </a:p>
        </p:txBody>
      </p:sp>
      <p:sp>
        <p:nvSpPr>
          <p:cNvPr id="68" name="五边形 67"/>
          <p:cNvSpPr/>
          <p:nvPr/>
        </p:nvSpPr>
        <p:spPr>
          <a:xfrm>
            <a:off x="-205402" y="298624"/>
            <a:ext cx="3456602" cy="748145"/>
          </a:xfrm>
          <a:prstGeom prst="homePlate">
            <a:avLst/>
          </a:prstGeom>
          <a:solidFill>
            <a:schemeClr val="accent1">
              <a:lumMod val="60000"/>
              <a:lumOff val="40000"/>
            </a:schemeClr>
          </a:solidFill>
          <a:ln>
            <a:noFill/>
          </a:ln>
          <a:effectLst>
            <a:outerShdw blurRad="50800" dist="88900" dir="2700000" algn="tl" rotWithShape="0">
              <a:schemeClr val="accent1">
                <a:lumMod val="20000"/>
                <a:lumOff val="8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bg1"/>
                </a:solidFill>
                <a:latin typeface="汉仪润圆-75W" panose="00020600040101010101" pitchFamily="18" charset="-122"/>
                <a:ea typeface="汉仪润圆-75W" panose="00020600040101010101" pitchFamily="18" charset="-122"/>
              </a:rPr>
              <a:t>志愿精神的来源</a:t>
            </a:r>
          </a:p>
        </p:txBody>
      </p:sp>
      <p:sp>
        <p:nvSpPr>
          <p:cNvPr id="3" name="矩形 2"/>
          <p:cNvSpPr/>
          <p:nvPr/>
        </p:nvSpPr>
        <p:spPr>
          <a:xfrm>
            <a:off x="4287365" y="1711708"/>
            <a:ext cx="7332022" cy="3170099"/>
          </a:xfrm>
          <a:prstGeom prst="rect">
            <a:avLst/>
          </a:prstGeom>
        </p:spPr>
        <p:txBody>
          <a:bodyPr wrap="square">
            <a:spAutoFit/>
          </a:bodyPr>
          <a:lstStyle/>
          <a:p>
            <a:r>
              <a:rPr lang="zh-CN" altLang="en-US" sz="2000" dirty="0">
                <a:solidFill>
                  <a:schemeClr val="bg2">
                    <a:lumMod val="25000"/>
                  </a:schemeClr>
                </a:solidFill>
                <a:latin typeface="汉仪古趣W" panose="00020600040101010101" pitchFamily="18" charset="-122"/>
                <a:ea typeface="汉仪古趣W" panose="00020600040101010101" pitchFamily="18" charset="-122"/>
              </a:rPr>
              <a:t>促成志愿精神的主要因素如下：</a:t>
            </a:r>
          </a:p>
          <a:p>
            <a:r>
              <a:rPr lang="zh-CN" altLang="en-US" sz="2000" dirty="0">
                <a:solidFill>
                  <a:schemeClr val="bg2">
                    <a:lumMod val="25000"/>
                  </a:schemeClr>
                </a:solidFill>
                <a:latin typeface="汉仪古趣W" panose="00020600040101010101" pitchFamily="18" charset="-122"/>
                <a:ea typeface="汉仪古趣W" panose="00020600040101010101" pitchFamily="18" charset="-122"/>
              </a:rPr>
              <a:t>作为对有效的志愿者招募工作的回应；</a:t>
            </a:r>
          </a:p>
          <a:p>
            <a:r>
              <a:rPr lang="zh-CN" altLang="en-US" sz="2000" dirty="0">
                <a:solidFill>
                  <a:schemeClr val="bg2">
                    <a:lumMod val="25000"/>
                  </a:schemeClr>
                </a:solidFill>
                <a:latin typeface="汉仪古趣W" panose="00020600040101010101" pitchFamily="18" charset="-122"/>
                <a:ea typeface="汉仪古趣W" panose="00020600040101010101" pitchFamily="18" charset="-122"/>
              </a:rPr>
              <a:t>希望给这个能够允许人们满足自身需求的组织以某种回报；</a:t>
            </a:r>
          </a:p>
          <a:p>
            <a:r>
              <a:rPr lang="zh-CN" altLang="en-US" sz="2000" dirty="0">
                <a:solidFill>
                  <a:schemeClr val="bg2">
                    <a:lumMod val="25000"/>
                  </a:schemeClr>
                </a:solidFill>
                <a:latin typeface="汉仪古趣W" panose="00020600040101010101" pitchFamily="18" charset="-122"/>
                <a:ea typeface="汉仪古趣W" panose="00020600040101010101" pitchFamily="18" charset="-122"/>
              </a:rPr>
              <a:t>出于社会或者政治目标的使命感；</a:t>
            </a:r>
          </a:p>
          <a:p>
            <a:r>
              <a:rPr lang="zh-CN" altLang="en-US" sz="2000" dirty="0">
                <a:solidFill>
                  <a:schemeClr val="bg2">
                    <a:lumMod val="25000"/>
                  </a:schemeClr>
                </a:solidFill>
                <a:latin typeface="汉仪古趣W" panose="00020600040101010101" pitchFamily="18" charset="-122"/>
                <a:ea typeface="汉仪古趣W" panose="00020600040101010101" pitchFamily="18" charset="-122"/>
              </a:rPr>
              <a:t>有强烈的服务意识；</a:t>
            </a:r>
          </a:p>
          <a:p>
            <a:r>
              <a:rPr lang="zh-CN" altLang="en-US" sz="2000" dirty="0">
                <a:solidFill>
                  <a:schemeClr val="bg2">
                    <a:lumMod val="25000"/>
                  </a:schemeClr>
                </a:solidFill>
                <a:latin typeface="汉仪古趣W" panose="00020600040101010101" pitchFamily="18" charset="-122"/>
                <a:ea typeface="汉仪古趣W" panose="00020600040101010101" pitchFamily="18" charset="-122"/>
              </a:rPr>
              <a:t>对自身和志愿精神抱有积极态度；</a:t>
            </a:r>
          </a:p>
          <a:p>
            <a:r>
              <a:rPr lang="zh-CN" altLang="en-US" sz="2000" dirty="0">
                <a:solidFill>
                  <a:schemeClr val="bg2">
                    <a:lumMod val="25000"/>
                  </a:schemeClr>
                </a:solidFill>
                <a:latin typeface="汉仪古趣W" panose="00020600040101010101" pitchFamily="18" charset="-122"/>
                <a:ea typeface="汉仪古趣W" panose="00020600040101010101" pitchFamily="18" charset="-122"/>
              </a:rPr>
              <a:t>希望获得成功和变得对社会有用；</a:t>
            </a:r>
          </a:p>
          <a:p>
            <a:r>
              <a:rPr lang="zh-CN" altLang="en-US" sz="2000" dirty="0">
                <a:solidFill>
                  <a:schemeClr val="bg2">
                    <a:lumMod val="25000"/>
                  </a:schemeClr>
                </a:solidFill>
                <a:latin typeface="汉仪古趣W" panose="00020600040101010101" pitchFamily="18" charset="-122"/>
                <a:ea typeface="汉仪古趣W" panose="00020600040101010101" pitchFamily="18" charset="-122"/>
              </a:rPr>
              <a:t>希望变得杰出</a:t>
            </a:r>
            <a:r>
              <a:rPr lang="en-US" altLang="zh-CN" sz="2000" dirty="0">
                <a:solidFill>
                  <a:schemeClr val="bg2">
                    <a:lumMod val="25000"/>
                  </a:schemeClr>
                </a:solidFill>
                <a:latin typeface="汉仪古趣W" panose="00020600040101010101" pitchFamily="18" charset="-122"/>
                <a:ea typeface="汉仪古趣W" panose="00020600040101010101" pitchFamily="18" charset="-122"/>
              </a:rPr>
              <a:t>——</a:t>
            </a:r>
            <a:r>
              <a:rPr lang="zh-CN" altLang="en-US" sz="2000" dirty="0">
                <a:solidFill>
                  <a:schemeClr val="bg2">
                    <a:lumMod val="25000"/>
                  </a:schemeClr>
                </a:solidFill>
                <a:latin typeface="汉仪古趣W" panose="00020600040101010101" pitchFamily="18" charset="-122"/>
                <a:ea typeface="汉仪古趣W" panose="00020600040101010101" pitchFamily="18" charset="-122"/>
              </a:rPr>
              <a:t>成为一位能够改变局面的领导。</a:t>
            </a:r>
          </a:p>
          <a:p>
            <a:endParaRPr lang="zh-CN" altLang="en-US" sz="2000" dirty="0">
              <a:solidFill>
                <a:schemeClr val="bg2">
                  <a:lumMod val="25000"/>
                </a:schemeClr>
              </a:solidFill>
              <a:latin typeface="汉仪古趣W" panose="00020600040101010101" pitchFamily="18" charset="-122"/>
              <a:ea typeface="汉仪古趣W" panose="00020600040101010101" pitchFamily="18" charset="-122"/>
            </a:endParaRPr>
          </a:p>
          <a:p>
            <a:r>
              <a:rPr lang="zh-CN" altLang="en-US" sz="2000" dirty="0">
                <a:solidFill>
                  <a:schemeClr val="bg2">
                    <a:lumMod val="25000"/>
                  </a:schemeClr>
                </a:solidFill>
                <a:latin typeface="汉仪古趣W" panose="00020600040101010101" pitchFamily="18" charset="-122"/>
                <a:ea typeface="汉仪古趣W" panose="00020600040101010101" pitchFamily="18" charset="-122"/>
              </a:rPr>
              <a:t>    </a:t>
            </a:r>
            <a:r>
              <a:rPr lang="en-US" altLang="zh-CN" sz="2000" dirty="0">
                <a:solidFill>
                  <a:schemeClr val="bg2">
                    <a:lumMod val="25000"/>
                  </a:schemeClr>
                </a:solidFill>
                <a:latin typeface="汉仪古趣W" panose="00020600040101010101" pitchFamily="18" charset="-122"/>
                <a:ea typeface="汉仪古趣W" panose="00020600040101010101" pitchFamily="18" charset="-122"/>
              </a:rPr>
              <a:t>——</a:t>
            </a:r>
            <a:r>
              <a:rPr lang="zh-CN" altLang="en-US" sz="2000" dirty="0">
                <a:solidFill>
                  <a:schemeClr val="bg2">
                    <a:lumMod val="25000"/>
                  </a:schemeClr>
                </a:solidFill>
                <a:latin typeface="汉仪古趣W" panose="00020600040101010101" pitchFamily="18" charset="-122"/>
                <a:ea typeface="汉仪古趣W" panose="00020600040101010101" pitchFamily="18" charset="-122"/>
              </a:rPr>
              <a:t>摘戈伦比威斯基：</a:t>
            </a:r>
            <a:r>
              <a:rPr lang="en-US" altLang="zh-CN" sz="2000" dirty="0">
                <a:solidFill>
                  <a:schemeClr val="bg2">
                    <a:lumMod val="25000"/>
                  </a:schemeClr>
                </a:solidFill>
                <a:latin typeface="汉仪古趣W" panose="00020600040101010101" pitchFamily="18" charset="-122"/>
                <a:ea typeface="汉仪古趣W" panose="00020600040101010101" pitchFamily="18" charset="-122"/>
              </a:rPr>
              <a:t>《</a:t>
            </a:r>
            <a:r>
              <a:rPr lang="zh-CN" altLang="en-US" sz="2000" dirty="0">
                <a:solidFill>
                  <a:schemeClr val="bg2">
                    <a:lumMod val="25000"/>
                  </a:schemeClr>
                </a:solidFill>
                <a:latin typeface="汉仪古趣W" panose="00020600040101010101" pitchFamily="18" charset="-122"/>
                <a:ea typeface="汉仪古趣W" panose="00020600040101010101" pitchFamily="18" charset="-122"/>
              </a:rPr>
              <a:t>非营利组织管理案例与应用</a:t>
            </a:r>
            <a:r>
              <a:rPr lang="en-US" altLang="zh-CN" sz="2000" dirty="0">
                <a:solidFill>
                  <a:schemeClr val="bg2">
                    <a:lumMod val="25000"/>
                  </a:schemeClr>
                </a:solidFill>
                <a:latin typeface="汉仪古趣W" panose="00020600040101010101" pitchFamily="18" charset="-122"/>
                <a:ea typeface="汉仪古趣W" panose="00020600040101010101" pitchFamily="18" charset="-122"/>
              </a:rPr>
              <a:t>》P59</a:t>
            </a:r>
          </a:p>
        </p:txBody>
      </p:sp>
    </p:spTree>
    <p:custDataLst>
      <p:tags r:id="rId1"/>
    </p:custDataLst>
    <p:extLst>
      <p:ext uri="{BB962C8B-B14F-4D97-AF65-F5344CB8AC3E}">
        <p14:creationId xmlns:p14="http://schemas.microsoft.com/office/powerpoint/2010/main" val="2285450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down)">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wheel(1)">
                                      <p:cBhvr>
                                        <p:cTn id="12" dur="20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4">
            <a:extLst>
              <a:ext uri="{28A0092B-C50C-407E-A947-70E740481C1C}">
                <a14:useLocalDpi xmlns:a14="http://schemas.microsoft.com/office/drawing/2010/main" val="0"/>
              </a:ext>
            </a:extLst>
          </a:blip>
          <a:srcRect l="958" t="694" b="1"/>
          <a:stretch/>
        </p:blipFill>
        <p:spPr>
          <a:xfrm>
            <a:off x="-19251" y="-19251"/>
            <a:ext cx="12211251" cy="6886624"/>
          </a:xfrm>
          <a:prstGeom prst="rect">
            <a:avLst/>
          </a:prstGeom>
        </p:spPr>
      </p:pic>
      <p:cxnSp>
        <p:nvCxnSpPr>
          <p:cNvPr id="24" name="i$liḋe-Straight Connector 11"/>
          <p:cNvCxnSpPr/>
          <p:nvPr/>
        </p:nvCxnSpPr>
        <p:spPr>
          <a:xfrm>
            <a:off x="4145603" y="1530497"/>
            <a:ext cx="0" cy="3847953"/>
          </a:xfrm>
          <a:prstGeom prst="line">
            <a:avLst/>
          </a:prstGeom>
          <a:ln w="381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6" name="i$liḋe-TextBox 14"/>
          <p:cNvSpPr txBox="1"/>
          <p:nvPr/>
        </p:nvSpPr>
        <p:spPr>
          <a:xfrm>
            <a:off x="1449877" y="1625747"/>
            <a:ext cx="2697787" cy="144655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4400" b="1" dirty="0">
                <a:solidFill>
                  <a:schemeClr val="bg2">
                    <a:lumMod val="25000"/>
                  </a:schemeClr>
                </a:solidFill>
                <a:latin typeface="汉仪润圆-75W" panose="00020600040101010101" pitchFamily="18" charset="-122"/>
                <a:ea typeface="汉仪润圆-75W" panose="00020600040101010101" pitchFamily="18" charset="-122"/>
              </a:rPr>
              <a:t>志愿</a:t>
            </a:r>
            <a:r>
              <a:rPr lang="zh-CN" altLang="en-US" sz="4400" b="1" dirty="0" smtClean="0">
                <a:solidFill>
                  <a:schemeClr val="bg2">
                    <a:lumMod val="25000"/>
                  </a:schemeClr>
                </a:solidFill>
                <a:latin typeface="汉仪润圆-75W" panose="00020600040101010101" pitchFamily="18" charset="-122"/>
                <a:ea typeface="汉仪润圆-75W" panose="00020600040101010101" pitchFamily="18" charset="-122"/>
              </a:rPr>
              <a:t>精神</a:t>
            </a:r>
            <a:endParaRPr lang="en-US" altLang="zh-CN" sz="4400" b="1" dirty="0" smtClean="0">
              <a:solidFill>
                <a:schemeClr val="bg2">
                  <a:lumMod val="25000"/>
                </a:schemeClr>
              </a:solidFill>
              <a:latin typeface="汉仪润圆-75W" panose="00020600040101010101" pitchFamily="18" charset="-122"/>
              <a:ea typeface="汉仪润圆-75W" panose="00020600040101010101" pitchFamily="18" charset="-122"/>
            </a:endParaRPr>
          </a:p>
          <a:p>
            <a:pPr algn="r"/>
            <a:r>
              <a:rPr lang="zh-CN" altLang="en-US" sz="4400" b="1" dirty="0" smtClean="0">
                <a:solidFill>
                  <a:schemeClr val="bg2">
                    <a:lumMod val="25000"/>
                  </a:schemeClr>
                </a:solidFill>
                <a:latin typeface="汉仪润圆-75W" panose="00020600040101010101" pitchFamily="18" charset="-122"/>
                <a:ea typeface="汉仪润圆-75W" panose="00020600040101010101" pitchFamily="18" charset="-122"/>
              </a:rPr>
              <a:t>的本质</a:t>
            </a:r>
            <a:endParaRPr lang="zh-CN" altLang="en-US" sz="4400" b="1" dirty="0">
              <a:solidFill>
                <a:schemeClr val="bg2">
                  <a:lumMod val="25000"/>
                </a:schemeClr>
              </a:solidFill>
              <a:latin typeface="汉仪润圆-75W" panose="00020600040101010101" pitchFamily="18" charset="-122"/>
              <a:ea typeface="汉仪润圆-75W" panose="00020600040101010101" pitchFamily="18" charset="-122"/>
            </a:endParaRPr>
          </a:p>
        </p:txBody>
      </p:sp>
      <p:sp>
        <p:nvSpPr>
          <p:cNvPr id="68" name="五边形 67"/>
          <p:cNvSpPr/>
          <p:nvPr/>
        </p:nvSpPr>
        <p:spPr>
          <a:xfrm>
            <a:off x="-205402" y="298624"/>
            <a:ext cx="3456602" cy="748145"/>
          </a:xfrm>
          <a:prstGeom prst="homePlate">
            <a:avLst/>
          </a:prstGeom>
          <a:solidFill>
            <a:schemeClr val="accent1">
              <a:lumMod val="60000"/>
              <a:lumOff val="40000"/>
            </a:schemeClr>
          </a:solidFill>
          <a:ln>
            <a:noFill/>
          </a:ln>
          <a:effectLst>
            <a:outerShdw blurRad="50800" dist="88900" dir="2700000" algn="tl" rotWithShape="0">
              <a:schemeClr val="accent1">
                <a:lumMod val="20000"/>
                <a:lumOff val="8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bg1"/>
                </a:solidFill>
                <a:latin typeface="汉仪润圆-75W" panose="00020600040101010101" pitchFamily="18" charset="-122"/>
                <a:ea typeface="汉仪润圆-75W" panose="00020600040101010101" pitchFamily="18" charset="-122"/>
              </a:rPr>
              <a:t>志愿精神</a:t>
            </a:r>
            <a:r>
              <a:rPr lang="zh-CN" altLang="en-US" sz="2400" b="1" dirty="0" smtClean="0">
                <a:solidFill>
                  <a:schemeClr val="bg1"/>
                </a:solidFill>
                <a:latin typeface="汉仪润圆-75W" panose="00020600040101010101" pitchFamily="18" charset="-122"/>
                <a:ea typeface="汉仪润圆-75W" panose="00020600040101010101" pitchFamily="18" charset="-122"/>
              </a:rPr>
              <a:t>的</a:t>
            </a:r>
            <a:r>
              <a:rPr lang="zh-CN" altLang="en-US" sz="2400" b="1" dirty="0">
                <a:solidFill>
                  <a:schemeClr val="bg1"/>
                </a:solidFill>
                <a:latin typeface="汉仪润圆-75W" panose="00020600040101010101" pitchFamily="18" charset="-122"/>
                <a:ea typeface="汉仪润圆-75W" panose="00020600040101010101" pitchFamily="18" charset="-122"/>
              </a:rPr>
              <a:t>本质</a:t>
            </a:r>
          </a:p>
        </p:txBody>
      </p:sp>
      <p:sp>
        <p:nvSpPr>
          <p:cNvPr id="3" name="矩形 2"/>
          <p:cNvSpPr/>
          <p:nvPr/>
        </p:nvSpPr>
        <p:spPr>
          <a:xfrm>
            <a:off x="4217514" y="1625747"/>
            <a:ext cx="7332022" cy="1015663"/>
          </a:xfrm>
          <a:prstGeom prst="rect">
            <a:avLst/>
          </a:prstGeom>
        </p:spPr>
        <p:txBody>
          <a:bodyPr wrap="square">
            <a:spAutoFit/>
          </a:bodyPr>
          <a:lstStyle/>
          <a:p>
            <a:r>
              <a:rPr lang="zh-CN" altLang="en-US" sz="2000" dirty="0">
                <a:solidFill>
                  <a:schemeClr val="bg2">
                    <a:lumMod val="25000"/>
                  </a:schemeClr>
                </a:solidFill>
                <a:latin typeface="汉仪润圆-75W" panose="00020600040101010101" pitchFamily="18" charset="-122"/>
                <a:ea typeface="汉仪润圆-75W" panose="00020600040101010101" pitchFamily="18" charset="-122"/>
              </a:rPr>
              <a:t>志愿精神的核心是服务，</a:t>
            </a:r>
          </a:p>
          <a:p>
            <a:r>
              <a:rPr lang="zh-CN" altLang="en-US" sz="2000" dirty="0">
                <a:solidFill>
                  <a:schemeClr val="bg2">
                    <a:lumMod val="25000"/>
                  </a:schemeClr>
                </a:solidFill>
                <a:latin typeface="汉仪润圆-75W" panose="00020600040101010101" pitchFamily="18" charset="-122"/>
                <a:ea typeface="汉仪润圆-75W" panose="00020600040101010101" pitchFamily="18" charset="-122"/>
              </a:rPr>
              <a:t>       团结共同的理想是使这个世界变得更加美好的信念。 </a:t>
            </a:r>
          </a:p>
          <a:p>
            <a:r>
              <a:rPr lang="zh-CN" altLang="en-US" sz="2000" dirty="0">
                <a:solidFill>
                  <a:schemeClr val="bg2">
                    <a:lumMod val="25000"/>
                  </a:schemeClr>
                </a:solidFill>
                <a:latin typeface="汉仪润圆-75W" panose="00020600040101010101" pitchFamily="18" charset="-122"/>
                <a:ea typeface="汉仪润圆-75W" panose="00020600040101010101" pitchFamily="18" charset="-122"/>
              </a:rPr>
              <a:t>                                                     </a:t>
            </a:r>
            <a:r>
              <a:rPr lang="zh-CN" altLang="en-US" sz="2000" dirty="0" smtClean="0">
                <a:solidFill>
                  <a:schemeClr val="bg2">
                    <a:lumMod val="25000"/>
                  </a:schemeClr>
                </a:solidFill>
                <a:latin typeface="汉仪润圆-75W" panose="00020600040101010101" pitchFamily="18" charset="-122"/>
                <a:ea typeface="汉仪润圆-75W" panose="00020600040101010101" pitchFamily="18" charset="-122"/>
              </a:rPr>
              <a:t> </a:t>
            </a:r>
            <a:r>
              <a:rPr lang="en-US" altLang="zh-CN" sz="2000" dirty="0">
                <a:solidFill>
                  <a:schemeClr val="bg2">
                    <a:lumMod val="25000"/>
                  </a:schemeClr>
                </a:solidFill>
                <a:latin typeface="汉仪润圆-75W" panose="00020600040101010101" pitchFamily="18" charset="-122"/>
                <a:ea typeface="汉仪润圆-75W" panose="00020600040101010101" pitchFamily="18" charset="-122"/>
              </a:rPr>
              <a:t>——</a:t>
            </a:r>
            <a:r>
              <a:rPr lang="zh-CN" altLang="en-US" sz="2000" dirty="0">
                <a:solidFill>
                  <a:schemeClr val="bg2">
                    <a:lumMod val="25000"/>
                  </a:schemeClr>
                </a:solidFill>
                <a:latin typeface="汉仪润圆-75W" panose="00020600040101010101" pitchFamily="18" charset="-122"/>
                <a:ea typeface="汉仪润圆-75W" panose="00020600040101010101" pitchFamily="18" charset="-122"/>
              </a:rPr>
              <a:t>安南</a:t>
            </a:r>
          </a:p>
        </p:txBody>
      </p:sp>
      <p:pic>
        <p:nvPicPr>
          <p:cNvPr id="2" name="图片 1"/>
          <p:cNvPicPr>
            <a:picLocks noChangeAspect="1"/>
          </p:cNvPicPr>
          <p:nvPr/>
        </p:nvPicPr>
        <p:blipFill rotWithShape="1">
          <a:blip r:embed="rId5">
            <a:extLst>
              <a:ext uri="{28A0092B-C50C-407E-A947-70E740481C1C}">
                <a14:useLocalDpi xmlns:a14="http://schemas.microsoft.com/office/drawing/2010/main" val="0"/>
              </a:ext>
            </a:extLst>
          </a:blip>
          <a:srcRect t="1701"/>
          <a:stretch/>
        </p:blipFill>
        <p:spPr>
          <a:xfrm>
            <a:off x="4287365" y="2641410"/>
            <a:ext cx="3810000" cy="2396935"/>
          </a:xfrm>
          <a:prstGeom prst="rect">
            <a:avLst/>
          </a:prstGeom>
          <a:effectLst>
            <a:outerShdw dist="88900" dir="2400000" algn="ctr" rotWithShape="0">
              <a:schemeClr val="accent1">
                <a:lumMod val="40000"/>
                <a:lumOff val="60000"/>
              </a:schemeClr>
            </a:outerShdw>
          </a:effectLst>
        </p:spPr>
      </p:pic>
    </p:spTree>
    <p:custDataLst>
      <p:tags r:id="rId1"/>
    </p:custDataLst>
    <p:extLst>
      <p:ext uri="{BB962C8B-B14F-4D97-AF65-F5344CB8AC3E}">
        <p14:creationId xmlns:p14="http://schemas.microsoft.com/office/powerpoint/2010/main" val="17458544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heel(1)">
                                      <p:cBhvr>
                                        <p:cTn id="7" dur="20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p:cTn id="12" dur="500" fill="hold"/>
                                        <p:tgtEl>
                                          <p:spTgt spid="24"/>
                                        </p:tgtEl>
                                        <p:attrNameLst>
                                          <p:attrName>ppt_w</p:attrName>
                                        </p:attrNameLst>
                                      </p:cBhvr>
                                      <p:tavLst>
                                        <p:tav tm="0">
                                          <p:val>
                                            <p:fltVal val="0"/>
                                          </p:val>
                                        </p:tav>
                                        <p:tav tm="100000">
                                          <p:val>
                                            <p:strVal val="#ppt_w"/>
                                          </p:val>
                                        </p:tav>
                                      </p:tavLst>
                                    </p:anim>
                                    <p:anim calcmode="lin" valueType="num">
                                      <p:cBhvr>
                                        <p:cTn id="13" dur="500" fill="hold"/>
                                        <p:tgtEl>
                                          <p:spTgt spid="24"/>
                                        </p:tgtEl>
                                        <p:attrNameLst>
                                          <p:attrName>ppt_h</p:attrName>
                                        </p:attrNameLst>
                                      </p:cBhvr>
                                      <p:tavLst>
                                        <p:tav tm="0">
                                          <p:val>
                                            <p:fltVal val="0"/>
                                          </p:val>
                                        </p:tav>
                                        <p:tav tm="100000">
                                          <p:val>
                                            <p:strVal val="#ppt_h"/>
                                          </p:val>
                                        </p:tav>
                                      </p:tavLst>
                                    </p:anim>
                                    <p:animEffect transition="in" filter="fade">
                                      <p:cBhvr>
                                        <p:cTn id="14" dur="500"/>
                                        <p:tgtEl>
                                          <p:spTgt spid="24"/>
                                        </p:tgtEl>
                                      </p:cBhvr>
                                    </p:animEffect>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1000" fill="hold"/>
                                        <p:tgtEl>
                                          <p:spTgt spid="3"/>
                                        </p:tgtEl>
                                        <p:attrNameLst>
                                          <p:attrName>ppt_w</p:attrName>
                                        </p:attrNameLst>
                                      </p:cBhvr>
                                      <p:tavLst>
                                        <p:tav tm="0">
                                          <p:val>
                                            <p:fltVal val="0"/>
                                          </p:val>
                                        </p:tav>
                                        <p:tav tm="100000">
                                          <p:val>
                                            <p:strVal val="#ppt_w"/>
                                          </p:val>
                                        </p:tav>
                                      </p:tavLst>
                                    </p:anim>
                                    <p:anim calcmode="lin" valueType="num">
                                      <p:cBhvr>
                                        <p:cTn id="20" dur="1000" fill="hold"/>
                                        <p:tgtEl>
                                          <p:spTgt spid="3"/>
                                        </p:tgtEl>
                                        <p:attrNameLst>
                                          <p:attrName>ppt_h</p:attrName>
                                        </p:attrNameLst>
                                      </p:cBhvr>
                                      <p:tavLst>
                                        <p:tav tm="0">
                                          <p:val>
                                            <p:fltVal val="0"/>
                                          </p:val>
                                        </p:tav>
                                        <p:tav tm="100000">
                                          <p:val>
                                            <p:strVal val="#ppt_h"/>
                                          </p:val>
                                        </p:tav>
                                      </p:tavLst>
                                    </p:anim>
                                    <p:anim calcmode="lin" valueType="num">
                                      <p:cBhvr>
                                        <p:cTn id="21" dur="1000" fill="hold"/>
                                        <p:tgtEl>
                                          <p:spTgt spid="3"/>
                                        </p:tgtEl>
                                        <p:attrNameLst>
                                          <p:attrName>style.rotation</p:attrName>
                                        </p:attrNameLst>
                                      </p:cBhvr>
                                      <p:tavLst>
                                        <p:tav tm="0">
                                          <p:val>
                                            <p:fltVal val="90"/>
                                          </p:val>
                                        </p:tav>
                                        <p:tav tm="100000">
                                          <p:val>
                                            <p:fltVal val="0"/>
                                          </p:val>
                                        </p:tav>
                                      </p:tavLst>
                                    </p:anim>
                                    <p:animEffect transition="in" filter="fade">
                                      <p:cBhvr>
                                        <p:cTn id="22" dur="10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p:cTn id="27" dur="500" fill="hold"/>
                                        <p:tgtEl>
                                          <p:spTgt spid="2"/>
                                        </p:tgtEl>
                                        <p:attrNameLst>
                                          <p:attrName>ppt_w</p:attrName>
                                        </p:attrNameLst>
                                      </p:cBhvr>
                                      <p:tavLst>
                                        <p:tav tm="0">
                                          <p:val>
                                            <p:fltVal val="0"/>
                                          </p:val>
                                        </p:tav>
                                        <p:tav tm="100000">
                                          <p:val>
                                            <p:strVal val="#ppt_w"/>
                                          </p:val>
                                        </p:tav>
                                      </p:tavLst>
                                    </p:anim>
                                    <p:anim calcmode="lin" valueType="num">
                                      <p:cBhvr>
                                        <p:cTn id="28" dur="500" fill="hold"/>
                                        <p:tgtEl>
                                          <p:spTgt spid="2"/>
                                        </p:tgtEl>
                                        <p:attrNameLst>
                                          <p:attrName>ppt_h</p:attrName>
                                        </p:attrNameLst>
                                      </p:cBhvr>
                                      <p:tavLst>
                                        <p:tav tm="0">
                                          <p:val>
                                            <p:fltVal val="0"/>
                                          </p:val>
                                        </p:tav>
                                        <p:tav tm="100000">
                                          <p:val>
                                            <p:strVal val="#ppt_h"/>
                                          </p:val>
                                        </p:tav>
                                      </p:tavLst>
                                    </p:anim>
                                    <p:animEffect transition="in" filter="fade">
                                      <p:cBhvr>
                                        <p:cTn id="2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 name="图片 56"/>
          <p:cNvPicPr>
            <a:picLocks noChangeAspect="1"/>
          </p:cNvPicPr>
          <p:nvPr/>
        </p:nvPicPr>
        <p:blipFill rotWithShape="1">
          <a:blip r:embed="rId4">
            <a:extLst>
              <a:ext uri="{28A0092B-C50C-407E-A947-70E740481C1C}">
                <a14:useLocalDpi xmlns:a14="http://schemas.microsoft.com/office/drawing/2010/main" val="0"/>
              </a:ext>
            </a:extLst>
          </a:blip>
          <a:srcRect l="958" t="694" b="1"/>
          <a:stretch/>
        </p:blipFill>
        <p:spPr>
          <a:xfrm>
            <a:off x="-19251" y="-19251"/>
            <a:ext cx="12211251" cy="6886624"/>
          </a:xfrm>
          <a:prstGeom prst="rect">
            <a:avLst/>
          </a:prstGeom>
        </p:spPr>
      </p:pic>
      <p:sp>
        <p:nvSpPr>
          <p:cNvPr id="68" name="五边形 67"/>
          <p:cNvSpPr/>
          <p:nvPr/>
        </p:nvSpPr>
        <p:spPr>
          <a:xfrm>
            <a:off x="-205402" y="298624"/>
            <a:ext cx="3456602" cy="748145"/>
          </a:xfrm>
          <a:prstGeom prst="homePlate">
            <a:avLst/>
          </a:prstGeom>
          <a:solidFill>
            <a:schemeClr val="accent1">
              <a:lumMod val="60000"/>
              <a:lumOff val="40000"/>
            </a:schemeClr>
          </a:solidFill>
          <a:ln>
            <a:noFill/>
          </a:ln>
          <a:effectLst>
            <a:outerShdw blurRad="50800" dist="88900" dir="2700000" algn="tl" rotWithShape="0">
              <a:schemeClr val="accent1">
                <a:lumMod val="20000"/>
                <a:lumOff val="8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bg1"/>
                </a:solidFill>
                <a:latin typeface="汉仪润圆-75W" panose="00020600040101010101" pitchFamily="18" charset="-122"/>
                <a:ea typeface="汉仪润圆-75W" panose="00020600040101010101" pitchFamily="18" charset="-122"/>
              </a:rPr>
              <a:t>志愿精神</a:t>
            </a:r>
            <a:r>
              <a:rPr lang="zh-CN" altLang="en-US" sz="2400" b="1" dirty="0" smtClean="0">
                <a:solidFill>
                  <a:schemeClr val="bg1"/>
                </a:solidFill>
                <a:latin typeface="汉仪润圆-75W" panose="00020600040101010101" pitchFamily="18" charset="-122"/>
                <a:ea typeface="汉仪润圆-75W" panose="00020600040101010101" pitchFamily="18" charset="-122"/>
              </a:rPr>
              <a:t>的</a:t>
            </a:r>
            <a:r>
              <a:rPr lang="zh-CN" altLang="en-US" sz="2400" b="1" dirty="0">
                <a:solidFill>
                  <a:schemeClr val="bg1"/>
                </a:solidFill>
                <a:latin typeface="汉仪润圆-75W" panose="00020600040101010101" pitchFamily="18" charset="-122"/>
                <a:ea typeface="汉仪润圆-75W" panose="00020600040101010101" pitchFamily="18" charset="-122"/>
              </a:rPr>
              <a:t>内涵</a:t>
            </a:r>
          </a:p>
        </p:txBody>
      </p:sp>
      <p:sp>
        <p:nvSpPr>
          <p:cNvPr id="28" name="îŝḷîḓé-Rectangle 23">
            <a:extLst>
              <a:ext uri="{FF2B5EF4-FFF2-40B4-BE49-F238E27FC236}">
                <a16:creationId xmlns:a16="http://schemas.microsoft.com/office/drawing/2014/main" xmlns="" id="{6D344341-3C31-445F-B6F8-8D53668A005F}"/>
              </a:ext>
            </a:extLst>
          </p:cNvPr>
          <p:cNvSpPr/>
          <p:nvPr/>
        </p:nvSpPr>
        <p:spPr>
          <a:xfrm>
            <a:off x="4762292" y="2134100"/>
            <a:ext cx="2802170" cy="2812106"/>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sp>
        <p:nvSpPr>
          <p:cNvPr id="29" name="îŝḷîḓé-Rectangle 24">
            <a:extLst>
              <a:ext uri="{FF2B5EF4-FFF2-40B4-BE49-F238E27FC236}">
                <a16:creationId xmlns:a16="http://schemas.microsoft.com/office/drawing/2014/main" xmlns="" id="{E005B893-E722-43D5-B91F-40B1615CBEF1}"/>
              </a:ext>
            </a:extLst>
          </p:cNvPr>
          <p:cNvSpPr/>
          <p:nvPr/>
        </p:nvSpPr>
        <p:spPr>
          <a:xfrm>
            <a:off x="4889665" y="2261923"/>
            <a:ext cx="2547427" cy="25564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sp>
        <p:nvSpPr>
          <p:cNvPr id="30" name="îŝḷîḓé-Rectangle 25">
            <a:extLst>
              <a:ext uri="{FF2B5EF4-FFF2-40B4-BE49-F238E27FC236}">
                <a16:creationId xmlns:a16="http://schemas.microsoft.com/office/drawing/2014/main" xmlns="" id="{3406E7DA-73EB-48D6-A646-D4B97B326B26}"/>
              </a:ext>
            </a:extLst>
          </p:cNvPr>
          <p:cNvSpPr/>
          <p:nvPr/>
        </p:nvSpPr>
        <p:spPr>
          <a:xfrm>
            <a:off x="5023952" y="2394471"/>
            <a:ext cx="1094041" cy="1094041"/>
          </a:xfrm>
          <a:prstGeom prst="rect">
            <a:avLst/>
          </a:prstGeom>
          <a:gradFill flip="none" rotWithShape="1">
            <a:gsLst>
              <a:gs pos="0">
                <a:schemeClr val="accent4">
                  <a:lumMod val="0"/>
                  <a:lumOff val="100000"/>
                </a:schemeClr>
              </a:gs>
              <a:gs pos="35000">
                <a:schemeClr val="accent4">
                  <a:lumMod val="0"/>
                  <a:lumOff val="100000"/>
                </a:schemeClr>
              </a:gs>
              <a:gs pos="100000">
                <a:srgbClr val="00B050"/>
              </a:gs>
            </a:gsLst>
            <a:path path="circle">
              <a:fillToRect l="50000" t="-80000" r="50000" b="180000"/>
            </a:path>
            <a:tileRect/>
          </a:gradFill>
          <a:ln>
            <a:noFill/>
          </a:ln>
          <a:effectLst>
            <a:outerShdw blurRad="63500" dist="12700" dir="2700000" algn="tl" rotWithShape="0">
              <a:schemeClr val="accent3">
                <a:alpha val="2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solidFill>
                <a:schemeClr val="accent1">
                  <a:lumMod val="60000"/>
                  <a:lumOff val="40000"/>
                </a:schemeClr>
              </a:solidFill>
            </a:endParaRPr>
          </a:p>
        </p:txBody>
      </p:sp>
      <p:grpSp>
        <p:nvGrpSpPr>
          <p:cNvPr id="31" name="组合 30">
            <a:extLst>
              <a:ext uri="{FF2B5EF4-FFF2-40B4-BE49-F238E27FC236}">
                <a16:creationId xmlns:a16="http://schemas.microsoft.com/office/drawing/2014/main" xmlns="" id="{590154BD-DD9C-48D6-95B7-4989DF01D56C}"/>
              </a:ext>
            </a:extLst>
          </p:cNvPr>
          <p:cNvGrpSpPr/>
          <p:nvPr/>
        </p:nvGrpSpPr>
        <p:grpSpPr>
          <a:xfrm>
            <a:off x="5304262" y="2688555"/>
            <a:ext cx="545846" cy="510541"/>
            <a:chOff x="-198935" y="-29436"/>
            <a:chExt cx="1940927" cy="1815373"/>
          </a:xfrm>
          <a:solidFill>
            <a:schemeClr val="bg1"/>
          </a:solidFill>
        </p:grpSpPr>
        <p:sp>
          <p:nvSpPr>
            <p:cNvPr id="49" name="îŝḷîḓé-任意多边形: 形状 86">
              <a:extLst>
                <a:ext uri="{FF2B5EF4-FFF2-40B4-BE49-F238E27FC236}">
                  <a16:creationId xmlns:a16="http://schemas.microsoft.com/office/drawing/2014/main" xmlns="" id="{29B6DCC9-C94F-4DB2-9094-4C4F7C31285B}"/>
                </a:ext>
              </a:extLst>
            </p:cNvPr>
            <p:cNvSpPr>
              <a:spLocks/>
            </p:cNvSpPr>
            <p:nvPr/>
          </p:nvSpPr>
          <p:spPr bwMode="auto">
            <a:xfrm>
              <a:off x="-198935" y="-29436"/>
              <a:ext cx="1940927" cy="1792421"/>
            </a:xfrm>
            <a:custGeom>
              <a:avLst/>
              <a:gdLst>
                <a:gd name="connsiteX0" fmla="*/ 186302 w 608697"/>
                <a:gd name="connsiteY0" fmla="*/ 63862 h 562124"/>
                <a:gd name="connsiteX1" fmla="*/ 204357 w 608697"/>
                <a:gd name="connsiteY1" fmla="*/ 81889 h 562124"/>
                <a:gd name="connsiteX2" fmla="*/ 186302 w 608697"/>
                <a:gd name="connsiteY2" fmla="*/ 99991 h 562124"/>
                <a:gd name="connsiteX3" fmla="*/ 99759 w 608697"/>
                <a:gd name="connsiteY3" fmla="*/ 186326 h 562124"/>
                <a:gd name="connsiteX4" fmla="*/ 81705 w 608697"/>
                <a:gd name="connsiteY4" fmla="*/ 204428 h 562124"/>
                <a:gd name="connsiteX5" fmla="*/ 63650 w 608697"/>
                <a:gd name="connsiteY5" fmla="*/ 186326 h 562124"/>
                <a:gd name="connsiteX6" fmla="*/ 186302 w 608697"/>
                <a:gd name="connsiteY6" fmla="*/ 63862 h 562124"/>
                <a:gd name="connsiteX7" fmla="*/ 175448 w 608697"/>
                <a:gd name="connsiteY7" fmla="*/ 36129 h 562124"/>
                <a:gd name="connsiteX8" fmla="*/ 36179 w 608697"/>
                <a:gd name="connsiteY8" fmla="*/ 175282 h 562124"/>
                <a:gd name="connsiteX9" fmla="*/ 276226 w 608697"/>
                <a:gd name="connsiteY9" fmla="*/ 490611 h 562124"/>
                <a:gd name="connsiteX10" fmla="*/ 276972 w 608697"/>
                <a:gd name="connsiteY10" fmla="*/ 491356 h 562124"/>
                <a:gd name="connsiteX11" fmla="*/ 304349 w 608697"/>
                <a:gd name="connsiteY11" fmla="*/ 518546 h 562124"/>
                <a:gd name="connsiteX12" fmla="*/ 331725 w 608697"/>
                <a:gd name="connsiteY12" fmla="*/ 491356 h 562124"/>
                <a:gd name="connsiteX13" fmla="*/ 332471 w 608697"/>
                <a:gd name="connsiteY13" fmla="*/ 490611 h 562124"/>
                <a:gd name="connsiteX14" fmla="*/ 572518 w 608697"/>
                <a:gd name="connsiteY14" fmla="*/ 175282 h 562124"/>
                <a:gd name="connsiteX15" fmla="*/ 433249 w 608697"/>
                <a:gd name="connsiteY15" fmla="*/ 36129 h 562124"/>
                <a:gd name="connsiteX16" fmla="*/ 318149 w 608697"/>
                <a:gd name="connsiteY16" fmla="*/ 89764 h 562124"/>
                <a:gd name="connsiteX17" fmla="*/ 304349 w 608697"/>
                <a:gd name="connsiteY17" fmla="*/ 96170 h 562124"/>
                <a:gd name="connsiteX18" fmla="*/ 290548 w 608697"/>
                <a:gd name="connsiteY18" fmla="*/ 89764 h 562124"/>
                <a:gd name="connsiteX19" fmla="*/ 175448 w 608697"/>
                <a:gd name="connsiteY19" fmla="*/ 36129 h 562124"/>
                <a:gd name="connsiteX20" fmla="*/ 175448 w 608697"/>
                <a:gd name="connsiteY20" fmla="*/ 0 h 562124"/>
                <a:gd name="connsiteX21" fmla="*/ 304349 w 608697"/>
                <a:gd name="connsiteY21" fmla="*/ 51847 h 562124"/>
                <a:gd name="connsiteX22" fmla="*/ 433249 w 608697"/>
                <a:gd name="connsiteY22" fmla="*/ 0 h 562124"/>
                <a:gd name="connsiteX23" fmla="*/ 608697 w 608697"/>
                <a:gd name="connsiteY23" fmla="*/ 175282 h 562124"/>
                <a:gd name="connsiteX24" fmla="*/ 537309 w 608697"/>
                <a:gd name="connsiteY24" fmla="*/ 342593 h 562124"/>
                <a:gd name="connsiteX25" fmla="*/ 356864 w 608697"/>
                <a:gd name="connsiteY25" fmla="*/ 517354 h 562124"/>
                <a:gd name="connsiteX26" fmla="*/ 317104 w 608697"/>
                <a:gd name="connsiteY26" fmla="*/ 556835 h 562124"/>
                <a:gd name="connsiteX27" fmla="*/ 304349 w 608697"/>
                <a:gd name="connsiteY27" fmla="*/ 562124 h 562124"/>
                <a:gd name="connsiteX28" fmla="*/ 291593 w 608697"/>
                <a:gd name="connsiteY28" fmla="*/ 556835 h 562124"/>
                <a:gd name="connsiteX29" fmla="*/ 251834 w 608697"/>
                <a:gd name="connsiteY29" fmla="*/ 517354 h 562124"/>
                <a:gd name="connsiteX30" fmla="*/ 71388 w 608697"/>
                <a:gd name="connsiteY30" fmla="*/ 342593 h 562124"/>
                <a:gd name="connsiteX31" fmla="*/ 0 w 608697"/>
                <a:gd name="connsiteY31" fmla="*/ 175282 h 562124"/>
                <a:gd name="connsiteX32" fmla="*/ 175448 w 608697"/>
                <a:gd name="connsiteY32" fmla="*/ 0 h 562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08697" h="562124">
                  <a:moveTo>
                    <a:pt x="186302" y="63862"/>
                  </a:moveTo>
                  <a:cubicBezTo>
                    <a:pt x="196225" y="63862"/>
                    <a:pt x="204357" y="71907"/>
                    <a:pt x="204357" y="81889"/>
                  </a:cubicBezTo>
                  <a:cubicBezTo>
                    <a:pt x="204357" y="91871"/>
                    <a:pt x="196300" y="99991"/>
                    <a:pt x="186302" y="99991"/>
                  </a:cubicBezTo>
                  <a:cubicBezTo>
                    <a:pt x="137808" y="99991"/>
                    <a:pt x="99759" y="137907"/>
                    <a:pt x="99759" y="186326"/>
                  </a:cubicBezTo>
                  <a:cubicBezTo>
                    <a:pt x="99759" y="196308"/>
                    <a:pt x="91702" y="204428"/>
                    <a:pt x="81705" y="204428"/>
                  </a:cubicBezTo>
                  <a:cubicBezTo>
                    <a:pt x="71708" y="204428"/>
                    <a:pt x="63650" y="196308"/>
                    <a:pt x="63650" y="186326"/>
                  </a:cubicBezTo>
                  <a:cubicBezTo>
                    <a:pt x="63650" y="117645"/>
                    <a:pt x="117516" y="63862"/>
                    <a:pt x="186302" y="63862"/>
                  </a:cubicBezTo>
                  <a:close/>
                  <a:moveTo>
                    <a:pt x="175448" y="36129"/>
                  </a:moveTo>
                  <a:cubicBezTo>
                    <a:pt x="97347" y="36129"/>
                    <a:pt x="36179" y="97213"/>
                    <a:pt x="36179" y="175282"/>
                  </a:cubicBezTo>
                  <a:cubicBezTo>
                    <a:pt x="36179" y="273687"/>
                    <a:pt x="122933" y="355182"/>
                    <a:pt x="276226" y="490611"/>
                  </a:cubicBezTo>
                  <a:cubicBezTo>
                    <a:pt x="276450" y="490834"/>
                    <a:pt x="276748" y="491132"/>
                    <a:pt x="276972" y="491356"/>
                  </a:cubicBezTo>
                  <a:lnTo>
                    <a:pt x="304349" y="518546"/>
                  </a:lnTo>
                  <a:lnTo>
                    <a:pt x="331725" y="491356"/>
                  </a:lnTo>
                  <a:cubicBezTo>
                    <a:pt x="331949" y="491132"/>
                    <a:pt x="332247" y="490834"/>
                    <a:pt x="332471" y="490611"/>
                  </a:cubicBezTo>
                  <a:cubicBezTo>
                    <a:pt x="485764" y="355182"/>
                    <a:pt x="572518" y="273762"/>
                    <a:pt x="572518" y="175282"/>
                  </a:cubicBezTo>
                  <a:cubicBezTo>
                    <a:pt x="572518" y="97213"/>
                    <a:pt x="511350" y="36129"/>
                    <a:pt x="433249" y="36129"/>
                  </a:cubicBezTo>
                  <a:cubicBezTo>
                    <a:pt x="390282" y="36129"/>
                    <a:pt x="346196" y="56689"/>
                    <a:pt x="318149" y="89764"/>
                  </a:cubicBezTo>
                  <a:cubicBezTo>
                    <a:pt x="314717" y="93861"/>
                    <a:pt x="309645" y="96170"/>
                    <a:pt x="304349" y="96170"/>
                  </a:cubicBezTo>
                  <a:cubicBezTo>
                    <a:pt x="299052" y="96170"/>
                    <a:pt x="293980" y="93861"/>
                    <a:pt x="290548" y="89764"/>
                  </a:cubicBezTo>
                  <a:cubicBezTo>
                    <a:pt x="262501" y="56689"/>
                    <a:pt x="218415" y="36129"/>
                    <a:pt x="175448" y="36129"/>
                  </a:cubicBezTo>
                  <a:close/>
                  <a:moveTo>
                    <a:pt x="175448" y="0"/>
                  </a:moveTo>
                  <a:cubicBezTo>
                    <a:pt x="222891" y="0"/>
                    <a:pt x="269736" y="19145"/>
                    <a:pt x="304349" y="51847"/>
                  </a:cubicBezTo>
                  <a:cubicBezTo>
                    <a:pt x="338961" y="19145"/>
                    <a:pt x="385807" y="0"/>
                    <a:pt x="433249" y="0"/>
                  </a:cubicBezTo>
                  <a:cubicBezTo>
                    <a:pt x="531640" y="0"/>
                    <a:pt x="608697" y="77026"/>
                    <a:pt x="608697" y="175282"/>
                  </a:cubicBezTo>
                  <a:cubicBezTo>
                    <a:pt x="608697" y="230258"/>
                    <a:pt x="586020" y="283446"/>
                    <a:pt x="537309" y="342593"/>
                  </a:cubicBezTo>
                  <a:cubicBezTo>
                    <a:pt x="494865" y="394291"/>
                    <a:pt x="435711" y="447628"/>
                    <a:pt x="356864" y="517354"/>
                  </a:cubicBezTo>
                  <a:lnTo>
                    <a:pt x="317104" y="556835"/>
                  </a:lnTo>
                  <a:cubicBezTo>
                    <a:pt x="313598" y="560336"/>
                    <a:pt x="308973" y="562124"/>
                    <a:pt x="304349" y="562124"/>
                  </a:cubicBezTo>
                  <a:cubicBezTo>
                    <a:pt x="299724" y="562124"/>
                    <a:pt x="295099" y="560336"/>
                    <a:pt x="291593" y="556835"/>
                  </a:cubicBezTo>
                  <a:lnTo>
                    <a:pt x="251834" y="517354"/>
                  </a:lnTo>
                  <a:cubicBezTo>
                    <a:pt x="172986" y="447628"/>
                    <a:pt x="113832" y="394291"/>
                    <a:pt x="71388" y="342593"/>
                  </a:cubicBezTo>
                  <a:cubicBezTo>
                    <a:pt x="22677" y="283446"/>
                    <a:pt x="0" y="230258"/>
                    <a:pt x="0" y="175282"/>
                  </a:cubicBezTo>
                  <a:cubicBezTo>
                    <a:pt x="0" y="77026"/>
                    <a:pt x="77057" y="0"/>
                    <a:pt x="175448" y="0"/>
                  </a:cubicBez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lc="http://schemas.openxmlformats.org/drawingml/2006/lockedCanvas" xmlns="" w="9525">
                  <a:solidFill>
                    <a:srgbClr val="000000"/>
                  </a:solidFill>
                  <a:round/>
                  <a:headEnd/>
                  <a:tailEnd/>
                </a14:hiddenLine>
              </a:ex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sp>
          <p:nvSpPr>
            <p:cNvPr id="50" name="îŝḷîḓé-任意多边形: 形状 87">
              <a:extLst>
                <a:ext uri="{FF2B5EF4-FFF2-40B4-BE49-F238E27FC236}">
                  <a16:creationId xmlns:a16="http://schemas.microsoft.com/office/drawing/2014/main" xmlns="" id="{C96AB0EC-7140-496F-BC61-A47E4749C779}"/>
                </a:ext>
              </a:extLst>
            </p:cNvPr>
            <p:cNvSpPr>
              <a:spLocks/>
            </p:cNvSpPr>
            <p:nvPr/>
          </p:nvSpPr>
          <p:spPr bwMode="auto">
            <a:xfrm>
              <a:off x="503239" y="3177"/>
              <a:ext cx="120649" cy="180974"/>
            </a:xfrm>
            <a:custGeom>
              <a:avLst/>
              <a:gdLst>
                <a:gd name="T0" fmla="*/ 16 w 32"/>
                <a:gd name="T1" fmla="*/ 48 h 48"/>
                <a:gd name="T2" fmla="*/ 16 w 32"/>
                <a:gd name="T3" fmla="*/ 48 h 48"/>
                <a:gd name="T4" fmla="*/ 16 w 32"/>
                <a:gd name="T5" fmla="*/ 48 h 48"/>
                <a:gd name="T6" fmla="*/ 16 w 32"/>
                <a:gd name="T7" fmla="*/ 48 h 48"/>
                <a:gd name="T8" fmla="*/ 16 w 32"/>
                <a:gd name="T9" fmla="*/ 48 h 48"/>
                <a:gd name="T10" fmla="*/ 32 w 32"/>
                <a:gd name="T11" fmla="*/ 32 h 48"/>
                <a:gd name="T12" fmla="*/ 16 w 32"/>
                <a:gd name="T13" fmla="*/ 0 h 48"/>
                <a:gd name="T14" fmla="*/ 16 w 32"/>
                <a:gd name="T15" fmla="*/ 0 h 48"/>
                <a:gd name="T16" fmla="*/ 16 w 32"/>
                <a:gd name="T17" fmla="*/ 0 h 48"/>
                <a:gd name="T18" fmla="*/ 16 w 32"/>
                <a:gd name="T19" fmla="*/ 0 h 48"/>
                <a:gd name="T20" fmla="*/ 16 w 32"/>
                <a:gd name="T21" fmla="*/ 0 h 48"/>
                <a:gd name="T22" fmla="*/ 0 w 32"/>
                <a:gd name="T23" fmla="*/ 32 h 48"/>
                <a:gd name="T24" fmla="*/ 16 w 32"/>
                <a:gd name="T25"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 h="48">
                  <a:moveTo>
                    <a:pt x="16" y="48"/>
                  </a:moveTo>
                  <a:cubicBezTo>
                    <a:pt x="16" y="48"/>
                    <a:pt x="16" y="48"/>
                    <a:pt x="16" y="48"/>
                  </a:cubicBezTo>
                  <a:cubicBezTo>
                    <a:pt x="16" y="48"/>
                    <a:pt x="16" y="48"/>
                    <a:pt x="16" y="48"/>
                  </a:cubicBezTo>
                  <a:cubicBezTo>
                    <a:pt x="16" y="48"/>
                    <a:pt x="16" y="48"/>
                    <a:pt x="16" y="48"/>
                  </a:cubicBezTo>
                  <a:cubicBezTo>
                    <a:pt x="16" y="48"/>
                    <a:pt x="16" y="48"/>
                    <a:pt x="16" y="48"/>
                  </a:cubicBezTo>
                  <a:cubicBezTo>
                    <a:pt x="23" y="48"/>
                    <a:pt x="32" y="43"/>
                    <a:pt x="32" y="32"/>
                  </a:cubicBezTo>
                  <a:cubicBezTo>
                    <a:pt x="32" y="15"/>
                    <a:pt x="17" y="0"/>
                    <a:pt x="16" y="0"/>
                  </a:cubicBezTo>
                  <a:cubicBezTo>
                    <a:pt x="16" y="0"/>
                    <a:pt x="16" y="0"/>
                    <a:pt x="16" y="0"/>
                  </a:cubicBezTo>
                  <a:cubicBezTo>
                    <a:pt x="16" y="0"/>
                    <a:pt x="16" y="0"/>
                    <a:pt x="16" y="0"/>
                  </a:cubicBezTo>
                  <a:cubicBezTo>
                    <a:pt x="16" y="0"/>
                    <a:pt x="16" y="0"/>
                    <a:pt x="16" y="0"/>
                  </a:cubicBezTo>
                  <a:cubicBezTo>
                    <a:pt x="16" y="0"/>
                    <a:pt x="16" y="0"/>
                    <a:pt x="16" y="0"/>
                  </a:cubicBezTo>
                  <a:cubicBezTo>
                    <a:pt x="14" y="0"/>
                    <a:pt x="0" y="15"/>
                    <a:pt x="0" y="32"/>
                  </a:cubicBezTo>
                  <a:cubicBezTo>
                    <a:pt x="0" y="43"/>
                    <a:pt x="9" y="48"/>
                    <a:pt x="16" y="48"/>
                  </a:cubicBez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lc="http://schemas.openxmlformats.org/drawingml/2006/lockedCanvas" xmlns="" w="9525">
                  <a:solidFill>
                    <a:srgbClr val="000000"/>
                  </a:solidFill>
                  <a:round/>
                  <a:headEnd/>
                  <a:tailEnd/>
                </a14:hiddenLine>
              </a:ex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sp>
          <p:nvSpPr>
            <p:cNvPr id="51" name="îŝḷîḓé-任意多边形: 形状 88">
              <a:extLst>
                <a:ext uri="{FF2B5EF4-FFF2-40B4-BE49-F238E27FC236}">
                  <a16:creationId xmlns:a16="http://schemas.microsoft.com/office/drawing/2014/main" xmlns="" id="{FC170E52-8391-451A-BA6C-ED332EB604D4}"/>
                </a:ext>
              </a:extLst>
            </p:cNvPr>
            <p:cNvSpPr>
              <a:spLocks/>
            </p:cNvSpPr>
            <p:nvPr/>
          </p:nvSpPr>
          <p:spPr bwMode="auto">
            <a:xfrm>
              <a:off x="3174" y="501649"/>
              <a:ext cx="182563" cy="120648"/>
            </a:xfrm>
            <a:custGeom>
              <a:avLst/>
              <a:gdLst>
                <a:gd name="T0" fmla="*/ 48 w 48"/>
                <a:gd name="T1" fmla="*/ 16 h 32"/>
                <a:gd name="T2" fmla="*/ 48 w 48"/>
                <a:gd name="T3" fmla="*/ 16 h 32"/>
                <a:gd name="T4" fmla="*/ 48 w 48"/>
                <a:gd name="T5" fmla="*/ 16 h 32"/>
                <a:gd name="T6" fmla="*/ 48 w 48"/>
                <a:gd name="T7" fmla="*/ 16 h 32"/>
                <a:gd name="T8" fmla="*/ 48 w 48"/>
                <a:gd name="T9" fmla="*/ 16 h 32"/>
                <a:gd name="T10" fmla="*/ 32 w 48"/>
                <a:gd name="T11" fmla="*/ 0 h 32"/>
                <a:gd name="T12" fmla="*/ 0 w 48"/>
                <a:gd name="T13" fmla="*/ 16 h 32"/>
                <a:gd name="T14" fmla="*/ 0 w 48"/>
                <a:gd name="T15" fmla="*/ 16 h 32"/>
                <a:gd name="T16" fmla="*/ 0 w 48"/>
                <a:gd name="T17" fmla="*/ 16 h 32"/>
                <a:gd name="T18" fmla="*/ 0 w 48"/>
                <a:gd name="T19" fmla="*/ 16 h 32"/>
                <a:gd name="T20" fmla="*/ 0 w 48"/>
                <a:gd name="T21" fmla="*/ 16 h 32"/>
                <a:gd name="T22" fmla="*/ 32 w 48"/>
                <a:gd name="T23" fmla="*/ 32 h 32"/>
                <a:gd name="T24" fmla="*/ 48 w 48"/>
                <a:gd name="T25"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8" h="32">
                  <a:moveTo>
                    <a:pt x="48" y="16"/>
                  </a:moveTo>
                  <a:cubicBezTo>
                    <a:pt x="48" y="16"/>
                    <a:pt x="48" y="16"/>
                    <a:pt x="48" y="16"/>
                  </a:cubicBezTo>
                  <a:cubicBezTo>
                    <a:pt x="48" y="16"/>
                    <a:pt x="48" y="16"/>
                    <a:pt x="48" y="16"/>
                  </a:cubicBezTo>
                  <a:cubicBezTo>
                    <a:pt x="48" y="16"/>
                    <a:pt x="48" y="16"/>
                    <a:pt x="48" y="16"/>
                  </a:cubicBezTo>
                  <a:cubicBezTo>
                    <a:pt x="48" y="16"/>
                    <a:pt x="48" y="16"/>
                    <a:pt x="48" y="16"/>
                  </a:cubicBezTo>
                  <a:cubicBezTo>
                    <a:pt x="48" y="9"/>
                    <a:pt x="43" y="0"/>
                    <a:pt x="32" y="0"/>
                  </a:cubicBezTo>
                  <a:cubicBezTo>
                    <a:pt x="15" y="0"/>
                    <a:pt x="0" y="14"/>
                    <a:pt x="0" y="16"/>
                  </a:cubicBezTo>
                  <a:cubicBezTo>
                    <a:pt x="0" y="16"/>
                    <a:pt x="0" y="16"/>
                    <a:pt x="0" y="16"/>
                  </a:cubicBezTo>
                  <a:cubicBezTo>
                    <a:pt x="0" y="16"/>
                    <a:pt x="0" y="16"/>
                    <a:pt x="0" y="16"/>
                  </a:cubicBezTo>
                  <a:cubicBezTo>
                    <a:pt x="0" y="16"/>
                    <a:pt x="0" y="16"/>
                    <a:pt x="0" y="16"/>
                  </a:cubicBezTo>
                  <a:cubicBezTo>
                    <a:pt x="0" y="16"/>
                    <a:pt x="0" y="16"/>
                    <a:pt x="0" y="16"/>
                  </a:cubicBezTo>
                  <a:cubicBezTo>
                    <a:pt x="0" y="17"/>
                    <a:pt x="15" y="32"/>
                    <a:pt x="32" y="32"/>
                  </a:cubicBezTo>
                  <a:cubicBezTo>
                    <a:pt x="43" y="32"/>
                    <a:pt x="48" y="23"/>
                    <a:pt x="48" y="16"/>
                  </a:cubicBez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lc="http://schemas.openxmlformats.org/drawingml/2006/lockedCanvas" xmlns="" w="9525">
                  <a:solidFill>
                    <a:srgbClr val="000000"/>
                  </a:solidFill>
                  <a:round/>
                  <a:headEnd/>
                  <a:tailEnd/>
                </a14:hiddenLine>
              </a:ex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sp>
          <p:nvSpPr>
            <p:cNvPr id="52" name="îŝḷîḓé-任意多边形: 形状 89">
              <a:extLst>
                <a:ext uri="{FF2B5EF4-FFF2-40B4-BE49-F238E27FC236}">
                  <a16:creationId xmlns:a16="http://schemas.microsoft.com/office/drawing/2014/main" xmlns="" id="{C40EFD9D-11A0-4B79-A835-67F352850FF9}"/>
                </a:ext>
              </a:extLst>
            </p:cNvPr>
            <p:cNvSpPr>
              <a:spLocks/>
            </p:cNvSpPr>
            <p:nvPr/>
          </p:nvSpPr>
          <p:spPr bwMode="auto">
            <a:xfrm>
              <a:off x="798516" y="161926"/>
              <a:ext cx="161924" cy="161923"/>
            </a:xfrm>
            <a:custGeom>
              <a:avLst/>
              <a:gdLst>
                <a:gd name="T0" fmla="*/ 9 w 43"/>
                <a:gd name="T1" fmla="*/ 35 h 43"/>
                <a:gd name="T2" fmla="*/ 9 w 43"/>
                <a:gd name="T3" fmla="*/ 35 h 43"/>
                <a:gd name="T4" fmla="*/ 9 w 43"/>
                <a:gd name="T5" fmla="*/ 35 h 43"/>
                <a:gd name="T6" fmla="*/ 9 w 43"/>
                <a:gd name="T7" fmla="*/ 35 h 43"/>
                <a:gd name="T8" fmla="*/ 31 w 43"/>
                <a:gd name="T9" fmla="*/ 35 h 43"/>
                <a:gd name="T10" fmla="*/ 42 w 43"/>
                <a:gd name="T11" fmla="*/ 1 h 43"/>
                <a:gd name="T12" fmla="*/ 42 w 43"/>
                <a:gd name="T13" fmla="*/ 1 h 43"/>
                <a:gd name="T14" fmla="*/ 42 w 43"/>
                <a:gd name="T15" fmla="*/ 1 h 43"/>
                <a:gd name="T16" fmla="*/ 42 w 43"/>
                <a:gd name="T17" fmla="*/ 1 h 43"/>
                <a:gd name="T18" fmla="*/ 42 w 43"/>
                <a:gd name="T19" fmla="*/ 1 h 43"/>
                <a:gd name="T20" fmla="*/ 9 w 43"/>
                <a:gd name="T21" fmla="*/ 12 h 43"/>
                <a:gd name="T22" fmla="*/ 8 w 43"/>
                <a:gd name="T23" fmla="*/ 35 h 43"/>
                <a:gd name="T24" fmla="*/ 9 w 43"/>
                <a:gd name="T25" fmla="*/ 35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43">
                  <a:moveTo>
                    <a:pt x="9" y="35"/>
                  </a:moveTo>
                  <a:cubicBezTo>
                    <a:pt x="9" y="35"/>
                    <a:pt x="9" y="35"/>
                    <a:pt x="9" y="35"/>
                  </a:cubicBezTo>
                  <a:cubicBezTo>
                    <a:pt x="9" y="35"/>
                    <a:pt x="9" y="35"/>
                    <a:pt x="9" y="35"/>
                  </a:cubicBezTo>
                  <a:cubicBezTo>
                    <a:pt x="9" y="35"/>
                    <a:pt x="9" y="35"/>
                    <a:pt x="9" y="35"/>
                  </a:cubicBezTo>
                  <a:cubicBezTo>
                    <a:pt x="13" y="40"/>
                    <a:pt x="23" y="43"/>
                    <a:pt x="31" y="35"/>
                  </a:cubicBezTo>
                  <a:cubicBezTo>
                    <a:pt x="43" y="23"/>
                    <a:pt x="43" y="3"/>
                    <a:pt x="42" y="1"/>
                  </a:cubicBezTo>
                  <a:cubicBezTo>
                    <a:pt x="42" y="1"/>
                    <a:pt x="42" y="1"/>
                    <a:pt x="42" y="1"/>
                  </a:cubicBezTo>
                  <a:cubicBezTo>
                    <a:pt x="42" y="1"/>
                    <a:pt x="42" y="1"/>
                    <a:pt x="42" y="1"/>
                  </a:cubicBezTo>
                  <a:cubicBezTo>
                    <a:pt x="42" y="1"/>
                    <a:pt x="42" y="1"/>
                    <a:pt x="42" y="1"/>
                  </a:cubicBezTo>
                  <a:cubicBezTo>
                    <a:pt x="42" y="1"/>
                    <a:pt x="42" y="1"/>
                    <a:pt x="42" y="1"/>
                  </a:cubicBezTo>
                  <a:cubicBezTo>
                    <a:pt x="41" y="0"/>
                    <a:pt x="21" y="0"/>
                    <a:pt x="9" y="12"/>
                  </a:cubicBezTo>
                  <a:cubicBezTo>
                    <a:pt x="0" y="21"/>
                    <a:pt x="4" y="30"/>
                    <a:pt x="8" y="35"/>
                  </a:cubicBezTo>
                  <a:cubicBezTo>
                    <a:pt x="8" y="35"/>
                    <a:pt x="9" y="35"/>
                    <a:pt x="9" y="35"/>
                  </a:cubicBez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lc="http://schemas.openxmlformats.org/drawingml/2006/lockedCanvas" xmlns="" w="9525">
                  <a:solidFill>
                    <a:srgbClr val="000000"/>
                  </a:solidFill>
                  <a:round/>
                  <a:headEnd/>
                  <a:tailEnd/>
                </a14:hiddenLine>
              </a:ex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sp>
          <p:nvSpPr>
            <p:cNvPr id="53" name="îŝḷîḓé-任意多边形: 形状 90">
              <a:extLst>
                <a:ext uri="{FF2B5EF4-FFF2-40B4-BE49-F238E27FC236}">
                  <a16:creationId xmlns:a16="http://schemas.microsoft.com/office/drawing/2014/main" xmlns="" id="{6C0FA6AE-9621-4D85-919B-2B6B4662426D}"/>
                </a:ext>
              </a:extLst>
            </p:cNvPr>
            <p:cNvSpPr>
              <a:spLocks/>
            </p:cNvSpPr>
            <p:nvPr/>
          </p:nvSpPr>
          <p:spPr bwMode="auto">
            <a:xfrm>
              <a:off x="161925" y="161926"/>
              <a:ext cx="163512" cy="161923"/>
            </a:xfrm>
            <a:custGeom>
              <a:avLst/>
              <a:gdLst>
                <a:gd name="T0" fmla="*/ 35 w 43"/>
                <a:gd name="T1" fmla="*/ 35 h 43"/>
                <a:gd name="T2" fmla="*/ 35 w 43"/>
                <a:gd name="T3" fmla="*/ 35 h 43"/>
                <a:gd name="T4" fmla="*/ 35 w 43"/>
                <a:gd name="T5" fmla="*/ 35 h 43"/>
                <a:gd name="T6" fmla="*/ 35 w 43"/>
                <a:gd name="T7" fmla="*/ 35 h 43"/>
                <a:gd name="T8" fmla="*/ 35 w 43"/>
                <a:gd name="T9" fmla="*/ 35 h 43"/>
                <a:gd name="T10" fmla="*/ 35 w 43"/>
                <a:gd name="T11" fmla="*/ 12 h 43"/>
                <a:gd name="T12" fmla="*/ 1 w 43"/>
                <a:gd name="T13" fmla="*/ 1 h 43"/>
                <a:gd name="T14" fmla="*/ 1 w 43"/>
                <a:gd name="T15" fmla="*/ 1 h 43"/>
                <a:gd name="T16" fmla="*/ 1 w 43"/>
                <a:gd name="T17" fmla="*/ 1 h 43"/>
                <a:gd name="T18" fmla="*/ 1 w 43"/>
                <a:gd name="T19" fmla="*/ 1 h 43"/>
                <a:gd name="T20" fmla="*/ 1 w 43"/>
                <a:gd name="T21" fmla="*/ 1 h 43"/>
                <a:gd name="T22" fmla="*/ 12 w 43"/>
                <a:gd name="T23" fmla="*/ 35 h 43"/>
                <a:gd name="T24" fmla="*/ 35 w 43"/>
                <a:gd name="T25" fmla="*/ 35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43">
                  <a:moveTo>
                    <a:pt x="35" y="35"/>
                  </a:moveTo>
                  <a:cubicBezTo>
                    <a:pt x="35" y="35"/>
                    <a:pt x="35" y="35"/>
                    <a:pt x="35" y="35"/>
                  </a:cubicBezTo>
                  <a:cubicBezTo>
                    <a:pt x="35" y="35"/>
                    <a:pt x="35" y="35"/>
                    <a:pt x="35" y="35"/>
                  </a:cubicBezTo>
                  <a:cubicBezTo>
                    <a:pt x="35" y="35"/>
                    <a:pt x="35" y="35"/>
                    <a:pt x="35" y="35"/>
                  </a:cubicBezTo>
                  <a:cubicBezTo>
                    <a:pt x="35" y="35"/>
                    <a:pt x="35" y="35"/>
                    <a:pt x="35" y="35"/>
                  </a:cubicBezTo>
                  <a:cubicBezTo>
                    <a:pt x="40" y="30"/>
                    <a:pt x="43" y="21"/>
                    <a:pt x="35" y="12"/>
                  </a:cubicBezTo>
                  <a:cubicBezTo>
                    <a:pt x="23" y="0"/>
                    <a:pt x="3" y="0"/>
                    <a:pt x="1" y="1"/>
                  </a:cubicBezTo>
                  <a:cubicBezTo>
                    <a:pt x="1" y="1"/>
                    <a:pt x="1" y="1"/>
                    <a:pt x="1" y="1"/>
                  </a:cubicBezTo>
                  <a:cubicBezTo>
                    <a:pt x="1" y="1"/>
                    <a:pt x="1" y="1"/>
                    <a:pt x="1" y="1"/>
                  </a:cubicBezTo>
                  <a:cubicBezTo>
                    <a:pt x="1" y="1"/>
                    <a:pt x="1" y="1"/>
                    <a:pt x="1" y="1"/>
                  </a:cubicBezTo>
                  <a:cubicBezTo>
                    <a:pt x="1" y="1"/>
                    <a:pt x="1" y="1"/>
                    <a:pt x="1" y="1"/>
                  </a:cubicBezTo>
                  <a:cubicBezTo>
                    <a:pt x="0" y="3"/>
                    <a:pt x="0" y="23"/>
                    <a:pt x="12" y="35"/>
                  </a:cubicBezTo>
                  <a:cubicBezTo>
                    <a:pt x="21" y="43"/>
                    <a:pt x="30" y="40"/>
                    <a:pt x="35" y="35"/>
                  </a:cubicBez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lc="http://schemas.openxmlformats.org/drawingml/2006/lockedCanvas" xmlns="" w="9525">
                  <a:solidFill>
                    <a:srgbClr val="000000"/>
                  </a:solidFill>
                  <a:round/>
                  <a:headEnd/>
                  <a:tailEnd/>
                </a14:hiddenLine>
              </a:ex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sp>
          <p:nvSpPr>
            <p:cNvPr id="54" name="îŝḷîḓé-任意多边形: 形状 91">
              <a:extLst>
                <a:ext uri="{FF2B5EF4-FFF2-40B4-BE49-F238E27FC236}">
                  <a16:creationId xmlns:a16="http://schemas.microsoft.com/office/drawing/2014/main" xmlns="" id="{B5C316BD-1322-4206-8F11-F1EF84CF2ECB}"/>
                </a:ext>
              </a:extLst>
            </p:cNvPr>
            <p:cNvSpPr>
              <a:spLocks/>
            </p:cNvSpPr>
            <p:nvPr/>
          </p:nvSpPr>
          <p:spPr bwMode="auto">
            <a:xfrm>
              <a:off x="714377" y="1547811"/>
              <a:ext cx="120649" cy="238126"/>
            </a:xfrm>
            <a:custGeom>
              <a:avLst/>
              <a:gdLst>
                <a:gd name="T0" fmla="*/ 16 w 32"/>
                <a:gd name="T1" fmla="*/ 0 h 63"/>
                <a:gd name="T2" fmla="*/ 0 w 32"/>
                <a:gd name="T3" fmla="*/ 16 h 63"/>
                <a:gd name="T4" fmla="*/ 0 w 32"/>
                <a:gd name="T5" fmla="*/ 47 h 63"/>
                <a:gd name="T6" fmla="*/ 16 w 32"/>
                <a:gd name="T7" fmla="*/ 63 h 63"/>
                <a:gd name="T8" fmla="*/ 32 w 32"/>
                <a:gd name="T9" fmla="*/ 47 h 63"/>
                <a:gd name="T10" fmla="*/ 32 w 32"/>
                <a:gd name="T11" fmla="*/ 16 h 63"/>
                <a:gd name="T12" fmla="*/ 16 w 32"/>
                <a:gd name="T13" fmla="*/ 0 h 63"/>
              </a:gdLst>
              <a:ahLst/>
              <a:cxnLst>
                <a:cxn ang="0">
                  <a:pos x="T0" y="T1"/>
                </a:cxn>
                <a:cxn ang="0">
                  <a:pos x="T2" y="T3"/>
                </a:cxn>
                <a:cxn ang="0">
                  <a:pos x="T4" y="T5"/>
                </a:cxn>
                <a:cxn ang="0">
                  <a:pos x="T6" y="T7"/>
                </a:cxn>
                <a:cxn ang="0">
                  <a:pos x="T8" y="T9"/>
                </a:cxn>
                <a:cxn ang="0">
                  <a:pos x="T10" y="T11"/>
                </a:cxn>
                <a:cxn ang="0">
                  <a:pos x="T12" y="T13"/>
                </a:cxn>
              </a:cxnLst>
              <a:rect l="0" t="0" r="r" b="b"/>
              <a:pathLst>
                <a:path w="32" h="63">
                  <a:moveTo>
                    <a:pt x="16" y="0"/>
                  </a:moveTo>
                  <a:cubicBezTo>
                    <a:pt x="7" y="0"/>
                    <a:pt x="0" y="7"/>
                    <a:pt x="0" y="16"/>
                  </a:cubicBezTo>
                  <a:cubicBezTo>
                    <a:pt x="0" y="47"/>
                    <a:pt x="0" y="47"/>
                    <a:pt x="0" y="47"/>
                  </a:cubicBezTo>
                  <a:cubicBezTo>
                    <a:pt x="0" y="56"/>
                    <a:pt x="7" y="63"/>
                    <a:pt x="16" y="63"/>
                  </a:cubicBezTo>
                  <a:cubicBezTo>
                    <a:pt x="25" y="63"/>
                    <a:pt x="32" y="56"/>
                    <a:pt x="32" y="47"/>
                  </a:cubicBezTo>
                  <a:cubicBezTo>
                    <a:pt x="32" y="16"/>
                    <a:pt x="32" y="16"/>
                    <a:pt x="32" y="16"/>
                  </a:cubicBezTo>
                  <a:cubicBezTo>
                    <a:pt x="32" y="7"/>
                    <a:pt x="25" y="0"/>
                    <a:pt x="16" y="0"/>
                  </a:cubicBez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lc="http://schemas.openxmlformats.org/drawingml/2006/lockedCanvas" xmlns="" w="9525">
                  <a:solidFill>
                    <a:srgbClr val="000000"/>
                  </a:solidFill>
                  <a:round/>
                  <a:headEnd/>
                  <a:tailEnd/>
                </a14:hiddenLine>
              </a:ex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sp>
          <p:nvSpPr>
            <p:cNvPr id="55" name="îŝḷîḓé-任意多边形: 形状 92">
              <a:extLst>
                <a:ext uri="{FF2B5EF4-FFF2-40B4-BE49-F238E27FC236}">
                  <a16:creationId xmlns:a16="http://schemas.microsoft.com/office/drawing/2014/main" xmlns="" id="{45252B71-0AED-40CA-91CD-99BAE8A672F9}"/>
                </a:ext>
              </a:extLst>
            </p:cNvPr>
            <p:cNvSpPr>
              <a:spLocks/>
            </p:cNvSpPr>
            <p:nvPr/>
          </p:nvSpPr>
          <p:spPr bwMode="auto">
            <a:xfrm>
              <a:off x="442913" y="1427163"/>
              <a:ext cx="120649" cy="241300"/>
            </a:xfrm>
            <a:custGeom>
              <a:avLst/>
              <a:gdLst>
                <a:gd name="T0" fmla="*/ 16 w 32"/>
                <a:gd name="T1" fmla="*/ 0 h 64"/>
                <a:gd name="T2" fmla="*/ 0 w 32"/>
                <a:gd name="T3" fmla="*/ 16 h 64"/>
                <a:gd name="T4" fmla="*/ 0 w 32"/>
                <a:gd name="T5" fmla="*/ 48 h 64"/>
                <a:gd name="T6" fmla="*/ 16 w 32"/>
                <a:gd name="T7" fmla="*/ 64 h 64"/>
                <a:gd name="T8" fmla="*/ 32 w 32"/>
                <a:gd name="T9" fmla="*/ 48 h 64"/>
                <a:gd name="T10" fmla="*/ 32 w 32"/>
                <a:gd name="T11" fmla="*/ 16 h 64"/>
                <a:gd name="T12" fmla="*/ 16 w 32"/>
                <a:gd name="T13" fmla="*/ 0 h 64"/>
              </a:gdLst>
              <a:ahLst/>
              <a:cxnLst>
                <a:cxn ang="0">
                  <a:pos x="T0" y="T1"/>
                </a:cxn>
                <a:cxn ang="0">
                  <a:pos x="T2" y="T3"/>
                </a:cxn>
                <a:cxn ang="0">
                  <a:pos x="T4" y="T5"/>
                </a:cxn>
                <a:cxn ang="0">
                  <a:pos x="T6" y="T7"/>
                </a:cxn>
                <a:cxn ang="0">
                  <a:pos x="T8" y="T9"/>
                </a:cxn>
                <a:cxn ang="0">
                  <a:pos x="T10" y="T11"/>
                </a:cxn>
                <a:cxn ang="0">
                  <a:pos x="T12" y="T13"/>
                </a:cxn>
              </a:cxnLst>
              <a:rect l="0" t="0" r="r" b="b"/>
              <a:pathLst>
                <a:path w="32" h="64">
                  <a:moveTo>
                    <a:pt x="16" y="0"/>
                  </a:moveTo>
                  <a:cubicBezTo>
                    <a:pt x="7" y="0"/>
                    <a:pt x="0" y="7"/>
                    <a:pt x="0" y="16"/>
                  </a:cubicBezTo>
                  <a:cubicBezTo>
                    <a:pt x="0" y="48"/>
                    <a:pt x="0" y="48"/>
                    <a:pt x="0" y="48"/>
                  </a:cubicBezTo>
                  <a:cubicBezTo>
                    <a:pt x="0" y="57"/>
                    <a:pt x="7" y="64"/>
                    <a:pt x="16" y="64"/>
                  </a:cubicBezTo>
                  <a:cubicBezTo>
                    <a:pt x="25" y="64"/>
                    <a:pt x="32" y="57"/>
                    <a:pt x="32" y="48"/>
                  </a:cubicBezTo>
                  <a:cubicBezTo>
                    <a:pt x="32" y="16"/>
                    <a:pt x="32" y="16"/>
                    <a:pt x="32" y="16"/>
                  </a:cubicBezTo>
                  <a:cubicBezTo>
                    <a:pt x="32" y="7"/>
                    <a:pt x="25" y="0"/>
                    <a:pt x="16" y="0"/>
                  </a:cubicBez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lc="http://schemas.openxmlformats.org/drawingml/2006/lockedCanvas" xmlns="" w="9525">
                  <a:solidFill>
                    <a:srgbClr val="000000"/>
                  </a:solidFill>
                  <a:round/>
                  <a:headEnd/>
                  <a:tailEnd/>
                </a14:hiddenLine>
              </a:ex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sp>
          <p:nvSpPr>
            <p:cNvPr id="56" name="îŝḷîḓé-任意多边形: 形状 93">
              <a:extLst>
                <a:ext uri="{FF2B5EF4-FFF2-40B4-BE49-F238E27FC236}">
                  <a16:creationId xmlns:a16="http://schemas.microsoft.com/office/drawing/2014/main" xmlns="" id="{7441DF1D-4F1A-4C89-AFB4-62DCDDD5B13D}"/>
                </a:ext>
              </a:extLst>
            </p:cNvPr>
            <p:cNvSpPr>
              <a:spLocks/>
            </p:cNvSpPr>
            <p:nvPr/>
          </p:nvSpPr>
          <p:spPr bwMode="auto">
            <a:xfrm>
              <a:off x="987426" y="1427163"/>
              <a:ext cx="120649" cy="241300"/>
            </a:xfrm>
            <a:custGeom>
              <a:avLst/>
              <a:gdLst>
                <a:gd name="T0" fmla="*/ 16 w 32"/>
                <a:gd name="T1" fmla="*/ 0 h 64"/>
                <a:gd name="T2" fmla="*/ 0 w 32"/>
                <a:gd name="T3" fmla="*/ 16 h 64"/>
                <a:gd name="T4" fmla="*/ 0 w 32"/>
                <a:gd name="T5" fmla="*/ 48 h 64"/>
                <a:gd name="T6" fmla="*/ 16 w 32"/>
                <a:gd name="T7" fmla="*/ 64 h 64"/>
                <a:gd name="T8" fmla="*/ 32 w 32"/>
                <a:gd name="T9" fmla="*/ 48 h 64"/>
                <a:gd name="T10" fmla="*/ 32 w 32"/>
                <a:gd name="T11" fmla="*/ 16 h 64"/>
                <a:gd name="T12" fmla="*/ 16 w 32"/>
                <a:gd name="T13" fmla="*/ 0 h 64"/>
              </a:gdLst>
              <a:ahLst/>
              <a:cxnLst>
                <a:cxn ang="0">
                  <a:pos x="T0" y="T1"/>
                </a:cxn>
                <a:cxn ang="0">
                  <a:pos x="T2" y="T3"/>
                </a:cxn>
                <a:cxn ang="0">
                  <a:pos x="T4" y="T5"/>
                </a:cxn>
                <a:cxn ang="0">
                  <a:pos x="T6" y="T7"/>
                </a:cxn>
                <a:cxn ang="0">
                  <a:pos x="T8" y="T9"/>
                </a:cxn>
                <a:cxn ang="0">
                  <a:pos x="T10" y="T11"/>
                </a:cxn>
                <a:cxn ang="0">
                  <a:pos x="T12" y="T13"/>
                </a:cxn>
              </a:cxnLst>
              <a:rect l="0" t="0" r="r" b="b"/>
              <a:pathLst>
                <a:path w="32" h="64">
                  <a:moveTo>
                    <a:pt x="16" y="0"/>
                  </a:moveTo>
                  <a:cubicBezTo>
                    <a:pt x="7" y="0"/>
                    <a:pt x="0" y="7"/>
                    <a:pt x="0" y="16"/>
                  </a:cubicBezTo>
                  <a:cubicBezTo>
                    <a:pt x="0" y="48"/>
                    <a:pt x="0" y="48"/>
                    <a:pt x="0" y="48"/>
                  </a:cubicBezTo>
                  <a:cubicBezTo>
                    <a:pt x="0" y="57"/>
                    <a:pt x="7" y="64"/>
                    <a:pt x="16" y="64"/>
                  </a:cubicBezTo>
                  <a:cubicBezTo>
                    <a:pt x="25" y="64"/>
                    <a:pt x="32" y="57"/>
                    <a:pt x="32" y="48"/>
                  </a:cubicBezTo>
                  <a:cubicBezTo>
                    <a:pt x="32" y="16"/>
                    <a:pt x="32" y="16"/>
                    <a:pt x="32" y="16"/>
                  </a:cubicBezTo>
                  <a:cubicBezTo>
                    <a:pt x="32" y="7"/>
                    <a:pt x="25" y="0"/>
                    <a:pt x="16" y="0"/>
                  </a:cubicBez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lc="http://schemas.openxmlformats.org/drawingml/2006/lockedCanvas" xmlns="" w="9525">
                  <a:solidFill>
                    <a:srgbClr val="000000"/>
                  </a:solidFill>
                  <a:round/>
                  <a:headEnd/>
                  <a:tailEnd/>
                </a14:hiddenLine>
              </a:ex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grpSp>
      <p:sp>
        <p:nvSpPr>
          <p:cNvPr id="32" name="îŝḷîḓé-Rectangle 27">
            <a:extLst>
              <a:ext uri="{FF2B5EF4-FFF2-40B4-BE49-F238E27FC236}">
                <a16:creationId xmlns:a16="http://schemas.microsoft.com/office/drawing/2014/main" xmlns="" id="{86F5E0BE-EE2B-4664-9D83-E1DFD175FD66}"/>
              </a:ext>
            </a:extLst>
          </p:cNvPr>
          <p:cNvSpPr/>
          <p:nvPr/>
        </p:nvSpPr>
        <p:spPr>
          <a:xfrm>
            <a:off x="6227331" y="2390989"/>
            <a:ext cx="1094041" cy="1094041"/>
          </a:xfrm>
          <a:prstGeom prst="rect">
            <a:avLst/>
          </a:prstGeom>
          <a:gradFill flip="none" rotWithShape="1">
            <a:gsLst>
              <a:gs pos="0">
                <a:schemeClr val="accent4">
                  <a:lumMod val="0"/>
                  <a:lumOff val="100000"/>
                </a:schemeClr>
              </a:gs>
              <a:gs pos="35000">
                <a:schemeClr val="accent4">
                  <a:lumMod val="0"/>
                  <a:lumOff val="100000"/>
                </a:schemeClr>
              </a:gs>
              <a:gs pos="100000">
                <a:schemeClr val="accent1">
                  <a:lumMod val="60000"/>
                  <a:lumOff val="40000"/>
                </a:schemeClr>
              </a:gs>
            </a:gsLst>
            <a:path path="circle">
              <a:fillToRect l="50000" t="-80000" r="50000" b="180000"/>
            </a:path>
            <a:tileRect/>
          </a:gradFill>
          <a:ln>
            <a:noFill/>
          </a:ln>
          <a:effectLst>
            <a:outerShdw blurRad="63500" dist="12700" dir="2700000" algn="tl" rotWithShape="0">
              <a:schemeClr val="accent3">
                <a:alpha val="2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grpSp>
        <p:nvGrpSpPr>
          <p:cNvPr id="33" name="组合 32">
            <a:extLst>
              <a:ext uri="{FF2B5EF4-FFF2-40B4-BE49-F238E27FC236}">
                <a16:creationId xmlns:a16="http://schemas.microsoft.com/office/drawing/2014/main" xmlns="" id="{4BC472C6-F215-4026-B403-DA08E90546C9}"/>
              </a:ext>
            </a:extLst>
          </p:cNvPr>
          <p:cNvGrpSpPr/>
          <p:nvPr/>
        </p:nvGrpSpPr>
        <p:grpSpPr>
          <a:xfrm>
            <a:off x="6524513" y="2760095"/>
            <a:ext cx="488903" cy="395458"/>
            <a:chOff x="-199131" y="-1"/>
            <a:chExt cx="1950837" cy="1577976"/>
          </a:xfrm>
          <a:solidFill>
            <a:schemeClr val="bg1"/>
          </a:solidFill>
        </p:grpSpPr>
        <p:sp>
          <p:nvSpPr>
            <p:cNvPr id="43" name="îŝḷîḓé-任意多边形: 形状 80">
              <a:extLst>
                <a:ext uri="{FF2B5EF4-FFF2-40B4-BE49-F238E27FC236}">
                  <a16:creationId xmlns:a16="http://schemas.microsoft.com/office/drawing/2014/main" xmlns="" id="{DC458995-D9AE-41A6-B4FE-A64410867453}"/>
                </a:ext>
              </a:extLst>
            </p:cNvPr>
            <p:cNvSpPr>
              <a:spLocks/>
            </p:cNvSpPr>
            <p:nvPr/>
          </p:nvSpPr>
          <p:spPr bwMode="auto">
            <a:xfrm>
              <a:off x="496889" y="-1"/>
              <a:ext cx="120649" cy="180974"/>
            </a:xfrm>
            <a:custGeom>
              <a:avLst/>
              <a:gdLst>
                <a:gd name="T0" fmla="*/ 16 w 32"/>
                <a:gd name="T1" fmla="*/ 48 h 48"/>
                <a:gd name="T2" fmla="*/ 16 w 32"/>
                <a:gd name="T3" fmla="*/ 48 h 48"/>
                <a:gd name="T4" fmla="*/ 16 w 32"/>
                <a:gd name="T5" fmla="*/ 48 h 48"/>
                <a:gd name="T6" fmla="*/ 16 w 32"/>
                <a:gd name="T7" fmla="*/ 48 h 48"/>
                <a:gd name="T8" fmla="*/ 16 w 32"/>
                <a:gd name="T9" fmla="*/ 48 h 48"/>
                <a:gd name="T10" fmla="*/ 32 w 32"/>
                <a:gd name="T11" fmla="*/ 32 h 48"/>
                <a:gd name="T12" fmla="*/ 16 w 32"/>
                <a:gd name="T13" fmla="*/ 0 h 48"/>
                <a:gd name="T14" fmla="*/ 16 w 32"/>
                <a:gd name="T15" fmla="*/ 0 h 48"/>
                <a:gd name="T16" fmla="*/ 16 w 32"/>
                <a:gd name="T17" fmla="*/ 0 h 48"/>
                <a:gd name="T18" fmla="*/ 16 w 32"/>
                <a:gd name="T19" fmla="*/ 0 h 48"/>
                <a:gd name="T20" fmla="*/ 16 w 32"/>
                <a:gd name="T21" fmla="*/ 0 h 48"/>
                <a:gd name="T22" fmla="*/ 0 w 32"/>
                <a:gd name="T23" fmla="*/ 32 h 48"/>
                <a:gd name="T24" fmla="*/ 16 w 32"/>
                <a:gd name="T25"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 h="48">
                  <a:moveTo>
                    <a:pt x="16" y="48"/>
                  </a:moveTo>
                  <a:cubicBezTo>
                    <a:pt x="16" y="48"/>
                    <a:pt x="16" y="48"/>
                    <a:pt x="16" y="48"/>
                  </a:cubicBezTo>
                  <a:cubicBezTo>
                    <a:pt x="16" y="48"/>
                    <a:pt x="16" y="48"/>
                    <a:pt x="16" y="48"/>
                  </a:cubicBezTo>
                  <a:cubicBezTo>
                    <a:pt x="16" y="48"/>
                    <a:pt x="16" y="48"/>
                    <a:pt x="16" y="48"/>
                  </a:cubicBezTo>
                  <a:cubicBezTo>
                    <a:pt x="16" y="48"/>
                    <a:pt x="16" y="48"/>
                    <a:pt x="16" y="48"/>
                  </a:cubicBezTo>
                  <a:cubicBezTo>
                    <a:pt x="23" y="48"/>
                    <a:pt x="32" y="44"/>
                    <a:pt x="32" y="32"/>
                  </a:cubicBezTo>
                  <a:cubicBezTo>
                    <a:pt x="32" y="15"/>
                    <a:pt x="18" y="1"/>
                    <a:pt x="16" y="0"/>
                  </a:cubicBezTo>
                  <a:cubicBezTo>
                    <a:pt x="16" y="0"/>
                    <a:pt x="16" y="0"/>
                    <a:pt x="16" y="0"/>
                  </a:cubicBezTo>
                  <a:cubicBezTo>
                    <a:pt x="16" y="0"/>
                    <a:pt x="16" y="0"/>
                    <a:pt x="16" y="0"/>
                  </a:cubicBezTo>
                  <a:cubicBezTo>
                    <a:pt x="16" y="0"/>
                    <a:pt x="16" y="0"/>
                    <a:pt x="16" y="0"/>
                  </a:cubicBezTo>
                  <a:cubicBezTo>
                    <a:pt x="16" y="0"/>
                    <a:pt x="16" y="0"/>
                    <a:pt x="16" y="0"/>
                  </a:cubicBezTo>
                  <a:cubicBezTo>
                    <a:pt x="14" y="1"/>
                    <a:pt x="0" y="15"/>
                    <a:pt x="0" y="32"/>
                  </a:cubicBezTo>
                  <a:cubicBezTo>
                    <a:pt x="0" y="44"/>
                    <a:pt x="9" y="48"/>
                    <a:pt x="16" y="48"/>
                  </a:cubicBez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lc="http://schemas.openxmlformats.org/drawingml/2006/lockedCanvas" xmlns="" w="9525">
                  <a:solidFill>
                    <a:srgbClr val="000000"/>
                  </a:solidFill>
                  <a:round/>
                  <a:headEnd/>
                  <a:tailEnd/>
                </a14:hiddenLine>
              </a:ex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sp>
          <p:nvSpPr>
            <p:cNvPr id="44" name="îŝḷîḓé-任意多边形: 形状 81">
              <a:extLst>
                <a:ext uri="{FF2B5EF4-FFF2-40B4-BE49-F238E27FC236}">
                  <a16:creationId xmlns:a16="http://schemas.microsoft.com/office/drawing/2014/main" xmlns="" id="{C156E97B-1A05-48AB-8CAC-F6CEBF6F826B}"/>
                </a:ext>
              </a:extLst>
            </p:cNvPr>
            <p:cNvSpPr>
              <a:spLocks/>
            </p:cNvSpPr>
            <p:nvPr/>
          </p:nvSpPr>
          <p:spPr bwMode="auto">
            <a:xfrm>
              <a:off x="-1587" y="498474"/>
              <a:ext cx="180974" cy="120649"/>
            </a:xfrm>
            <a:custGeom>
              <a:avLst/>
              <a:gdLst>
                <a:gd name="T0" fmla="*/ 48 w 48"/>
                <a:gd name="T1" fmla="*/ 16 h 32"/>
                <a:gd name="T2" fmla="*/ 48 w 48"/>
                <a:gd name="T3" fmla="*/ 16 h 32"/>
                <a:gd name="T4" fmla="*/ 48 w 48"/>
                <a:gd name="T5" fmla="*/ 16 h 32"/>
                <a:gd name="T6" fmla="*/ 48 w 48"/>
                <a:gd name="T7" fmla="*/ 16 h 32"/>
                <a:gd name="T8" fmla="*/ 48 w 48"/>
                <a:gd name="T9" fmla="*/ 16 h 32"/>
                <a:gd name="T10" fmla="*/ 32 w 48"/>
                <a:gd name="T11" fmla="*/ 0 h 32"/>
                <a:gd name="T12" fmla="*/ 0 w 48"/>
                <a:gd name="T13" fmla="*/ 16 h 32"/>
                <a:gd name="T14" fmla="*/ 0 w 48"/>
                <a:gd name="T15" fmla="*/ 16 h 32"/>
                <a:gd name="T16" fmla="*/ 0 w 48"/>
                <a:gd name="T17" fmla="*/ 16 h 32"/>
                <a:gd name="T18" fmla="*/ 0 w 48"/>
                <a:gd name="T19" fmla="*/ 16 h 32"/>
                <a:gd name="T20" fmla="*/ 0 w 48"/>
                <a:gd name="T21" fmla="*/ 16 h 32"/>
                <a:gd name="T22" fmla="*/ 32 w 48"/>
                <a:gd name="T23" fmla="*/ 32 h 32"/>
                <a:gd name="T24" fmla="*/ 48 w 48"/>
                <a:gd name="T25"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8" h="32">
                  <a:moveTo>
                    <a:pt x="48" y="16"/>
                  </a:moveTo>
                  <a:cubicBezTo>
                    <a:pt x="48" y="16"/>
                    <a:pt x="48" y="16"/>
                    <a:pt x="48" y="16"/>
                  </a:cubicBezTo>
                  <a:cubicBezTo>
                    <a:pt x="48" y="16"/>
                    <a:pt x="48" y="16"/>
                    <a:pt x="48" y="16"/>
                  </a:cubicBezTo>
                  <a:cubicBezTo>
                    <a:pt x="48" y="16"/>
                    <a:pt x="48" y="16"/>
                    <a:pt x="48" y="16"/>
                  </a:cubicBezTo>
                  <a:cubicBezTo>
                    <a:pt x="48" y="16"/>
                    <a:pt x="48" y="16"/>
                    <a:pt x="48" y="16"/>
                  </a:cubicBezTo>
                  <a:cubicBezTo>
                    <a:pt x="48" y="9"/>
                    <a:pt x="44" y="0"/>
                    <a:pt x="32" y="0"/>
                  </a:cubicBezTo>
                  <a:cubicBezTo>
                    <a:pt x="15" y="0"/>
                    <a:pt x="1" y="14"/>
                    <a:pt x="0" y="16"/>
                  </a:cubicBezTo>
                  <a:cubicBezTo>
                    <a:pt x="0" y="16"/>
                    <a:pt x="0" y="16"/>
                    <a:pt x="0" y="16"/>
                  </a:cubicBezTo>
                  <a:cubicBezTo>
                    <a:pt x="0" y="16"/>
                    <a:pt x="0" y="16"/>
                    <a:pt x="0" y="16"/>
                  </a:cubicBezTo>
                  <a:cubicBezTo>
                    <a:pt x="0" y="16"/>
                    <a:pt x="0" y="16"/>
                    <a:pt x="0" y="16"/>
                  </a:cubicBezTo>
                  <a:cubicBezTo>
                    <a:pt x="0" y="16"/>
                    <a:pt x="0" y="16"/>
                    <a:pt x="0" y="16"/>
                  </a:cubicBezTo>
                  <a:cubicBezTo>
                    <a:pt x="1" y="18"/>
                    <a:pt x="15" y="32"/>
                    <a:pt x="32" y="32"/>
                  </a:cubicBezTo>
                  <a:cubicBezTo>
                    <a:pt x="44" y="32"/>
                    <a:pt x="48" y="23"/>
                    <a:pt x="48" y="16"/>
                  </a:cubicBez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lc="http://schemas.openxmlformats.org/drawingml/2006/lockedCanvas" xmlns="" w="9525">
                  <a:solidFill>
                    <a:srgbClr val="000000"/>
                  </a:solidFill>
                  <a:round/>
                  <a:headEnd/>
                  <a:tailEnd/>
                </a14:hiddenLine>
              </a:ex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sp>
          <p:nvSpPr>
            <p:cNvPr id="45" name="îŝḷîḓé-任意多边形: 形状 82">
              <a:extLst>
                <a:ext uri="{FF2B5EF4-FFF2-40B4-BE49-F238E27FC236}">
                  <a16:creationId xmlns:a16="http://schemas.microsoft.com/office/drawing/2014/main" xmlns="" id="{6C3FF0F7-DD9C-485A-90C3-4658D68543C9}"/>
                </a:ext>
              </a:extLst>
            </p:cNvPr>
            <p:cNvSpPr>
              <a:spLocks/>
            </p:cNvSpPr>
            <p:nvPr/>
          </p:nvSpPr>
          <p:spPr bwMode="auto">
            <a:xfrm>
              <a:off x="792164" y="161924"/>
              <a:ext cx="161925" cy="163513"/>
            </a:xfrm>
            <a:custGeom>
              <a:avLst/>
              <a:gdLst>
                <a:gd name="T0" fmla="*/ 9 w 43"/>
                <a:gd name="T1" fmla="*/ 34 h 43"/>
                <a:gd name="T2" fmla="*/ 9 w 43"/>
                <a:gd name="T3" fmla="*/ 34 h 43"/>
                <a:gd name="T4" fmla="*/ 9 w 43"/>
                <a:gd name="T5" fmla="*/ 34 h 43"/>
                <a:gd name="T6" fmla="*/ 9 w 43"/>
                <a:gd name="T7" fmla="*/ 34 h 43"/>
                <a:gd name="T8" fmla="*/ 31 w 43"/>
                <a:gd name="T9" fmla="*/ 34 h 43"/>
                <a:gd name="T10" fmla="*/ 43 w 43"/>
                <a:gd name="T11" fmla="*/ 0 h 43"/>
                <a:gd name="T12" fmla="*/ 43 w 43"/>
                <a:gd name="T13" fmla="*/ 0 h 43"/>
                <a:gd name="T14" fmla="*/ 43 w 43"/>
                <a:gd name="T15" fmla="*/ 0 h 43"/>
                <a:gd name="T16" fmla="*/ 43 w 43"/>
                <a:gd name="T17" fmla="*/ 0 h 43"/>
                <a:gd name="T18" fmla="*/ 43 w 43"/>
                <a:gd name="T19" fmla="*/ 0 h 43"/>
                <a:gd name="T20" fmla="*/ 9 w 43"/>
                <a:gd name="T21" fmla="*/ 12 h 43"/>
                <a:gd name="T22" fmla="*/ 9 w 43"/>
                <a:gd name="T23" fmla="*/ 34 h 43"/>
                <a:gd name="T24" fmla="*/ 9 w 43"/>
                <a:gd name="T25" fmla="*/ 34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43">
                  <a:moveTo>
                    <a:pt x="9" y="34"/>
                  </a:moveTo>
                  <a:cubicBezTo>
                    <a:pt x="9" y="34"/>
                    <a:pt x="9" y="34"/>
                    <a:pt x="9" y="34"/>
                  </a:cubicBezTo>
                  <a:cubicBezTo>
                    <a:pt x="9" y="34"/>
                    <a:pt x="9" y="34"/>
                    <a:pt x="9" y="34"/>
                  </a:cubicBezTo>
                  <a:cubicBezTo>
                    <a:pt x="9" y="34"/>
                    <a:pt x="9" y="34"/>
                    <a:pt x="9" y="34"/>
                  </a:cubicBezTo>
                  <a:cubicBezTo>
                    <a:pt x="14" y="39"/>
                    <a:pt x="23" y="43"/>
                    <a:pt x="31" y="34"/>
                  </a:cubicBezTo>
                  <a:cubicBezTo>
                    <a:pt x="43" y="22"/>
                    <a:pt x="43" y="2"/>
                    <a:pt x="43" y="0"/>
                  </a:cubicBezTo>
                  <a:cubicBezTo>
                    <a:pt x="43" y="0"/>
                    <a:pt x="43" y="0"/>
                    <a:pt x="43" y="0"/>
                  </a:cubicBezTo>
                  <a:cubicBezTo>
                    <a:pt x="43" y="0"/>
                    <a:pt x="43" y="0"/>
                    <a:pt x="43" y="0"/>
                  </a:cubicBezTo>
                  <a:cubicBezTo>
                    <a:pt x="43" y="0"/>
                    <a:pt x="43" y="0"/>
                    <a:pt x="43" y="0"/>
                  </a:cubicBezTo>
                  <a:cubicBezTo>
                    <a:pt x="43" y="0"/>
                    <a:pt x="43" y="0"/>
                    <a:pt x="43" y="0"/>
                  </a:cubicBezTo>
                  <a:cubicBezTo>
                    <a:pt x="41" y="0"/>
                    <a:pt x="21" y="0"/>
                    <a:pt x="9" y="12"/>
                  </a:cubicBezTo>
                  <a:cubicBezTo>
                    <a:pt x="0" y="20"/>
                    <a:pt x="4" y="29"/>
                    <a:pt x="9" y="34"/>
                  </a:cubicBezTo>
                  <a:cubicBezTo>
                    <a:pt x="9" y="34"/>
                    <a:pt x="9" y="34"/>
                    <a:pt x="9" y="34"/>
                  </a:cubicBez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lc="http://schemas.openxmlformats.org/drawingml/2006/lockedCanvas" xmlns="" w="9525">
                  <a:solidFill>
                    <a:srgbClr val="000000"/>
                  </a:solidFill>
                  <a:round/>
                  <a:headEnd/>
                  <a:tailEnd/>
                </a14:hiddenLine>
              </a:ex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sp>
          <p:nvSpPr>
            <p:cNvPr id="46" name="îŝḷîḓé-任意多边形: 形状 83">
              <a:extLst>
                <a:ext uri="{FF2B5EF4-FFF2-40B4-BE49-F238E27FC236}">
                  <a16:creationId xmlns:a16="http://schemas.microsoft.com/office/drawing/2014/main" xmlns="" id="{F78FB9EF-6E80-4E7E-B968-C503DF141F14}"/>
                </a:ext>
              </a:extLst>
            </p:cNvPr>
            <p:cNvSpPr>
              <a:spLocks/>
            </p:cNvSpPr>
            <p:nvPr/>
          </p:nvSpPr>
          <p:spPr bwMode="auto">
            <a:xfrm>
              <a:off x="160338" y="161924"/>
              <a:ext cx="161925" cy="163513"/>
            </a:xfrm>
            <a:custGeom>
              <a:avLst/>
              <a:gdLst>
                <a:gd name="T0" fmla="*/ 34 w 43"/>
                <a:gd name="T1" fmla="*/ 34 h 43"/>
                <a:gd name="T2" fmla="*/ 34 w 43"/>
                <a:gd name="T3" fmla="*/ 34 h 43"/>
                <a:gd name="T4" fmla="*/ 34 w 43"/>
                <a:gd name="T5" fmla="*/ 34 h 43"/>
                <a:gd name="T6" fmla="*/ 34 w 43"/>
                <a:gd name="T7" fmla="*/ 34 h 43"/>
                <a:gd name="T8" fmla="*/ 34 w 43"/>
                <a:gd name="T9" fmla="*/ 34 h 43"/>
                <a:gd name="T10" fmla="*/ 34 w 43"/>
                <a:gd name="T11" fmla="*/ 12 h 43"/>
                <a:gd name="T12" fmla="*/ 0 w 43"/>
                <a:gd name="T13" fmla="*/ 0 h 43"/>
                <a:gd name="T14" fmla="*/ 0 w 43"/>
                <a:gd name="T15" fmla="*/ 0 h 43"/>
                <a:gd name="T16" fmla="*/ 0 w 43"/>
                <a:gd name="T17" fmla="*/ 0 h 43"/>
                <a:gd name="T18" fmla="*/ 0 w 43"/>
                <a:gd name="T19" fmla="*/ 0 h 43"/>
                <a:gd name="T20" fmla="*/ 0 w 43"/>
                <a:gd name="T21" fmla="*/ 0 h 43"/>
                <a:gd name="T22" fmla="*/ 12 w 43"/>
                <a:gd name="T23" fmla="*/ 34 h 43"/>
                <a:gd name="T24" fmla="*/ 34 w 43"/>
                <a:gd name="T25" fmla="*/ 34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43">
                  <a:moveTo>
                    <a:pt x="34" y="34"/>
                  </a:moveTo>
                  <a:cubicBezTo>
                    <a:pt x="34" y="34"/>
                    <a:pt x="34" y="34"/>
                    <a:pt x="34" y="34"/>
                  </a:cubicBezTo>
                  <a:cubicBezTo>
                    <a:pt x="34" y="34"/>
                    <a:pt x="34" y="34"/>
                    <a:pt x="34" y="34"/>
                  </a:cubicBezTo>
                  <a:cubicBezTo>
                    <a:pt x="34" y="34"/>
                    <a:pt x="34" y="34"/>
                    <a:pt x="34" y="34"/>
                  </a:cubicBezTo>
                  <a:cubicBezTo>
                    <a:pt x="34" y="34"/>
                    <a:pt x="34" y="34"/>
                    <a:pt x="34" y="34"/>
                  </a:cubicBezTo>
                  <a:cubicBezTo>
                    <a:pt x="39" y="29"/>
                    <a:pt x="43" y="20"/>
                    <a:pt x="34" y="12"/>
                  </a:cubicBezTo>
                  <a:cubicBezTo>
                    <a:pt x="22" y="0"/>
                    <a:pt x="2" y="0"/>
                    <a:pt x="0" y="0"/>
                  </a:cubicBezTo>
                  <a:cubicBezTo>
                    <a:pt x="0" y="0"/>
                    <a:pt x="0" y="0"/>
                    <a:pt x="0" y="0"/>
                  </a:cubicBezTo>
                  <a:cubicBezTo>
                    <a:pt x="0" y="0"/>
                    <a:pt x="0" y="0"/>
                    <a:pt x="0" y="0"/>
                  </a:cubicBezTo>
                  <a:cubicBezTo>
                    <a:pt x="0" y="0"/>
                    <a:pt x="0" y="0"/>
                    <a:pt x="0" y="0"/>
                  </a:cubicBezTo>
                  <a:cubicBezTo>
                    <a:pt x="0" y="0"/>
                    <a:pt x="0" y="0"/>
                    <a:pt x="0" y="0"/>
                  </a:cubicBezTo>
                  <a:cubicBezTo>
                    <a:pt x="0" y="2"/>
                    <a:pt x="0" y="22"/>
                    <a:pt x="12" y="34"/>
                  </a:cubicBezTo>
                  <a:cubicBezTo>
                    <a:pt x="20" y="43"/>
                    <a:pt x="29" y="39"/>
                    <a:pt x="34" y="34"/>
                  </a:cubicBez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lc="http://schemas.openxmlformats.org/drawingml/2006/lockedCanvas" xmlns="" w="9525">
                  <a:solidFill>
                    <a:srgbClr val="000000"/>
                  </a:solidFill>
                  <a:round/>
                  <a:headEnd/>
                  <a:tailEnd/>
                </a14:hiddenLine>
              </a:ex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sp>
          <p:nvSpPr>
            <p:cNvPr id="47" name="îŝḷîḓé-任意多边形: 形状 84">
              <a:extLst>
                <a:ext uri="{FF2B5EF4-FFF2-40B4-BE49-F238E27FC236}">
                  <a16:creationId xmlns:a16="http://schemas.microsoft.com/office/drawing/2014/main" xmlns="" id="{44D5F55A-DBEB-40BB-B857-64E8DD5D5FF3}"/>
                </a:ext>
              </a:extLst>
            </p:cNvPr>
            <p:cNvSpPr>
              <a:spLocks/>
            </p:cNvSpPr>
            <p:nvPr/>
          </p:nvSpPr>
          <p:spPr bwMode="auto">
            <a:xfrm>
              <a:off x="-199131" y="85190"/>
              <a:ext cx="1950837" cy="1491733"/>
            </a:xfrm>
            <a:custGeom>
              <a:avLst/>
              <a:gdLst>
                <a:gd name="connsiteX0" fmla="*/ 279380 w 602133"/>
                <a:gd name="connsiteY0" fmla="*/ 303917 h 460429"/>
                <a:gd name="connsiteX1" fmla="*/ 329638 w 602133"/>
                <a:gd name="connsiteY1" fmla="*/ 303917 h 460429"/>
                <a:gd name="connsiteX2" fmla="*/ 405716 w 602133"/>
                <a:gd name="connsiteY2" fmla="*/ 379871 h 460429"/>
                <a:gd name="connsiteX3" fmla="*/ 405716 w 602133"/>
                <a:gd name="connsiteY3" fmla="*/ 441555 h 460429"/>
                <a:gd name="connsiteX4" fmla="*/ 405255 w 602133"/>
                <a:gd name="connsiteY4" fmla="*/ 441555 h 460429"/>
                <a:gd name="connsiteX5" fmla="*/ 401566 w 602133"/>
                <a:gd name="connsiteY5" fmla="*/ 443857 h 460429"/>
                <a:gd name="connsiteX6" fmla="*/ 311195 w 602133"/>
                <a:gd name="connsiteY6" fmla="*/ 460429 h 460429"/>
                <a:gd name="connsiteX7" fmla="*/ 207452 w 602133"/>
                <a:gd name="connsiteY7" fmla="*/ 443857 h 460429"/>
                <a:gd name="connsiteX8" fmla="*/ 203302 w 602133"/>
                <a:gd name="connsiteY8" fmla="*/ 442476 h 460429"/>
                <a:gd name="connsiteX9" fmla="*/ 203302 w 602133"/>
                <a:gd name="connsiteY9" fmla="*/ 441555 h 460429"/>
                <a:gd name="connsiteX10" fmla="*/ 203302 w 602133"/>
                <a:gd name="connsiteY10" fmla="*/ 379871 h 460429"/>
                <a:gd name="connsiteX11" fmla="*/ 279380 w 602133"/>
                <a:gd name="connsiteY11" fmla="*/ 303917 h 460429"/>
                <a:gd name="connsiteX12" fmla="*/ 378044 w 602133"/>
                <a:gd name="connsiteY12" fmla="*/ 242690 h 460429"/>
                <a:gd name="connsiteX13" fmla="*/ 428312 w 602133"/>
                <a:gd name="connsiteY13" fmla="*/ 242690 h 460429"/>
                <a:gd name="connsiteX14" fmla="*/ 504406 w 602133"/>
                <a:gd name="connsiteY14" fmla="*/ 318644 h 460429"/>
                <a:gd name="connsiteX15" fmla="*/ 504406 w 602133"/>
                <a:gd name="connsiteY15" fmla="*/ 380329 h 460429"/>
                <a:gd name="connsiteX16" fmla="*/ 503945 w 602133"/>
                <a:gd name="connsiteY16" fmla="*/ 380329 h 460429"/>
                <a:gd name="connsiteX17" fmla="*/ 499794 w 602133"/>
                <a:gd name="connsiteY17" fmla="*/ 382630 h 460429"/>
                <a:gd name="connsiteX18" fmla="*/ 420011 w 602133"/>
                <a:gd name="connsiteY18" fmla="*/ 399202 h 460429"/>
                <a:gd name="connsiteX19" fmla="*/ 420011 w 602133"/>
                <a:gd name="connsiteY19" fmla="*/ 380329 h 460429"/>
                <a:gd name="connsiteX20" fmla="*/ 355446 w 602133"/>
                <a:gd name="connsiteY20" fmla="*/ 293787 h 460429"/>
                <a:gd name="connsiteX21" fmla="*/ 378044 w 602133"/>
                <a:gd name="connsiteY21" fmla="*/ 242690 h 460429"/>
                <a:gd name="connsiteX22" fmla="*/ 175210 w 602133"/>
                <a:gd name="connsiteY22" fmla="*/ 242690 h 460429"/>
                <a:gd name="connsiteX23" fmla="*/ 225454 w 602133"/>
                <a:gd name="connsiteY23" fmla="*/ 242690 h 460429"/>
                <a:gd name="connsiteX24" fmla="*/ 230986 w 602133"/>
                <a:gd name="connsiteY24" fmla="*/ 243150 h 460429"/>
                <a:gd name="connsiteX25" fmla="*/ 253573 w 602133"/>
                <a:gd name="connsiteY25" fmla="*/ 293792 h 460429"/>
                <a:gd name="connsiteX26" fmla="*/ 189038 w 602133"/>
                <a:gd name="connsiteY26" fmla="*/ 380343 h 460429"/>
                <a:gd name="connsiteX27" fmla="*/ 189038 w 602133"/>
                <a:gd name="connsiteY27" fmla="*/ 398758 h 460429"/>
                <a:gd name="connsiteX28" fmla="*/ 103300 w 602133"/>
                <a:gd name="connsiteY28" fmla="*/ 382645 h 460429"/>
                <a:gd name="connsiteX29" fmla="*/ 99151 w 602133"/>
                <a:gd name="connsiteY29" fmla="*/ 381264 h 460429"/>
                <a:gd name="connsiteX30" fmla="*/ 98690 w 602133"/>
                <a:gd name="connsiteY30" fmla="*/ 380343 h 460429"/>
                <a:gd name="connsiteX31" fmla="*/ 98690 w 602133"/>
                <a:gd name="connsiteY31" fmla="*/ 318652 h 460429"/>
                <a:gd name="connsiteX32" fmla="*/ 175210 w 602133"/>
                <a:gd name="connsiteY32" fmla="*/ 242690 h 460429"/>
                <a:gd name="connsiteX33" fmla="*/ 76056 w 602133"/>
                <a:gd name="connsiteY33" fmla="*/ 185090 h 460429"/>
                <a:gd name="connsiteX34" fmla="*/ 126300 w 602133"/>
                <a:gd name="connsiteY34" fmla="*/ 185090 h 460429"/>
                <a:gd name="connsiteX35" fmla="*/ 148886 w 602133"/>
                <a:gd name="connsiteY35" fmla="*/ 235732 h 460429"/>
                <a:gd name="connsiteX36" fmla="*/ 84353 w 602133"/>
                <a:gd name="connsiteY36" fmla="*/ 322283 h 460429"/>
                <a:gd name="connsiteX37" fmla="*/ 84353 w 602133"/>
                <a:gd name="connsiteY37" fmla="*/ 341158 h 460429"/>
                <a:gd name="connsiteX38" fmla="*/ 4609 w 602133"/>
                <a:gd name="connsiteY38" fmla="*/ 324584 h 460429"/>
                <a:gd name="connsiteX39" fmla="*/ 461 w 602133"/>
                <a:gd name="connsiteY39" fmla="*/ 322743 h 460429"/>
                <a:gd name="connsiteX40" fmla="*/ 0 w 602133"/>
                <a:gd name="connsiteY40" fmla="*/ 322743 h 460429"/>
                <a:gd name="connsiteX41" fmla="*/ 0 w 602133"/>
                <a:gd name="connsiteY41" fmla="*/ 261052 h 460429"/>
                <a:gd name="connsiteX42" fmla="*/ 76056 w 602133"/>
                <a:gd name="connsiteY42" fmla="*/ 185090 h 460429"/>
                <a:gd name="connsiteX43" fmla="*/ 476280 w 602133"/>
                <a:gd name="connsiteY43" fmla="*/ 183239 h 460429"/>
                <a:gd name="connsiteX44" fmla="*/ 526068 w 602133"/>
                <a:gd name="connsiteY44" fmla="*/ 183239 h 460429"/>
                <a:gd name="connsiteX45" fmla="*/ 602133 w 602133"/>
                <a:gd name="connsiteY45" fmla="*/ 259201 h 460429"/>
                <a:gd name="connsiteX46" fmla="*/ 602133 w 602133"/>
                <a:gd name="connsiteY46" fmla="*/ 320432 h 460429"/>
                <a:gd name="connsiteX47" fmla="*/ 601672 w 602133"/>
                <a:gd name="connsiteY47" fmla="*/ 320432 h 460429"/>
                <a:gd name="connsiteX48" fmla="*/ 597984 w 602133"/>
                <a:gd name="connsiteY48" fmla="*/ 322733 h 460429"/>
                <a:gd name="connsiteX49" fmla="*/ 518231 w 602133"/>
                <a:gd name="connsiteY49" fmla="*/ 339307 h 460429"/>
                <a:gd name="connsiteX50" fmla="*/ 518231 w 602133"/>
                <a:gd name="connsiteY50" fmla="*/ 320432 h 460429"/>
                <a:gd name="connsiteX51" fmla="*/ 453691 w 602133"/>
                <a:gd name="connsiteY51" fmla="*/ 233881 h 460429"/>
                <a:gd name="connsiteX52" fmla="*/ 476280 w 602133"/>
                <a:gd name="connsiteY52" fmla="*/ 183239 h 460429"/>
                <a:gd name="connsiteX53" fmla="*/ 304510 w 602133"/>
                <a:gd name="connsiteY53" fmla="*/ 181462 h 460429"/>
                <a:gd name="connsiteX54" fmla="*/ 363739 w 602133"/>
                <a:gd name="connsiteY54" fmla="*/ 240839 h 460429"/>
                <a:gd name="connsiteX55" fmla="*/ 304510 w 602133"/>
                <a:gd name="connsiteY55" fmla="*/ 300216 h 460429"/>
                <a:gd name="connsiteX56" fmla="*/ 245281 w 602133"/>
                <a:gd name="connsiteY56" fmla="*/ 240839 h 460429"/>
                <a:gd name="connsiteX57" fmla="*/ 304510 w 602133"/>
                <a:gd name="connsiteY57" fmla="*/ 181462 h 460429"/>
                <a:gd name="connsiteX58" fmla="*/ 274338 w 602133"/>
                <a:gd name="connsiteY58" fmla="*/ 133116 h 460429"/>
                <a:gd name="connsiteX59" fmla="*/ 328757 w 602133"/>
                <a:gd name="connsiteY59" fmla="*/ 133116 h 460429"/>
                <a:gd name="connsiteX60" fmla="*/ 345821 w 602133"/>
                <a:gd name="connsiteY60" fmla="*/ 134957 h 460429"/>
                <a:gd name="connsiteX61" fmla="*/ 332447 w 602133"/>
                <a:gd name="connsiteY61" fmla="*/ 172703 h 460429"/>
                <a:gd name="connsiteX62" fmla="*/ 304776 w 602133"/>
                <a:gd name="connsiteY62" fmla="*/ 166719 h 460429"/>
                <a:gd name="connsiteX63" fmla="*/ 270648 w 602133"/>
                <a:gd name="connsiteY63" fmla="*/ 175465 h 460429"/>
                <a:gd name="connsiteX64" fmla="*/ 257274 w 602133"/>
                <a:gd name="connsiteY64" fmla="*/ 134957 h 460429"/>
                <a:gd name="connsiteX65" fmla="*/ 274338 w 602133"/>
                <a:gd name="connsiteY65" fmla="*/ 133116 h 460429"/>
                <a:gd name="connsiteX66" fmla="*/ 402940 w 602133"/>
                <a:gd name="connsiteY66" fmla="*/ 120160 h 460429"/>
                <a:gd name="connsiteX67" fmla="*/ 462427 w 602133"/>
                <a:gd name="connsiteY67" fmla="*/ 179582 h 460429"/>
                <a:gd name="connsiteX68" fmla="*/ 402940 w 602133"/>
                <a:gd name="connsiteY68" fmla="*/ 238543 h 460429"/>
                <a:gd name="connsiteX69" fmla="*/ 377577 w 602133"/>
                <a:gd name="connsiteY69" fmla="*/ 233015 h 460429"/>
                <a:gd name="connsiteX70" fmla="*/ 343452 w 602133"/>
                <a:gd name="connsiteY70" fmla="*/ 178661 h 460429"/>
                <a:gd name="connsiteX71" fmla="*/ 402940 w 602133"/>
                <a:gd name="connsiteY71" fmla="*/ 120160 h 460429"/>
                <a:gd name="connsiteX72" fmla="*/ 200081 w 602133"/>
                <a:gd name="connsiteY72" fmla="*/ 120160 h 460429"/>
                <a:gd name="connsiteX73" fmla="*/ 259569 w 602133"/>
                <a:gd name="connsiteY73" fmla="*/ 179582 h 460429"/>
                <a:gd name="connsiteX74" fmla="*/ 259569 w 602133"/>
                <a:gd name="connsiteY74" fmla="*/ 182806 h 460429"/>
                <a:gd name="connsiteX75" fmla="*/ 231900 w 602133"/>
                <a:gd name="connsiteY75" fmla="*/ 229791 h 460429"/>
                <a:gd name="connsiteX76" fmla="*/ 200081 w 602133"/>
                <a:gd name="connsiteY76" fmla="*/ 238543 h 460429"/>
                <a:gd name="connsiteX77" fmla="*/ 140594 w 602133"/>
                <a:gd name="connsiteY77" fmla="*/ 179582 h 460429"/>
                <a:gd name="connsiteX78" fmla="*/ 200081 w 602133"/>
                <a:gd name="connsiteY78" fmla="*/ 120160 h 460429"/>
                <a:gd name="connsiteX79" fmla="*/ 101428 w 602133"/>
                <a:gd name="connsiteY79" fmla="*/ 62190 h 460429"/>
                <a:gd name="connsiteX80" fmla="*/ 160879 w 602133"/>
                <a:gd name="connsiteY80" fmla="*/ 120646 h 460429"/>
                <a:gd name="connsiteX81" fmla="*/ 126315 w 602133"/>
                <a:gd name="connsiteY81" fmla="*/ 175421 h 460429"/>
                <a:gd name="connsiteX82" fmla="*/ 101428 w 602133"/>
                <a:gd name="connsiteY82" fmla="*/ 180944 h 460429"/>
                <a:gd name="connsiteX83" fmla="*/ 41978 w 602133"/>
                <a:gd name="connsiteY83" fmla="*/ 121567 h 460429"/>
                <a:gd name="connsiteX84" fmla="*/ 101428 w 602133"/>
                <a:gd name="connsiteY84" fmla="*/ 62190 h 460429"/>
                <a:gd name="connsiteX85" fmla="*/ 500695 w 602133"/>
                <a:gd name="connsiteY85" fmla="*/ 60339 h 460429"/>
                <a:gd name="connsiteX86" fmla="*/ 560154 w 602133"/>
                <a:gd name="connsiteY86" fmla="*/ 119716 h 460429"/>
                <a:gd name="connsiteX87" fmla="*/ 500695 w 602133"/>
                <a:gd name="connsiteY87" fmla="*/ 179093 h 460429"/>
                <a:gd name="connsiteX88" fmla="*/ 475805 w 602133"/>
                <a:gd name="connsiteY88" fmla="*/ 173570 h 460429"/>
                <a:gd name="connsiteX89" fmla="*/ 441697 w 602133"/>
                <a:gd name="connsiteY89" fmla="*/ 118795 h 460429"/>
                <a:gd name="connsiteX90" fmla="*/ 500695 w 602133"/>
                <a:gd name="connsiteY90" fmla="*/ 60339 h 460429"/>
                <a:gd name="connsiteX91" fmla="*/ 413085 w 602133"/>
                <a:gd name="connsiteY91" fmla="*/ 16140 h 460429"/>
                <a:gd name="connsiteX92" fmla="*/ 468869 w 602133"/>
                <a:gd name="connsiteY92" fmla="*/ 55274 h 460429"/>
                <a:gd name="connsiteX93" fmla="*/ 429221 w 602133"/>
                <a:gd name="connsiteY93" fmla="*/ 112824 h 460429"/>
                <a:gd name="connsiteX94" fmla="*/ 402020 w 602133"/>
                <a:gd name="connsiteY94" fmla="*/ 107760 h 460429"/>
                <a:gd name="connsiteX95" fmla="*/ 370670 w 602133"/>
                <a:gd name="connsiteY95" fmla="*/ 115126 h 460429"/>
                <a:gd name="connsiteX96" fmla="*/ 363294 w 602133"/>
                <a:gd name="connsiteY96" fmla="*/ 105918 h 460429"/>
                <a:gd name="connsiteX97" fmla="*/ 376664 w 602133"/>
                <a:gd name="connsiteY97" fmla="*/ 63561 h 460429"/>
                <a:gd name="connsiteX98" fmla="*/ 370670 w 602133"/>
                <a:gd name="connsiteY98" fmla="*/ 34556 h 460429"/>
                <a:gd name="connsiteX99" fmla="*/ 413085 w 602133"/>
                <a:gd name="connsiteY99" fmla="*/ 16140 h 460429"/>
                <a:gd name="connsiteX100" fmla="*/ 192697 w 602133"/>
                <a:gd name="connsiteY100" fmla="*/ 16140 h 460429"/>
                <a:gd name="connsiteX101" fmla="*/ 231875 w 602133"/>
                <a:gd name="connsiteY101" fmla="*/ 31337 h 460429"/>
                <a:gd name="connsiteX102" fmla="*/ 224501 w 602133"/>
                <a:gd name="connsiteY102" fmla="*/ 63573 h 460429"/>
                <a:gd name="connsiteX103" fmla="*/ 240172 w 602133"/>
                <a:gd name="connsiteY103" fmla="*/ 109165 h 460429"/>
                <a:gd name="connsiteX104" fmla="*/ 233719 w 602133"/>
                <a:gd name="connsiteY104" fmla="*/ 116533 h 460429"/>
                <a:gd name="connsiteX105" fmla="*/ 199150 w 602133"/>
                <a:gd name="connsiteY105" fmla="*/ 107783 h 460429"/>
                <a:gd name="connsiteX106" fmla="*/ 171034 w 602133"/>
                <a:gd name="connsiteY106" fmla="*/ 114230 h 460429"/>
                <a:gd name="connsiteX107" fmla="*/ 136004 w 602133"/>
                <a:gd name="connsiteY107" fmla="*/ 59429 h 460429"/>
                <a:gd name="connsiteX108" fmla="*/ 192697 w 602133"/>
                <a:gd name="connsiteY108" fmla="*/ 16140 h 460429"/>
                <a:gd name="connsiteX109" fmla="*/ 301511 w 602133"/>
                <a:gd name="connsiteY109" fmla="*/ 0 h 460429"/>
                <a:gd name="connsiteX110" fmla="*/ 366033 w 602133"/>
                <a:gd name="connsiteY110" fmla="*/ 64485 h 460429"/>
                <a:gd name="connsiteX111" fmla="*/ 301511 w 602133"/>
                <a:gd name="connsiteY111" fmla="*/ 128970 h 460429"/>
                <a:gd name="connsiteX112" fmla="*/ 236989 w 602133"/>
                <a:gd name="connsiteY112" fmla="*/ 64485 h 460429"/>
                <a:gd name="connsiteX113" fmla="*/ 301511 w 602133"/>
                <a:gd name="connsiteY113" fmla="*/ 0 h 460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Lst>
              <a:rect l="l" t="t" r="r" b="b"/>
              <a:pathLst>
                <a:path w="602133" h="460429">
                  <a:moveTo>
                    <a:pt x="279380" y="303917"/>
                  </a:moveTo>
                  <a:lnTo>
                    <a:pt x="329638" y="303917"/>
                  </a:lnTo>
                  <a:cubicBezTo>
                    <a:pt x="371596" y="303917"/>
                    <a:pt x="405716" y="337981"/>
                    <a:pt x="405716" y="379871"/>
                  </a:cubicBezTo>
                  <a:lnTo>
                    <a:pt x="405716" y="441555"/>
                  </a:lnTo>
                  <a:lnTo>
                    <a:pt x="405255" y="441555"/>
                  </a:lnTo>
                  <a:lnTo>
                    <a:pt x="401566" y="443857"/>
                  </a:lnTo>
                  <a:cubicBezTo>
                    <a:pt x="399261" y="444778"/>
                    <a:pt x="366985" y="460429"/>
                    <a:pt x="311195" y="460429"/>
                  </a:cubicBezTo>
                  <a:cubicBezTo>
                    <a:pt x="282608" y="460429"/>
                    <a:pt x="247566" y="456286"/>
                    <a:pt x="207452" y="443857"/>
                  </a:cubicBezTo>
                  <a:lnTo>
                    <a:pt x="203302" y="442476"/>
                  </a:lnTo>
                  <a:lnTo>
                    <a:pt x="203302" y="441555"/>
                  </a:lnTo>
                  <a:lnTo>
                    <a:pt x="203302" y="379871"/>
                  </a:lnTo>
                  <a:cubicBezTo>
                    <a:pt x="203302" y="337981"/>
                    <a:pt x="237422" y="303917"/>
                    <a:pt x="279380" y="303917"/>
                  </a:cubicBezTo>
                  <a:close/>
                  <a:moveTo>
                    <a:pt x="378044" y="242690"/>
                  </a:moveTo>
                  <a:lnTo>
                    <a:pt x="428312" y="242690"/>
                  </a:lnTo>
                  <a:cubicBezTo>
                    <a:pt x="470279" y="242690"/>
                    <a:pt x="504406" y="276754"/>
                    <a:pt x="504406" y="318644"/>
                  </a:cubicBezTo>
                  <a:lnTo>
                    <a:pt x="504406" y="380329"/>
                  </a:lnTo>
                  <a:lnTo>
                    <a:pt x="503945" y="380329"/>
                  </a:lnTo>
                  <a:lnTo>
                    <a:pt x="499794" y="382630"/>
                  </a:lnTo>
                  <a:cubicBezTo>
                    <a:pt x="497950" y="383551"/>
                    <a:pt x="469357" y="397361"/>
                    <a:pt x="420011" y="399202"/>
                  </a:cubicBezTo>
                  <a:lnTo>
                    <a:pt x="420011" y="380329"/>
                  </a:lnTo>
                  <a:cubicBezTo>
                    <a:pt x="420011" y="339359"/>
                    <a:pt x="392801" y="304834"/>
                    <a:pt x="355446" y="293787"/>
                  </a:cubicBezTo>
                  <a:cubicBezTo>
                    <a:pt x="368820" y="280897"/>
                    <a:pt x="377583" y="262944"/>
                    <a:pt x="378044" y="242690"/>
                  </a:cubicBezTo>
                  <a:close/>
                  <a:moveTo>
                    <a:pt x="175210" y="242690"/>
                  </a:moveTo>
                  <a:lnTo>
                    <a:pt x="225454" y="242690"/>
                  </a:lnTo>
                  <a:cubicBezTo>
                    <a:pt x="227298" y="242690"/>
                    <a:pt x="229142" y="243150"/>
                    <a:pt x="230986" y="243150"/>
                  </a:cubicBezTo>
                  <a:cubicBezTo>
                    <a:pt x="231447" y="262947"/>
                    <a:pt x="240205" y="280901"/>
                    <a:pt x="253573" y="293792"/>
                  </a:cubicBezTo>
                  <a:cubicBezTo>
                    <a:pt x="216235" y="304841"/>
                    <a:pt x="189038" y="339369"/>
                    <a:pt x="189038" y="380343"/>
                  </a:cubicBezTo>
                  <a:lnTo>
                    <a:pt x="189038" y="398758"/>
                  </a:lnTo>
                  <a:cubicBezTo>
                    <a:pt x="164146" y="397377"/>
                    <a:pt x="135567" y="392773"/>
                    <a:pt x="103300" y="382645"/>
                  </a:cubicBezTo>
                  <a:lnTo>
                    <a:pt x="99151" y="381264"/>
                  </a:lnTo>
                  <a:lnTo>
                    <a:pt x="98690" y="380343"/>
                  </a:lnTo>
                  <a:lnTo>
                    <a:pt x="98690" y="318652"/>
                  </a:lnTo>
                  <a:cubicBezTo>
                    <a:pt x="98690" y="276758"/>
                    <a:pt x="133262" y="242690"/>
                    <a:pt x="175210" y="242690"/>
                  </a:cubicBezTo>
                  <a:close/>
                  <a:moveTo>
                    <a:pt x="76056" y="185090"/>
                  </a:moveTo>
                  <a:lnTo>
                    <a:pt x="126300" y="185090"/>
                  </a:lnTo>
                  <a:cubicBezTo>
                    <a:pt x="126760" y="204886"/>
                    <a:pt x="135058" y="222841"/>
                    <a:pt x="148886" y="235732"/>
                  </a:cubicBezTo>
                  <a:cubicBezTo>
                    <a:pt x="111549" y="246781"/>
                    <a:pt x="84353" y="281309"/>
                    <a:pt x="84353" y="322283"/>
                  </a:cubicBezTo>
                  <a:lnTo>
                    <a:pt x="84353" y="341158"/>
                  </a:lnTo>
                  <a:cubicBezTo>
                    <a:pt x="34571" y="339316"/>
                    <a:pt x="6453" y="325505"/>
                    <a:pt x="4609" y="324584"/>
                  </a:cubicBezTo>
                  <a:lnTo>
                    <a:pt x="461" y="322743"/>
                  </a:lnTo>
                  <a:lnTo>
                    <a:pt x="0" y="322743"/>
                  </a:lnTo>
                  <a:lnTo>
                    <a:pt x="0" y="261052"/>
                  </a:lnTo>
                  <a:cubicBezTo>
                    <a:pt x="0" y="219158"/>
                    <a:pt x="34110" y="185090"/>
                    <a:pt x="76056" y="185090"/>
                  </a:cubicBezTo>
                  <a:close/>
                  <a:moveTo>
                    <a:pt x="476280" y="183239"/>
                  </a:moveTo>
                  <a:lnTo>
                    <a:pt x="526068" y="183239"/>
                  </a:lnTo>
                  <a:cubicBezTo>
                    <a:pt x="568019" y="183239"/>
                    <a:pt x="602133" y="217307"/>
                    <a:pt x="602133" y="259201"/>
                  </a:cubicBezTo>
                  <a:lnTo>
                    <a:pt x="602133" y="320432"/>
                  </a:lnTo>
                  <a:lnTo>
                    <a:pt x="601672" y="320432"/>
                  </a:lnTo>
                  <a:lnTo>
                    <a:pt x="597984" y="322733"/>
                  </a:lnTo>
                  <a:cubicBezTo>
                    <a:pt x="596140" y="323654"/>
                    <a:pt x="567558" y="337465"/>
                    <a:pt x="518231" y="339307"/>
                  </a:cubicBezTo>
                  <a:lnTo>
                    <a:pt x="518231" y="320432"/>
                  </a:lnTo>
                  <a:cubicBezTo>
                    <a:pt x="518231" y="279458"/>
                    <a:pt x="490571" y="244930"/>
                    <a:pt x="453691" y="233881"/>
                  </a:cubicBezTo>
                  <a:cubicBezTo>
                    <a:pt x="467060" y="220990"/>
                    <a:pt x="475358" y="203035"/>
                    <a:pt x="476280" y="183239"/>
                  </a:cubicBezTo>
                  <a:close/>
                  <a:moveTo>
                    <a:pt x="304510" y="181462"/>
                  </a:moveTo>
                  <a:cubicBezTo>
                    <a:pt x="337221" y="181462"/>
                    <a:pt x="363739" y="208046"/>
                    <a:pt x="363739" y="240839"/>
                  </a:cubicBezTo>
                  <a:cubicBezTo>
                    <a:pt x="363739" y="273632"/>
                    <a:pt x="337221" y="300216"/>
                    <a:pt x="304510" y="300216"/>
                  </a:cubicBezTo>
                  <a:cubicBezTo>
                    <a:pt x="271799" y="300216"/>
                    <a:pt x="245281" y="273632"/>
                    <a:pt x="245281" y="240839"/>
                  </a:cubicBezTo>
                  <a:cubicBezTo>
                    <a:pt x="245281" y="208046"/>
                    <a:pt x="271799" y="181462"/>
                    <a:pt x="304510" y="181462"/>
                  </a:cubicBezTo>
                  <a:close/>
                  <a:moveTo>
                    <a:pt x="274338" y="133116"/>
                  </a:moveTo>
                  <a:lnTo>
                    <a:pt x="328757" y="133116"/>
                  </a:lnTo>
                  <a:cubicBezTo>
                    <a:pt x="334753" y="133116"/>
                    <a:pt x="340287" y="134037"/>
                    <a:pt x="345821" y="134957"/>
                  </a:cubicBezTo>
                  <a:cubicBezTo>
                    <a:pt x="337981" y="145545"/>
                    <a:pt x="333369" y="158894"/>
                    <a:pt x="332447" y="172703"/>
                  </a:cubicBezTo>
                  <a:cubicBezTo>
                    <a:pt x="324145" y="169021"/>
                    <a:pt x="314461" y="166719"/>
                    <a:pt x="304776" y="166719"/>
                  </a:cubicBezTo>
                  <a:cubicBezTo>
                    <a:pt x="292324" y="166719"/>
                    <a:pt x="280794" y="169941"/>
                    <a:pt x="270648" y="175465"/>
                  </a:cubicBezTo>
                  <a:cubicBezTo>
                    <a:pt x="270648" y="160275"/>
                    <a:pt x="265575" y="146465"/>
                    <a:pt x="257274" y="134957"/>
                  </a:cubicBezTo>
                  <a:cubicBezTo>
                    <a:pt x="262808" y="134037"/>
                    <a:pt x="268342" y="133116"/>
                    <a:pt x="274338" y="133116"/>
                  </a:cubicBezTo>
                  <a:close/>
                  <a:moveTo>
                    <a:pt x="402940" y="120160"/>
                  </a:moveTo>
                  <a:cubicBezTo>
                    <a:pt x="435681" y="120160"/>
                    <a:pt x="462427" y="146416"/>
                    <a:pt x="462427" y="179582"/>
                  </a:cubicBezTo>
                  <a:cubicBezTo>
                    <a:pt x="462427" y="212287"/>
                    <a:pt x="435681" y="238543"/>
                    <a:pt x="402940" y="238543"/>
                  </a:cubicBezTo>
                  <a:cubicBezTo>
                    <a:pt x="393717" y="238543"/>
                    <a:pt x="385416" y="236700"/>
                    <a:pt x="377577" y="233015"/>
                  </a:cubicBezTo>
                  <a:cubicBezTo>
                    <a:pt x="375271" y="209984"/>
                    <a:pt x="362359" y="190176"/>
                    <a:pt x="343452" y="178661"/>
                  </a:cubicBezTo>
                  <a:cubicBezTo>
                    <a:pt x="343913" y="145956"/>
                    <a:pt x="370198" y="120160"/>
                    <a:pt x="402940" y="120160"/>
                  </a:cubicBezTo>
                  <a:close/>
                  <a:moveTo>
                    <a:pt x="200081" y="120160"/>
                  </a:moveTo>
                  <a:cubicBezTo>
                    <a:pt x="232823" y="120160"/>
                    <a:pt x="259569" y="146416"/>
                    <a:pt x="259569" y="179582"/>
                  </a:cubicBezTo>
                  <a:cubicBezTo>
                    <a:pt x="259569" y="180503"/>
                    <a:pt x="259569" y="181424"/>
                    <a:pt x="259569" y="182806"/>
                  </a:cubicBezTo>
                  <a:cubicBezTo>
                    <a:pt x="244812" y="193861"/>
                    <a:pt x="234667" y="210444"/>
                    <a:pt x="231900" y="229791"/>
                  </a:cubicBezTo>
                  <a:cubicBezTo>
                    <a:pt x="222677" y="235319"/>
                    <a:pt x="212071" y="238543"/>
                    <a:pt x="200081" y="238543"/>
                  </a:cubicBezTo>
                  <a:cubicBezTo>
                    <a:pt x="167340" y="238543"/>
                    <a:pt x="140594" y="212287"/>
                    <a:pt x="140594" y="179582"/>
                  </a:cubicBezTo>
                  <a:cubicBezTo>
                    <a:pt x="140594" y="146416"/>
                    <a:pt x="167340" y="120160"/>
                    <a:pt x="200081" y="120160"/>
                  </a:cubicBezTo>
                  <a:close/>
                  <a:moveTo>
                    <a:pt x="101428" y="62190"/>
                  </a:moveTo>
                  <a:cubicBezTo>
                    <a:pt x="133688" y="62190"/>
                    <a:pt x="160418" y="88426"/>
                    <a:pt x="160879" y="120646"/>
                  </a:cubicBezTo>
                  <a:cubicBezTo>
                    <a:pt x="141984" y="132154"/>
                    <a:pt x="128619" y="152406"/>
                    <a:pt x="126315" y="175421"/>
                  </a:cubicBezTo>
                  <a:cubicBezTo>
                    <a:pt x="118941" y="178643"/>
                    <a:pt x="110185" y="180944"/>
                    <a:pt x="101428" y="180944"/>
                  </a:cubicBezTo>
                  <a:cubicBezTo>
                    <a:pt x="68708" y="180944"/>
                    <a:pt x="41978" y="154247"/>
                    <a:pt x="41978" y="121567"/>
                  </a:cubicBezTo>
                  <a:cubicBezTo>
                    <a:pt x="41978" y="88887"/>
                    <a:pt x="68708" y="62190"/>
                    <a:pt x="101428" y="62190"/>
                  </a:cubicBezTo>
                  <a:close/>
                  <a:moveTo>
                    <a:pt x="500695" y="60339"/>
                  </a:moveTo>
                  <a:cubicBezTo>
                    <a:pt x="533882" y="60339"/>
                    <a:pt x="560154" y="87036"/>
                    <a:pt x="560154" y="119716"/>
                  </a:cubicBezTo>
                  <a:cubicBezTo>
                    <a:pt x="560154" y="152396"/>
                    <a:pt x="533882" y="179093"/>
                    <a:pt x="500695" y="179093"/>
                  </a:cubicBezTo>
                  <a:cubicBezTo>
                    <a:pt x="491938" y="179093"/>
                    <a:pt x="483180" y="176792"/>
                    <a:pt x="475805" y="173570"/>
                  </a:cubicBezTo>
                  <a:cubicBezTo>
                    <a:pt x="473501" y="150095"/>
                    <a:pt x="460134" y="130303"/>
                    <a:pt x="441697" y="118795"/>
                  </a:cubicBezTo>
                  <a:cubicBezTo>
                    <a:pt x="442158" y="86575"/>
                    <a:pt x="468431" y="60339"/>
                    <a:pt x="500695" y="60339"/>
                  </a:cubicBezTo>
                  <a:close/>
                  <a:moveTo>
                    <a:pt x="413085" y="16140"/>
                  </a:moveTo>
                  <a:cubicBezTo>
                    <a:pt x="438441" y="16140"/>
                    <a:pt x="460571" y="31794"/>
                    <a:pt x="468869" y="55274"/>
                  </a:cubicBezTo>
                  <a:cubicBezTo>
                    <a:pt x="446279" y="66324"/>
                    <a:pt x="431526" y="87962"/>
                    <a:pt x="429221" y="112824"/>
                  </a:cubicBezTo>
                  <a:cubicBezTo>
                    <a:pt x="422766" y="110522"/>
                    <a:pt x="412624" y="107760"/>
                    <a:pt x="402020" y="107760"/>
                  </a:cubicBezTo>
                  <a:cubicBezTo>
                    <a:pt x="390956" y="107760"/>
                    <a:pt x="380352" y="110062"/>
                    <a:pt x="370670" y="115126"/>
                  </a:cubicBezTo>
                  <a:cubicBezTo>
                    <a:pt x="367904" y="112364"/>
                    <a:pt x="365599" y="109141"/>
                    <a:pt x="363294" y="105918"/>
                  </a:cubicBezTo>
                  <a:cubicBezTo>
                    <a:pt x="372054" y="93487"/>
                    <a:pt x="376664" y="78754"/>
                    <a:pt x="376664" y="63561"/>
                  </a:cubicBezTo>
                  <a:cubicBezTo>
                    <a:pt x="376664" y="53432"/>
                    <a:pt x="374359" y="43764"/>
                    <a:pt x="370670" y="34556"/>
                  </a:cubicBezTo>
                  <a:cubicBezTo>
                    <a:pt x="381735" y="22586"/>
                    <a:pt x="396949" y="16140"/>
                    <a:pt x="413085" y="16140"/>
                  </a:cubicBezTo>
                  <a:close/>
                  <a:moveTo>
                    <a:pt x="192697" y="16140"/>
                  </a:moveTo>
                  <a:cubicBezTo>
                    <a:pt x="207447" y="16140"/>
                    <a:pt x="221274" y="21206"/>
                    <a:pt x="231875" y="31337"/>
                  </a:cubicBezTo>
                  <a:cubicBezTo>
                    <a:pt x="227266" y="41008"/>
                    <a:pt x="224501" y="52060"/>
                    <a:pt x="224501" y="63573"/>
                  </a:cubicBezTo>
                  <a:cubicBezTo>
                    <a:pt x="224501" y="80152"/>
                    <a:pt x="230032" y="96270"/>
                    <a:pt x="240172" y="109165"/>
                  </a:cubicBezTo>
                  <a:cubicBezTo>
                    <a:pt x="238328" y="111928"/>
                    <a:pt x="236024" y="114230"/>
                    <a:pt x="233719" y="116533"/>
                  </a:cubicBezTo>
                  <a:cubicBezTo>
                    <a:pt x="223118" y="111007"/>
                    <a:pt x="211134" y="107783"/>
                    <a:pt x="199150" y="107783"/>
                  </a:cubicBezTo>
                  <a:cubicBezTo>
                    <a:pt x="189010" y="107783"/>
                    <a:pt x="177948" y="111467"/>
                    <a:pt x="171034" y="114230"/>
                  </a:cubicBezTo>
                  <a:cubicBezTo>
                    <a:pt x="168729" y="91204"/>
                    <a:pt x="155824" y="70942"/>
                    <a:pt x="136004" y="59429"/>
                  </a:cubicBezTo>
                  <a:cubicBezTo>
                    <a:pt x="142457" y="34100"/>
                    <a:pt x="165964" y="16140"/>
                    <a:pt x="192697" y="16140"/>
                  </a:cubicBezTo>
                  <a:close/>
                  <a:moveTo>
                    <a:pt x="301511" y="0"/>
                  </a:moveTo>
                  <a:cubicBezTo>
                    <a:pt x="337146" y="0"/>
                    <a:pt x="366033" y="28871"/>
                    <a:pt x="366033" y="64485"/>
                  </a:cubicBezTo>
                  <a:cubicBezTo>
                    <a:pt x="366033" y="100099"/>
                    <a:pt x="337146" y="128970"/>
                    <a:pt x="301511" y="128970"/>
                  </a:cubicBezTo>
                  <a:cubicBezTo>
                    <a:pt x="265876" y="128970"/>
                    <a:pt x="236989" y="100099"/>
                    <a:pt x="236989" y="64485"/>
                  </a:cubicBezTo>
                  <a:cubicBezTo>
                    <a:pt x="236989" y="28871"/>
                    <a:pt x="265876" y="0"/>
                    <a:pt x="301511" y="0"/>
                  </a:cubicBez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lc="http://schemas.openxmlformats.org/drawingml/2006/lockedCanvas" xmlns="" w="9525">
                  <a:solidFill>
                    <a:srgbClr val="000000"/>
                  </a:solidFill>
                  <a:round/>
                  <a:headEnd/>
                  <a:tailEnd/>
                </a14:hiddenLine>
              </a:ex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sp>
          <p:nvSpPr>
            <p:cNvPr id="48" name="îŝḷîḓé-任意多边形: 形状 85">
              <a:extLst>
                <a:ext uri="{FF2B5EF4-FFF2-40B4-BE49-F238E27FC236}">
                  <a16:creationId xmlns:a16="http://schemas.microsoft.com/office/drawing/2014/main" xmlns="" id="{02A0F082-E760-4833-B4D0-AD49CA2922B2}"/>
                </a:ext>
              </a:extLst>
            </p:cNvPr>
            <p:cNvSpPr>
              <a:spLocks/>
            </p:cNvSpPr>
            <p:nvPr/>
          </p:nvSpPr>
          <p:spPr bwMode="auto">
            <a:xfrm>
              <a:off x="493714" y="1292226"/>
              <a:ext cx="517525" cy="285749"/>
            </a:xfrm>
            <a:custGeom>
              <a:avLst/>
              <a:gdLst>
                <a:gd name="T0" fmla="*/ 128 w 137"/>
                <a:gd name="T1" fmla="*/ 47 h 76"/>
                <a:gd name="T2" fmla="*/ 116 w 137"/>
                <a:gd name="T3" fmla="*/ 38 h 76"/>
                <a:gd name="T4" fmla="*/ 15 w 137"/>
                <a:gd name="T5" fmla="*/ 6 h 76"/>
                <a:gd name="T6" fmla="*/ 1 w 137"/>
                <a:gd name="T7" fmla="*/ 24 h 76"/>
                <a:gd name="T8" fmla="*/ 19 w 137"/>
                <a:gd name="T9" fmla="*/ 38 h 76"/>
                <a:gd name="T10" fmla="*/ 97 w 137"/>
                <a:gd name="T11" fmla="*/ 64 h 76"/>
                <a:gd name="T12" fmla="*/ 110 w 137"/>
                <a:gd name="T13" fmla="*/ 73 h 76"/>
                <a:gd name="T14" fmla="*/ 119 w 137"/>
                <a:gd name="T15" fmla="*/ 76 h 76"/>
                <a:gd name="T16" fmla="*/ 132 w 137"/>
                <a:gd name="T17" fmla="*/ 69 h 76"/>
                <a:gd name="T18" fmla="*/ 128 w 137"/>
                <a:gd name="T19" fmla="*/ 47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7" h="76">
                  <a:moveTo>
                    <a:pt x="128" y="47"/>
                  </a:moveTo>
                  <a:cubicBezTo>
                    <a:pt x="124" y="44"/>
                    <a:pt x="120" y="41"/>
                    <a:pt x="116" y="38"/>
                  </a:cubicBezTo>
                  <a:cubicBezTo>
                    <a:pt x="85" y="17"/>
                    <a:pt x="61" y="0"/>
                    <a:pt x="15" y="6"/>
                  </a:cubicBezTo>
                  <a:cubicBezTo>
                    <a:pt x="6" y="7"/>
                    <a:pt x="0" y="15"/>
                    <a:pt x="1" y="24"/>
                  </a:cubicBezTo>
                  <a:cubicBezTo>
                    <a:pt x="2" y="33"/>
                    <a:pt x="10" y="39"/>
                    <a:pt x="19" y="38"/>
                  </a:cubicBezTo>
                  <a:cubicBezTo>
                    <a:pt x="53" y="33"/>
                    <a:pt x="69" y="44"/>
                    <a:pt x="97" y="64"/>
                  </a:cubicBezTo>
                  <a:cubicBezTo>
                    <a:pt x="101" y="67"/>
                    <a:pt x="105" y="70"/>
                    <a:pt x="110" y="73"/>
                  </a:cubicBezTo>
                  <a:cubicBezTo>
                    <a:pt x="113" y="75"/>
                    <a:pt x="116" y="76"/>
                    <a:pt x="119" y="76"/>
                  </a:cubicBezTo>
                  <a:cubicBezTo>
                    <a:pt x="124" y="76"/>
                    <a:pt x="129" y="74"/>
                    <a:pt x="132" y="69"/>
                  </a:cubicBezTo>
                  <a:cubicBezTo>
                    <a:pt x="137" y="62"/>
                    <a:pt x="135" y="52"/>
                    <a:pt x="128" y="47"/>
                  </a:cubicBez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lc="http://schemas.openxmlformats.org/drawingml/2006/lockedCanvas" xmlns="" w="9525">
                  <a:solidFill>
                    <a:srgbClr val="000000"/>
                  </a:solidFill>
                  <a:round/>
                  <a:headEnd/>
                  <a:tailEnd/>
                </a14:hiddenLine>
              </a:ex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grpSp>
      <p:sp>
        <p:nvSpPr>
          <p:cNvPr id="34" name="îŝḷîḓé-Rectangle 29">
            <a:extLst>
              <a:ext uri="{FF2B5EF4-FFF2-40B4-BE49-F238E27FC236}">
                <a16:creationId xmlns:a16="http://schemas.microsoft.com/office/drawing/2014/main" xmlns="" id="{1C144B19-7DB4-4388-B62E-D6B628E5F77A}"/>
              </a:ext>
            </a:extLst>
          </p:cNvPr>
          <p:cNvSpPr/>
          <p:nvPr/>
        </p:nvSpPr>
        <p:spPr>
          <a:xfrm>
            <a:off x="6223624" y="3576135"/>
            <a:ext cx="1094041" cy="1094041"/>
          </a:xfrm>
          <a:prstGeom prst="rect">
            <a:avLst/>
          </a:prstGeom>
          <a:gradFill flip="none" rotWithShape="1">
            <a:gsLst>
              <a:gs pos="0">
                <a:schemeClr val="accent4">
                  <a:lumMod val="0"/>
                  <a:lumOff val="100000"/>
                </a:schemeClr>
              </a:gs>
              <a:gs pos="35000">
                <a:schemeClr val="accent4">
                  <a:lumMod val="0"/>
                  <a:lumOff val="100000"/>
                </a:schemeClr>
              </a:gs>
              <a:gs pos="100000">
                <a:srgbClr val="00B0F0"/>
              </a:gs>
            </a:gsLst>
            <a:path path="circle">
              <a:fillToRect l="50000" t="-80000" r="50000" b="180000"/>
            </a:path>
            <a:tileRect/>
          </a:gradFill>
          <a:ln>
            <a:noFill/>
          </a:ln>
          <a:effectLst>
            <a:outerShdw blurRad="63500" dist="12700" dir="2700000" algn="tl" rotWithShape="0">
              <a:schemeClr val="accent3">
                <a:alpha val="2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grpSp>
        <p:nvGrpSpPr>
          <p:cNvPr id="35" name="组合 34">
            <a:extLst>
              <a:ext uri="{FF2B5EF4-FFF2-40B4-BE49-F238E27FC236}">
                <a16:creationId xmlns:a16="http://schemas.microsoft.com/office/drawing/2014/main" xmlns="" id="{8BA76267-7BE0-44AD-A161-84CB3D5D808F}"/>
              </a:ext>
            </a:extLst>
          </p:cNvPr>
          <p:cNvGrpSpPr/>
          <p:nvPr/>
        </p:nvGrpSpPr>
        <p:grpSpPr>
          <a:xfrm>
            <a:off x="6468901" y="3847488"/>
            <a:ext cx="604328" cy="597871"/>
            <a:chOff x="-197345" y="-176655"/>
            <a:chExt cx="1940910" cy="1920173"/>
          </a:xfrm>
          <a:solidFill>
            <a:schemeClr val="bg1"/>
          </a:solidFill>
        </p:grpSpPr>
        <p:sp>
          <p:nvSpPr>
            <p:cNvPr id="38" name="îŝḷîḓé-任意多边形: 形状 75">
              <a:extLst>
                <a:ext uri="{FF2B5EF4-FFF2-40B4-BE49-F238E27FC236}">
                  <a16:creationId xmlns:a16="http://schemas.microsoft.com/office/drawing/2014/main" xmlns="" id="{C1A7229D-289D-403A-AC39-0B726D166781}"/>
                </a:ext>
              </a:extLst>
            </p:cNvPr>
            <p:cNvSpPr>
              <a:spLocks/>
            </p:cNvSpPr>
            <p:nvPr/>
          </p:nvSpPr>
          <p:spPr bwMode="auto">
            <a:xfrm>
              <a:off x="-197345" y="-176655"/>
              <a:ext cx="1940910" cy="1920173"/>
            </a:xfrm>
            <a:custGeom>
              <a:avLst/>
              <a:gdLst>
                <a:gd name="connsiteX0" fmla="*/ 0 w 607639"/>
                <a:gd name="connsiteY0" fmla="*/ 582588 h 601147"/>
                <a:gd name="connsiteX1" fmla="*/ 607639 w 607639"/>
                <a:gd name="connsiteY1" fmla="*/ 582588 h 601147"/>
                <a:gd name="connsiteX2" fmla="*/ 607639 w 607639"/>
                <a:gd name="connsiteY2" fmla="*/ 601147 h 601147"/>
                <a:gd name="connsiteX3" fmla="*/ 0 w 607639"/>
                <a:gd name="connsiteY3" fmla="*/ 601147 h 601147"/>
                <a:gd name="connsiteX4" fmla="*/ 256413 w 607639"/>
                <a:gd name="connsiteY4" fmla="*/ 530126 h 601147"/>
                <a:gd name="connsiteX5" fmla="*/ 256413 w 607639"/>
                <a:gd name="connsiteY5" fmla="*/ 539646 h 601147"/>
                <a:gd name="connsiteX6" fmla="*/ 521854 w 607639"/>
                <a:gd name="connsiteY6" fmla="*/ 539646 h 601147"/>
                <a:gd name="connsiteX7" fmla="*/ 521854 w 607639"/>
                <a:gd name="connsiteY7" fmla="*/ 530126 h 601147"/>
                <a:gd name="connsiteX8" fmla="*/ 237453 w 607639"/>
                <a:gd name="connsiteY8" fmla="*/ 511176 h 601147"/>
                <a:gd name="connsiteX9" fmla="*/ 540814 w 607639"/>
                <a:gd name="connsiteY9" fmla="*/ 511176 h 601147"/>
                <a:gd name="connsiteX10" fmla="*/ 540814 w 607639"/>
                <a:gd name="connsiteY10" fmla="*/ 558596 h 601147"/>
                <a:gd name="connsiteX11" fmla="*/ 237453 w 607639"/>
                <a:gd name="connsiteY11" fmla="*/ 558596 h 601147"/>
                <a:gd name="connsiteX12" fmla="*/ 398060 w 607639"/>
                <a:gd name="connsiteY12" fmla="*/ 468696 h 601147"/>
                <a:gd name="connsiteX13" fmla="*/ 474906 w 607639"/>
                <a:gd name="connsiteY13" fmla="*/ 468696 h 601147"/>
                <a:gd name="connsiteX14" fmla="*/ 474906 w 607639"/>
                <a:gd name="connsiteY14" fmla="*/ 487325 h 601147"/>
                <a:gd name="connsiteX15" fmla="*/ 398060 w 607639"/>
                <a:gd name="connsiteY15" fmla="*/ 487325 h 601147"/>
                <a:gd name="connsiteX16" fmla="*/ 123983 w 607639"/>
                <a:gd name="connsiteY16" fmla="*/ 458746 h 601147"/>
                <a:gd name="connsiteX17" fmla="*/ 142612 w 607639"/>
                <a:gd name="connsiteY17" fmla="*/ 458746 h 601147"/>
                <a:gd name="connsiteX18" fmla="*/ 142612 w 607639"/>
                <a:gd name="connsiteY18" fmla="*/ 477305 h 601147"/>
                <a:gd name="connsiteX19" fmla="*/ 123983 w 607639"/>
                <a:gd name="connsiteY19" fmla="*/ 477305 h 601147"/>
                <a:gd name="connsiteX20" fmla="*/ 313734 w 607639"/>
                <a:gd name="connsiteY20" fmla="*/ 364682 h 601147"/>
                <a:gd name="connsiteX21" fmla="*/ 379430 w 607639"/>
                <a:gd name="connsiteY21" fmla="*/ 364682 h 601147"/>
                <a:gd name="connsiteX22" fmla="*/ 379430 w 607639"/>
                <a:gd name="connsiteY22" fmla="*/ 383241 h 601147"/>
                <a:gd name="connsiteX23" fmla="*/ 313734 w 607639"/>
                <a:gd name="connsiteY23" fmla="*/ 383241 h 601147"/>
                <a:gd name="connsiteX24" fmla="*/ 313734 w 607639"/>
                <a:gd name="connsiteY24" fmla="*/ 326224 h 601147"/>
                <a:gd name="connsiteX25" fmla="*/ 426568 w 607639"/>
                <a:gd name="connsiteY25" fmla="*/ 326224 h 601147"/>
                <a:gd name="connsiteX26" fmla="*/ 426568 w 607639"/>
                <a:gd name="connsiteY26" fmla="*/ 344853 h 601147"/>
                <a:gd name="connsiteX27" fmla="*/ 313734 w 607639"/>
                <a:gd name="connsiteY27" fmla="*/ 344853 h 601147"/>
                <a:gd name="connsiteX28" fmla="*/ 85525 w 607639"/>
                <a:gd name="connsiteY28" fmla="*/ 326224 h 601147"/>
                <a:gd name="connsiteX29" fmla="*/ 218259 w 607639"/>
                <a:gd name="connsiteY29" fmla="*/ 326224 h 601147"/>
                <a:gd name="connsiteX30" fmla="*/ 218259 w 607639"/>
                <a:gd name="connsiteY30" fmla="*/ 572709 h 601147"/>
                <a:gd name="connsiteX31" fmla="*/ 199653 w 607639"/>
                <a:gd name="connsiteY31" fmla="*/ 572709 h 601147"/>
                <a:gd name="connsiteX32" fmla="*/ 199653 w 607639"/>
                <a:gd name="connsiteY32" fmla="*/ 344802 h 601147"/>
                <a:gd name="connsiteX33" fmla="*/ 104131 w 607639"/>
                <a:gd name="connsiteY33" fmla="*/ 344802 h 601147"/>
                <a:gd name="connsiteX34" fmla="*/ 104131 w 607639"/>
                <a:gd name="connsiteY34" fmla="*/ 572709 h 601147"/>
                <a:gd name="connsiteX35" fmla="*/ 85525 w 607639"/>
                <a:gd name="connsiteY35" fmla="*/ 572709 h 601147"/>
                <a:gd name="connsiteX36" fmla="*/ 256717 w 607639"/>
                <a:gd name="connsiteY36" fmla="*/ 279227 h 601147"/>
                <a:gd name="connsiteX37" fmla="*/ 521972 w 607639"/>
                <a:gd name="connsiteY37" fmla="*/ 279227 h 601147"/>
                <a:gd name="connsiteX38" fmla="*/ 521972 w 607639"/>
                <a:gd name="connsiteY38" fmla="*/ 497133 h 601147"/>
                <a:gd name="connsiteX39" fmla="*/ 503375 w 607639"/>
                <a:gd name="connsiteY39" fmla="*/ 497133 h 601147"/>
                <a:gd name="connsiteX40" fmla="*/ 503375 w 607639"/>
                <a:gd name="connsiteY40" fmla="*/ 297801 h 601147"/>
                <a:gd name="connsiteX41" fmla="*/ 275314 w 607639"/>
                <a:gd name="connsiteY41" fmla="*/ 297801 h 601147"/>
                <a:gd name="connsiteX42" fmla="*/ 275314 w 607639"/>
                <a:gd name="connsiteY42" fmla="*/ 497133 h 601147"/>
                <a:gd name="connsiteX43" fmla="*/ 256717 w 607639"/>
                <a:gd name="connsiteY43" fmla="*/ 497133 h 601147"/>
                <a:gd name="connsiteX44" fmla="*/ 85525 w 607639"/>
                <a:gd name="connsiteY44" fmla="*/ 279227 h 601147"/>
                <a:gd name="connsiteX45" fmla="*/ 218259 w 607639"/>
                <a:gd name="connsiteY45" fmla="*/ 279227 h 601147"/>
                <a:gd name="connsiteX46" fmla="*/ 218259 w 607639"/>
                <a:gd name="connsiteY46" fmla="*/ 297786 h 601147"/>
                <a:gd name="connsiteX47" fmla="*/ 85525 w 607639"/>
                <a:gd name="connsiteY47" fmla="*/ 297786 h 601147"/>
                <a:gd name="connsiteX48" fmla="*/ 38458 w 607639"/>
                <a:gd name="connsiteY48" fmla="*/ 232231 h 601147"/>
                <a:gd name="connsiteX49" fmla="*/ 569181 w 607639"/>
                <a:gd name="connsiteY49" fmla="*/ 232231 h 601147"/>
                <a:gd name="connsiteX50" fmla="*/ 569181 w 607639"/>
                <a:gd name="connsiteY50" fmla="*/ 572709 h 601147"/>
                <a:gd name="connsiteX51" fmla="*/ 550579 w 607639"/>
                <a:gd name="connsiteY51" fmla="*/ 572709 h 601147"/>
                <a:gd name="connsiteX52" fmla="*/ 550579 w 607639"/>
                <a:gd name="connsiteY52" fmla="*/ 250806 h 601147"/>
                <a:gd name="connsiteX53" fmla="*/ 57060 w 607639"/>
                <a:gd name="connsiteY53" fmla="*/ 250806 h 601147"/>
                <a:gd name="connsiteX54" fmla="*/ 57060 w 607639"/>
                <a:gd name="connsiteY54" fmla="*/ 572709 h 601147"/>
                <a:gd name="connsiteX55" fmla="*/ 38458 w 607639"/>
                <a:gd name="connsiteY55" fmla="*/ 572709 h 601147"/>
                <a:gd name="connsiteX56" fmla="*/ 38458 w 607639"/>
                <a:gd name="connsiteY56" fmla="*/ 203722 h 601147"/>
                <a:gd name="connsiteX57" fmla="*/ 569181 w 607639"/>
                <a:gd name="connsiteY57" fmla="*/ 203722 h 601147"/>
                <a:gd name="connsiteX58" fmla="*/ 569181 w 607639"/>
                <a:gd name="connsiteY58" fmla="*/ 222281 h 601147"/>
                <a:gd name="connsiteX59" fmla="*/ 38458 w 607639"/>
                <a:gd name="connsiteY59" fmla="*/ 222281 h 601147"/>
                <a:gd name="connsiteX60" fmla="*/ 408009 w 607639"/>
                <a:gd name="connsiteY60" fmla="*/ 99709 h 601147"/>
                <a:gd name="connsiteX61" fmla="*/ 569180 w 607639"/>
                <a:gd name="connsiteY61" fmla="*/ 99709 h 601147"/>
                <a:gd name="connsiteX62" fmla="*/ 569180 w 607639"/>
                <a:gd name="connsiteY62" fmla="*/ 193843 h 601147"/>
                <a:gd name="connsiteX63" fmla="*/ 550580 w 607639"/>
                <a:gd name="connsiteY63" fmla="*/ 193843 h 601147"/>
                <a:gd name="connsiteX64" fmla="*/ 550580 w 607639"/>
                <a:gd name="connsiteY64" fmla="*/ 118287 h 601147"/>
                <a:gd name="connsiteX65" fmla="*/ 408009 w 607639"/>
                <a:gd name="connsiteY65" fmla="*/ 118287 h 601147"/>
                <a:gd name="connsiteX66" fmla="*/ 322343 w 607639"/>
                <a:gd name="connsiteY66" fmla="*/ 99709 h 601147"/>
                <a:gd name="connsiteX67" fmla="*/ 342242 w 607639"/>
                <a:gd name="connsiteY67" fmla="*/ 99709 h 601147"/>
                <a:gd name="connsiteX68" fmla="*/ 342242 w 607639"/>
                <a:gd name="connsiteY68" fmla="*/ 118268 h 601147"/>
                <a:gd name="connsiteX69" fmla="*/ 322343 w 607639"/>
                <a:gd name="connsiteY69" fmla="*/ 118268 h 601147"/>
                <a:gd name="connsiteX70" fmla="*/ 285155 w 607639"/>
                <a:gd name="connsiteY70" fmla="*/ 99709 h 601147"/>
                <a:gd name="connsiteX71" fmla="*/ 303784 w 607639"/>
                <a:gd name="connsiteY71" fmla="*/ 99709 h 601147"/>
                <a:gd name="connsiteX72" fmla="*/ 303784 w 607639"/>
                <a:gd name="connsiteY72" fmla="*/ 118268 h 601147"/>
                <a:gd name="connsiteX73" fmla="*/ 285155 w 607639"/>
                <a:gd name="connsiteY73" fmla="*/ 118268 h 601147"/>
                <a:gd name="connsiteX74" fmla="*/ 246697 w 607639"/>
                <a:gd name="connsiteY74" fmla="*/ 99709 h 601147"/>
                <a:gd name="connsiteX75" fmla="*/ 265326 w 607639"/>
                <a:gd name="connsiteY75" fmla="*/ 99709 h 601147"/>
                <a:gd name="connsiteX76" fmla="*/ 265326 w 607639"/>
                <a:gd name="connsiteY76" fmla="*/ 118268 h 601147"/>
                <a:gd name="connsiteX77" fmla="*/ 246697 w 607639"/>
                <a:gd name="connsiteY77" fmla="*/ 118268 h 601147"/>
                <a:gd name="connsiteX78" fmla="*/ 38458 w 607639"/>
                <a:gd name="connsiteY78" fmla="*/ 99709 h 601147"/>
                <a:gd name="connsiteX79" fmla="*/ 66896 w 607639"/>
                <a:gd name="connsiteY79" fmla="*/ 99709 h 601147"/>
                <a:gd name="connsiteX80" fmla="*/ 66896 w 607639"/>
                <a:gd name="connsiteY80" fmla="*/ 118287 h 601147"/>
                <a:gd name="connsiteX81" fmla="*/ 57032 w 607639"/>
                <a:gd name="connsiteY81" fmla="*/ 118287 h 601147"/>
                <a:gd name="connsiteX82" fmla="*/ 57032 w 607639"/>
                <a:gd name="connsiteY82" fmla="*/ 193843 h 601147"/>
                <a:gd name="connsiteX83" fmla="*/ 38458 w 607639"/>
                <a:gd name="connsiteY83" fmla="*/ 193843 h 601147"/>
                <a:gd name="connsiteX84" fmla="*/ 246697 w 607639"/>
                <a:gd name="connsiteY84" fmla="*/ 61321 h 601147"/>
                <a:gd name="connsiteX85" fmla="*/ 360801 w 607639"/>
                <a:gd name="connsiteY85" fmla="*/ 61321 h 601147"/>
                <a:gd name="connsiteX86" fmla="*/ 360801 w 607639"/>
                <a:gd name="connsiteY86" fmla="*/ 79880 h 601147"/>
                <a:gd name="connsiteX87" fmla="*/ 246697 w 607639"/>
                <a:gd name="connsiteY87" fmla="*/ 79880 h 601147"/>
                <a:gd name="connsiteX88" fmla="*/ 161605 w 607639"/>
                <a:gd name="connsiteY88" fmla="*/ 47373 h 601147"/>
                <a:gd name="connsiteX89" fmla="*/ 123605 w 607639"/>
                <a:gd name="connsiteY89" fmla="*/ 85243 h 601147"/>
                <a:gd name="connsiteX90" fmla="*/ 161605 w 607639"/>
                <a:gd name="connsiteY90" fmla="*/ 123113 h 601147"/>
                <a:gd name="connsiteX91" fmla="*/ 199516 w 607639"/>
                <a:gd name="connsiteY91" fmla="*/ 85243 h 601147"/>
                <a:gd name="connsiteX92" fmla="*/ 161605 w 607639"/>
                <a:gd name="connsiteY92" fmla="*/ 47373 h 601147"/>
                <a:gd name="connsiteX93" fmla="*/ 161605 w 607639"/>
                <a:gd name="connsiteY93" fmla="*/ 28438 h 601147"/>
                <a:gd name="connsiteX94" fmla="*/ 218471 w 607639"/>
                <a:gd name="connsiteY94" fmla="*/ 85243 h 601147"/>
                <a:gd name="connsiteX95" fmla="*/ 161605 w 607639"/>
                <a:gd name="connsiteY95" fmla="*/ 142048 h 601147"/>
                <a:gd name="connsiteX96" fmla="*/ 104649 w 607639"/>
                <a:gd name="connsiteY96" fmla="*/ 85243 h 601147"/>
                <a:gd name="connsiteX97" fmla="*/ 161605 w 607639"/>
                <a:gd name="connsiteY97" fmla="*/ 28438 h 601147"/>
                <a:gd name="connsiteX98" fmla="*/ 95238 w 607639"/>
                <a:gd name="connsiteY98" fmla="*/ 18931 h 601147"/>
                <a:gd name="connsiteX99" fmla="*/ 95238 w 607639"/>
                <a:gd name="connsiteY99" fmla="*/ 151537 h 601147"/>
                <a:gd name="connsiteX100" fmla="*/ 379596 w 607639"/>
                <a:gd name="connsiteY100" fmla="*/ 151537 h 601147"/>
                <a:gd name="connsiteX101" fmla="*/ 379596 w 607639"/>
                <a:gd name="connsiteY101" fmla="*/ 18931 h 601147"/>
                <a:gd name="connsiteX102" fmla="*/ 76281 w 607639"/>
                <a:gd name="connsiteY102" fmla="*/ 0 h 601147"/>
                <a:gd name="connsiteX103" fmla="*/ 398553 w 607639"/>
                <a:gd name="connsiteY103" fmla="*/ 0 h 601147"/>
                <a:gd name="connsiteX104" fmla="*/ 398553 w 607639"/>
                <a:gd name="connsiteY104" fmla="*/ 170468 h 601147"/>
                <a:gd name="connsiteX105" fmla="*/ 360817 w 607639"/>
                <a:gd name="connsiteY105" fmla="*/ 170468 h 601147"/>
                <a:gd name="connsiteX106" fmla="*/ 360817 w 607639"/>
                <a:gd name="connsiteY106" fmla="*/ 193843 h 601147"/>
                <a:gd name="connsiteX107" fmla="*/ 342215 w 607639"/>
                <a:gd name="connsiteY107" fmla="*/ 193843 h 601147"/>
                <a:gd name="connsiteX108" fmla="*/ 342215 w 607639"/>
                <a:gd name="connsiteY108" fmla="*/ 170468 h 601147"/>
                <a:gd name="connsiteX109" fmla="*/ 132708 w 607639"/>
                <a:gd name="connsiteY109" fmla="*/ 170468 h 601147"/>
                <a:gd name="connsiteX110" fmla="*/ 132708 w 607639"/>
                <a:gd name="connsiteY110" fmla="*/ 193843 h 601147"/>
                <a:gd name="connsiteX111" fmla="*/ 114106 w 607639"/>
                <a:gd name="connsiteY111" fmla="*/ 193843 h 601147"/>
                <a:gd name="connsiteX112" fmla="*/ 114106 w 607639"/>
                <a:gd name="connsiteY112" fmla="*/ 170468 h 601147"/>
                <a:gd name="connsiteX113" fmla="*/ 76281 w 607639"/>
                <a:gd name="connsiteY113" fmla="*/ 170468 h 601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Lst>
              <a:rect l="l" t="t" r="r" b="b"/>
              <a:pathLst>
                <a:path w="607639" h="601147">
                  <a:moveTo>
                    <a:pt x="0" y="582588"/>
                  </a:moveTo>
                  <a:lnTo>
                    <a:pt x="607639" y="582588"/>
                  </a:lnTo>
                  <a:lnTo>
                    <a:pt x="607639" y="601147"/>
                  </a:lnTo>
                  <a:lnTo>
                    <a:pt x="0" y="601147"/>
                  </a:lnTo>
                  <a:close/>
                  <a:moveTo>
                    <a:pt x="256413" y="530126"/>
                  </a:moveTo>
                  <a:lnTo>
                    <a:pt x="256413" y="539646"/>
                  </a:lnTo>
                  <a:lnTo>
                    <a:pt x="521854" y="539646"/>
                  </a:lnTo>
                  <a:lnTo>
                    <a:pt x="521854" y="530126"/>
                  </a:lnTo>
                  <a:close/>
                  <a:moveTo>
                    <a:pt x="237453" y="511176"/>
                  </a:moveTo>
                  <a:lnTo>
                    <a:pt x="540814" y="511176"/>
                  </a:lnTo>
                  <a:lnTo>
                    <a:pt x="540814" y="558596"/>
                  </a:lnTo>
                  <a:lnTo>
                    <a:pt x="237453" y="558596"/>
                  </a:lnTo>
                  <a:close/>
                  <a:moveTo>
                    <a:pt x="398060" y="468696"/>
                  </a:moveTo>
                  <a:lnTo>
                    <a:pt x="474906" y="468696"/>
                  </a:lnTo>
                  <a:lnTo>
                    <a:pt x="474906" y="487325"/>
                  </a:lnTo>
                  <a:lnTo>
                    <a:pt x="398060" y="487325"/>
                  </a:lnTo>
                  <a:close/>
                  <a:moveTo>
                    <a:pt x="123983" y="458746"/>
                  </a:moveTo>
                  <a:lnTo>
                    <a:pt x="142612" y="458746"/>
                  </a:lnTo>
                  <a:lnTo>
                    <a:pt x="142612" y="477305"/>
                  </a:lnTo>
                  <a:lnTo>
                    <a:pt x="123983" y="477305"/>
                  </a:lnTo>
                  <a:close/>
                  <a:moveTo>
                    <a:pt x="313734" y="364682"/>
                  </a:moveTo>
                  <a:lnTo>
                    <a:pt x="379430" y="364682"/>
                  </a:lnTo>
                  <a:lnTo>
                    <a:pt x="379430" y="383241"/>
                  </a:lnTo>
                  <a:lnTo>
                    <a:pt x="313734" y="383241"/>
                  </a:lnTo>
                  <a:close/>
                  <a:moveTo>
                    <a:pt x="313734" y="326224"/>
                  </a:moveTo>
                  <a:lnTo>
                    <a:pt x="426568" y="326224"/>
                  </a:lnTo>
                  <a:lnTo>
                    <a:pt x="426568" y="344853"/>
                  </a:lnTo>
                  <a:lnTo>
                    <a:pt x="313734" y="344853"/>
                  </a:lnTo>
                  <a:close/>
                  <a:moveTo>
                    <a:pt x="85525" y="326224"/>
                  </a:moveTo>
                  <a:lnTo>
                    <a:pt x="218259" y="326224"/>
                  </a:lnTo>
                  <a:lnTo>
                    <a:pt x="218259" y="572709"/>
                  </a:lnTo>
                  <a:lnTo>
                    <a:pt x="199653" y="572709"/>
                  </a:lnTo>
                  <a:lnTo>
                    <a:pt x="199653" y="344802"/>
                  </a:lnTo>
                  <a:lnTo>
                    <a:pt x="104131" y="344802"/>
                  </a:lnTo>
                  <a:lnTo>
                    <a:pt x="104131" y="572709"/>
                  </a:lnTo>
                  <a:lnTo>
                    <a:pt x="85525" y="572709"/>
                  </a:lnTo>
                  <a:close/>
                  <a:moveTo>
                    <a:pt x="256717" y="279227"/>
                  </a:moveTo>
                  <a:lnTo>
                    <a:pt x="521972" y="279227"/>
                  </a:lnTo>
                  <a:lnTo>
                    <a:pt x="521972" y="497133"/>
                  </a:lnTo>
                  <a:lnTo>
                    <a:pt x="503375" y="497133"/>
                  </a:lnTo>
                  <a:lnTo>
                    <a:pt x="503375" y="297801"/>
                  </a:lnTo>
                  <a:lnTo>
                    <a:pt x="275314" y="297801"/>
                  </a:lnTo>
                  <a:lnTo>
                    <a:pt x="275314" y="497133"/>
                  </a:lnTo>
                  <a:lnTo>
                    <a:pt x="256717" y="497133"/>
                  </a:lnTo>
                  <a:close/>
                  <a:moveTo>
                    <a:pt x="85525" y="279227"/>
                  </a:moveTo>
                  <a:lnTo>
                    <a:pt x="218259" y="279227"/>
                  </a:lnTo>
                  <a:lnTo>
                    <a:pt x="218259" y="297786"/>
                  </a:lnTo>
                  <a:lnTo>
                    <a:pt x="85525" y="297786"/>
                  </a:lnTo>
                  <a:close/>
                  <a:moveTo>
                    <a:pt x="38458" y="232231"/>
                  </a:moveTo>
                  <a:lnTo>
                    <a:pt x="569181" y="232231"/>
                  </a:lnTo>
                  <a:lnTo>
                    <a:pt x="569181" y="572709"/>
                  </a:lnTo>
                  <a:lnTo>
                    <a:pt x="550579" y="572709"/>
                  </a:lnTo>
                  <a:lnTo>
                    <a:pt x="550579" y="250806"/>
                  </a:lnTo>
                  <a:lnTo>
                    <a:pt x="57060" y="250806"/>
                  </a:lnTo>
                  <a:lnTo>
                    <a:pt x="57060" y="572709"/>
                  </a:lnTo>
                  <a:lnTo>
                    <a:pt x="38458" y="572709"/>
                  </a:lnTo>
                  <a:close/>
                  <a:moveTo>
                    <a:pt x="38458" y="203722"/>
                  </a:moveTo>
                  <a:lnTo>
                    <a:pt x="569181" y="203722"/>
                  </a:lnTo>
                  <a:lnTo>
                    <a:pt x="569181" y="222281"/>
                  </a:lnTo>
                  <a:lnTo>
                    <a:pt x="38458" y="222281"/>
                  </a:lnTo>
                  <a:close/>
                  <a:moveTo>
                    <a:pt x="408009" y="99709"/>
                  </a:moveTo>
                  <a:lnTo>
                    <a:pt x="569180" y="99709"/>
                  </a:lnTo>
                  <a:lnTo>
                    <a:pt x="569180" y="193843"/>
                  </a:lnTo>
                  <a:lnTo>
                    <a:pt x="550580" y="193843"/>
                  </a:lnTo>
                  <a:lnTo>
                    <a:pt x="550580" y="118287"/>
                  </a:lnTo>
                  <a:lnTo>
                    <a:pt x="408009" y="118287"/>
                  </a:lnTo>
                  <a:close/>
                  <a:moveTo>
                    <a:pt x="322343" y="99709"/>
                  </a:moveTo>
                  <a:lnTo>
                    <a:pt x="342242" y="99709"/>
                  </a:lnTo>
                  <a:lnTo>
                    <a:pt x="342242" y="118268"/>
                  </a:lnTo>
                  <a:lnTo>
                    <a:pt x="322343" y="118268"/>
                  </a:lnTo>
                  <a:close/>
                  <a:moveTo>
                    <a:pt x="285155" y="99709"/>
                  </a:moveTo>
                  <a:lnTo>
                    <a:pt x="303784" y="99709"/>
                  </a:lnTo>
                  <a:lnTo>
                    <a:pt x="303784" y="118268"/>
                  </a:lnTo>
                  <a:lnTo>
                    <a:pt x="285155" y="118268"/>
                  </a:lnTo>
                  <a:close/>
                  <a:moveTo>
                    <a:pt x="246697" y="99709"/>
                  </a:moveTo>
                  <a:lnTo>
                    <a:pt x="265326" y="99709"/>
                  </a:lnTo>
                  <a:lnTo>
                    <a:pt x="265326" y="118268"/>
                  </a:lnTo>
                  <a:lnTo>
                    <a:pt x="246697" y="118268"/>
                  </a:lnTo>
                  <a:close/>
                  <a:moveTo>
                    <a:pt x="38458" y="99709"/>
                  </a:moveTo>
                  <a:lnTo>
                    <a:pt x="66896" y="99709"/>
                  </a:lnTo>
                  <a:lnTo>
                    <a:pt x="66896" y="118287"/>
                  </a:lnTo>
                  <a:lnTo>
                    <a:pt x="57032" y="118287"/>
                  </a:lnTo>
                  <a:lnTo>
                    <a:pt x="57032" y="193843"/>
                  </a:lnTo>
                  <a:lnTo>
                    <a:pt x="38458" y="193843"/>
                  </a:lnTo>
                  <a:close/>
                  <a:moveTo>
                    <a:pt x="246697" y="61321"/>
                  </a:moveTo>
                  <a:lnTo>
                    <a:pt x="360801" y="61321"/>
                  </a:lnTo>
                  <a:lnTo>
                    <a:pt x="360801" y="79880"/>
                  </a:lnTo>
                  <a:lnTo>
                    <a:pt x="246697" y="79880"/>
                  </a:lnTo>
                  <a:close/>
                  <a:moveTo>
                    <a:pt x="161605" y="47373"/>
                  </a:moveTo>
                  <a:cubicBezTo>
                    <a:pt x="140691" y="47373"/>
                    <a:pt x="123605" y="64352"/>
                    <a:pt x="123605" y="85243"/>
                  </a:cubicBezTo>
                  <a:cubicBezTo>
                    <a:pt x="123605" y="106134"/>
                    <a:pt x="140691" y="123113"/>
                    <a:pt x="161605" y="123113"/>
                  </a:cubicBezTo>
                  <a:cubicBezTo>
                    <a:pt x="182429" y="123113"/>
                    <a:pt x="199516" y="106134"/>
                    <a:pt x="199516" y="85243"/>
                  </a:cubicBezTo>
                  <a:cubicBezTo>
                    <a:pt x="199516" y="64352"/>
                    <a:pt x="182518" y="47373"/>
                    <a:pt x="161605" y="47373"/>
                  </a:cubicBezTo>
                  <a:close/>
                  <a:moveTo>
                    <a:pt x="161605" y="28438"/>
                  </a:moveTo>
                  <a:cubicBezTo>
                    <a:pt x="192930" y="28438"/>
                    <a:pt x="218471" y="53951"/>
                    <a:pt x="218471" y="85243"/>
                  </a:cubicBezTo>
                  <a:cubicBezTo>
                    <a:pt x="218471" y="116535"/>
                    <a:pt x="192930" y="142048"/>
                    <a:pt x="161605" y="142048"/>
                  </a:cubicBezTo>
                  <a:cubicBezTo>
                    <a:pt x="130190" y="142048"/>
                    <a:pt x="104649" y="116535"/>
                    <a:pt x="104649" y="85243"/>
                  </a:cubicBezTo>
                  <a:cubicBezTo>
                    <a:pt x="104649" y="53951"/>
                    <a:pt x="130190" y="28438"/>
                    <a:pt x="161605" y="28438"/>
                  </a:cubicBezTo>
                  <a:close/>
                  <a:moveTo>
                    <a:pt x="95238" y="18931"/>
                  </a:moveTo>
                  <a:lnTo>
                    <a:pt x="95238" y="151537"/>
                  </a:lnTo>
                  <a:lnTo>
                    <a:pt x="379596" y="151537"/>
                  </a:lnTo>
                  <a:lnTo>
                    <a:pt x="379596" y="18931"/>
                  </a:lnTo>
                  <a:close/>
                  <a:moveTo>
                    <a:pt x="76281" y="0"/>
                  </a:moveTo>
                  <a:lnTo>
                    <a:pt x="398553" y="0"/>
                  </a:lnTo>
                  <a:lnTo>
                    <a:pt x="398553" y="170468"/>
                  </a:lnTo>
                  <a:lnTo>
                    <a:pt x="360817" y="170468"/>
                  </a:lnTo>
                  <a:lnTo>
                    <a:pt x="360817" y="193843"/>
                  </a:lnTo>
                  <a:lnTo>
                    <a:pt x="342215" y="193843"/>
                  </a:lnTo>
                  <a:lnTo>
                    <a:pt x="342215" y="170468"/>
                  </a:lnTo>
                  <a:lnTo>
                    <a:pt x="132708" y="170468"/>
                  </a:lnTo>
                  <a:lnTo>
                    <a:pt x="132708" y="193843"/>
                  </a:lnTo>
                  <a:lnTo>
                    <a:pt x="114106" y="193843"/>
                  </a:lnTo>
                  <a:lnTo>
                    <a:pt x="114106" y="170468"/>
                  </a:lnTo>
                  <a:lnTo>
                    <a:pt x="76281" y="170468"/>
                  </a:ln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lc="http://schemas.openxmlformats.org/drawingml/2006/lockedCanvas" xmlns="" w="9525">
                  <a:solidFill>
                    <a:srgbClr val="000000"/>
                  </a:solidFill>
                  <a:round/>
                  <a:headEnd/>
                  <a:tailEnd/>
                </a14:hiddenLine>
              </a:ex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sp>
          <p:nvSpPr>
            <p:cNvPr id="39" name="îŝḷîḓé-任意多边形: 形状 76">
              <a:extLst>
                <a:ext uri="{FF2B5EF4-FFF2-40B4-BE49-F238E27FC236}">
                  <a16:creationId xmlns:a16="http://schemas.microsoft.com/office/drawing/2014/main" xmlns="" id="{C9D52004-F724-4D79-87DF-CB9C3C763395}"/>
                </a:ext>
              </a:extLst>
            </p:cNvPr>
            <p:cNvSpPr>
              <a:spLocks/>
            </p:cNvSpPr>
            <p:nvPr/>
          </p:nvSpPr>
          <p:spPr bwMode="auto">
            <a:xfrm>
              <a:off x="504823" y="3175"/>
              <a:ext cx="120650" cy="182563"/>
            </a:xfrm>
            <a:custGeom>
              <a:avLst/>
              <a:gdLst>
                <a:gd name="T0" fmla="*/ 16 w 32"/>
                <a:gd name="T1" fmla="*/ 48 h 48"/>
                <a:gd name="T2" fmla="*/ 16 w 32"/>
                <a:gd name="T3" fmla="*/ 48 h 48"/>
                <a:gd name="T4" fmla="*/ 16 w 32"/>
                <a:gd name="T5" fmla="*/ 48 h 48"/>
                <a:gd name="T6" fmla="*/ 16 w 32"/>
                <a:gd name="T7" fmla="*/ 48 h 48"/>
                <a:gd name="T8" fmla="*/ 16 w 32"/>
                <a:gd name="T9" fmla="*/ 48 h 48"/>
                <a:gd name="T10" fmla="*/ 32 w 32"/>
                <a:gd name="T11" fmla="*/ 32 h 48"/>
                <a:gd name="T12" fmla="*/ 16 w 32"/>
                <a:gd name="T13" fmla="*/ 0 h 48"/>
                <a:gd name="T14" fmla="*/ 16 w 32"/>
                <a:gd name="T15" fmla="*/ 0 h 48"/>
                <a:gd name="T16" fmla="*/ 16 w 32"/>
                <a:gd name="T17" fmla="*/ 0 h 48"/>
                <a:gd name="T18" fmla="*/ 16 w 32"/>
                <a:gd name="T19" fmla="*/ 0 h 48"/>
                <a:gd name="T20" fmla="*/ 16 w 32"/>
                <a:gd name="T21" fmla="*/ 0 h 48"/>
                <a:gd name="T22" fmla="*/ 0 w 32"/>
                <a:gd name="T23" fmla="*/ 32 h 48"/>
                <a:gd name="T24" fmla="*/ 16 w 32"/>
                <a:gd name="T25"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 h="48">
                  <a:moveTo>
                    <a:pt x="16" y="48"/>
                  </a:moveTo>
                  <a:cubicBezTo>
                    <a:pt x="16" y="48"/>
                    <a:pt x="16" y="48"/>
                    <a:pt x="16" y="48"/>
                  </a:cubicBezTo>
                  <a:cubicBezTo>
                    <a:pt x="16" y="48"/>
                    <a:pt x="16" y="48"/>
                    <a:pt x="16" y="48"/>
                  </a:cubicBezTo>
                  <a:cubicBezTo>
                    <a:pt x="16" y="48"/>
                    <a:pt x="16" y="48"/>
                    <a:pt x="16" y="48"/>
                  </a:cubicBezTo>
                  <a:cubicBezTo>
                    <a:pt x="16" y="48"/>
                    <a:pt x="16" y="48"/>
                    <a:pt x="16" y="48"/>
                  </a:cubicBezTo>
                  <a:cubicBezTo>
                    <a:pt x="23" y="48"/>
                    <a:pt x="32" y="43"/>
                    <a:pt x="32" y="32"/>
                  </a:cubicBezTo>
                  <a:cubicBezTo>
                    <a:pt x="32" y="15"/>
                    <a:pt x="18" y="0"/>
                    <a:pt x="16" y="0"/>
                  </a:cubicBezTo>
                  <a:cubicBezTo>
                    <a:pt x="16" y="0"/>
                    <a:pt x="16" y="0"/>
                    <a:pt x="16" y="0"/>
                  </a:cubicBezTo>
                  <a:cubicBezTo>
                    <a:pt x="16" y="0"/>
                    <a:pt x="16" y="0"/>
                    <a:pt x="16" y="0"/>
                  </a:cubicBezTo>
                  <a:cubicBezTo>
                    <a:pt x="16" y="0"/>
                    <a:pt x="16" y="0"/>
                    <a:pt x="16" y="0"/>
                  </a:cubicBezTo>
                  <a:cubicBezTo>
                    <a:pt x="16" y="0"/>
                    <a:pt x="16" y="0"/>
                    <a:pt x="16" y="0"/>
                  </a:cubicBezTo>
                  <a:cubicBezTo>
                    <a:pt x="14" y="0"/>
                    <a:pt x="0" y="15"/>
                    <a:pt x="0" y="32"/>
                  </a:cubicBezTo>
                  <a:cubicBezTo>
                    <a:pt x="0" y="43"/>
                    <a:pt x="9" y="48"/>
                    <a:pt x="16" y="48"/>
                  </a:cubicBez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lc="http://schemas.openxmlformats.org/drawingml/2006/lockedCanvas" xmlns="" w="9525">
                  <a:solidFill>
                    <a:srgbClr val="000000"/>
                  </a:solidFill>
                  <a:round/>
                  <a:headEnd/>
                  <a:tailEnd/>
                </a14:hiddenLine>
              </a:ex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sp>
          <p:nvSpPr>
            <p:cNvPr id="40" name="îŝḷîḓé-任意多边形: 形状 77">
              <a:extLst>
                <a:ext uri="{FF2B5EF4-FFF2-40B4-BE49-F238E27FC236}">
                  <a16:creationId xmlns:a16="http://schemas.microsoft.com/office/drawing/2014/main" xmlns="" id="{6E434EEC-8B7E-47A5-BA09-A72422BDAB45}"/>
                </a:ext>
              </a:extLst>
            </p:cNvPr>
            <p:cNvSpPr>
              <a:spLocks/>
            </p:cNvSpPr>
            <p:nvPr/>
          </p:nvSpPr>
          <p:spPr bwMode="auto">
            <a:xfrm>
              <a:off x="4763" y="503238"/>
              <a:ext cx="182562" cy="120651"/>
            </a:xfrm>
            <a:custGeom>
              <a:avLst/>
              <a:gdLst>
                <a:gd name="T0" fmla="*/ 48 w 48"/>
                <a:gd name="T1" fmla="*/ 16 h 32"/>
                <a:gd name="T2" fmla="*/ 48 w 48"/>
                <a:gd name="T3" fmla="*/ 16 h 32"/>
                <a:gd name="T4" fmla="*/ 48 w 48"/>
                <a:gd name="T5" fmla="*/ 16 h 32"/>
                <a:gd name="T6" fmla="*/ 48 w 48"/>
                <a:gd name="T7" fmla="*/ 16 h 32"/>
                <a:gd name="T8" fmla="*/ 48 w 48"/>
                <a:gd name="T9" fmla="*/ 16 h 32"/>
                <a:gd name="T10" fmla="*/ 32 w 48"/>
                <a:gd name="T11" fmla="*/ 0 h 32"/>
                <a:gd name="T12" fmla="*/ 0 w 48"/>
                <a:gd name="T13" fmla="*/ 16 h 32"/>
                <a:gd name="T14" fmla="*/ 0 w 48"/>
                <a:gd name="T15" fmla="*/ 16 h 32"/>
                <a:gd name="T16" fmla="*/ 0 w 48"/>
                <a:gd name="T17" fmla="*/ 16 h 32"/>
                <a:gd name="T18" fmla="*/ 0 w 48"/>
                <a:gd name="T19" fmla="*/ 16 h 32"/>
                <a:gd name="T20" fmla="*/ 0 w 48"/>
                <a:gd name="T21" fmla="*/ 16 h 32"/>
                <a:gd name="T22" fmla="*/ 32 w 48"/>
                <a:gd name="T23" fmla="*/ 32 h 32"/>
                <a:gd name="T24" fmla="*/ 48 w 48"/>
                <a:gd name="T25"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8" h="32">
                  <a:moveTo>
                    <a:pt x="48" y="16"/>
                  </a:moveTo>
                  <a:cubicBezTo>
                    <a:pt x="48" y="16"/>
                    <a:pt x="48" y="16"/>
                    <a:pt x="48" y="16"/>
                  </a:cubicBezTo>
                  <a:cubicBezTo>
                    <a:pt x="48" y="16"/>
                    <a:pt x="48" y="16"/>
                    <a:pt x="48" y="16"/>
                  </a:cubicBezTo>
                  <a:cubicBezTo>
                    <a:pt x="48" y="16"/>
                    <a:pt x="48" y="16"/>
                    <a:pt x="48" y="16"/>
                  </a:cubicBezTo>
                  <a:cubicBezTo>
                    <a:pt x="48" y="16"/>
                    <a:pt x="48" y="16"/>
                    <a:pt x="48" y="16"/>
                  </a:cubicBezTo>
                  <a:cubicBezTo>
                    <a:pt x="48" y="9"/>
                    <a:pt x="44" y="0"/>
                    <a:pt x="32" y="0"/>
                  </a:cubicBezTo>
                  <a:cubicBezTo>
                    <a:pt x="15" y="0"/>
                    <a:pt x="1" y="14"/>
                    <a:pt x="0" y="16"/>
                  </a:cubicBezTo>
                  <a:cubicBezTo>
                    <a:pt x="0" y="16"/>
                    <a:pt x="0" y="16"/>
                    <a:pt x="0" y="16"/>
                  </a:cubicBezTo>
                  <a:cubicBezTo>
                    <a:pt x="0" y="16"/>
                    <a:pt x="0" y="16"/>
                    <a:pt x="0" y="16"/>
                  </a:cubicBezTo>
                  <a:cubicBezTo>
                    <a:pt x="0" y="16"/>
                    <a:pt x="0" y="16"/>
                    <a:pt x="0" y="16"/>
                  </a:cubicBezTo>
                  <a:cubicBezTo>
                    <a:pt x="0" y="16"/>
                    <a:pt x="0" y="16"/>
                    <a:pt x="0" y="16"/>
                  </a:cubicBezTo>
                  <a:cubicBezTo>
                    <a:pt x="1" y="17"/>
                    <a:pt x="15" y="32"/>
                    <a:pt x="32" y="32"/>
                  </a:cubicBezTo>
                  <a:cubicBezTo>
                    <a:pt x="44" y="32"/>
                    <a:pt x="48" y="23"/>
                    <a:pt x="48" y="16"/>
                  </a:cubicBez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lc="http://schemas.openxmlformats.org/drawingml/2006/lockedCanvas" xmlns="" w="9525">
                  <a:solidFill>
                    <a:srgbClr val="000000"/>
                  </a:solidFill>
                  <a:round/>
                  <a:headEnd/>
                  <a:tailEnd/>
                </a14:hiddenLine>
              </a:ex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sp>
          <p:nvSpPr>
            <p:cNvPr id="41" name="îŝḷîḓé-任意多边形: 形状 78">
              <a:extLst>
                <a:ext uri="{FF2B5EF4-FFF2-40B4-BE49-F238E27FC236}">
                  <a16:creationId xmlns:a16="http://schemas.microsoft.com/office/drawing/2014/main" xmlns="" id="{45EE8FFE-8DD4-444B-9F4F-386BD3B17A02}"/>
                </a:ext>
              </a:extLst>
            </p:cNvPr>
            <p:cNvSpPr>
              <a:spLocks/>
            </p:cNvSpPr>
            <p:nvPr/>
          </p:nvSpPr>
          <p:spPr bwMode="auto">
            <a:xfrm>
              <a:off x="803273" y="161925"/>
              <a:ext cx="161925" cy="163513"/>
            </a:xfrm>
            <a:custGeom>
              <a:avLst/>
              <a:gdLst>
                <a:gd name="T0" fmla="*/ 8 w 43"/>
                <a:gd name="T1" fmla="*/ 35 h 43"/>
                <a:gd name="T2" fmla="*/ 8 w 43"/>
                <a:gd name="T3" fmla="*/ 35 h 43"/>
                <a:gd name="T4" fmla="*/ 8 w 43"/>
                <a:gd name="T5" fmla="*/ 35 h 43"/>
                <a:gd name="T6" fmla="*/ 8 w 43"/>
                <a:gd name="T7" fmla="*/ 35 h 43"/>
                <a:gd name="T8" fmla="*/ 30 w 43"/>
                <a:gd name="T9" fmla="*/ 35 h 43"/>
                <a:gd name="T10" fmla="*/ 42 w 43"/>
                <a:gd name="T11" fmla="*/ 1 h 43"/>
                <a:gd name="T12" fmla="*/ 42 w 43"/>
                <a:gd name="T13" fmla="*/ 1 h 43"/>
                <a:gd name="T14" fmla="*/ 42 w 43"/>
                <a:gd name="T15" fmla="*/ 1 h 43"/>
                <a:gd name="T16" fmla="*/ 42 w 43"/>
                <a:gd name="T17" fmla="*/ 1 h 43"/>
                <a:gd name="T18" fmla="*/ 42 w 43"/>
                <a:gd name="T19" fmla="*/ 1 h 43"/>
                <a:gd name="T20" fmla="*/ 8 w 43"/>
                <a:gd name="T21" fmla="*/ 12 h 43"/>
                <a:gd name="T22" fmla="*/ 8 w 43"/>
                <a:gd name="T23" fmla="*/ 35 h 43"/>
                <a:gd name="T24" fmla="*/ 8 w 43"/>
                <a:gd name="T25" fmla="*/ 35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43">
                  <a:moveTo>
                    <a:pt x="8" y="35"/>
                  </a:moveTo>
                  <a:cubicBezTo>
                    <a:pt x="8" y="35"/>
                    <a:pt x="8" y="35"/>
                    <a:pt x="8" y="35"/>
                  </a:cubicBezTo>
                  <a:cubicBezTo>
                    <a:pt x="8" y="35"/>
                    <a:pt x="8" y="35"/>
                    <a:pt x="8" y="35"/>
                  </a:cubicBezTo>
                  <a:cubicBezTo>
                    <a:pt x="8" y="35"/>
                    <a:pt x="8" y="35"/>
                    <a:pt x="8" y="35"/>
                  </a:cubicBezTo>
                  <a:cubicBezTo>
                    <a:pt x="13" y="40"/>
                    <a:pt x="22" y="43"/>
                    <a:pt x="30" y="35"/>
                  </a:cubicBezTo>
                  <a:cubicBezTo>
                    <a:pt x="42" y="23"/>
                    <a:pt x="43" y="3"/>
                    <a:pt x="42" y="1"/>
                  </a:cubicBezTo>
                  <a:cubicBezTo>
                    <a:pt x="42" y="1"/>
                    <a:pt x="42" y="1"/>
                    <a:pt x="42" y="1"/>
                  </a:cubicBezTo>
                  <a:cubicBezTo>
                    <a:pt x="42" y="1"/>
                    <a:pt x="42" y="1"/>
                    <a:pt x="42" y="1"/>
                  </a:cubicBezTo>
                  <a:cubicBezTo>
                    <a:pt x="42" y="1"/>
                    <a:pt x="42" y="1"/>
                    <a:pt x="42" y="1"/>
                  </a:cubicBezTo>
                  <a:cubicBezTo>
                    <a:pt x="42" y="1"/>
                    <a:pt x="42" y="1"/>
                    <a:pt x="42" y="1"/>
                  </a:cubicBezTo>
                  <a:cubicBezTo>
                    <a:pt x="40" y="0"/>
                    <a:pt x="20" y="0"/>
                    <a:pt x="8" y="12"/>
                  </a:cubicBezTo>
                  <a:cubicBezTo>
                    <a:pt x="0" y="21"/>
                    <a:pt x="3" y="30"/>
                    <a:pt x="8" y="35"/>
                  </a:cubicBezTo>
                  <a:cubicBezTo>
                    <a:pt x="8" y="35"/>
                    <a:pt x="8" y="35"/>
                    <a:pt x="8" y="35"/>
                  </a:cubicBez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lc="http://schemas.openxmlformats.org/drawingml/2006/lockedCanvas" xmlns="" w="9525">
                  <a:solidFill>
                    <a:srgbClr val="000000"/>
                  </a:solidFill>
                  <a:round/>
                  <a:headEnd/>
                  <a:tailEnd/>
                </a14:hiddenLine>
              </a:ex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sp>
          <p:nvSpPr>
            <p:cNvPr id="42" name="îŝḷîḓé-任意多边形: 形状 79">
              <a:extLst>
                <a:ext uri="{FF2B5EF4-FFF2-40B4-BE49-F238E27FC236}">
                  <a16:creationId xmlns:a16="http://schemas.microsoft.com/office/drawing/2014/main" xmlns="" id="{4B904B2F-D5EF-45EE-8B7D-8373D57A0C27}"/>
                </a:ext>
              </a:extLst>
            </p:cNvPr>
            <p:cNvSpPr>
              <a:spLocks/>
            </p:cNvSpPr>
            <p:nvPr/>
          </p:nvSpPr>
          <p:spPr bwMode="auto">
            <a:xfrm>
              <a:off x="168274" y="161925"/>
              <a:ext cx="161925" cy="163513"/>
            </a:xfrm>
            <a:custGeom>
              <a:avLst/>
              <a:gdLst>
                <a:gd name="T0" fmla="*/ 34 w 43"/>
                <a:gd name="T1" fmla="*/ 35 h 43"/>
                <a:gd name="T2" fmla="*/ 34 w 43"/>
                <a:gd name="T3" fmla="*/ 35 h 43"/>
                <a:gd name="T4" fmla="*/ 34 w 43"/>
                <a:gd name="T5" fmla="*/ 35 h 43"/>
                <a:gd name="T6" fmla="*/ 34 w 43"/>
                <a:gd name="T7" fmla="*/ 35 h 43"/>
                <a:gd name="T8" fmla="*/ 34 w 43"/>
                <a:gd name="T9" fmla="*/ 35 h 43"/>
                <a:gd name="T10" fmla="*/ 34 w 43"/>
                <a:gd name="T11" fmla="*/ 12 h 43"/>
                <a:gd name="T12" fmla="*/ 0 w 43"/>
                <a:gd name="T13" fmla="*/ 1 h 43"/>
                <a:gd name="T14" fmla="*/ 0 w 43"/>
                <a:gd name="T15" fmla="*/ 1 h 43"/>
                <a:gd name="T16" fmla="*/ 0 w 43"/>
                <a:gd name="T17" fmla="*/ 1 h 43"/>
                <a:gd name="T18" fmla="*/ 0 w 43"/>
                <a:gd name="T19" fmla="*/ 1 h 43"/>
                <a:gd name="T20" fmla="*/ 0 w 43"/>
                <a:gd name="T21" fmla="*/ 1 h 43"/>
                <a:gd name="T22" fmla="*/ 12 w 43"/>
                <a:gd name="T23" fmla="*/ 35 h 43"/>
                <a:gd name="T24" fmla="*/ 34 w 43"/>
                <a:gd name="T25" fmla="*/ 35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43">
                  <a:moveTo>
                    <a:pt x="34" y="35"/>
                  </a:moveTo>
                  <a:cubicBezTo>
                    <a:pt x="34" y="35"/>
                    <a:pt x="34" y="35"/>
                    <a:pt x="34" y="35"/>
                  </a:cubicBezTo>
                  <a:cubicBezTo>
                    <a:pt x="34" y="35"/>
                    <a:pt x="34" y="35"/>
                    <a:pt x="34" y="35"/>
                  </a:cubicBezTo>
                  <a:cubicBezTo>
                    <a:pt x="34" y="35"/>
                    <a:pt x="34" y="35"/>
                    <a:pt x="34" y="35"/>
                  </a:cubicBezTo>
                  <a:cubicBezTo>
                    <a:pt x="34" y="35"/>
                    <a:pt x="34" y="35"/>
                    <a:pt x="34" y="35"/>
                  </a:cubicBezTo>
                  <a:cubicBezTo>
                    <a:pt x="39" y="30"/>
                    <a:pt x="43" y="21"/>
                    <a:pt x="34" y="12"/>
                  </a:cubicBezTo>
                  <a:cubicBezTo>
                    <a:pt x="22" y="0"/>
                    <a:pt x="2" y="0"/>
                    <a:pt x="0" y="1"/>
                  </a:cubicBezTo>
                  <a:cubicBezTo>
                    <a:pt x="0" y="1"/>
                    <a:pt x="0" y="1"/>
                    <a:pt x="0" y="1"/>
                  </a:cubicBezTo>
                  <a:cubicBezTo>
                    <a:pt x="0" y="1"/>
                    <a:pt x="0" y="1"/>
                    <a:pt x="0" y="1"/>
                  </a:cubicBezTo>
                  <a:cubicBezTo>
                    <a:pt x="0" y="1"/>
                    <a:pt x="0" y="1"/>
                    <a:pt x="0" y="1"/>
                  </a:cubicBezTo>
                  <a:cubicBezTo>
                    <a:pt x="0" y="1"/>
                    <a:pt x="0" y="1"/>
                    <a:pt x="0" y="1"/>
                  </a:cubicBezTo>
                  <a:cubicBezTo>
                    <a:pt x="0" y="3"/>
                    <a:pt x="0" y="23"/>
                    <a:pt x="12" y="35"/>
                  </a:cubicBezTo>
                  <a:cubicBezTo>
                    <a:pt x="20" y="43"/>
                    <a:pt x="29" y="40"/>
                    <a:pt x="34" y="35"/>
                  </a:cubicBez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lc="http://schemas.openxmlformats.org/drawingml/2006/lockedCanvas" xmlns="" w="9525">
                  <a:solidFill>
                    <a:srgbClr val="000000"/>
                  </a:solidFill>
                  <a:round/>
                  <a:headEnd/>
                  <a:tailEnd/>
                </a14:hiddenLine>
              </a:ex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grpSp>
      <p:sp>
        <p:nvSpPr>
          <p:cNvPr id="36" name="îŝḷîḓé-Rectangle 31">
            <a:extLst>
              <a:ext uri="{FF2B5EF4-FFF2-40B4-BE49-F238E27FC236}">
                <a16:creationId xmlns:a16="http://schemas.microsoft.com/office/drawing/2014/main" xmlns="" id="{48C5BC16-6ED6-4AE6-AB5C-AFD96EF33518}"/>
              </a:ext>
            </a:extLst>
          </p:cNvPr>
          <p:cNvSpPr/>
          <p:nvPr/>
        </p:nvSpPr>
        <p:spPr>
          <a:xfrm>
            <a:off x="5023952" y="3582593"/>
            <a:ext cx="1094041" cy="1094041"/>
          </a:xfrm>
          <a:prstGeom prst="rect">
            <a:avLst/>
          </a:prstGeom>
          <a:gradFill flip="none" rotWithShape="1">
            <a:gsLst>
              <a:gs pos="0">
                <a:schemeClr val="accent5">
                  <a:lumMod val="0"/>
                  <a:lumOff val="100000"/>
                </a:schemeClr>
              </a:gs>
              <a:gs pos="35000">
                <a:schemeClr val="accent5">
                  <a:lumMod val="0"/>
                  <a:lumOff val="100000"/>
                </a:schemeClr>
              </a:gs>
              <a:gs pos="100000">
                <a:srgbClr val="FFC000"/>
              </a:gs>
            </a:gsLst>
            <a:path path="circle">
              <a:fillToRect l="50000" t="-80000" r="50000" b="180000"/>
            </a:path>
            <a:tileRect/>
          </a:gradFill>
          <a:ln>
            <a:noFill/>
          </a:ln>
          <a:effectLst>
            <a:outerShdw blurRad="63500" dist="12700" dir="2700000" algn="tl" rotWithShape="0">
              <a:schemeClr val="accent3">
                <a:alpha val="2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sp>
        <p:nvSpPr>
          <p:cNvPr id="37" name="îŝḷîḓé-任意多边形: 形状 74">
            <a:extLst>
              <a:ext uri="{FF2B5EF4-FFF2-40B4-BE49-F238E27FC236}">
                <a16:creationId xmlns:a16="http://schemas.microsoft.com/office/drawing/2014/main" xmlns="" id="{40BA9BAB-E69B-40CA-A118-6375D4F6C017}"/>
              </a:ext>
            </a:extLst>
          </p:cNvPr>
          <p:cNvSpPr>
            <a:spLocks/>
          </p:cNvSpPr>
          <p:nvPr/>
        </p:nvSpPr>
        <p:spPr bwMode="auto">
          <a:xfrm>
            <a:off x="5273911" y="3847488"/>
            <a:ext cx="642914" cy="612298"/>
          </a:xfrm>
          <a:custGeom>
            <a:avLst/>
            <a:gdLst>
              <a:gd name="connsiteX0" fmla="*/ 168121 w 609643"/>
              <a:gd name="connsiteY0" fmla="*/ 328124 h 580612"/>
              <a:gd name="connsiteX1" fmla="*/ 161669 w 609643"/>
              <a:gd name="connsiteY1" fmla="*/ 334470 h 580612"/>
              <a:gd name="connsiteX2" fmla="*/ 161669 w 609643"/>
              <a:gd name="connsiteY2" fmla="*/ 346575 h 580612"/>
              <a:gd name="connsiteX3" fmla="*/ 160301 w 609643"/>
              <a:gd name="connsiteY3" fmla="*/ 347942 h 580612"/>
              <a:gd name="connsiteX4" fmla="*/ 132343 w 609643"/>
              <a:gd name="connsiteY4" fmla="*/ 380450 h 580612"/>
              <a:gd name="connsiteX5" fmla="*/ 166361 w 609643"/>
              <a:gd name="connsiteY5" fmla="*/ 415887 h 580612"/>
              <a:gd name="connsiteX6" fmla="*/ 186303 w 609643"/>
              <a:gd name="connsiteY6" fmla="*/ 435313 h 580612"/>
              <a:gd name="connsiteX7" fmla="*/ 166459 w 609643"/>
              <a:gd name="connsiteY7" fmla="*/ 450543 h 580612"/>
              <a:gd name="connsiteX8" fmla="*/ 142803 w 609643"/>
              <a:gd name="connsiteY8" fmla="*/ 444197 h 580612"/>
              <a:gd name="connsiteX9" fmla="*/ 140066 w 609643"/>
              <a:gd name="connsiteY9" fmla="*/ 443514 h 580612"/>
              <a:gd name="connsiteX10" fmla="*/ 134298 w 609643"/>
              <a:gd name="connsiteY10" fmla="*/ 447516 h 580612"/>
              <a:gd name="connsiteX11" fmla="*/ 131366 w 609643"/>
              <a:gd name="connsiteY11" fmla="*/ 455521 h 580612"/>
              <a:gd name="connsiteX12" fmla="*/ 134005 w 609643"/>
              <a:gd name="connsiteY12" fmla="*/ 462062 h 580612"/>
              <a:gd name="connsiteX13" fmla="*/ 159127 w 609643"/>
              <a:gd name="connsiteY13" fmla="*/ 468993 h 580612"/>
              <a:gd name="connsiteX14" fmla="*/ 160301 w 609643"/>
              <a:gd name="connsiteY14" fmla="*/ 470262 h 580612"/>
              <a:gd name="connsiteX15" fmla="*/ 160301 w 609643"/>
              <a:gd name="connsiteY15" fmla="*/ 482367 h 580612"/>
              <a:gd name="connsiteX16" fmla="*/ 166752 w 609643"/>
              <a:gd name="connsiteY16" fmla="*/ 488615 h 580612"/>
              <a:gd name="connsiteX17" fmla="*/ 172520 w 609643"/>
              <a:gd name="connsiteY17" fmla="*/ 488615 h 580612"/>
              <a:gd name="connsiteX18" fmla="*/ 178971 w 609643"/>
              <a:gd name="connsiteY18" fmla="*/ 482367 h 580612"/>
              <a:gd name="connsiteX19" fmla="*/ 178971 w 609643"/>
              <a:gd name="connsiteY19" fmla="*/ 469677 h 580612"/>
              <a:gd name="connsiteX20" fmla="*/ 180046 w 609643"/>
              <a:gd name="connsiteY20" fmla="*/ 468310 h 580612"/>
              <a:gd name="connsiteX21" fmla="*/ 209665 w 609643"/>
              <a:gd name="connsiteY21" fmla="*/ 434044 h 580612"/>
              <a:gd name="connsiteX22" fmla="*/ 177505 w 609643"/>
              <a:gd name="connsiteY22" fmla="*/ 396753 h 580612"/>
              <a:gd name="connsiteX23" fmla="*/ 155511 w 609643"/>
              <a:gd name="connsiteY23" fmla="*/ 378204 h 580612"/>
              <a:gd name="connsiteX24" fmla="*/ 172813 w 609643"/>
              <a:gd name="connsiteY24" fmla="*/ 365221 h 580612"/>
              <a:gd name="connsiteX25" fmla="*/ 192852 w 609643"/>
              <a:gd name="connsiteY25" fmla="*/ 369809 h 580612"/>
              <a:gd name="connsiteX26" fmla="*/ 195882 w 609643"/>
              <a:gd name="connsiteY26" fmla="*/ 370492 h 580612"/>
              <a:gd name="connsiteX27" fmla="*/ 201454 w 609643"/>
              <a:gd name="connsiteY27" fmla="*/ 366685 h 580612"/>
              <a:gd name="connsiteX28" fmla="*/ 204582 w 609643"/>
              <a:gd name="connsiteY28" fmla="*/ 358778 h 580612"/>
              <a:gd name="connsiteX29" fmla="*/ 201845 w 609643"/>
              <a:gd name="connsiteY29" fmla="*/ 352432 h 580612"/>
              <a:gd name="connsiteX30" fmla="*/ 181122 w 609643"/>
              <a:gd name="connsiteY30" fmla="*/ 347063 h 580612"/>
              <a:gd name="connsiteX31" fmla="*/ 180144 w 609643"/>
              <a:gd name="connsiteY31" fmla="*/ 345891 h 580612"/>
              <a:gd name="connsiteX32" fmla="*/ 180144 w 609643"/>
              <a:gd name="connsiteY32" fmla="*/ 334470 h 580612"/>
              <a:gd name="connsiteX33" fmla="*/ 173693 w 609643"/>
              <a:gd name="connsiteY33" fmla="*/ 328124 h 580612"/>
              <a:gd name="connsiteX34" fmla="*/ 170369 w 609643"/>
              <a:gd name="connsiteY34" fmla="*/ 227573 h 580612"/>
              <a:gd name="connsiteX35" fmla="*/ 191092 w 609643"/>
              <a:gd name="connsiteY35" fmla="*/ 234602 h 580612"/>
              <a:gd name="connsiteX36" fmla="*/ 237720 w 609643"/>
              <a:gd name="connsiteY36" fmla="*/ 272870 h 580612"/>
              <a:gd name="connsiteX37" fmla="*/ 237720 w 609643"/>
              <a:gd name="connsiteY37" fmla="*/ 244071 h 580612"/>
              <a:gd name="connsiteX38" fmla="*/ 243390 w 609643"/>
              <a:gd name="connsiteY38" fmla="*/ 238312 h 580612"/>
              <a:gd name="connsiteX39" fmla="*/ 289725 w 609643"/>
              <a:gd name="connsiteY39" fmla="*/ 238312 h 580612"/>
              <a:gd name="connsiteX40" fmla="*/ 295492 w 609643"/>
              <a:gd name="connsiteY40" fmla="*/ 244071 h 580612"/>
              <a:gd name="connsiteX41" fmla="*/ 295492 w 609643"/>
              <a:gd name="connsiteY41" fmla="*/ 320314 h 580612"/>
              <a:gd name="connsiteX42" fmla="*/ 333322 w 609643"/>
              <a:gd name="connsiteY42" fmla="*/ 351358 h 580612"/>
              <a:gd name="connsiteX43" fmla="*/ 340360 w 609643"/>
              <a:gd name="connsiteY43" fmla="*/ 365709 h 580612"/>
              <a:gd name="connsiteX44" fmla="*/ 327261 w 609643"/>
              <a:gd name="connsiteY44" fmla="*/ 374788 h 580612"/>
              <a:gd name="connsiteX45" fmla="*/ 304290 w 609643"/>
              <a:gd name="connsiteY45" fmla="*/ 378985 h 580612"/>
              <a:gd name="connsiteX46" fmla="*/ 304290 w 609643"/>
              <a:gd name="connsiteY46" fmla="*/ 556658 h 580612"/>
              <a:gd name="connsiteX47" fmla="*/ 291680 w 609643"/>
              <a:gd name="connsiteY47" fmla="*/ 569251 h 580612"/>
              <a:gd name="connsiteX48" fmla="*/ 49058 w 609643"/>
              <a:gd name="connsiteY48" fmla="*/ 569251 h 580612"/>
              <a:gd name="connsiteX49" fmla="*/ 36448 w 609643"/>
              <a:gd name="connsiteY49" fmla="*/ 556658 h 580612"/>
              <a:gd name="connsiteX50" fmla="*/ 36448 w 609643"/>
              <a:gd name="connsiteY50" fmla="*/ 378985 h 580612"/>
              <a:gd name="connsiteX51" fmla="*/ 13477 w 609643"/>
              <a:gd name="connsiteY51" fmla="*/ 374788 h 580612"/>
              <a:gd name="connsiteX52" fmla="*/ 280 w 609643"/>
              <a:gd name="connsiteY52" fmla="*/ 365709 h 580612"/>
              <a:gd name="connsiteX53" fmla="*/ 7318 w 609643"/>
              <a:gd name="connsiteY53" fmla="*/ 351358 h 580612"/>
              <a:gd name="connsiteX54" fmla="*/ 149548 w 609643"/>
              <a:gd name="connsiteY54" fmla="*/ 234602 h 580612"/>
              <a:gd name="connsiteX55" fmla="*/ 170369 w 609643"/>
              <a:gd name="connsiteY55" fmla="*/ 227573 h 580612"/>
              <a:gd name="connsiteX56" fmla="*/ 518056 w 609643"/>
              <a:gd name="connsiteY56" fmla="*/ 159266 h 580612"/>
              <a:gd name="connsiteX57" fmla="*/ 541035 w 609643"/>
              <a:gd name="connsiteY57" fmla="*/ 172836 h 580612"/>
              <a:gd name="connsiteX58" fmla="*/ 606058 w 609643"/>
              <a:gd name="connsiteY58" fmla="*/ 286373 h 580612"/>
              <a:gd name="connsiteX59" fmla="*/ 608698 w 609643"/>
              <a:gd name="connsiteY59" fmla="*/ 306874 h 580612"/>
              <a:gd name="connsiteX60" fmla="*/ 595987 w 609643"/>
              <a:gd name="connsiteY60" fmla="*/ 323177 h 580612"/>
              <a:gd name="connsiteX61" fmla="*/ 585622 w 609643"/>
              <a:gd name="connsiteY61" fmla="*/ 326594 h 580612"/>
              <a:gd name="connsiteX62" fmla="*/ 582689 w 609643"/>
              <a:gd name="connsiteY62" fmla="*/ 326692 h 580612"/>
              <a:gd name="connsiteX63" fmla="*/ 565968 w 609643"/>
              <a:gd name="connsiteY63" fmla="*/ 321030 h 580612"/>
              <a:gd name="connsiteX64" fmla="*/ 580342 w 609643"/>
              <a:gd name="connsiteY64" fmla="*/ 405279 h 580612"/>
              <a:gd name="connsiteX65" fmla="*/ 576626 w 609643"/>
              <a:gd name="connsiteY65" fmla="*/ 420020 h 580612"/>
              <a:gd name="connsiteX66" fmla="*/ 562742 w 609643"/>
              <a:gd name="connsiteY66" fmla="*/ 426171 h 580612"/>
              <a:gd name="connsiteX67" fmla="*/ 534092 w 609643"/>
              <a:gd name="connsiteY67" fmla="*/ 426171 h 580612"/>
              <a:gd name="connsiteX68" fmla="*/ 534092 w 609643"/>
              <a:gd name="connsiteY68" fmla="*/ 552594 h 580612"/>
              <a:gd name="connsiteX69" fmla="*/ 506029 w 609643"/>
              <a:gd name="connsiteY69" fmla="*/ 580612 h 580612"/>
              <a:gd name="connsiteX70" fmla="*/ 477869 w 609643"/>
              <a:gd name="connsiteY70" fmla="*/ 552594 h 580612"/>
              <a:gd name="connsiteX71" fmla="*/ 477869 w 609643"/>
              <a:gd name="connsiteY71" fmla="*/ 426171 h 580612"/>
              <a:gd name="connsiteX72" fmla="*/ 453326 w 609643"/>
              <a:gd name="connsiteY72" fmla="*/ 426171 h 580612"/>
              <a:gd name="connsiteX73" fmla="*/ 453326 w 609643"/>
              <a:gd name="connsiteY73" fmla="*/ 552594 h 580612"/>
              <a:gd name="connsiteX74" fmla="*/ 425263 w 609643"/>
              <a:gd name="connsiteY74" fmla="*/ 580612 h 580612"/>
              <a:gd name="connsiteX75" fmla="*/ 397103 w 609643"/>
              <a:gd name="connsiteY75" fmla="*/ 552594 h 580612"/>
              <a:gd name="connsiteX76" fmla="*/ 397103 w 609643"/>
              <a:gd name="connsiteY76" fmla="*/ 426171 h 580612"/>
              <a:gd name="connsiteX77" fmla="*/ 370702 w 609643"/>
              <a:gd name="connsiteY77" fmla="*/ 426171 h 580612"/>
              <a:gd name="connsiteX78" fmla="*/ 356719 w 609643"/>
              <a:gd name="connsiteY78" fmla="*/ 420020 h 580612"/>
              <a:gd name="connsiteX79" fmla="*/ 353102 w 609643"/>
              <a:gd name="connsiteY79" fmla="*/ 405279 h 580612"/>
              <a:gd name="connsiteX80" fmla="*/ 367769 w 609643"/>
              <a:gd name="connsiteY80" fmla="*/ 321615 h 580612"/>
              <a:gd name="connsiteX81" fmla="*/ 352026 w 609643"/>
              <a:gd name="connsiteY81" fmla="*/ 326692 h 580612"/>
              <a:gd name="connsiteX82" fmla="*/ 348995 w 609643"/>
              <a:gd name="connsiteY82" fmla="*/ 326594 h 580612"/>
              <a:gd name="connsiteX83" fmla="*/ 338630 w 609643"/>
              <a:gd name="connsiteY83" fmla="*/ 323177 h 580612"/>
              <a:gd name="connsiteX84" fmla="*/ 326017 w 609643"/>
              <a:gd name="connsiteY84" fmla="*/ 306874 h 580612"/>
              <a:gd name="connsiteX85" fmla="*/ 328559 w 609643"/>
              <a:gd name="connsiteY85" fmla="*/ 286373 h 580612"/>
              <a:gd name="connsiteX86" fmla="*/ 393680 w 609643"/>
              <a:gd name="connsiteY86" fmla="*/ 172836 h 580612"/>
              <a:gd name="connsiteX87" fmla="*/ 415094 w 609643"/>
              <a:gd name="connsiteY87" fmla="*/ 159364 h 580612"/>
              <a:gd name="connsiteX88" fmla="*/ 518056 w 609643"/>
              <a:gd name="connsiteY88" fmla="*/ 159266 h 580612"/>
              <a:gd name="connsiteX89" fmla="*/ 462898 w 609643"/>
              <a:gd name="connsiteY89" fmla="*/ 0 h 580612"/>
              <a:gd name="connsiteX90" fmla="*/ 536745 w 609643"/>
              <a:gd name="connsiteY90" fmla="*/ 73706 h 580612"/>
              <a:gd name="connsiteX91" fmla="*/ 462898 w 609643"/>
              <a:gd name="connsiteY91" fmla="*/ 147412 h 580612"/>
              <a:gd name="connsiteX92" fmla="*/ 389051 w 609643"/>
              <a:gd name="connsiteY92" fmla="*/ 73706 h 580612"/>
              <a:gd name="connsiteX93" fmla="*/ 462898 w 609643"/>
              <a:gd name="connsiteY93" fmla="*/ 0 h 580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609643" h="580612">
                <a:moveTo>
                  <a:pt x="168121" y="328124"/>
                </a:moveTo>
                <a:cubicBezTo>
                  <a:pt x="164504" y="328124"/>
                  <a:pt x="161669" y="330955"/>
                  <a:pt x="161669" y="334470"/>
                </a:cubicBezTo>
                <a:lnTo>
                  <a:pt x="161669" y="346575"/>
                </a:lnTo>
                <a:cubicBezTo>
                  <a:pt x="161669" y="347453"/>
                  <a:pt x="160692" y="347844"/>
                  <a:pt x="160301" y="347942"/>
                </a:cubicBezTo>
                <a:cubicBezTo>
                  <a:pt x="143096" y="352042"/>
                  <a:pt x="132343" y="364635"/>
                  <a:pt x="132343" y="380450"/>
                </a:cubicBezTo>
                <a:cubicBezTo>
                  <a:pt x="132343" y="400267"/>
                  <a:pt x="148668" y="409248"/>
                  <a:pt x="166361" y="415887"/>
                </a:cubicBezTo>
                <a:cubicBezTo>
                  <a:pt x="180535" y="421451"/>
                  <a:pt x="186303" y="427113"/>
                  <a:pt x="186303" y="435313"/>
                </a:cubicBezTo>
                <a:cubicBezTo>
                  <a:pt x="186303" y="444295"/>
                  <a:pt x="178091" y="450543"/>
                  <a:pt x="166459" y="450543"/>
                </a:cubicBezTo>
                <a:cubicBezTo>
                  <a:pt x="156390" y="450543"/>
                  <a:pt x="142901" y="444197"/>
                  <a:pt x="142803" y="444197"/>
                </a:cubicBezTo>
                <a:cubicBezTo>
                  <a:pt x="141923" y="443709"/>
                  <a:pt x="141043" y="443514"/>
                  <a:pt x="140066" y="443514"/>
                </a:cubicBezTo>
                <a:cubicBezTo>
                  <a:pt x="137524" y="443514"/>
                  <a:pt x="135276" y="445076"/>
                  <a:pt x="134298" y="447516"/>
                </a:cubicBezTo>
                <a:lnTo>
                  <a:pt x="131366" y="455521"/>
                </a:lnTo>
                <a:cubicBezTo>
                  <a:pt x="130291" y="458548"/>
                  <a:pt x="131952" y="460988"/>
                  <a:pt x="134005" y="462062"/>
                </a:cubicBezTo>
                <a:cubicBezTo>
                  <a:pt x="142314" y="466357"/>
                  <a:pt x="158345" y="468896"/>
                  <a:pt x="159127" y="468993"/>
                </a:cubicBezTo>
                <a:cubicBezTo>
                  <a:pt x="159323" y="468993"/>
                  <a:pt x="160301" y="469384"/>
                  <a:pt x="160301" y="470262"/>
                </a:cubicBezTo>
                <a:lnTo>
                  <a:pt x="160301" y="482367"/>
                </a:lnTo>
                <a:cubicBezTo>
                  <a:pt x="160301" y="485784"/>
                  <a:pt x="163135" y="488615"/>
                  <a:pt x="166752" y="488615"/>
                </a:cubicBezTo>
                <a:lnTo>
                  <a:pt x="172520" y="488615"/>
                </a:lnTo>
                <a:cubicBezTo>
                  <a:pt x="176039" y="488615"/>
                  <a:pt x="178971" y="485784"/>
                  <a:pt x="178971" y="482367"/>
                </a:cubicBezTo>
                <a:lnTo>
                  <a:pt x="178971" y="469677"/>
                </a:lnTo>
                <a:cubicBezTo>
                  <a:pt x="178971" y="468407"/>
                  <a:pt x="179851" y="468310"/>
                  <a:pt x="180046" y="468310"/>
                </a:cubicBezTo>
                <a:cubicBezTo>
                  <a:pt x="198326" y="464210"/>
                  <a:pt x="209665" y="450835"/>
                  <a:pt x="209665" y="434044"/>
                </a:cubicBezTo>
                <a:cubicBezTo>
                  <a:pt x="209665" y="416765"/>
                  <a:pt x="199988" y="405539"/>
                  <a:pt x="177505" y="396753"/>
                </a:cubicBezTo>
                <a:cubicBezTo>
                  <a:pt x="160398" y="389821"/>
                  <a:pt x="155511" y="385721"/>
                  <a:pt x="155511" y="378204"/>
                </a:cubicBezTo>
                <a:cubicBezTo>
                  <a:pt x="155511" y="372249"/>
                  <a:pt x="160007" y="365221"/>
                  <a:pt x="172813" y="365221"/>
                </a:cubicBezTo>
                <a:cubicBezTo>
                  <a:pt x="184152" y="365221"/>
                  <a:pt x="192852" y="369711"/>
                  <a:pt x="192852" y="369809"/>
                </a:cubicBezTo>
                <a:cubicBezTo>
                  <a:pt x="193830" y="370199"/>
                  <a:pt x="194807" y="370492"/>
                  <a:pt x="195882" y="370492"/>
                </a:cubicBezTo>
                <a:cubicBezTo>
                  <a:pt x="198326" y="370492"/>
                  <a:pt x="200477" y="369028"/>
                  <a:pt x="201454" y="366685"/>
                </a:cubicBezTo>
                <a:lnTo>
                  <a:pt x="204582" y="358778"/>
                </a:lnTo>
                <a:cubicBezTo>
                  <a:pt x="205658" y="355849"/>
                  <a:pt x="203996" y="353311"/>
                  <a:pt x="201845" y="352432"/>
                </a:cubicBezTo>
                <a:cubicBezTo>
                  <a:pt x="194905" y="349406"/>
                  <a:pt x="181317" y="347063"/>
                  <a:pt x="181122" y="347063"/>
                </a:cubicBezTo>
                <a:cubicBezTo>
                  <a:pt x="180926" y="346965"/>
                  <a:pt x="180144" y="346868"/>
                  <a:pt x="180144" y="345891"/>
                </a:cubicBezTo>
                <a:lnTo>
                  <a:pt x="180144" y="334470"/>
                </a:lnTo>
                <a:cubicBezTo>
                  <a:pt x="180144" y="330955"/>
                  <a:pt x="177212" y="328124"/>
                  <a:pt x="173693" y="328124"/>
                </a:cubicBezTo>
                <a:close/>
                <a:moveTo>
                  <a:pt x="170369" y="227573"/>
                </a:moveTo>
                <a:cubicBezTo>
                  <a:pt x="178189" y="227573"/>
                  <a:pt x="185618" y="230014"/>
                  <a:pt x="191092" y="234602"/>
                </a:cubicBezTo>
                <a:lnTo>
                  <a:pt x="237720" y="272870"/>
                </a:lnTo>
                <a:lnTo>
                  <a:pt x="237720" y="244071"/>
                </a:lnTo>
                <a:cubicBezTo>
                  <a:pt x="237720" y="240948"/>
                  <a:pt x="240262" y="238312"/>
                  <a:pt x="243390" y="238312"/>
                </a:cubicBezTo>
                <a:lnTo>
                  <a:pt x="289725" y="238312"/>
                </a:lnTo>
                <a:cubicBezTo>
                  <a:pt x="292950" y="238312"/>
                  <a:pt x="295492" y="240948"/>
                  <a:pt x="295492" y="244071"/>
                </a:cubicBezTo>
                <a:lnTo>
                  <a:pt x="295492" y="320314"/>
                </a:lnTo>
                <a:lnTo>
                  <a:pt x="333322" y="351358"/>
                </a:lnTo>
                <a:cubicBezTo>
                  <a:pt x="339089" y="356044"/>
                  <a:pt x="341631" y="361121"/>
                  <a:pt x="340360" y="365709"/>
                </a:cubicBezTo>
                <a:cubicBezTo>
                  <a:pt x="339187" y="370297"/>
                  <a:pt x="334495" y="373519"/>
                  <a:pt x="327261" y="374788"/>
                </a:cubicBezTo>
                <a:lnTo>
                  <a:pt x="304290" y="378985"/>
                </a:lnTo>
                <a:lnTo>
                  <a:pt x="304290" y="556658"/>
                </a:lnTo>
                <a:cubicBezTo>
                  <a:pt x="304290" y="563589"/>
                  <a:pt x="298620" y="569251"/>
                  <a:pt x="291680" y="569251"/>
                </a:cubicBezTo>
                <a:lnTo>
                  <a:pt x="49058" y="569251"/>
                </a:lnTo>
                <a:cubicBezTo>
                  <a:pt x="42118" y="569251"/>
                  <a:pt x="36448" y="563589"/>
                  <a:pt x="36448" y="556658"/>
                </a:cubicBezTo>
                <a:lnTo>
                  <a:pt x="36448" y="378985"/>
                </a:lnTo>
                <a:lnTo>
                  <a:pt x="13477" y="374788"/>
                </a:lnTo>
                <a:cubicBezTo>
                  <a:pt x="6145" y="373519"/>
                  <a:pt x="1453" y="370297"/>
                  <a:pt x="280" y="365709"/>
                </a:cubicBezTo>
                <a:cubicBezTo>
                  <a:pt x="-893" y="361121"/>
                  <a:pt x="1649" y="356044"/>
                  <a:pt x="7318" y="351358"/>
                </a:cubicBezTo>
                <a:lnTo>
                  <a:pt x="149548" y="234602"/>
                </a:lnTo>
                <a:cubicBezTo>
                  <a:pt x="155120" y="230014"/>
                  <a:pt x="162451" y="227573"/>
                  <a:pt x="170369" y="227573"/>
                </a:cubicBezTo>
                <a:close/>
                <a:moveTo>
                  <a:pt x="518056" y="159266"/>
                </a:moveTo>
                <a:cubicBezTo>
                  <a:pt x="528030" y="159266"/>
                  <a:pt x="537026" y="165807"/>
                  <a:pt x="541035" y="172836"/>
                </a:cubicBezTo>
                <a:lnTo>
                  <a:pt x="606058" y="286373"/>
                </a:lnTo>
                <a:cubicBezTo>
                  <a:pt x="609676" y="292621"/>
                  <a:pt x="610556" y="299943"/>
                  <a:pt x="608698" y="306874"/>
                </a:cubicBezTo>
                <a:cubicBezTo>
                  <a:pt x="606743" y="313805"/>
                  <a:pt x="602245" y="319565"/>
                  <a:pt x="595987" y="323177"/>
                </a:cubicBezTo>
                <a:cubicBezTo>
                  <a:pt x="592760" y="325032"/>
                  <a:pt x="589338" y="326106"/>
                  <a:pt x="585622" y="326594"/>
                </a:cubicBezTo>
                <a:cubicBezTo>
                  <a:pt x="584644" y="326692"/>
                  <a:pt x="583667" y="326692"/>
                  <a:pt x="582689" y="326692"/>
                </a:cubicBezTo>
                <a:cubicBezTo>
                  <a:pt x="576529" y="326692"/>
                  <a:pt x="570662" y="324642"/>
                  <a:pt x="565968" y="321030"/>
                </a:cubicBezTo>
                <a:lnTo>
                  <a:pt x="580342" y="405279"/>
                </a:lnTo>
                <a:cubicBezTo>
                  <a:pt x="581320" y="410844"/>
                  <a:pt x="579951" y="416018"/>
                  <a:pt x="576626" y="420020"/>
                </a:cubicBezTo>
                <a:cubicBezTo>
                  <a:pt x="573302" y="424023"/>
                  <a:pt x="568315" y="426171"/>
                  <a:pt x="562742" y="426171"/>
                </a:cubicBezTo>
                <a:lnTo>
                  <a:pt x="534092" y="426171"/>
                </a:lnTo>
                <a:lnTo>
                  <a:pt x="534092" y="552594"/>
                </a:lnTo>
                <a:cubicBezTo>
                  <a:pt x="534092" y="568116"/>
                  <a:pt x="521479" y="580612"/>
                  <a:pt x="506029" y="580612"/>
                </a:cubicBezTo>
                <a:cubicBezTo>
                  <a:pt x="490482" y="580612"/>
                  <a:pt x="477869" y="568116"/>
                  <a:pt x="477869" y="552594"/>
                </a:cubicBezTo>
                <a:lnTo>
                  <a:pt x="477869" y="426171"/>
                </a:lnTo>
                <a:lnTo>
                  <a:pt x="453326" y="426171"/>
                </a:lnTo>
                <a:lnTo>
                  <a:pt x="453326" y="552594"/>
                </a:lnTo>
                <a:cubicBezTo>
                  <a:pt x="453326" y="568116"/>
                  <a:pt x="440712" y="580612"/>
                  <a:pt x="425263" y="580612"/>
                </a:cubicBezTo>
                <a:cubicBezTo>
                  <a:pt x="409716" y="580612"/>
                  <a:pt x="397103" y="568116"/>
                  <a:pt x="397103" y="552594"/>
                </a:cubicBezTo>
                <a:lnTo>
                  <a:pt x="397103" y="426171"/>
                </a:lnTo>
                <a:lnTo>
                  <a:pt x="370702" y="426171"/>
                </a:lnTo>
                <a:cubicBezTo>
                  <a:pt x="365031" y="426171"/>
                  <a:pt x="360142" y="424023"/>
                  <a:pt x="356719" y="420020"/>
                </a:cubicBezTo>
                <a:cubicBezTo>
                  <a:pt x="353395" y="416018"/>
                  <a:pt x="352124" y="410844"/>
                  <a:pt x="353102" y="405279"/>
                </a:cubicBezTo>
                <a:lnTo>
                  <a:pt x="367769" y="321615"/>
                </a:lnTo>
                <a:cubicBezTo>
                  <a:pt x="363271" y="324837"/>
                  <a:pt x="357697" y="326692"/>
                  <a:pt x="352026" y="326692"/>
                </a:cubicBezTo>
                <a:cubicBezTo>
                  <a:pt x="351048" y="326692"/>
                  <a:pt x="349973" y="326692"/>
                  <a:pt x="348995" y="326594"/>
                </a:cubicBezTo>
                <a:cubicBezTo>
                  <a:pt x="345377" y="326106"/>
                  <a:pt x="341857" y="325032"/>
                  <a:pt x="338630" y="323177"/>
                </a:cubicBezTo>
                <a:cubicBezTo>
                  <a:pt x="332372" y="319565"/>
                  <a:pt x="327874" y="313805"/>
                  <a:pt x="326017" y="306874"/>
                </a:cubicBezTo>
                <a:cubicBezTo>
                  <a:pt x="324061" y="299943"/>
                  <a:pt x="325039" y="292621"/>
                  <a:pt x="328559" y="286373"/>
                </a:cubicBezTo>
                <a:lnTo>
                  <a:pt x="393680" y="172836"/>
                </a:lnTo>
                <a:cubicBezTo>
                  <a:pt x="397885" y="165319"/>
                  <a:pt x="406881" y="159364"/>
                  <a:pt x="415094" y="159364"/>
                </a:cubicBezTo>
                <a:cubicBezTo>
                  <a:pt x="415387" y="159364"/>
                  <a:pt x="492340" y="159266"/>
                  <a:pt x="518056" y="159266"/>
                </a:cubicBezTo>
                <a:close/>
                <a:moveTo>
                  <a:pt x="462898" y="0"/>
                </a:moveTo>
                <a:cubicBezTo>
                  <a:pt x="503683" y="0"/>
                  <a:pt x="536745" y="32999"/>
                  <a:pt x="536745" y="73706"/>
                </a:cubicBezTo>
                <a:cubicBezTo>
                  <a:pt x="536745" y="114413"/>
                  <a:pt x="503683" y="147412"/>
                  <a:pt x="462898" y="147412"/>
                </a:cubicBezTo>
                <a:cubicBezTo>
                  <a:pt x="422113" y="147412"/>
                  <a:pt x="389051" y="114413"/>
                  <a:pt x="389051" y="73706"/>
                </a:cubicBezTo>
                <a:cubicBezTo>
                  <a:pt x="389051" y="32999"/>
                  <a:pt x="422113" y="0"/>
                  <a:pt x="462898" y="0"/>
                </a:cubicBezTo>
                <a:close/>
              </a:path>
            </a:pathLst>
          </a:custGeom>
          <a:solidFill>
            <a:schemeClr val="bg1"/>
          </a:solidFill>
          <a:ln>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grpSp>
        <p:nvGrpSpPr>
          <p:cNvPr id="20" name="组合 19"/>
          <p:cNvGrpSpPr/>
          <p:nvPr/>
        </p:nvGrpSpPr>
        <p:grpSpPr>
          <a:xfrm>
            <a:off x="8238191" y="2482918"/>
            <a:ext cx="2611177" cy="815608"/>
            <a:chOff x="1317257" y="1824875"/>
            <a:chExt cx="3761195" cy="815608"/>
          </a:xfrm>
        </p:grpSpPr>
        <p:sp>
          <p:nvSpPr>
            <p:cNvPr id="25" name="îŝḷîḓé-文本框 111"/>
            <p:cNvSpPr txBox="1"/>
            <p:nvPr/>
          </p:nvSpPr>
          <p:spPr>
            <a:xfrm>
              <a:off x="1317257" y="2132652"/>
              <a:ext cx="3761195" cy="507831"/>
            </a:xfrm>
            <a:prstGeom prst="rect">
              <a:avLst/>
            </a:prstGeom>
            <a:noFill/>
          </p:spPr>
          <p:txBody>
            <a:bodyPr wrap="square" lIns="0" tIns="0" rIns="0" bIns="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zh-CN" altLang="en-US" sz="1200" dirty="0"/>
                <a:t>唤醒仁爱之心，帮助人们走出困境、自强自立。</a:t>
              </a:r>
            </a:p>
          </p:txBody>
        </p:sp>
        <p:sp>
          <p:nvSpPr>
            <p:cNvPr id="27" name="îŝḷîḓé-Rectangle 22"/>
            <p:cNvSpPr/>
            <p:nvPr/>
          </p:nvSpPr>
          <p:spPr>
            <a:xfrm>
              <a:off x="1317257" y="1824875"/>
              <a:ext cx="3761195" cy="307777"/>
            </a:xfrm>
            <a:prstGeom prst="rect">
              <a:avLst/>
            </a:prstGeom>
          </p:spPr>
          <p:txBody>
            <a:bodyPr wrap="none" lIns="0" tIns="0" rIns="0" bIns="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2000" b="1" dirty="0" smtClean="0">
                  <a:solidFill>
                    <a:schemeClr val="accent1">
                      <a:lumMod val="60000"/>
                      <a:lumOff val="40000"/>
                    </a:schemeClr>
                  </a:solidFill>
                  <a:latin typeface="汉仪润圆-75W" panose="00020600040101010101" pitchFamily="18" charset="-122"/>
                  <a:ea typeface="汉仪润圆-75W" panose="00020600040101010101" pitchFamily="18" charset="-122"/>
                </a:rPr>
                <a:t>互助</a:t>
              </a:r>
              <a:endParaRPr lang="zh-CN" altLang="en-US" sz="2000" b="1" dirty="0">
                <a:solidFill>
                  <a:schemeClr val="accent1">
                    <a:lumMod val="60000"/>
                    <a:lumOff val="40000"/>
                  </a:schemeClr>
                </a:solidFill>
                <a:latin typeface="汉仪润圆-75W" panose="00020600040101010101" pitchFamily="18" charset="-122"/>
                <a:ea typeface="汉仪润圆-75W" panose="00020600040101010101" pitchFamily="18" charset="-122"/>
              </a:endParaRPr>
            </a:p>
          </p:txBody>
        </p:sp>
      </p:grpSp>
      <p:grpSp>
        <p:nvGrpSpPr>
          <p:cNvPr id="21" name="组合 20"/>
          <p:cNvGrpSpPr/>
          <p:nvPr/>
        </p:nvGrpSpPr>
        <p:grpSpPr>
          <a:xfrm>
            <a:off x="8238191" y="3806826"/>
            <a:ext cx="2611177" cy="815608"/>
            <a:chOff x="1317257" y="1824875"/>
            <a:chExt cx="3761195" cy="815608"/>
          </a:xfrm>
        </p:grpSpPr>
        <p:sp>
          <p:nvSpPr>
            <p:cNvPr id="22" name="îŝḷîḓé-文本框 109"/>
            <p:cNvSpPr txBox="1"/>
            <p:nvPr/>
          </p:nvSpPr>
          <p:spPr>
            <a:xfrm>
              <a:off x="1317257" y="2132652"/>
              <a:ext cx="3761195" cy="507831"/>
            </a:xfrm>
            <a:prstGeom prst="rect">
              <a:avLst/>
            </a:prstGeom>
            <a:noFill/>
          </p:spPr>
          <p:txBody>
            <a:bodyPr wrap="square" lIns="0" tIns="0" rIns="0" bIns="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zh-CN" altLang="en-US" sz="1200" dirty="0"/>
                <a:t>参与志愿服务，提升自身能力，促进社会进步。</a:t>
              </a:r>
            </a:p>
          </p:txBody>
        </p:sp>
        <p:sp>
          <p:nvSpPr>
            <p:cNvPr id="23" name="îŝḷîḓé-Rectangle 20"/>
            <p:cNvSpPr/>
            <p:nvPr/>
          </p:nvSpPr>
          <p:spPr>
            <a:xfrm>
              <a:off x="1317257" y="1824875"/>
              <a:ext cx="3761195" cy="307777"/>
            </a:xfrm>
            <a:prstGeom prst="rect">
              <a:avLst/>
            </a:prstGeom>
          </p:spPr>
          <p:txBody>
            <a:bodyPr wrap="none" lIns="0" tIns="0" rIns="0" bIns="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2000" b="1" dirty="0" smtClean="0">
                  <a:solidFill>
                    <a:schemeClr val="accent2"/>
                  </a:solidFill>
                  <a:latin typeface="汉仪润圆-75W" panose="00020600040101010101" pitchFamily="18" charset="-122"/>
                  <a:ea typeface="汉仪润圆-75W" panose="00020600040101010101" pitchFamily="18" charset="-122"/>
                </a:rPr>
                <a:t>进步</a:t>
              </a:r>
              <a:endParaRPr lang="zh-CN" altLang="en-US" sz="2000" b="1" dirty="0">
                <a:solidFill>
                  <a:schemeClr val="accent2"/>
                </a:solidFill>
                <a:latin typeface="汉仪润圆-75W" panose="00020600040101010101" pitchFamily="18" charset="-122"/>
                <a:ea typeface="汉仪润圆-75W" panose="00020600040101010101" pitchFamily="18" charset="-122"/>
              </a:endParaRPr>
            </a:p>
          </p:txBody>
        </p:sp>
      </p:grpSp>
      <p:cxnSp>
        <p:nvCxnSpPr>
          <p:cNvPr id="19" name="îŝḷîḓé-Straight Connector 16"/>
          <p:cNvCxnSpPr/>
          <p:nvPr/>
        </p:nvCxnSpPr>
        <p:spPr>
          <a:xfrm>
            <a:off x="8539641" y="3495746"/>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grpSp>
        <p:nvGrpSpPr>
          <p:cNvPr id="12" name="组合 11"/>
          <p:cNvGrpSpPr/>
          <p:nvPr/>
        </p:nvGrpSpPr>
        <p:grpSpPr>
          <a:xfrm>
            <a:off x="1477387" y="2482918"/>
            <a:ext cx="2611177" cy="815608"/>
            <a:chOff x="1317257" y="1824875"/>
            <a:chExt cx="3761195" cy="815608"/>
          </a:xfrm>
        </p:grpSpPr>
        <p:sp>
          <p:nvSpPr>
            <p:cNvPr id="16" name="îŝḷîḓé-文本框 103"/>
            <p:cNvSpPr txBox="1"/>
            <p:nvPr/>
          </p:nvSpPr>
          <p:spPr>
            <a:xfrm>
              <a:off x="1317257" y="2132652"/>
              <a:ext cx="3761195" cy="507831"/>
            </a:xfrm>
            <a:prstGeom prst="rect">
              <a:avLst/>
            </a:prstGeom>
            <a:noFill/>
          </p:spPr>
          <p:txBody>
            <a:bodyPr wrap="square" lIns="0" tIns="0" rIns="0" bIns="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200" dirty="0"/>
                <a:t>不计报酬、不求名利、不要特权。</a:t>
              </a:r>
            </a:p>
          </p:txBody>
        </p:sp>
        <p:sp>
          <p:nvSpPr>
            <p:cNvPr id="17" name="îŝḷîḓé-Rectangle 14"/>
            <p:cNvSpPr/>
            <p:nvPr/>
          </p:nvSpPr>
          <p:spPr>
            <a:xfrm>
              <a:off x="1317257" y="1824875"/>
              <a:ext cx="3761195" cy="307777"/>
            </a:xfrm>
            <a:prstGeom prst="rect">
              <a:avLst/>
            </a:prstGeom>
          </p:spPr>
          <p:txBody>
            <a:bodyPr wrap="none" lIns="0" tIns="0" rIns="0" bIns="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smtClean="0">
                  <a:solidFill>
                    <a:schemeClr val="accent1">
                      <a:lumMod val="60000"/>
                      <a:lumOff val="40000"/>
                    </a:schemeClr>
                  </a:solidFill>
                  <a:latin typeface="汉仪润圆-75W" panose="00020600040101010101" pitchFamily="18" charset="-122"/>
                  <a:ea typeface="汉仪润圆-75W" panose="00020600040101010101" pitchFamily="18" charset="-122"/>
                </a:rPr>
                <a:t>奉献</a:t>
              </a:r>
              <a:endParaRPr lang="zh-CN" altLang="en-US" sz="2000" b="1" dirty="0">
                <a:solidFill>
                  <a:schemeClr val="accent1">
                    <a:lumMod val="60000"/>
                    <a:lumOff val="40000"/>
                  </a:schemeClr>
                </a:solidFill>
                <a:latin typeface="汉仪润圆-75W" panose="00020600040101010101" pitchFamily="18" charset="-122"/>
                <a:ea typeface="汉仪润圆-75W" panose="00020600040101010101" pitchFamily="18" charset="-122"/>
              </a:endParaRPr>
            </a:p>
          </p:txBody>
        </p:sp>
      </p:grpSp>
      <p:grpSp>
        <p:nvGrpSpPr>
          <p:cNvPr id="13" name="组合 12"/>
          <p:cNvGrpSpPr/>
          <p:nvPr/>
        </p:nvGrpSpPr>
        <p:grpSpPr>
          <a:xfrm>
            <a:off x="1477387" y="3806826"/>
            <a:ext cx="2611177" cy="815608"/>
            <a:chOff x="1317257" y="1824875"/>
            <a:chExt cx="3761195" cy="815608"/>
          </a:xfrm>
        </p:grpSpPr>
        <p:sp>
          <p:nvSpPr>
            <p:cNvPr id="14" name="îŝḷîḓé-文本框 101"/>
            <p:cNvSpPr txBox="1"/>
            <p:nvPr/>
          </p:nvSpPr>
          <p:spPr>
            <a:xfrm>
              <a:off x="1317257" y="2132652"/>
              <a:ext cx="3761195" cy="507831"/>
            </a:xfrm>
            <a:prstGeom prst="rect">
              <a:avLst/>
            </a:prstGeom>
            <a:noFill/>
          </p:spPr>
          <p:txBody>
            <a:bodyPr wrap="square" lIns="0" tIns="0" rIns="0" bIns="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200" dirty="0"/>
                <a:t>欣赏他人、与人为善、有爱无碍、平等尊重。</a:t>
              </a:r>
            </a:p>
          </p:txBody>
        </p:sp>
        <p:sp>
          <p:nvSpPr>
            <p:cNvPr id="15" name="îŝḷîḓé-Rectangle 12"/>
            <p:cNvSpPr/>
            <p:nvPr/>
          </p:nvSpPr>
          <p:spPr>
            <a:xfrm>
              <a:off x="1317257" y="1824875"/>
              <a:ext cx="3761195" cy="307777"/>
            </a:xfrm>
            <a:prstGeom prst="rect">
              <a:avLst/>
            </a:prstGeom>
          </p:spPr>
          <p:txBody>
            <a:bodyPr wrap="none" lIns="0" tIns="0" rIns="0" bIns="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a:solidFill>
                    <a:schemeClr val="accent2"/>
                  </a:solidFill>
                  <a:latin typeface="汉仪润圆-75W" panose="00020600040101010101" pitchFamily="18" charset="-122"/>
                  <a:ea typeface="汉仪润圆-75W" panose="00020600040101010101" pitchFamily="18" charset="-122"/>
                </a:rPr>
                <a:t>友爱</a:t>
              </a:r>
            </a:p>
          </p:txBody>
        </p:sp>
      </p:grpSp>
      <p:cxnSp>
        <p:nvCxnSpPr>
          <p:cNvPr id="11" name="îŝḷîḓé-Straight Connector 8"/>
          <p:cNvCxnSpPr/>
          <p:nvPr/>
        </p:nvCxnSpPr>
        <p:spPr>
          <a:xfrm>
            <a:off x="1374845" y="3495746"/>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597094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ppt_w</p:attrName>
                                        </p:attrNameLst>
                                      </p:cBhvr>
                                      <p:tavLst>
                                        <p:tav tm="0">
                                          <p:val>
                                            <p:fltVal val="0"/>
                                          </p:val>
                                        </p:tav>
                                        <p:tav tm="100000">
                                          <p:val>
                                            <p:strVal val="#ppt_w"/>
                                          </p:val>
                                        </p:tav>
                                      </p:tavLst>
                                    </p:anim>
                                    <p:anim calcmode="lin" valueType="num">
                                      <p:cBhvr>
                                        <p:cTn id="8" dur="500" fill="hold"/>
                                        <p:tgtEl>
                                          <p:spTgt spid="28"/>
                                        </p:tgtEl>
                                        <p:attrNameLst>
                                          <p:attrName>ppt_h</p:attrName>
                                        </p:attrNameLst>
                                      </p:cBhvr>
                                      <p:tavLst>
                                        <p:tav tm="0">
                                          <p:val>
                                            <p:fltVal val="0"/>
                                          </p:val>
                                        </p:tav>
                                        <p:tav tm="100000">
                                          <p:val>
                                            <p:strVal val="#ppt_h"/>
                                          </p:val>
                                        </p:tav>
                                      </p:tavLst>
                                    </p:anim>
                                    <p:animEffect transition="in" filter="fade">
                                      <p:cBhvr>
                                        <p:cTn id="9" dur="500"/>
                                        <p:tgtEl>
                                          <p:spTgt spid="28"/>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29"/>
                                        </p:tgtEl>
                                        <p:attrNameLst>
                                          <p:attrName>style.visibility</p:attrName>
                                        </p:attrNameLst>
                                      </p:cBhvr>
                                      <p:to>
                                        <p:strVal val="visible"/>
                                      </p:to>
                                    </p:set>
                                    <p:anim calcmode="lin" valueType="num">
                                      <p:cBhvr>
                                        <p:cTn id="14" dur="500" fill="hold"/>
                                        <p:tgtEl>
                                          <p:spTgt spid="29"/>
                                        </p:tgtEl>
                                        <p:attrNameLst>
                                          <p:attrName>ppt_w</p:attrName>
                                        </p:attrNameLst>
                                      </p:cBhvr>
                                      <p:tavLst>
                                        <p:tav tm="0">
                                          <p:val>
                                            <p:fltVal val="0"/>
                                          </p:val>
                                        </p:tav>
                                        <p:tav tm="100000">
                                          <p:val>
                                            <p:strVal val="#ppt_w"/>
                                          </p:val>
                                        </p:tav>
                                      </p:tavLst>
                                    </p:anim>
                                    <p:anim calcmode="lin" valueType="num">
                                      <p:cBhvr>
                                        <p:cTn id="15" dur="500" fill="hold"/>
                                        <p:tgtEl>
                                          <p:spTgt spid="29"/>
                                        </p:tgtEl>
                                        <p:attrNameLst>
                                          <p:attrName>ppt_h</p:attrName>
                                        </p:attrNameLst>
                                      </p:cBhvr>
                                      <p:tavLst>
                                        <p:tav tm="0">
                                          <p:val>
                                            <p:fltVal val="0"/>
                                          </p:val>
                                        </p:tav>
                                        <p:tav tm="100000">
                                          <p:val>
                                            <p:strVal val="#ppt_h"/>
                                          </p:val>
                                        </p:tav>
                                      </p:tavLst>
                                    </p:anim>
                                    <p:animEffect transition="in" filter="fade">
                                      <p:cBhvr>
                                        <p:cTn id="16" dur="500"/>
                                        <p:tgtEl>
                                          <p:spTgt spid="29"/>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0"/>
                                        </p:tgtEl>
                                        <p:attrNameLst>
                                          <p:attrName>style.visibility</p:attrName>
                                        </p:attrNameLst>
                                      </p:cBhvr>
                                      <p:to>
                                        <p:strVal val="visible"/>
                                      </p:to>
                                    </p:set>
                                    <p:anim calcmode="lin" valueType="num">
                                      <p:cBhvr>
                                        <p:cTn id="21" dur="500" fill="hold"/>
                                        <p:tgtEl>
                                          <p:spTgt spid="30"/>
                                        </p:tgtEl>
                                        <p:attrNameLst>
                                          <p:attrName>ppt_w</p:attrName>
                                        </p:attrNameLst>
                                      </p:cBhvr>
                                      <p:tavLst>
                                        <p:tav tm="0">
                                          <p:val>
                                            <p:fltVal val="0"/>
                                          </p:val>
                                        </p:tav>
                                        <p:tav tm="100000">
                                          <p:val>
                                            <p:strVal val="#ppt_w"/>
                                          </p:val>
                                        </p:tav>
                                      </p:tavLst>
                                    </p:anim>
                                    <p:anim calcmode="lin" valueType="num">
                                      <p:cBhvr>
                                        <p:cTn id="22" dur="500" fill="hold"/>
                                        <p:tgtEl>
                                          <p:spTgt spid="30"/>
                                        </p:tgtEl>
                                        <p:attrNameLst>
                                          <p:attrName>ppt_h</p:attrName>
                                        </p:attrNameLst>
                                      </p:cBhvr>
                                      <p:tavLst>
                                        <p:tav tm="0">
                                          <p:val>
                                            <p:fltVal val="0"/>
                                          </p:val>
                                        </p:tav>
                                        <p:tav tm="100000">
                                          <p:val>
                                            <p:strVal val="#ppt_h"/>
                                          </p:val>
                                        </p:tav>
                                      </p:tavLst>
                                    </p:anim>
                                    <p:animEffect transition="in" filter="fade">
                                      <p:cBhvr>
                                        <p:cTn id="23" dur="500"/>
                                        <p:tgtEl>
                                          <p:spTgt spid="30"/>
                                        </p:tgtEl>
                                      </p:cBhvr>
                                    </p:animEffect>
                                  </p:childTnLst>
                                </p:cTn>
                              </p:par>
                              <p:par>
                                <p:cTn id="24" presetID="53" presetClass="entr" presetSubtype="16" fill="hold" nodeType="withEffect">
                                  <p:stCondLst>
                                    <p:cond delay="0"/>
                                  </p:stCondLst>
                                  <p:childTnLst>
                                    <p:set>
                                      <p:cBhvr>
                                        <p:cTn id="25" dur="1" fill="hold">
                                          <p:stCondLst>
                                            <p:cond delay="0"/>
                                          </p:stCondLst>
                                        </p:cTn>
                                        <p:tgtEl>
                                          <p:spTgt spid="31"/>
                                        </p:tgtEl>
                                        <p:attrNameLst>
                                          <p:attrName>style.visibility</p:attrName>
                                        </p:attrNameLst>
                                      </p:cBhvr>
                                      <p:to>
                                        <p:strVal val="visible"/>
                                      </p:to>
                                    </p:set>
                                    <p:anim calcmode="lin" valueType="num">
                                      <p:cBhvr>
                                        <p:cTn id="26" dur="500" fill="hold"/>
                                        <p:tgtEl>
                                          <p:spTgt spid="31"/>
                                        </p:tgtEl>
                                        <p:attrNameLst>
                                          <p:attrName>ppt_w</p:attrName>
                                        </p:attrNameLst>
                                      </p:cBhvr>
                                      <p:tavLst>
                                        <p:tav tm="0">
                                          <p:val>
                                            <p:fltVal val="0"/>
                                          </p:val>
                                        </p:tav>
                                        <p:tav tm="100000">
                                          <p:val>
                                            <p:strVal val="#ppt_w"/>
                                          </p:val>
                                        </p:tav>
                                      </p:tavLst>
                                    </p:anim>
                                    <p:anim calcmode="lin" valueType="num">
                                      <p:cBhvr>
                                        <p:cTn id="27" dur="500" fill="hold"/>
                                        <p:tgtEl>
                                          <p:spTgt spid="31"/>
                                        </p:tgtEl>
                                        <p:attrNameLst>
                                          <p:attrName>ppt_h</p:attrName>
                                        </p:attrNameLst>
                                      </p:cBhvr>
                                      <p:tavLst>
                                        <p:tav tm="0">
                                          <p:val>
                                            <p:fltVal val="0"/>
                                          </p:val>
                                        </p:tav>
                                        <p:tav tm="100000">
                                          <p:val>
                                            <p:strVal val="#ppt_h"/>
                                          </p:val>
                                        </p:tav>
                                      </p:tavLst>
                                    </p:anim>
                                    <p:animEffect transition="in" filter="fade">
                                      <p:cBhvr>
                                        <p:cTn id="28" dur="500"/>
                                        <p:tgtEl>
                                          <p:spTgt spid="31"/>
                                        </p:tgtEl>
                                      </p:cBhvr>
                                    </p:animEffect>
                                  </p:childTnLst>
                                </p:cTn>
                              </p:par>
                              <p:par>
                                <p:cTn id="29" presetID="53" presetClass="entr" presetSubtype="16" fill="hold" nodeType="withEffect">
                                  <p:stCondLst>
                                    <p:cond delay="0"/>
                                  </p:stCondLst>
                                  <p:childTnLst>
                                    <p:set>
                                      <p:cBhvr>
                                        <p:cTn id="30" dur="1" fill="hold">
                                          <p:stCondLst>
                                            <p:cond delay="0"/>
                                          </p:stCondLst>
                                        </p:cTn>
                                        <p:tgtEl>
                                          <p:spTgt spid="33"/>
                                        </p:tgtEl>
                                        <p:attrNameLst>
                                          <p:attrName>style.visibility</p:attrName>
                                        </p:attrNameLst>
                                      </p:cBhvr>
                                      <p:to>
                                        <p:strVal val="visible"/>
                                      </p:to>
                                    </p:set>
                                    <p:anim calcmode="lin" valueType="num">
                                      <p:cBhvr>
                                        <p:cTn id="31" dur="500" fill="hold"/>
                                        <p:tgtEl>
                                          <p:spTgt spid="33"/>
                                        </p:tgtEl>
                                        <p:attrNameLst>
                                          <p:attrName>ppt_w</p:attrName>
                                        </p:attrNameLst>
                                      </p:cBhvr>
                                      <p:tavLst>
                                        <p:tav tm="0">
                                          <p:val>
                                            <p:fltVal val="0"/>
                                          </p:val>
                                        </p:tav>
                                        <p:tav tm="100000">
                                          <p:val>
                                            <p:strVal val="#ppt_w"/>
                                          </p:val>
                                        </p:tav>
                                      </p:tavLst>
                                    </p:anim>
                                    <p:anim calcmode="lin" valueType="num">
                                      <p:cBhvr>
                                        <p:cTn id="32" dur="500" fill="hold"/>
                                        <p:tgtEl>
                                          <p:spTgt spid="33"/>
                                        </p:tgtEl>
                                        <p:attrNameLst>
                                          <p:attrName>ppt_h</p:attrName>
                                        </p:attrNameLst>
                                      </p:cBhvr>
                                      <p:tavLst>
                                        <p:tav tm="0">
                                          <p:val>
                                            <p:fltVal val="0"/>
                                          </p:val>
                                        </p:tav>
                                        <p:tav tm="100000">
                                          <p:val>
                                            <p:strVal val="#ppt_h"/>
                                          </p:val>
                                        </p:tav>
                                      </p:tavLst>
                                    </p:anim>
                                    <p:animEffect transition="in" filter="fade">
                                      <p:cBhvr>
                                        <p:cTn id="33" dur="500"/>
                                        <p:tgtEl>
                                          <p:spTgt spid="33"/>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32"/>
                                        </p:tgtEl>
                                        <p:attrNameLst>
                                          <p:attrName>style.visibility</p:attrName>
                                        </p:attrNameLst>
                                      </p:cBhvr>
                                      <p:to>
                                        <p:strVal val="visible"/>
                                      </p:to>
                                    </p:set>
                                    <p:anim calcmode="lin" valueType="num">
                                      <p:cBhvr>
                                        <p:cTn id="36" dur="500" fill="hold"/>
                                        <p:tgtEl>
                                          <p:spTgt spid="32"/>
                                        </p:tgtEl>
                                        <p:attrNameLst>
                                          <p:attrName>ppt_w</p:attrName>
                                        </p:attrNameLst>
                                      </p:cBhvr>
                                      <p:tavLst>
                                        <p:tav tm="0">
                                          <p:val>
                                            <p:fltVal val="0"/>
                                          </p:val>
                                        </p:tav>
                                        <p:tav tm="100000">
                                          <p:val>
                                            <p:strVal val="#ppt_w"/>
                                          </p:val>
                                        </p:tav>
                                      </p:tavLst>
                                    </p:anim>
                                    <p:anim calcmode="lin" valueType="num">
                                      <p:cBhvr>
                                        <p:cTn id="37" dur="500" fill="hold"/>
                                        <p:tgtEl>
                                          <p:spTgt spid="32"/>
                                        </p:tgtEl>
                                        <p:attrNameLst>
                                          <p:attrName>ppt_h</p:attrName>
                                        </p:attrNameLst>
                                      </p:cBhvr>
                                      <p:tavLst>
                                        <p:tav tm="0">
                                          <p:val>
                                            <p:fltVal val="0"/>
                                          </p:val>
                                        </p:tav>
                                        <p:tav tm="100000">
                                          <p:val>
                                            <p:strVal val="#ppt_h"/>
                                          </p:val>
                                        </p:tav>
                                      </p:tavLst>
                                    </p:anim>
                                    <p:animEffect transition="in" filter="fade">
                                      <p:cBhvr>
                                        <p:cTn id="38" dur="500"/>
                                        <p:tgtEl>
                                          <p:spTgt spid="32"/>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34"/>
                                        </p:tgtEl>
                                        <p:attrNameLst>
                                          <p:attrName>style.visibility</p:attrName>
                                        </p:attrNameLst>
                                      </p:cBhvr>
                                      <p:to>
                                        <p:strVal val="visible"/>
                                      </p:to>
                                    </p:set>
                                    <p:anim calcmode="lin" valueType="num">
                                      <p:cBhvr>
                                        <p:cTn id="41" dur="500" fill="hold"/>
                                        <p:tgtEl>
                                          <p:spTgt spid="34"/>
                                        </p:tgtEl>
                                        <p:attrNameLst>
                                          <p:attrName>ppt_w</p:attrName>
                                        </p:attrNameLst>
                                      </p:cBhvr>
                                      <p:tavLst>
                                        <p:tav tm="0">
                                          <p:val>
                                            <p:fltVal val="0"/>
                                          </p:val>
                                        </p:tav>
                                        <p:tav tm="100000">
                                          <p:val>
                                            <p:strVal val="#ppt_w"/>
                                          </p:val>
                                        </p:tav>
                                      </p:tavLst>
                                    </p:anim>
                                    <p:anim calcmode="lin" valueType="num">
                                      <p:cBhvr>
                                        <p:cTn id="42" dur="500" fill="hold"/>
                                        <p:tgtEl>
                                          <p:spTgt spid="34"/>
                                        </p:tgtEl>
                                        <p:attrNameLst>
                                          <p:attrName>ppt_h</p:attrName>
                                        </p:attrNameLst>
                                      </p:cBhvr>
                                      <p:tavLst>
                                        <p:tav tm="0">
                                          <p:val>
                                            <p:fltVal val="0"/>
                                          </p:val>
                                        </p:tav>
                                        <p:tav tm="100000">
                                          <p:val>
                                            <p:strVal val="#ppt_h"/>
                                          </p:val>
                                        </p:tav>
                                      </p:tavLst>
                                    </p:anim>
                                    <p:animEffect transition="in" filter="fade">
                                      <p:cBhvr>
                                        <p:cTn id="43" dur="500"/>
                                        <p:tgtEl>
                                          <p:spTgt spid="34"/>
                                        </p:tgtEl>
                                      </p:cBhvr>
                                    </p:animEffect>
                                  </p:childTnLst>
                                </p:cTn>
                              </p:par>
                              <p:par>
                                <p:cTn id="44" presetID="53" presetClass="entr" presetSubtype="16" fill="hold" nodeType="withEffect">
                                  <p:stCondLst>
                                    <p:cond delay="0"/>
                                  </p:stCondLst>
                                  <p:childTnLst>
                                    <p:set>
                                      <p:cBhvr>
                                        <p:cTn id="45" dur="1" fill="hold">
                                          <p:stCondLst>
                                            <p:cond delay="0"/>
                                          </p:stCondLst>
                                        </p:cTn>
                                        <p:tgtEl>
                                          <p:spTgt spid="35"/>
                                        </p:tgtEl>
                                        <p:attrNameLst>
                                          <p:attrName>style.visibility</p:attrName>
                                        </p:attrNameLst>
                                      </p:cBhvr>
                                      <p:to>
                                        <p:strVal val="visible"/>
                                      </p:to>
                                    </p:set>
                                    <p:anim calcmode="lin" valueType="num">
                                      <p:cBhvr>
                                        <p:cTn id="46" dur="500" fill="hold"/>
                                        <p:tgtEl>
                                          <p:spTgt spid="35"/>
                                        </p:tgtEl>
                                        <p:attrNameLst>
                                          <p:attrName>ppt_w</p:attrName>
                                        </p:attrNameLst>
                                      </p:cBhvr>
                                      <p:tavLst>
                                        <p:tav tm="0">
                                          <p:val>
                                            <p:fltVal val="0"/>
                                          </p:val>
                                        </p:tav>
                                        <p:tav tm="100000">
                                          <p:val>
                                            <p:strVal val="#ppt_w"/>
                                          </p:val>
                                        </p:tav>
                                      </p:tavLst>
                                    </p:anim>
                                    <p:anim calcmode="lin" valueType="num">
                                      <p:cBhvr>
                                        <p:cTn id="47" dur="500" fill="hold"/>
                                        <p:tgtEl>
                                          <p:spTgt spid="35"/>
                                        </p:tgtEl>
                                        <p:attrNameLst>
                                          <p:attrName>ppt_h</p:attrName>
                                        </p:attrNameLst>
                                      </p:cBhvr>
                                      <p:tavLst>
                                        <p:tav tm="0">
                                          <p:val>
                                            <p:fltVal val="0"/>
                                          </p:val>
                                        </p:tav>
                                        <p:tav tm="100000">
                                          <p:val>
                                            <p:strVal val="#ppt_h"/>
                                          </p:val>
                                        </p:tav>
                                      </p:tavLst>
                                    </p:anim>
                                    <p:animEffect transition="in" filter="fade">
                                      <p:cBhvr>
                                        <p:cTn id="48" dur="500"/>
                                        <p:tgtEl>
                                          <p:spTgt spid="35"/>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36"/>
                                        </p:tgtEl>
                                        <p:attrNameLst>
                                          <p:attrName>style.visibility</p:attrName>
                                        </p:attrNameLst>
                                      </p:cBhvr>
                                      <p:to>
                                        <p:strVal val="visible"/>
                                      </p:to>
                                    </p:set>
                                    <p:anim calcmode="lin" valueType="num">
                                      <p:cBhvr>
                                        <p:cTn id="51" dur="500" fill="hold"/>
                                        <p:tgtEl>
                                          <p:spTgt spid="36"/>
                                        </p:tgtEl>
                                        <p:attrNameLst>
                                          <p:attrName>ppt_w</p:attrName>
                                        </p:attrNameLst>
                                      </p:cBhvr>
                                      <p:tavLst>
                                        <p:tav tm="0">
                                          <p:val>
                                            <p:fltVal val="0"/>
                                          </p:val>
                                        </p:tav>
                                        <p:tav tm="100000">
                                          <p:val>
                                            <p:strVal val="#ppt_w"/>
                                          </p:val>
                                        </p:tav>
                                      </p:tavLst>
                                    </p:anim>
                                    <p:anim calcmode="lin" valueType="num">
                                      <p:cBhvr>
                                        <p:cTn id="52" dur="500" fill="hold"/>
                                        <p:tgtEl>
                                          <p:spTgt spid="36"/>
                                        </p:tgtEl>
                                        <p:attrNameLst>
                                          <p:attrName>ppt_h</p:attrName>
                                        </p:attrNameLst>
                                      </p:cBhvr>
                                      <p:tavLst>
                                        <p:tav tm="0">
                                          <p:val>
                                            <p:fltVal val="0"/>
                                          </p:val>
                                        </p:tav>
                                        <p:tav tm="100000">
                                          <p:val>
                                            <p:strVal val="#ppt_h"/>
                                          </p:val>
                                        </p:tav>
                                      </p:tavLst>
                                    </p:anim>
                                    <p:animEffect transition="in" filter="fade">
                                      <p:cBhvr>
                                        <p:cTn id="53" dur="500"/>
                                        <p:tgtEl>
                                          <p:spTgt spid="36"/>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37"/>
                                        </p:tgtEl>
                                        <p:attrNameLst>
                                          <p:attrName>style.visibility</p:attrName>
                                        </p:attrNameLst>
                                      </p:cBhvr>
                                      <p:to>
                                        <p:strVal val="visible"/>
                                      </p:to>
                                    </p:set>
                                    <p:anim calcmode="lin" valueType="num">
                                      <p:cBhvr>
                                        <p:cTn id="56" dur="500" fill="hold"/>
                                        <p:tgtEl>
                                          <p:spTgt spid="37"/>
                                        </p:tgtEl>
                                        <p:attrNameLst>
                                          <p:attrName>ppt_w</p:attrName>
                                        </p:attrNameLst>
                                      </p:cBhvr>
                                      <p:tavLst>
                                        <p:tav tm="0">
                                          <p:val>
                                            <p:fltVal val="0"/>
                                          </p:val>
                                        </p:tav>
                                        <p:tav tm="100000">
                                          <p:val>
                                            <p:strVal val="#ppt_w"/>
                                          </p:val>
                                        </p:tav>
                                      </p:tavLst>
                                    </p:anim>
                                    <p:anim calcmode="lin" valueType="num">
                                      <p:cBhvr>
                                        <p:cTn id="57" dur="500" fill="hold"/>
                                        <p:tgtEl>
                                          <p:spTgt spid="37"/>
                                        </p:tgtEl>
                                        <p:attrNameLst>
                                          <p:attrName>ppt_h</p:attrName>
                                        </p:attrNameLst>
                                      </p:cBhvr>
                                      <p:tavLst>
                                        <p:tav tm="0">
                                          <p:val>
                                            <p:fltVal val="0"/>
                                          </p:val>
                                        </p:tav>
                                        <p:tav tm="100000">
                                          <p:val>
                                            <p:strVal val="#ppt_h"/>
                                          </p:val>
                                        </p:tav>
                                      </p:tavLst>
                                    </p:anim>
                                    <p:animEffect transition="in" filter="fade">
                                      <p:cBhvr>
                                        <p:cTn id="58" dur="500"/>
                                        <p:tgtEl>
                                          <p:spTgt spid="37"/>
                                        </p:tgtEl>
                                      </p:cBhvr>
                                    </p:animEffect>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12"/>
                                        </p:tgtEl>
                                        <p:attrNameLst>
                                          <p:attrName>style.visibility</p:attrName>
                                        </p:attrNameLst>
                                      </p:cBhvr>
                                      <p:to>
                                        <p:strVal val="visible"/>
                                      </p:to>
                                    </p:set>
                                    <p:animEffect transition="in" filter="fade">
                                      <p:cBhvr>
                                        <p:cTn id="63" dur="1000"/>
                                        <p:tgtEl>
                                          <p:spTgt spid="12"/>
                                        </p:tgtEl>
                                      </p:cBhvr>
                                    </p:animEffect>
                                    <p:anim calcmode="lin" valueType="num">
                                      <p:cBhvr>
                                        <p:cTn id="64" dur="1000" fill="hold"/>
                                        <p:tgtEl>
                                          <p:spTgt spid="12"/>
                                        </p:tgtEl>
                                        <p:attrNameLst>
                                          <p:attrName>ppt_x</p:attrName>
                                        </p:attrNameLst>
                                      </p:cBhvr>
                                      <p:tavLst>
                                        <p:tav tm="0">
                                          <p:val>
                                            <p:strVal val="#ppt_x"/>
                                          </p:val>
                                        </p:tav>
                                        <p:tav tm="100000">
                                          <p:val>
                                            <p:strVal val="#ppt_x"/>
                                          </p:val>
                                        </p:tav>
                                      </p:tavLst>
                                    </p:anim>
                                    <p:anim calcmode="lin" valueType="num">
                                      <p:cBhvr>
                                        <p:cTn id="6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nodeType="clickEffect">
                                  <p:stCondLst>
                                    <p:cond delay="0"/>
                                  </p:stCondLst>
                                  <p:childTnLst>
                                    <p:set>
                                      <p:cBhvr>
                                        <p:cTn id="69" dur="1" fill="hold">
                                          <p:stCondLst>
                                            <p:cond delay="0"/>
                                          </p:stCondLst>
                                        </p:cTn>
                                        <p:tgtEl>
                                          <p:spTgt spid="11"/>
                                        </p:tgtEl>
                                        <p:attrNameLst>
                                          <p:attrName>style.visibility</p:attrName>
                                        </p:attrNameLst>
                                      </p:cBhvr>
                                      <p:to>
                                        <p:strVal val="visible"/>
                                      </p:to>
                                    </p:set>
                                    <p:anim calcmode="lin" valueType="num">
                                      <p:cBhvr>
                                        <p:cTn id="70" dur="500" fill="hold"/>
                                        <p:tgtEl>
                                          <p:spTgt spid="11"/>
                                        </p:tgtEl>
                                        <p:attrNameLst>
                                          <p:attrName>ppt_w</p:attrName>
                                        </p:attrNameLst>
                                      </p:cBhvr>
                                      <p:tavLst>
                                        <p:tav tm="0">
                                          <p:val>
                                            <p:fltVal val="0"/>
                                          </p:val>
                                        </p:tav>
                                        <p:tav tm="100000">
                                          <p:val>
                                            <p:strVal val="#ppt_w"/>
                                          </p:val>
                                        </p:tav>
                                      </p:tavLst>
                                    </p:anim>
                                    <p:anim calcmode="lin" valueType="num">
                                      <p:cBhvr>
                                        <p:cTn id="71" dur="500" fill="hold"/>
                                        <p:tgtEl>
                                          <p:spTgt spid="11"/>
                                        </p:tgtEl>
                                        <p:attrNameLst>
                                          <p:attrName>ppt_h</p:attrName>
                                        </p:attrNameLst>
                                      </p:cBhvr>
                                      <p:tavLst>
                                        <p:tav tm="0">
                                          <p:val>
                                            <p:fltVal val="0"/>
                                          </p:val>
                                        </p:tav>
                                        <p:tav tm="100000">
                                          <p:val>
                                            <p:strVal val="#ppt_h"/>
                                          </p:val>
                                        </p:tav>
                                      </p:tavLst>
                                    </p:anim>
                                    <p:animEffect transition="in" filter="fade">
                                      <p:cBhvr>
                                        <p:cTn id="72" dur="500"/>
                                        <p:tgtEl>
                                          <p:spTgt spid="11"/>
                                        </p:tgtEl>
                                      </p:cBhvr>
                                    </p:animEffect>
                                  </p:childTnLst>
                                </p:cTn>
                              </p:par>
                              <p:par>
                                <p:cTn id="73" presetID="53" presetClass="entr" presetSubtype="16" fill="hold" nodeType="withEffect">
                                  <p:stCondLst>
                                    <p:cond delay="0"/>
                                  </p:stCondLst>
                                  <p:childTnLst>
                                    <p:set>
                                      <p:cBhvr>
                                        <p:cTn id="74" dur="1" fill="hold">
                                          <p:stCondLst>
                                            <p:cond delay="0"/>
                                          </p:stCondLst>
                                        </p:cTn>
                                        <p:tgtEl>
                                          <p:spTgt spid="19"/>
                                        </p:tgtEl>
                                        <p:attrNameLst>
                                          <p:attrName>style.visibility</p:attrName>
                                        </p:attrNameLst>
                                      </p:cBhvr>
                                      <p:to>
                                        <p:strVal val="visible"/>
                                      </p:to>
                                    </p:set>
                                    <p:anim calcmode="lin" valueType="num">
                                      <p:cBhvr>
                                        <p:cTn id="75" dur="500" fill="hold"/>
                                        <p:tgtEl>
                                          <p:spTgt spid="19"/>
                                        </p:tgtEl>
                                        <p:attrNameLst>
                                          <p:attrName>ppt_w</p:attrName>
                                        </p:attrNameLst>
                                      </p:cBhvr>
                                      <p:tavLst>
                                        <p:tav tm="0">
                                          <p:val>
                                            <p:fltVal val="0"/>
                                          </p:val>
                                        </p:tav>
                                        <p:tav tm="100000">
                                          <p:val>
                                            <p:strVal val="#ppt_w"/>
                                          </p:val>
                                        </p:tav>
                                      </p:tavLst>
                                    </p:anim>
                                    <p:anim calcmode="lin" valueType="num">
                                      <p:cBhvr>
                                        <p:cTn id="76" dur="500" fill="hold"/>
                                        <p:tgtEl>
                                          <p:spTgt spid="19"/>
                                        </p:tgtEl>
                                        <p:attrNameLst>
                                          <p:attrName>ppt_h</p:attrName>
                                        </p:attrNameLst>
                                      </p:cBhvr>
                                      <p:tavLst>
                                        <p:tav tm="0">
                                          <p:val>
                                            <p:fltVal val="0"/>
                                          </p:val>
                                        </p:tav>
                                        <p:tav tm="100000">
                                          <p:val>
                                            <p:strVal val="#ppt_h"/>
                                          </p:val>
                                        </p:tav>
                                      </p:tavLst>
                                    </p:anim>
                                    <p:animEffect transition="in" filter="fade">
                                      <p:cBhvr>
                                        <p:cTn id="77" dur="500"/>
                                        <p:tgtEl>
                                          <p:spTgt spid="19"/>
                                        </p:tgtEl>
                                      </p:cBhvr>
                                    </p:animEffect>
                                  </p:childTnLst>
                                </p:cTn>
                              </p:par>
                            </p:childTnLst>
                          </p:cTn>
                        </p:par>
                      </p:childTnLst>
                    </p:cTn>
                  </p:par>
                  <p:par>
                    <p:cTn id="78" fill="hold">
                      <p:stCondLst>
                        <p:cond delay="indefinite"/>
                      </p:stCondLst>
                      <p:childTnLst>
                        <p:par>
                          <p:cTn id="79" fill="hold">
                            <p:stCondLst>
                              <p:cond delay="0"/>
                            </p:stCondLst>
                            <p:childTnLst>
                              <p:par>
                                <p:cTn id="80" presetID="42" presetClass="entr" presetSubtype="0" fill="hold" nodeType="clickEffect">
                                  <p:stCondLst>
                                    <p:cond delay="0"/>
                                  </p:stCondLst>
                                  <p:childTnLst>
                                    <p:set>
                                      <p:cBhvr>
                                        <p:cTn id="81" dur="1" fill="hold">
                                          <p:stCondLst>
                                            <p:cond delay="0"/>
                                          </p:stCondLst>
                                        </p:cTn>
                                        <p:tgtEl>
                                          <p:spTgt spid="13"/>
                                        </p:tgtEl>
                                        <p:attrNameLst>
                                          <p:attrName>style.visibility</p:attrName>
                                        </p:attrNameLst>
                                      </p:cBhvr>
                                      <p:to>
                                        <p:strVal val="visible"/>
                                      </p:to>
                                    </p:set>
                                    <p:animEffect transition="in" filter="fade">
                                      <p:cBhvr>
                                        <p:cTn id="82" dur="1000"/>
                                        <p:tgtEl>
                                          <p:spTgt spid="13"/>
                                        </p:tgtEl>
                                      </p:cBhvr>
                                    </p:animEffect>
                                    <p:anim calcmode="lin" valueType="num">
                                      <p:cBhvr>
                                        <p:cTn id="83" dur="1000" fill="hold"/>
                                        <p:tgtEl>
                                          <p:spTgt spid="13"/>
                                        </p:tgtEl>
                                        <p:attrNameLst>
                                          <p:attrName>ppt_x</p:attrName>
                                        </p:attrNameLst>
                                      </p:cBhvr>
                                      <p:tavLst>
                                        <p:tav tm="0">
                                          <p:val>
                                            <p:strVal val="#ppt_x"/>
                                          </p:val>
                                        </p:tav>
                                        <p:tav tm="100000">
                                          <p:val>
                                            <p:strVal val="#ppt_x"/>
                                          </p:val>
                                        </p:tav>
                                      </p:tavLst>
                                    </p:anim>
                                    <p:anim calcmode="lin" valueType="num">
                                      <p:cBhvr>
                                        <p:cTn id="8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42" presetClass="entr" presetSubtype="0" fill="hold" nodeType="clickEffect">
                                  <p:stCondLst>
                                    <p:cond delay="0"/>
                                  </p:stCondLst>
                                  <p:childTnLst>
                                    <p:set>
                                      <p:cBhvr>
                                        <p:cTn id="88" dur="1" fill="hold">
                                          <p:stCondLst>
                                            <p:cond delay="0"/>
                                          </p:stCondLst>
                                        </p:cTn>
                                        <p:tgtEl>
                                          <p:spTgt spid="20"/>
                                        </p:tgtEl>
                                        <p:attrNameLst>
                                          <p:attrName>style.visibility</p:attrName>
                                        </p:attrNameLst>
                                      </p:cBhvr>
                                      <p:to>
                                        <p:strVal val="visible"/>
                                      </p:to>
                                    </p:set>
                                    <p:animEffect transition="in" filter="fade">
                                      <p:cBhvr>
                                        <p:cTn id="89" dur="1000"/>
                                        <p:tgtEl>
                                          <p:spTgt spid="20"/>
                                        </p:tgtEl>
                                      </p:cBhvr>
                                    </p:animEffect>
                                    <p:anim calcmode="lin" valueType="num">
                                      <p:cBhvr>
                                        <p:cTn id="90" dur="1000" fill="hold"/>
                                        <p:tgtEl>
                                          <p:spTgt spid="20"/>
                                        </p:tgtEl>
                                        <p:attrNameLst>
                                          <p:attrName>ppt_x</p:attrName>
                                        </p:attrNameLst>
                                      </p:cBhvr>
                                      <p:tavLst>
                                        <p:tav tm="0">
                                          <p:val>
                                            <p:strVal val="#ppt_x"/>
                                          </p:val>
                                        </p:tav>
                                        <p:tav tm="100000">
                                          <p:val>
                                            <p:strVal val="#ppt_x"/>
                                          </p:val>
                                        </p:tav>
                                      </p:tavLst>
                                    </p:anim>
                                    <p:anim calcmode="lin" valueType="num">
                                      <p:cBhvr>
                                        <p:cTn id="91"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92" fill="hold">
                      <p:stCondLst>
                        <p:cond delay="indefinite"/>
                      </p:stCondLst>
                      <p:childTnLst>
                        <p:par>
                          <p:cTn id="93" fill="hold">
                            <p:stCondLst>
                              <p:cond delay="0"/>
                            </p:stCondLst>
                            <p:childTnLst>
                              <p:par>
                                <p:cTn id="94" presetID="42" presetClass="entr" presetSubtype="0" fill="hold" nodeType="clickEffect">
                                  <p:stCondLst>
                                    <p:cond delay="0"/>
                                  </p:stCondLst>
                                  <p:childTnLst>
                                    <p:set>
                                      <p:cBhvr>
                                        <p:cTn id="95" dur="1" fill="hold">
                                          <p:stCondLst>
                                            <p:cond delay="0"/>
                                          </p:stCondLst>
                                        </p:cTn>
                                        <p:tgtEl>
                                          <p:spTgt spid="21"/>
                                        </p:tgtEl>
                                        <p:attrNameLst>
                                          <p:attrName>style.visibility</p:attrName>
                                        </p:attrNameLst>
                                      </p:cBhvr>
                                      <p:to>
                                        <p:strVal val="visible"/>
                                      </p:to>
                                    </p:set>
                                    <p:animEffect transition="in" filter="fade">
                                      <p:cBhvr>
                                        <p:cTn id="96" dur="1000"/>
                                        <p:tgtEl>
                                          <p:spTgt spid="21"/>
                                        </p:tgtEl>
                                      </p:cBhvr>
                                    </p:animEffect>
                                    <p:anim calcmode="lin" valueType="num">
                                      <p:cBhvr>
                                        <p:cTn id="97" dur="1000" fill="hold"/>
                                        <p:tgtEl>
                                          <p:spTgt spid="21"/>
                                        </p:tgtEl>
                                        <p:attrNameLst>
                                          <p:attrName>ppt_x</p:attrName>
                                        </p:attrNameLst>
                                      </p:cBhvr>
                                      <p:tavLst>
                                        <p:tav tm="0">
                                          <p:val>
                                            <p:strVal val="#ppt_x"/>
                                          </p:val>
                                        </p:tav>
                                        <p:tav tm="100000">
                                          <p:val>
                                            <p:strVal val="#ppt_x"/>
                                          </p:val>
                                        </p:tav>
                                      </p:tavLst>
                                    </p:anim>
                                    <p:anim calcmode="lin" valueType="num">
                                      <p:cBhvr>
                                        <p:cTn id="98"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32" grpId="0" animBg="1"/>
      <p:bldP spid="34" grpId="0" animBg="1"/>
      <p:bldP spid="36" grpId="0" animBg="1"/>
      <p:bldP spid="3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图片 34"/>
          <p:cNvPicPr>
            <a:picLocks noChangeAspect="1"/>
          </p:cNvPicPr>
          <p:nvPr/>
        </p:nvPicPr>
        <p:blipFill rotWithShape="1">
          <a:blip r:embed="rId4">
            <a:extLst>
              <a:ext uri="{28A0092B-C50C-407E-A947-70E740481C1C}">
                <a14:useLocalDpi xmlns:a14="http://schemas.microsoft.com/office/drawing/2010/main" val="0"/>
              </a:ext>
            </a:extLst>
          </a:blip>
          <a:srcRect l="958" t="694" b="1"/>
          <a:stretch/>
        </p:blipFill>
        <p:spPr>
          <a:xfrm>
            <a:off x="-19251" y="-19251"/>
            <a:ext cx="12211251" cy="6886624"/>
          </a:xfrm>
          <a:prstGeom prst="rect">
            <a:avLst/>
          </a:prstGeom>
        </p:spPr>
      </p:pic>
      <p:sp>
        <p:nvSpPr>
          <p:cNvPr id="68" name="五边形 67"/>
          <p:cNvSpPr/>
          <p:nvPr/>
        </p:nvSpPr>
        <p:spPr>
          <a:xfrm>
            <a:off x="-205402" y="298624"/>
            <a:ext cx="4353066" cy="748145"/>
          </a:xfrm>
          <a:prstGeom prst="homePlate">
            <a:avLst/>
          </a:prstGeom>
          <a:solidFill>
            <a:schemeClr val="accent1">
              <a:lumMod val="60000"/>
              <a:lumOff val="40000"/>
            </a:schemeClr>
          </a:solidFill>
          <a:ln>
            <a:noFill/>
          </a:ln>
          <a:effectLst>
            <a:outerShdw blurRad="50800" dist="88900" dir="2700000" algn="tl" rotWithShape="0">
              <a:schemeClr val="accent1">
                <a:lumMod val="20000"/>
                <a:lumOff val="8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bg1"/>
                </a:solidFill>
                <a:latin typeface="汉仪润圆-75W" panose="00020600040101010101" pitchFamily="18" charset="-122"/>
                <a:ea typeface="汉仪润圆-75W" panose="00020600040101010101" pitchFamily="18" charset="-122"/>
              </a:rPr>
              <a:t>如何做一个优秀的志愿者</a:t>
            </a:r>
          </a:p>
        </p:txBody>
      </p:sp>
      <p:sp>
        <p:nvSpPr>
          <p:cNvPr id="6" name="íṩľíḍè-矩形: 圆角 1">
            <a:extLst>
              <a:ext uri="{FF2B5EF4-FFF2-40B4-BE49-F238E27FC236}">
                <a16:creationId xmlns:a16="http://schemas.microsoft.com/office/drawing/2014/main" xmlns="" id="{E51B8020-49C1-4BF2-AA6F-371F66385F89}"/>
              </a:ext>
            </a:extLst>
          </p:cNvPr>
          <p:cNvSpPr/>
          <p:nvPr/>
        </p:nvSpPr>
        <p:spPr>
          <a:xfrm>
            <a:off x="2391261" y="1655371"/>
            <a:ext cx="1860468" cy="1810713"/>
          </a:xfrm>
          <a:prstGeom prst="roundRect">
            <a:avLst/>
          </a:prstGeom>
          <a:solidFill>
            <a:schemeClr val="bg1"/>
          </a:solidFill>
          <a:ln>
            <a:noFill/>
          </a:ln>
          <a:effectLst>
            <a:outerShdw dist="38100" dir="3000000" algn="t" rotWithShape="0">
              <a:srgbClr val="0070C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7" name="íṩľíḍè-Straight Connector 4">
            <a:extLst>
              <a:ext uri="{FF2B5EF4-FFF2-40B4-BE49-F238E27FC236}">
                <a16:creationId xmlns:a16="http://schemas.microsoft.com/office/drawing/2014/main" xmlns="" id="{F230CDD4-1FC1-4737-9FC6-8AE35E031065}"/>
              </a:ext>
            </a:extLst>
          </p:cNvPr>
          <p:cNvCxnSpPr/>
          <p:nvPr/>
        </p:nvCxnSpPr>
        <p:spPr>
          <a:xfrm flipH="1">
            <a:off x="2426490" y="4247871"/>
            <a:ext cx="781342"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 name="íṩľíḍè-任意多边形: 形状 6">
            <a:extLst>
              <a:ext uri="{FF2B5EF4-FFF2-40B4-BE49-F238E27FC236}">
                <a16:creationId xmlns:a16="http://schemas.microsoft.com/office/drawing/2014/main" xmlns="" id="{88A623AD-CA13-48E1-9E36-E2855A43D269}"/>
              </a:ext>
            </a:extLst>
          </p:cNvPr>
          <p:cNvSpPr/>
          <p:nvPr/>
        </p:nvSpPr>
        <p:spPr>
          <a:xfrm rot="18914935">
            <a:off x="3277128" y="4192436"/>
            <a:ext cx="63914" cy="227167"/>
          </a:xfrm>
          <a:custGeom>
            <a:avLst/>
            <a:gdLst>
              <a:gd name="connsiteX0" fmla="*/ 125628 w 125628"/>
              <a:gd name="connsiteY0" fmla="*/ 446518 h 446518"/>
              <a:gd name="connsiteX1" fmla="*/ 0 w 125628"/>
              <a:gd name="connsiteY1" fmla="*/ 446518 h 446518"/>
              <a:gd name="connsiteX2" fmla="*/ 0 w 125628"/>
              <a:gd name="connsiteY2" fmla="*/ 0 h 446518"/>
              <a:gd name="connsiteX3" fmla="*/ 125628 w 125628"/>
              <a:gd name="connsiteY3" fmla="*/ 124541 h 446518"/>
            </a:gdLst>
            <a:ahLst/>
            <a:cxnLst>
              <a:cxn ang="0">
                <a:pos x="connsiteX0" y="connsiteY0"/>
              </a:cxn>
              <a:cxn ang="0">
                <a:pos x="connsiteX1" y="connsiteY1"/>
              </a:cxn>
              <a:cxn ang="0">
                <a:pos x="connsiteX2" y="connsiteY2"/>
              </a:cxn>
              <a:cxn ang="0">
                <a:pos x="connsiteX3" y="connsiteY3"/>
              </a:cxn>
            </a:cxnLst>
            <a:rect l="l" t="t" r="r" b="b"/>
            <a:pathLst>
              <a:path w="125628" h="446518">
                <a:moveTo>
                  <a:pt x="125628" y="446518"/>
                </a:moveTo>
                <a:lnTo>
                  <a:pt x="0" y="446518"/>
                </a:lnTo>
                <a:lnTo>
                  <a:pt x="0" y="0"/>
                </a:lnTo>
                <a:lnTo>
                  <a:pt x="125628" y="124541"/>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9" name="íṩľíḍè-任意多边形: 形状 7">
            <a:extLst>
              <a:ext uri="{FF2B5EF4-FFF2-40B4-BE49-F238E27FC236}">
                <a16:creationId xmlns:a16="http://schemas.microsoft.com/office/drawing/2014/main" xmlns="" id="{A12C37F7-94DF-42EF-B194-BCF6D1CB675B}"/>
              </a:ext>
            </a:extLst>
          </p:cNvPr>
          <p:cNvSpPr/>
          <p:nvPr/>
        </p:nvSpPr>
        <p:spPr>
          <a:xfrm rot="2703745">
            <a:off x="3393247" y="4191572"/>
            <a:ext cx="63914" cy="229239"/>
          </a:xfrm>
          <a:custGeom>
            <a:avLst/>
            <a:gdLst>
              <a:gd name="connsiteX0" fmla="*/ 125628 w 125628"/>
              <a:gd name="connsiteY0" fmla="*/ 0 h 450590"/>
              <a:gd name="connsiteX1" fmla="*/ 125628 w 125628"/>
              <a:gd name="connsiteY1" fmla="*/ 450590 h 450590"/>
              <a:gd name="connsiteX2" fmla="*/ 0 w 125628"/>
              <a:gd name="connsiteY2" fmla="*/ 450590 h 450590"/>
              <a:gd name="connsiteX3" fmla="*/ 0 w 125628"/>
              <a:gd name="connsiteY3" fmla="*/ 125902 h 450590"/>
            </a:gdLst>
            <a:ahLst/>
            <a:cxnLst>
              <a:cxn ang="0">
                <a:pos x="connsiteX0" y="connsiteY0"/>
              </a:cxn>
              <a:cxn ang="0">
                <a:pos x="connsiteX1" y="connsiteY1"/>
              </a:cxn>
              <a:cxn ang="0">
                <a:pos x="connsiteX2" y="connsiteY2"/>
              </a:cxn>
              <a:cxn ang="0">
                <a:pos x="connsiteX3" y="connsiteY3"/>
              </a:cxn>
            </a:cxnLst>
            <a:rect l="l" t="t" r="r" b="b"/>
            <a:pathLst>
              <a:path w="125628" h="450590">
                <a:moveTo>
                  <a:pt x="125628" y="0"/>
                </a:moveTo>
                <a:lnTo>
                  <a:pt x="125628" y="450590"/>
                </a:lnTo>
                <a:lnTo>
                  <a:pt x="0" y="450590"/>
                </a:lnTo>
                <a:lnTo>
                  <a:pt x="0" y="125902"/>
                </a:lnTo>
                <a:close/>
              </a:path>
            </a:pathLst>
          </a:custGeom>
          <a:solidFill>
            <a:schemeClr val="accent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10" name="íṩľíḍè-Straight Connector 7">
            <a:extLst>
              <a:ext uri="{FF2B5EF4-FFF2-40B4-BE49-F238E27FC236}">
                <a16:creationId xmlns:a16="http://schemas.microsoft.com/office/drawing/2014/main" xmlns="" id="{FF735C6C-3D92-4C31-98A7-5589433919E7}"/>
              </a:ext>
            </a:extLst>
          </p:cNvPr>
          <p:cNvCxnSpPr/>
          <p:nvPr/>
        </p:nvCxnSpPr>
        <p:spPr>
          <a:xfrm flipH="1">
            <a:off x="3519646" y="4247872"/>
            <a:ext cx="767395"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1" name="íṩľíḍè-任意多边形: 形状 8">
            <a:extLst>
              <a:ext uri="{FF2B5EF4-FFF2-40B4-BE49-F238E27FC236}">
                <a16:creationId xmlns:a16="http://schemas.microsoft.com/office/drawing/2014/main" xmlns="" id="{DEBF7485-322F-4AE8-8D08-5BEA92DEAD7D}"/>
              </a:ext>
            </a:extLst>
          </p:cNvPr>
          <p:cNvSpPr>
            <a:spLocks/>
          </p:cNvSpPr>
          <p:nvPr/>
        </p:nvSpPr>
        <p:spPr bwMode="auto">
          <a:xfrm>
            <a:off x="2672996" y="2205798"/>
            <a:ext cx="1425575" cy="1250951"/>
          </a:xfrm>
          <a:custGeom>
            <a:avLst/>
            <a:gdLst>
              <a:gd name="T0" fmla="*/ 680 w 898"/>
              <a:gd name="T1" fmla="*/ 580 h 788"/>
              <a:gd name="T2" fmla="*/ 534 w 898"/>
              <a:gd name="T3" fmla="*/ 500 h 788"/>
              <a:gd name="T4" fmla="*/ 576 w 898"/>
              <a:gd name="T5" fmla="*/ 352 h 788"/>
              <a:gd name="T6" fmla="*/ 610 w 898"/>
              <a:gd name="T7" fmla="*/ 246 h 788"/>
              <a:gd name="T8" fmla="*/ 562 w 898"/>
              <a:gd name="T9" fmla="*/ 216 h 788"/>
              <a:gd name="T10" fmla="*/ 558 w 898"/>
              <a:gd name="T11" fmla="*/ 170 h 788"/>
              <a:gd name="T12" fmla="*/ 556 w 898"/>
              <a:gd name="T13" fmla="*/ 134 h 788"/>
              <a:gd name="T14" fmla="*/ 556 w 898"/>
              <a:gd name="T15" fmla="*/ 100 h 788"/>
              <a:gd name="T16" fmla="*/ 542 w 898"/>
              <a:gd name="T17" fmla="*/ 70 h 788"/>
              <a:gd name="T18" fmla="*/ 528 w 898"/>
              <a:gd name="T19" fmla="*/ 38 h 788"/>
              <a:gd name="T20" fmla="*/ 456 w 898"/>
              <a:gd name="T21" fmla="*/ 2 h 788"/>
              <a:gd name="T22" fmla="*/ 376 w 898"/>
              <a:gd name="T23" fmla="*/ 4 h 788"/>
              <a:gd name="T24" fmla="*/ 324 w 898"/>
              <a:gd name="T25" fmla="*/ 24 h 788"/>
              <a:gd name="T26" fmla="*/ 246 w 898"/>
              <a:gd name="T27" fmla="*/ 92 h 788"/>
              <a:gd name="T28" fmla="*/ 206 w 898"/>
              <a:gd name="T29" fmla="*/ 232 h 788"/>
              <a:gd name="T30" fmla="*/ 224 w 898"/>
              <a:gd name="T31" fmla="*/ 324 h 788"/>
              <a:gd name="T32" fmla="*/ 264 w 898"/>
              <a:gd name="T33" fmla="*/ 418 h 788"/>
              <a:gd name="T34" fmla="*/ 294 w 898"/>
              <a:gd name="T35" fmla="*/ 480 h 788"/>
              <a:gd name="T36" fmla="*/ 214 w 898"/>
              <a:gd name="T37" fmla="*/ 572 h 788"/>
              <a:gd name="T38" fmla="*/ 0 w 898"/>
              <a:gd name="T39" fmla="*/ 788 h 788"/>
              <a:gd name="T40" fmla="*/ 596 w 898"/>
              <a:gd name="T41" fmla="*/ 258 h 788"/>
              <a:gd name="T42" fmla="*/ 578 w 898"/>
              <a:gd name="T43" fmla="*/ 336 h 788"/>
              <a:gd name="T44" fmla="*/ 592 w 898"/>
              <a:gd name="T45" fmla="*/ 258 h 788"/>
              <a:gd name="T46" fmla="*/ 566 w 898"/>
              <a:gd name="T47" fmla="*/ 280 h 788"/>
              <a:gd name="T48" fmla="*/ 544 w 898"/>
              <a:gd name="T49" fmla="*/ 346 h 788"/>
              <a:gd name="T50" fmla="*/ 518 w 898"/>
              <a:gd name="T51" fmla="*/ 288 h 788"/>
              <a:gd name="T52" fmla="*/ 336 w 898"/>
              <a:gd name="T53" fmla="*/ 214 h 788"/>
              <a:gd name="T54" fmla="*/ 342 w 898"/>
              <a:gd name="T55" fmla="*/ 166 h 788"/>
              <a:gd name="T56" fmla="*/ 468 w 898"/>
              <a:gd name="T57" fmla="*/ 158 h 788"/>
              <a:gd name="T58" fmla="*/ 526 w 898"/>
              <a:gd name="T59" fmla="*/ 142 h 788"/>
              <a:gd name="T60" fmla="*/ 530 w 898"/>
              <a:gd name="T61" fmla="*/ 256 h 788"/>
              <a:gd name="T62" fmla="*/ 448 w 898"/>
              <a:gd name="T63" fmla="*/ 268 h 788"/>
              <a:gd name="T64" fmla="*/ 304 w 898"/>
              <a:gd name="T65" fmla="*/ 274 h 788"/>
              <a:gd name="T66" fmla="*/ 352 w 898"/>
              <a:gd name="T67" fmla="*/ 296 h 788"/>
              <a:gd name="T68" fmla="*/ 474 w 898"/>
              <a:gd name="T69" fmla="*/ 284 h 788"/>
              <a:gd name="T70" fmla="*/ 444 w 898"/>
              <a:gd name="T71" fmla="*/ 348 h 788"/>
              <a:gd name="T72" fmla="*/ 366 w 898"/>
              <a:gd name="T73" fmla="*/ 364 h 788"/>
              <a:gd name="T74" fmla="*/ 242 w 898"/>
              <a:gd name="T75" fmla="*/ 348 h 788"/>
              <a:gd name="T76" fmla="*/ 232 w 898"/>
              <a:gd name="T77" fmla="*/ 282 h 788"/>
              <a:gd name="T78" fmla="*/ 284 w 898"/>
              <a:gd name="T79" fmla="*/ 290 h 788"/>
              <a:gd name="T80" fmla="*/ 340 w 898"/>
              <a:gd name="T81" fmla="*/ 304 h 788"/>
              <a:gd name="T82" fmla="*/ 362 w 898"/>
              <a:gd name="T83" fmla="*/ 376 h 788"/>
              <a:gd name="T84" fmla="*/ 446 w 898"/>
              <a:gd name="T85" fmla="*/ 362 h 788"/>
              <a:gd name="T86" fmla="*/ 488 w 898"/>
              <a:gd name="T87" fmla="*/ 294 h 788"/>
              <a:gd name="T88" fmla="*/ 522 w 898"/>
              <a:gd name="T89" fmla="*/ 348 h 788"/>
              <a:gd name="T90" fmla="*/ 560 w 898"/>
              <a:gd name="T91" fmla="*/ 356 h 788"/>
              <a:gd name="T92" fmla="*/ 522 w 898"/>
              <a:gd name="T93" fmla="*/ 518 h 788"/>
              <a:gd name="T94" fmla="*/ 414 w 898"/>
              <a:gd name="T95" fmla="*/ 506 h 788"/>
              <a:gd name="T96" fmla="*/ 316 w 898"/>
              <a:gd name="T97" fmla="*/ 416 h 788"/>
              <a:gd name="T98" fmla="*/ 278 w 898"/>
              <a:gd name="T99" fmla="*/ 372 h 788"/>
              <a:gd name="T100" fmla="*/ 408 w 898"/>
              <a:gd name="T101" fmla="*/ 758 h 788"/>
              <a:gd name="T102" fmla="*/ 274 w 898"/>
              <a:gd name="T103" fmla="*/ 622 h 788"/>
              <a:gd name="T104" fmla="*/ 300 w 898"/>
              <a:gd name="T105" fmla="*/ 494 h 788"/>
              <a:gd name="T106" fmla="*/ 298 w 898"/>
              <a:gd name="T107" fmla="*/ 372 h 788"/>
              <a:gd name="T108" fmla="*/ 390 w 898"/>
              <a:gd name="T109" fmla="*/ 500 h 788"/>
              <a:gd name="T110" fmla="*/ 508 w 898"/>
              <a:gd name="T111" fmla="*/ 530 h 788"/>
              <a:gd name="T112" fmla="*/ 534 w 898"/>
              <a:gd name="T113" fmla="*/ 606 h 788"/>
              <a:gd name="T114" fmla="*/ 432 w 898"/>
              <a:gd name="T115" fmla="*/ 748 h 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98" h="788">
                <a:moveTo>
                  <a:pt x="856" y="660"/>
                </a:moveTo>
                <a:lnTo>
                  <a:pt x="856" y="660"/>
                </a:lnTo>
                <a:lnTo>
                  <a:pt x="846" y="650"/>
                </a:lnTo>
                <a:lnTo>
                  <a:pt x="834" y="640"/>
                </a:lnTo>
                <a:lnTo>
                  <a:pt x="808" y="624"/>
                </a:lnTo>
                <a:lnTo>
                  <a:pt x="780" y="612"/>
                </a:lnTo>
                <a:lnTo>
                  <a:pt x="752" y="600"/>
                </a:lnTo>
                <a:lnTo>
                  <a:pt x="706" y="586"/>
                </a:lnTo>
                <a:lnTo>
                  <a:pt x="680" y="580"/>
                </a:lnTo>
                <a:lnTo>
                  <a:pt x="680" y="580"/>
                </a:lnTo>
                <a:lnTo>
                  <a:pt x="660" y="572"/>
                </a:lnTo>
                <a:lnTo>
                  <a:pt x="630" y="562"/>
                </a:lnTo>
                <a:lnTo>
                  <a:pt x="598" y="550"/>
                </a:lnTo>
                <a:lnTo>
                  <a:pt x="586" y="546"/>
                </a:lnTo>
                <a:lnTo>
                  <a:pt x="578" y="540"/>
                </a:lnTo>
                <a:lnTo>
                  <a:pt x="578" y="540"/>
                </a:lnTo>
                <a:lnTo>
                  <a:pt x="556" y="520"/>
                </a:lnTo>
                <a:lnTo>
                  <a:pt x="534" y="500"/>
                </a:lnTo>
                <a:lnTo>
                  <a:pt x="534" y="500"/>
                </a:lnTo>
                <a:lnTo>
                  <a:pt x="542" y="468"/>
                </a:lnTo>
                <a:lnTo>
                  <a:pt x="542" y="468"/>
                </a:lnTo>
                <a:lnTo>
                  <a:pt x="554" y="414"/>
                </a:lnTo>
                <a:lnTo>
                  <a:pt x="554" y="414"/>
                </a:lnTo>
                <a:lnTo>
                  <a:pt x="560" y="392"/>
                </a:lnTo>
                <a:lnTo>
                  <a:pt x="566" y="354"/>
                </a:lnTo>
                <a:lnTo>
                  <a:pt x="566" y="354"/>
                </a:lnTo>
                <a:lnTo>
                  <a:pt x="576" y="352"/>
                </a:lnTo>
                <a:lnTo>
                  <a:pt x="584" y="346"/>
                </a:lnTo>
                <a:lnTo>
                  <a:pt x="590" y="340"/>
                </a:lnTo>
                <a:lnTo>
                  <a:pt x="594" y="332"/>
                </a:lnTo>
                <a:lnTo>
                  <a:pt x="594" y="332"/>
                </a:lnTo>
                <a:lnTo>
                  <a:pt x="598" y="318"/>
                </a:lnTo>
                <a:lnTo>
                  <a:pt x="600" y="300"/>
                </a:lnTo>
                <a:lnTo>
                  <a:pt x="604" y="276"/>
                </a:lnTo>
                <a:lnTo>
                  <a:pt x="608" y="268"/>
                </a:lnTo>
                <a:lnTo>
                  <a:pt x="610" y="246"/>
                </a:lnTo>
                <a:lnTo>
                  <a:pt x="604" y="246"/>
                </a:lnTo>
                <a:lnTo>
                  <a:pt x="604" y="246"/>
                </a:lnTo>
                <a:lnTo>
                  <a:pt x="592" y="244"/>
                </a:lnTo>
                <a:lnTo>
                  <a:pt x="592" y="244"/>
                </a:lnTo>
                <a:lnTo>
                  <a:pt x="566" y="246"/>
                </a:lnTo>
                <a:lnTo>
                  <a:pt x="566" y="246"/>
                </a:lnTo>
                <a:lnTo>
                  <a:pt x="562" y="226"/>
                </a:lnTo>
                <a:lnTo>
                  <a:pt x="562" y="226"/>
                </a:lnTo>
                <a:lnTo>
                  <a:pt x="562" y="216"/>
                </a:lnTo>
                <a:lnTo>
                  <a:pt x="566" y="208"/>
                </a:lnTo>
                <a:lnTo>
                  <a:pt x="566" y="208"/>
                </a:lnTo>
                <a:lnTo>
                  <a:pt x="568" y="202"/>
                </a:lnTo>
                <a:lnTo>
                  <a:pt x="570" y="196"/>
                </a:lnTo>
                <a:lnTo>
                  <a:pt x="568" y="188"/>
                </a:lnTo>
                <a:lnTo>
                  <a:pt x="566" y="182"/>
                </a:lnTo>
                <a:lnTo>
                  <a:pt x="566" y="182"/>
                </a:lnTo>
                <a:lnTo>
                  <a:pt x="560" y="174"/>
                </a:lnTo>
                <a:lnTo>
                  <a:pt x="558" y="170"/>
                </a:lnTo>
                <a:lnTo>
                  <a:pt x="558" y="166"/>
                </a:lnTo>
                <a:lnTo>
                  <a:pt x="558" y="166"/>
                </a:lnTo>
                <a:lnTo>
                  <a:pt x="562" y="152"/>
                </a:lnTo>
                <a:lnTo>
                  <a:pt x="562" y="152"/>
                </a:lnTo>
                <a:lnTo>
                  <a:pt x="564" y="146"/>
                </a:lnTo>
                <a:lnTo>
                  <a:pt x="562" y="142"/>
                </a:lnTo>
                <a:lnTo>
                  <a:pt x="560" y="138"/>
                </a:lnTo>
                <a:lnTo>
                  <a:pt x="560" y="138"/>
                </a:lnTo>
                <a:lnTo>
                  <a:pt x="556" y="134"/>
                </a:lnTo>
                <a:lnTo>
                  <a:pt x="550" y="130"/>
                </a:lnTo>
                <a:lnTo>
                  <a:pt x="548" y="128"/>
                </a:lnTo>
                <a:lnTo>
                  <a:pt x="548" y="126"/>
                </a:lnTo>
                <a:lnTo>
                  <a:pt x="550" y="124"/>
                </a:lnTo>
                <a:lnTo>
                  <a:pt x="550" y="124"/>
                </a:lnTo>
                <a:lnTo>
                  <a:pt x="552" y="122"/>
                </a:lnTo>
                <a:lnTo>
                  <a:pt x="554" y="118"/>
                </a:lnTo>
                <a:lnTo>
                  <a:pt x="558" y="108"/>
                </a:lnTo>
                <a:lnTo>
                  <a:pt x="556" y="100"/>
                </a:lnTo>
                <a:lnTo>
                  <a:pt x="556" y="96"/>
                </a:lnTo>
                <a:lnTo>
                  <a:pt x="552" y="94"/>
                </a:lnTo>
                <a:lnTo>
                  <a:pt x="552" y="94"/>
                </a:lnTo>
                <a:lnTo>
                  <a:pt x="544" y="88"/>
                </a:lnTo>
                <a:lnTo>
                  <a:pt x="544" y="88"/>
                </a:lnTo>
                <a:lnTo>
                  <a:pt x="544" y="88"/>
                </a:lnTo>
                <a:lnTo>
                  <a:pt x="546" y="78"/>
                </a:lnTo>
                <a:lnTo>
                  <a:pt x="544" y="72"/>
                </a:lnTo>
                <a:lnTo>
                  <a:pt x="542" y="70"/>
                </a:lnTo>
                <a:lnTo>
                  <a:pt x="540" y="70"/>
                </a:lnTo>
                <a:lnTo>
                  <a:pt x="540" y="70"/>
                </a:lnTo>
                <a:lnTo>
                  <a:pt x="542" y="66"/>
                </a:lnTo>
                <a:lnTo>
                  <a:pt x="542" y="64"/>
                </a:lnTo>
                <a:lnTo>
                  <a:pt x="540" y="56"/>
                </a:lnTo>
                <a:lnTo>
                  <a:pt x="536" y="48"/>
                </a:lnTo>
                <a:lnTo>
                  <a:pt x="530" y="44"/>
                </a:lnTo>
                <a:lnTo>
                  <a:pt x="530" y="44"/>
                </a:lnTo>
                <a:lnTo>
                  <a:pt x="528" y="38"/>
                </a:lnTo>
                <a:lnTo>
                  <a:pt x="526" y="34"/>
                </a:lnTo>
                <a:lnTo>
                  <a:pt x="516" y="26"/>
                </a:lnTo>
                <a:lnTo>
                  <a:pt x="506" y="22"/>
                </a:lnTo>
                <a:lnTo>
                  <a:pt x="494" y="20"/>
                </a:lnTo>
                <a:lnTo>
                  <a:pt x="494" y="20"/>
                </a:lnTo>
                <a:lnTo>
                  <a:pt x="480" y="10"/>
                </a:lnTo>
                <a:lnTo>
                  <a:pt x="472" y="6"/>
                </a:lnTo>
                <a:lnTo>
                  <a:pt x="464" y="4"/>
                </a:lnTo>
                <a:lnTo>
                  <a:pt x="456" y="2"/>
                </a:lnTo>
                <a:lnTo>
                  <a:pt x="448" y="4"/>
                </a:lnTo>
                <a:lnTo>
                  <a:pt x="440" y="6"/>
                </a:lnTo>
                <a:lnTo>
                  <a:pt x="432" y="10"/>
                </a:lnTo>
                <a:lnTo>
                  <a:pt x="432" y="10"/>
                </a:lnTo>
                <a:lnTo>
                  <a:pt x="416" y="4"/>
                </a:lnTo>
                <a:lnTo>
                  <a:pt x="402" y="0"/>
                </a:lnTo>
                <a:lnTo>
                  <a:pt x="394" y="0"/>
                </a:lnTo>
                <a:lnTo>
                  <a:pt x="386" y="0"/>
                </a:lnTo>
                <a:lnTo>
                  <a:pt x="376" y="4"/>
                </a:lnTo>
                <a:lnTo>
                  <a:pt x="366" y="12"/>
                </a:lnTo>
                <a:lnTo>
                  <a:pt x="366" y="12"/>
                </a:lnTo>
                <a:lnTo>
                  <a:pt x="356" y="14"/>
                </a:lnTo>
                <a:lnTo>
                  <a:pt x="350" y="14"/>
                </a:lnTo>
                <a:lnTo>
                  <a:pt x="344" y="16"/>
                </a:lnTo>
                <a:lnTo>
                  <a:pt x="338" y="18"/>
                </a:lnTo>
                <a:lnTo>
                  <a:pt x="338" y="18"/>
                </a:lnTo>
                <a:lnTo>
                  <a:pt x="328" y="22"/>
                </a:lnTo>
                <a:lnTo>
                  <a:pt x="324" y="24"/>
                </a:lnTo>
                <a:lnTo>
                  <a:pt x="324" y="24"/>
                </a:lnTo>
                <a:lnTo>
                  <a:pt x="316" y="26"/>
                </a:lnTo>
                <a:lnTo>
                  <a:pt x="310" y="28"/>
                </a:lnTo>
                <a:lnTo>
                  <a:pt x="304" y="34"/>
                </a:lnTo>
                <a:lnTo>
                  <a:pt x="304" y="34"/>
                </a:lnTo>
                <a:lnTo>
                  <a:pt x="290" y="48"/>
                </a:lnTo>
                <a:lnTo>
                  <a:pt x="262" y="74"/>
                </a:lnTo>
                <a:lnTo>
                  <a:pt x="262" y="74"/>
                </a:lnTo>
                <a:lnTo>
                  <a:pt x="246" y="92"/>
                </a:lnTo>
                <a:lnTo>
                  <a:pt x="234" y="110"/>
                </a:lnTo>
                <a:lnTo>
                  <a:pt x="224" y="132"/>
                </a:lnTo>
                <a:lnTo>
                  <a:pt x="216" y="160"/>
                </a:lnTo>
                <a:lnTo>
                  <a:pt x="216" y="160"/>
                </a:lnTo>
                <a:lnTo>
                  <a:pt x="210" y="186"/>
                </a:lnTo>
                <a:lnTo>
                  <a:pt x="206" y="206"/>
                </a:lnTo>
                <a:lnTo>
                  <a:pt x="204" y="214"/>
                </a:lnTo>
                <a:lnTo>
                  <a:pt x="204" y="224"/>
                </a:lnTo>
                <a:lnTo>
                  <a:pt x="206" y="232"/>
                </a:lnTo>
                <a:lnTo>
                  <a:pt x="210" y="242"/>
                </a:lnTo>
                <a:lnTo>
                  <a:pt x="210" y="242"/>
                </a:lnTo>
                <a:lnTo>
                  <a:pt x="210" y="262"/>
                </a:lnTo>
                <a:lnTo>
                  <a:pt x="212" y="278"/>
                </a:lnTo>
                <a:lnTo>
                  <a:pt x="216" y="290"/>
                </a:lnTo>
                <a:lnTo>
                  <a:pt x="220" y="300"/>
                </a:lnTo>
                <a:lnTo>
                  <a:pt x="220" y="300"/>
                </a:lnTo>
                <a:lnTo>
                  <a:pt x="222" y="312"/>
                </a:lnTo>
                <a:lnTo>
                  <a:pt x="224" y="324"/>
                </a:lnTo>
                <a:lnTo>
                  <a:pt x="234" y="346"/>
                </a:lnTo>
                <a:lnTo>
                  <a:pt x="236" y="350"/>
                </a:lnTo>
                <a:lnTo>
                  <a:pt x="236" y="350"/>
                </a:lnTo>
                <a:lnTo>
                  <a:pt x="242" y="360"/>
                </a:lnTo>
                <a:lnTo>
                  <a:pt x="250" y="368"/>
                </a:lnTo>
                <a:lnTo>
                  <a:pt x="250" y="368"/>
                </a:lnTo>
                <a:lnTo>
                  <a:pt x="254" y="392"/>
                </a:lnTo>
                <a:lnTo>
                  <a:pt x="258" y="406"/>
                </a:lnTo>
                <a:lnTo>
                  <a:pt x="264" y="418"/>
                </a:lnTo>
                <a:lnTo>
                  <a:pt x="264" y="418"/>
                </a:lnTo>
                <a:lnTo>
                  <a:pt x="270" y="426"/>
                </a:lnTo>
                <a:lnTo>
                  <a:pt x="278" y="430"/>
                </a:lnTo>
                <a:lnTo>
                  <a:pt x="288" y="436"/>
                </a:lnTo>
                <a:lnTo>
                  <a:pt x="288" y="436"/>
                </a:lnTo>
                <a:lnTo>
                  <a:pt x="290" y="452"/>
                </a:lnTo>
                <a:lnTo>
                  <a:pt x="292" y="454"/>
                </a:lnTo>
                <a:lnTo>
                  <a:pt x="292" y="454"/>
                </a:lnTo>
                <a:lnTo>
                  <a:pt x="294" y="480"/>
                </a:lnTo>
                <a:lnTo>
                  <a:pt x="294" y="494"/>
                </a:lnTo>
                <a:lnTo>
                  <a:pt x="294" y="510"/>
                </a:lnTo>
                <a:lnTo>
                  <a:pt x="294" y="510"/>
                </a:lnTo>
                <a:lnTo>
                  <a:pt x="280" y="518"/>
                </a:lnTo>
                <a:lnTo>
                  <a:pt x="266" y="530"/>
                </a:lnTo>
                <a:lnTo>
                  <a:pt x="254" y="544"/>
                </a:lnTo>
                <a:lnTo>
                  <a:pt x="244" y="556"/>
                </a:lnTo>
                <a:lnTo>
                  <a:pt x="244" y="556"/>
                </a:lnTo>
                <a:lnTo>
                  <a:pt x="214" y="572"/>
                </a:lnTo>
                <a:lnTo>
                  <a:pt x="186" y="588"/>
                </a:lnTo>
                <a:lnTo>
                  <a:pt x="138" y="616"/>
                </a:lnTo>
                <a:lnTo>
                  <a:pt x="138" y="616"/>
                </a:lnTo>
                <a:lnTo>
                  <a:pt x="22" y="684"/>
                </a:lnTo>
                <a:lnTo>
                  <a:pt x="22" y="684"/>
                </a:lnTo>
                <a:lnTo>
                  <a:pt x="10" y="724"/>
                </a:lnTo>
                <a:lnTo>
                  <a:pt x="2" y="758"/>
                </a:lnTo>
                <a:lnTo>
                  <a:pt x="0" y="774"/>
                </a:lnTo>
                <a:lnTo>
                  <a:pt x="0" y="788"/>
                </a:lnTo>
                <a:lnTo>
                  <a:pt x="898" y="788"/>
                </a:lnTo>
                <a:lnTo>
                  <a:pt x="898" y="788"/>
                </a:lnTo>
                <a:lnTo>
                  <a:pt x="882" y="738"/>
                </a:lnTo>
                <a:lnTo>
                  <a:pt x="870" y="696"/>
                </a:lnTo>
                <a:lnTo>
                  <a:pt x="856" y="660"/>
                </a:lnTo>
                <a:lnTo>
                  <a:pt x="856" y="660"/>
                </a:lnTo>
                <a:close/>
                <a:moveTo>
                  <a:pt x="592" y="258"/>
                </a:moveTo>
                <a:lnTo>
                  <a:pt x="592" y="258"/>
                </a:lnTo>
                <a:lnTo>
                  <a:pt x="596" y="258"/>
                </a:lnTo>
                <a:lnTo>
                  <a:pt x="596" y="264"/>
                </a:lnTo>
                <a:lnTo>
                  <a:pt x="592" y="270"/>
                </a:lnTo>
                <a:lnTo>
                  <a:pt x="592" y="272"/>
                </a:lnTo>
                <a:lnTo>
                  <a:pt x="592" y="272"/>
                </a:lnTo>
                <a:lnTo>
                  <a:pt x="588" y="300"/>
                </a:lnTo>
                <a:lnTo>
                  <a:pt x="586" y="316"/>
                </a:lnTo>
                <a:lnTo>
                  <a:pt x="582" y="326"/>
                </a:lnTo>
                <a:lnTo>
                  <a:pt x="582" y="326"/>
                </a:lnTo>
                <a:lnTo>
                  <a:pt x="578" y="336"/>
                </a:lnTo>
                <a:lnTo>
                  <a:pt x="568" y="340"/>
                </a:lnTo>
                <a:lnTo>
                  <a:pt x="568" y="340"/>
                </a:lnTo>
                <a:lnTo>
                  <a:pt x="572" y="296"/>
                </a:lnTo>
                <a:lnTo>
                  <a:pt x="572" y="296"/>
                </a:lnTo>
                <a:lnTo>
                  <a:pt x="572" y="280"/>
                </a:lnTo>
                <a:lnTo>
                  <a:pt x="568" y="260"/>
                </a:lnTo>
                <a:lnTo>
                  <a:pt x="568" y="260"/>
                </a:lnTo>
                <a:lnTo>
                  <a:pt x="592" y="258"/>
                </a:lnTo>
                <a:lnTo>
                  <a:pt x="592" y="258"/>
                </a:lnTo>
                <a:close/>
                <a:moveTo>
                  <a:pt x="520" y="280"/>
                </a:moveTo>
                <a:lnTo>
                  <a:pt x="520" y="280"/>
                </a:lnTo>
                <a:lnTo>
                  <a:pt x="520" y="278"/>
                </a:lnTo>
                <a:lnTo>
                  <a:pt x="524" y="274"/>
                </a:lnTo>
                <a:lnTo>
                  <a:pt x="534" y="268"/>
                </a:lnTo>
                <a:lnTo>
                  <a:pt x="548" y="264"/>
                </a:lnTo>
                <a:lnTo>
                  <a:pt x="562" y="260"/>
                </a:lnTo>
                <a:lnTo>
                  <a:pt x="562" y="260"/>
                </a:lnTo>
                <a:lnTo>
                  <a:pt x="566" y="280"/>
                </a:lnTo>
                <a:lnTo>
                  <a:pt x="566" y="296"/>
                </a:lnTo>
                <a:lnTo>
                  <a:pt x="566" y="296"/>
                </a:lnTo>
                <a:lnTo>
                  <a:pt x="564" y="318"/>
                </a:lnTo>
                <a:lnTo>
                  <a:pt x="562" y="342"/>
                </a:lnTo>
                <a:lnTo>
                  <a:pt x="562" y="342"/>
                </a:lnTo>
                <a:lnTo>
                  <a:pt x="550" y="346"/>
                </a:lnTo>
                <a:lnTo>
                  <a:pt x="550" y="346"/>
                </a:lnTo>
                <a:lnTo>
                  <a:pt x="544" y="346"/>
                </a:lnTo>
                <a:lnTo>
                  <a:pt x="544" y="346"/>
                </a:lnTo>
                <a:lnTo>
                  <a:pt x="536" y="344"/>
                </a:lnTo>
                <a:lnTo>
                  <a:pt x="532" y="340"/>
                </a:lnTo>
                <a:lnTo>
                  <a:pt x="532" y="340"/>
                </a:lnTo>
                <a:lnTo>
                  <a:pt x="530" y="338"/>
                </a:lnTo>
                <a:lnTo>
                  <a:pt x="530" y="338"/>
                </a:lnTo>
                <a:lnTo>
                  <a:pt x="524" y="328"/>
                </a:lnTo>
                <a:lnTo>
                  <a:pt x="520" y="312"/>
                </a:lnTo>
                <a:lnTo>
                  <a:pt x="518" y="296"/>
                </a:lnTo>
                <a:lnTo>
                  <a:pt x="518" y="288"/>
                </a:lnTo>
                <a:lnTo>
                  <a:pt x="520" y="280"/>
                </a:lnTo>
                <a:lnTo>
                  <a:pt x="520" y="280"/>
                </a:lnTo>
                <a:close/>
                <a:moveTo>
                  <a:pt x="338" y="244"/>
                </a:moveTo>
                <a:lnTo>
                  <a:pt x="338" y="244"/>
                </a:lnTo>
                <a:lnTo>
                  <a:pt x="342" y="240"/>
                </a:lnTo>
                <a:lnTo>
                  <a:pt x="344" y="236"/>
                </a:lnTo>
                <a:lnTo>
                  <a:pt x="344" y="230"/>
                </a:lnTo>
                <a:lnTo>
                  <a:pt x="342" y="226"/>
                </a:lnTo>
                <a:lnTo>
                  <a:pt x="336" y="214"/>
                </a:lnTo>
                <a:lnTo>
                  <a:pt x="332" y="206"/>
                </a:lnTo>
                <a:lnTo>
                  <a:pt x="332" y="206"/>
                </a:lnTo>
                <a:lnTo>
                  <a:pt x="328" y="198"/>
                </a:lnTo>
                <a:lnTo>
                  <a:pt x="326" y="188"/>
                </a:lnTo>
                <a:lnTo>
                  <a:pt x="328" y="184"/>
                </a:lnTo>
                <a:lnTo>
                  <a:pt x="330" y="178"/>
                </a:lnTo>
                <a:lnTo>
                  <a:pt x="336" y="172"/>
                </a:lnTo>
                <a:lnTo>
                  <a:pt x="342" y="166"/>
                </a:lnTo>
                <a:lnTo>
                  <a:pt x="342" y="166"/>
                </a:lnTo>
                <a:lnTo>
                  <a:pt x="362" y="164"/>
                </a:lnTo>
                <a:lnTo>
                  <a:pt x="374" y="160"/>
                </a:lnTo>
                <a:lnTo>
                  <a:pt x="386" y="156"/>
                </a:lnTo>
                <a:lnTo>
                  <a:pt x="386" y="156"/>
                </a:lnTo>
                <a:lnTo>
                  <a:pt x="430" y="158"/>
                </a:lnTo>
                <a:lnTo>
                  <a:pt x="454" y="160"/>
                </a:lnTo>
                <a:lnTo>
                  <a:pt x="464" y="160"/>
                </a:lnTo>
                <a:lnTo>
                  <a:pt x="468" y="158"/>
                </a:lnTo>
                <a:lnTo>
                  <a:pt x="468" y="158"/>
                </a:lnTo>
                <a:lnTo>
                  <a:pt x="476" y="158"/>
                </a:lnTo>
                <a:lnTo>
                  <a:pt x="482" y="158"/>
                </a:lnTo>
                <a:lnTo>
                  <a:pt x="492" y="154"/>
                </a:lnTo>
                <a:lnTo>
                  <a:pt x="502" y="148"/>
                </a:lnTo>
                <a:lnTo>
                  <a:pt x="508" y="144"/>
                </a:lnTo>
                <a:lnTo>
                  <a:pt x="508" y="144"/>
                </a:lnTo>
                <a:lnTo>
                  <a:pt x="518" y="144"/>
                </a:lnTo>
                <a:lnTo>
                  <a:pt x="526" y="142"/>
                </a:lnTo>
                <a:lnTo>
                  <a:pt x="526" y="142"/>
                </a:lnTo>
                <a:lnTo>
                  <a:pt x="536" y="152"/>
                </a:lnTo>
                <a:lnTo>
                  <a:pt x="534" y="154"/>
                </a:lnTo>
                <a:lnTo>
                  <a:pt x="534" y="154"/>
                </a:lnTo>
                <a:lnTo>
                  <a:pt x="546" y="190"/>
                </a:lnTo>
                <a:lnTo>
                  <a:pt x="554" y="218"/>
                </a:lnTo>
                <a:lnTo>
                  <a:pt x="560" y="248"/>
                </a:lnTo>
                <a:lnTo>
                  <a:pt x="560" y="248"/>
                </a:lnTo>
                <a:lnTo>
                  <a:pt x="544" y="252"/>
                </a:lnTo>
                <a:lnTo>
                  <a:pt x="530" y="256"/>
                </a:lnTo>
                <a:lnTo>
                  <a:pt x="518" y="264"/>
                </a:lnTo>
                <a:lnTo>
                  <a:pt x="510" y="272"/>
                </a:lnTo>
                <a:lnTo>
                  <a:pt x="510" y="272"/>
                </a:lnTo>
                <a:lnTo>
                  <a:pt x="482" y="276"/>
                </a:lnTo>
                <a:lnTo>
                  <a:pt x="482" y="276"/>
                </a:lnTo>
                <a:lnTo>
                  <a:pt x="478" y="272"/>
                </a:lnTo>
                <a:lnTo>
                  <a:pt x="470" y="270"/>
                </a:lnTo>
                <a:lnTo>
                  <a:pt x="462" y="268"/>
                </a:lnTo>
                <a:lnTo>
                  <a:pt x="448" y="268"/>
                </a:lnTo>
                <a:lnTo>
                  <a:pt x="448" y="268"/>
                </a:lnTo>
                <a:lnTo>
                  <a:pt x="420" y="270"/>
                </a:lnTo>
                <a:lnTo>
                  <a:pt x="390" y="274"/>
                </a:lnTo>
                <a:lnTo>
                  <a:pt x="364" y="280"/>
                </a:lnTo>
                <a:lnTo>
                  <a:pt x="344" y="286"/>
                </a:lnTo>
                <a:lnTo>
                  <a:pt x="340" y="286"/>
                </a:lnTo>
                <a:lnTo>
                  <a:pt x="340" y="288"/>
                </a:lnTo>
                <a:lnTo>
                  <a:pt x="340" y="288"/>
                </a:lnTo>
                <a:lnTo>
                  <a:pt x="304" y="274"/>
                </a:lnTo>
                <a:lnTo>
                  <a:pt x="304" y="274"/>
                </a:lnTo>
                <a:lnTo>
                  <a:pt x="306" y="270"/>
                </a:lnTo>
                <a:lnTo>
                  <a:pt x="310" y="264"/>
                </a:lnTo>
                <a:lnTo>
                  <a:pt x="318" y="256"/>
                </a:lnTo>
                <a:lnTo>
                  <a:pt x="338" y="244"/>
                </a:lnTo>
                <a:lnTo>
                  <a:pt x="338" y="244"/>
                </a:lnTo>
                <a:close/>
                <a:moveTo>
                  <a:pt x="352" y="304"/>
                </a:moveTo>
                <a:lnTo>
                  <a:pt x="352" y="296"/>
                </a:lnTo>
                <a:lnTo>
                  <a:pt x="352" y="296"/>
                </a:lnTo>
                <a:lnTo>
                  <a:pt x="372" y="290"/>
                </a:lnTo>
                <a:lnTo>
                  <a:pt x="396" y="286"/>
                </a:lnTo>
                <a:lnTo>
                  <a:pt x="424" y="282"/>
                </a:lnTo>
                <a:lnTo>
                  <a:pt x="448" y="280"/>
                </a:lnTo>
                <a:lnTo>
                  <a:pt x="448" y="280"/>
                </a:lnTo>
                <a:lnTo>
                  <a:pt x="460" y="280"/>
                </a:lnTo>
                <a:lnTo>
                  <a:pt x="468" y="282"/>
                </a:lnTo>
                <a:lnTo>
                  <a:pt x="472" y="284"/>
                </a:lnTo>
                <a:lnTo>
                  <a:pt x="474" y="284"/>
                </a:lnTo>
                <a:lnTo>
                  <a:pt x="474" y="284"/>
                </a:lnTo>
                <a:lnTo>
                  <a:pt x="474" y="292"/>
                </a:lnTo>
                <a:lnTo>
                  <a:pt x="474" y="300"/>
                </a:lnTo>
                <a:lnTo>
                  <a:pt x="468" y="316"/>
                </a:lnTo>
                <a:lnTo>
                  <a:pt x="458" y="332"/>
                </a:lnTo>
                <a:lnTo>
                  <a:pt x="446" y="346"/>
                </a:lnTo>
                <a:lnTo>
                  <a:pt x="446" y="346"/>
                </a:lnTo>
                <a:lnTo>
                  <a:pt x="444" y="348"/>
                </a:lnTo>
                <a:lnTo>
                  <a:pt x="444" y="348"/>
                </a:lnTo>
                <a:lnTo>
                  <a:pt x="440" y="352"/>
                </a:lnTo>
                <a:lnTo>
                  <a:pt x="432" y="356"/>
                </a:lnTo>
                <a:lnTo>
                  <a:pt x="424" y="360"/>
                </a:lnTo>
                <a:lnTo>
                  <a:pt x="410" y="364"/>
                </a:lnTo>
                <a:lnTo>
                  <a:pt x="410" y="364"/>
                </a:lnTo>
                <a:lnTo>
                  <a:pt x="380" y="368"/>
                </a:lnTo>
                <a:lnTo>
                  <a:pt x="380" y="368"/>
                </a:lnTo>
                <a:lnTo>
                  <a:pt x="372" y="366"/>
                </a:lnTo>
                <a:lnTo>
                  <a:pt x="366" y="364"/>
                </a:lnTo>
                <a:lnTo>
                  <a:pt x="364" y="362"/>
                </a:lnTo>
                <a:lnTo>
                  <a:pt x="362" y="360"/>
                </a:lnTo>
                <a:lnTo>
                  <a:pt x="362" y="360"/>
                </a:lnTo>
                <a:lnTo>
                  <a:pt x="360" y="350"/>
                </a:lnTo>
                <a:lnTo>
                  <a:pt x="358" y="338"/>
                </a:lnTo>
                <a:lnTo>
                  <a:pt x="356" y="310"/>
                </a:lnTo>
                <a:lnTo>
                  <a:pt x="356" y="308"/>
                </a:lnTo>
                <a:lnTo>
                  <a:pt x="352" y="304"/>
                </a:lnTo>
                <a:close/>
                <a:moveTo>
                  <a:pt x="242" y="348"/>
                </a:moveTo>
                <a:lnTo>
                  <a:pt x="240" y="344"/>
                </a:lnTo>
                <a:lnTo>
                  <a:pt x="240" y="344"/>
                </a:lnTo>
                <a:lnTo>
                  <a:pt x="232" y="330"/>
                </a:lnTo>
                <a:lnTo>
                  <a:pt x="228" y="312"/>
                </a:lnTo>
                <a:lnTo>
                  <a:pt x="226" y="304"/>
                </a:lnTo>
                <a:lnTo>
                  <a:pt x="226" y="296"/>
                </a:lnTo>
                <a:lnTo>
                  <a:pt x="228" y="288"/>
                </a:lnTo>
                <a:lnTo>
                  <a:pt x="232" y="282"/>
                </a:lnTo>
                <a:lnTo>
                  <a:pt x="232" y="282"/>
                </a:lnTo>
                <a:lnTo>
                  <a:pt x="238" y="276"/>
                </a:lnTo>
                <a:lnTo>
                  <a:pt x="242" y="272"/>
                </a:lnTo>
                <a:lnTo>
                  <a:pt x="248" y="270"/>
                </a:lnTo>
                <a:lnTo>
                  <a:pt x="254" y="270"/>
                </a:lnTo>
                <a:lnTo>
                  <a:pt x="254" y="270"/>
                </a:lnTo>
                <a:lnTo>
                  <a:pt x="262" y="272"/>
                </a:lnTo>
                <a:lnTo>
                  <a:pt x="270" y="276"/>
                </a:lnTo>
                <a:lnTo>
                  <a:pt x="278" y="282"/>
                </a:lnTo>
                <a:lnTo>
                  <a:pt x="284" y="290"/>
                </a:lnTo>
                <a:lnTo>
                  <a:pt x="286" y="288"/>
                </a:lnTo>
                <a:lnTo>
                  <a:pt x="286" y="288"/>
                </a:lnTo>
                <a:lnTo>
                  <a:pt x="290" y="300"/>
                </a:lnTo>
                <a:lnTo>
                  <a:pt x="294" y="314"/>
                </a:lnTo>
                <a:lnTo>
                  <a:pt x="294" y="328"/>
                </a:lnTo>
                <a:lnTo>
                  <a:pt x="308" y="336"/>
                </a:lnTo>
                <a:lnTo>
                  <a:pt x="308" y="336"/>
                </a:lnTo>
                <a:lnTo>
                  <a:pt x="304" y="288"/>
                </a:lnTo>
                <a:lnTo>
                  <a:pt x="340" y="304"/>
                </a:lnTo>
                <a:lnTo>
                  <a:pt x="338" y="308"/>
                </a:lnTo>
                <a:lnTo>
                  <a:pt x="344" y="314"/>
                </a:lnTo>
                <a:lnTo>
                  <a:pt x="344" y="314"/>
                </a:lnTo>
                <a:lnTo>
                  <a:pt x="346" y="338"/>
                </a:lnTo>
                <a:lnTo>
                  <a:pt x="348" y="354"/>
                </a:lnTo>
                <a:lnTo>
                  <a:pt x="352" y="366"/>
                </a:lnTo>
                <a:lnTo>
                  <a:pt x="352" y="366"/>
                </a:lnTo>
                <a:lnTo>
                  <a:pt x="356" y="372"/>
                </a:lnTo>
                <a:lnTo>
                  <a:pt x="362" y="376"/>
                </a:lnTo>
                <a:lnTo>
                  <a:pt x="370" y="378"/>
                </a:lnTo>
                <a:lnTo>
                  <a:pt x="380" y="380"/>
                </a:lnTo>
                <a:lnTo>
                  <a:pt x="380" y="380"/>
                </a:lnTo>
                <a:lnTo>
                  <a:pt x="394" y="378"/>
                </a:lnTo>
                <a:lnTo>
                  <a:pt x="412" y="376"/>
                </a:lnTo>
                <a:lnTo>
                  <a:pt x="412" y="376"/>
                </a:lnTo>
                <a:lnTo>
                  <a:pt x="428" y="372"/>
                </a:lnTo>
                <a:lnTo>
                  <a:pt x="440" y="368"/>
                </a:lnTo>
                <a:lnTo>
                  <a:pt x="446" y="362"/>
                </a:lnTo>
                <a:lnTo>
                  <a:pt x="452" y="358"/>
                </a:lnTo>
                <a:lnTo>
                  <a:pt x="452" y="358"/>
                </a:lnTo>
                <a:lnTo>
                  <a:pt x="454" y="354"/>
                </a:lnTo>
                <a:lnTo>
                  <a:pt x="454" y="354"/>
                </a:lnTo>
                <a:lnTo>
                  <a:pt x="466" y="344"/>
                </a:lnTo>
                <a:lnTo>
                  <a:pt x="476" y="328"/>
                </a:lnTo>
                <a:lnTo>
                  <a:pt x="484" y="312"/>
                </a:lnTo>
                <a:lnTo>
                  <a:pt x="488" y="294"/>
                </a:lnTo>
                <a:lnTo>
                  <a:pt x="488" y="294"/>
                </a:lnTo>
                <a:lnTo>
                  <a:pt x="496" y="292"/>
                </a:lnTo>
                <a:lnTo>
                  <a:pt x="506" y="292"/>
                </a:lnTo>
                <a:lnTo>
                  <a:pt x="506" y="292"/>
                </a:lnTo>
                <a:lnTo>
                  <a:pt x="506" y="308"/>
                </a:lnTo>
                <a:lnTo>
                  <a:pt x="510" y="322"/>
                </a:lnTo>
                <a:lnTo>
                  <a:pt x="516" y="336"/>
                </a:lnTo>
                <a:lnTo>
                  <a:pt x="522" y="346"/>
                </a:lnTo>
                <a:lnTo>
                  <a:pt x="522" y="346"/>
                </a:lnTo>
                <a:lnTo>
                  <a:pt x="522" y="348"/>
                </a:lnTo>
                <a:lnTo>
                  <a:pt x="522" y="348"/>
                </a:lnTo>
                <a:lnTo>
                  <a:pt x="526" y="350"/>
                </a:lnTo>
                <a:lnTo>
                  <a:pt x="530" y="354"/>
                </a:lnTo>
                <a:lnTo>
                  <a:pt x="536" y="356"/>
                </a:lnTo>
                <a:lnTo>
                  <a:pt x="544" y="358"/>
                </a:lnTo>
                <a:lnTo>
                  <a:pt x="544" y="358"/>
                </a:lnTo>
                <a:lnTo>
                  <a:pt x="552" y="358"/>
                </a:lnTo>
                <a:lnTo>
                  <a:pt x="552" y="358"/>
                </a:lnTo>
                <a:lnTo>
                  <a:pt x="560" y="356"/>
                </a:lnTo>
                <a:lnTo>
                  <a:pt x="560" y="356"/>
                </a:lnTo>
                <a:lnTo>
                  <a:pt x="554" y="390"/>
                </a:lnTo>
                <a:lnTo>
                  <a:pt x="548" y="414"/>
                </a:lnTo>
                <a:lnTo>
                  <a:pt x="548" y="414"/>
                </a:lnTo>
                <a:lnTo>
                  <a:pt x="536" y="466"/>
                </a:lnTo>
                <a:lnTo>
                  <a:pt x="536" y="466"/>
                </a:lnTo>
                <a:lnTo>
                  <a:pt x="524" y="516"/>
                </a:lnTo>
                <a:lnTo>
                  <a:pt x="524" y="516"/>
                </a:lnTo>
                <a:lnTo>
                  <a:pt x="522" y="518"/>
                </a:lnTo>
                <a:lnTo>
                  <a:pt x="516" y="522"/>
                </a:lnTo>
                <a:lnTo>
                  <a:pt x="500" y="526"/>
                </a:lnTo>
                <a:lnTo>
                  <a:pt x="480" y="530"/>
                </a:lnTo>
                <a:lnTo>
                  <a:pt x="470" y="530"/>
                </a:lnTo>
                <a:lnTo>
                  <a:pt x="464" y="528"/>
                </a:lnTo>
                <a:lnTo>
                  <a:pt x="464" y="528"/>
                </a:lnTo>
                <a:lnTo>
                  <a:pt x="436" y="518"/>
                </a:lnTo>
                <a:lnTo>
                  <a:pt x="414" y="506"/>
                </a:lnTo>
                <a:lnTo>
                  <a:pt x="414" y="506"/>
                </a:lnTo>
                <a:lnTo>
                  <a:pt x="394" y="494"/>
                </a:lnTo>
                <a:lnTo>
                  <a:pt x="376" y="486"/>
                </a:lnTo>
                <a:lnTo>
                  <a:pt x="376" y="486"/>
                </a:lnTo>
                <a:lnTo>
                  <a:pt x="364" y="478"/>
                </a:lnTo>
                <a:lnTo>
                  <a:pt x="352" y="470"/>
                </a:lnTo>
                <a:lnTo>
                  <a:pt x="342" y="462"/>
                </a:lnTo>
                <a:lnTo>
                  <a:pt x="332" y="450"/>
                </a:lnTo>
                <a:lnTo>
                  <a:pt x="324" y="436"/>
                </a:lnTo>
                <a:lnTo>
                  <a:pt x="316" y="416"/>
                </a:lnTo>
                <a:lnTo>
                  <a:pt x="310" y="390"/>
                </a:lnTo>
                <a:lnTo>
                  <a:pt x="302" y="358"/>
                </a:lnTo>
                <a:lnTo>
                  <a:pt x="296" y="360"/>
                </a:lnTo>
                <a:lnTo>
                  <a:pt x="296" y="360"/>
                </a:lnTo>
                <a:lnTo>
                  <a:pt x="298" y="364"/>
                </a:lnTo>
                <a:lnTo>
                  <a:pt x="298" y="364"/>
                </a:lnTo>
                <a:lnTo>
                  <a:pt x="290" y="370"/>
                </a:lnTo>
                <a:lnTo>
                  <a:pt x="284" y="374"/>
                </a:lnTo>
                <a:lnTo>
                  <a:pt x="278" y="372"/>
                </a:lnTo>
                <a:lnTo>
                  <a:pt x="276" y="372"/>
                </a:lnTo>
                <a:lnTo>
                  <a:pt x="276" y="372"/>
                </a:lnTo>
                <a:lnTo>
                  <a:pt x="266" y="370"/>
                </a:lnTo>
                <a:lnTo>
                  <a:pt x="256" y="364"/>
                </a:lnTo>
                <a:lnTo>
                  <a:pt x="248" y="358"/>
                </a:lnTo>
                <a:lnTo>
                  <a:pt x="242" y="348"/>
                </a:lnTo>
                <a:lnTo>
                  <a:pt x="242" y="348"/>
                </a:lnTo>
                <a:close/>
                <a:moveTo>
                  <a:pt x="408" y="758"/>
                </a:moveTo>
                <a:lnTo>
                  <a:pt x="408" y="758"/>
                </a:lnTo>
                <a:lnTo>
                  <a:pt x="372" y="730"/>
                </a:lnTo>
                <a:lnTo>
                  <a:pt x="342" y="706"/>
                </a:lnTo>
                <a:lnTo>
                  <a:pt x="318" y="686"/>
                </a:lnTo>
                <a:lnTo>
                  <a:pt x="302" y="668"/>
                </a:lnTo>
                <a:lnTo>
                  <a:pt x="290" y="654"/>
                </a:lnTo>
                <a:lnTo>
                  <a:pt x="282" y="642"/>
                </a:lnTo>
                <a:lnTo>
                  <a:pt x="276" y="632"/>
                </a:lnTo>
                <a:lnTo>
                  <a:pt x="274" y="622"/>
                </a:lnTo>
                <a:lnTo>
                  <a:pt x="274" y="622"/>
                </a:lnTo>
                <a:lnTo>
                  <a:pt x="274" y="604"/>
                </a:lnTo>
                <a:lnTo>
                  <a:pt x="278" y="582"/>
                </a:lnTo>
                <a:lnTo>
                  <a:pt x="284" y="562"/>
                </a:lnTo>
                <a:lnTo>
                  <a:pt x="288" y="544"/>
                </a:lnTo>
                <a:lnTo>
                  <a:pt x="292" y="544"/>
                </a:lnTo>
                <a:lnTo>
                  <a:pt x="292" y="544"/>
                </a:lnTo>
                <a:lnTo>
                  <a:pt x="296" y="532"/>
                </a:lnTo>
                <a:lnTo>
                  <a:pt x="298" y="518"/>
                </a:lnTo>
                <a:lnTo>
                  <a:pt x="300" y="494"/>
                </a:lnTo>
                <a:lnTo>
                  <a:pt x="300" y="472"/>
                </a:lnTo>
                <a:lnTo>
                  <a:pt x="298" y="454"/>
                </a:lnTo>
                <a:lnTo>
                  <a:pt x="296" y="452"/>
                </a:lnTo>
                <a:lnTo>
                  <a:pt x="296" y="452"/>
                </a:lnTo>
                <a:lnTo>
                  <a:pt x="288" y="378"/>
                </a:lnTo>
                <a:lnTo>
                  <a:pt x="288" y="378"/>
                </a:lnTo>
                <a:lnTo>
                  <a:pt x="294" y="376"/>
                </a:lnTo>
                <a:lnTo>
                  <a:pt x="298" y="372"/>
                </a:lnTo>
                <a:lnTo>
                  <a:pt x="298" y="372"/>
                </a:lnTo>
                <a:lnTo>
                  <a:pt x="306" y="402"/>
                </a:lnTo>
                <a:lnTo>
                  <a:pt x="312" y="426"/>
                </a:lnTo>
                <a:lnTo>
                  <a:pt x="320" y="444"/>
                </a:lnTo>
                <a:lnTo>
                  <a:pt x="328" y="458"/>
                </a:lnTo>
                <a:lnTo>
                  <a:pt x="338" y="468"/>
                </a:lnTo>
                <a:lnTo>
                  <a:pt x="348" y="476"/>
                </a:lnTo>
                <a:lnTo>
                  <a:pt x="374" y="492"/>
                </a:lnTo>
                <a:lnTo>
                  <a:pt x="374" y="492"/>
                </a:lnTo>
                <a:lnTo>
                  <a:pt x="390" y="500"/>
                </a:lnTo>
                <a:lnTo>
                  <a:pt x="410" y="512"/>
                </a:lnTo>
                <a:lnTo>
                  <a:pt x="410" y="512"/>
                </a:lnTo>
                <a:lnTo>
                  <a:pt x="434" y="524"/>
                </a:lnTo>
                <a:lnTo>
                  <a:pt x="462" y="534"/>
                </a:lnTo>
                <a:lnTo>
                  <a:pt x="462" y="534"/>
                </a:lnTo>
                <a:lnTo>
                  <a:pt x="474" y="536"/>
                </a:lnTo>
                <a:lnTo>
                  <a:pt x="474" y="536"/>
                </a:lnTo>
                <a:lnTo>
                  <a:pt x="492" y="534"/>
                </a:lnTo>
                <a:lnTo>
                  <a:pt x="508" y="530"/>
                </a:lnTo>
                <a:lnTo>
                  <a:pt x="522" y="524"/>
                </a:lnTo>
                <a:lnTo>
                  <a:pt x="526" y="522"/>
                </a:lnTo>
                <a:lnTo>
                  <a:pt x="530" y="518"/>
                </a:lnTo>
                <a:lnTo>
                  <a:pt x="530" y="518"/>
                </a:lnTo>
                <a:lnTo>
                  <a:pt x="530" y="512"/>
                </a:lnTo>
                <a:lnTo>
                  <a:pt x="530" y="512"/>
                </a:lnTo>
                <a:lnTo>
                  <a:pt x="530" y="558"/>
                </a:lnTo>
                <a:lnTo>
                  <a:pt x="532" y="582"/>
                </a:lnTo>
                <a:lnTo>
                  <a:pt x="534" y="606"/>
                </a:lnTo>
                <a:lnTo>
                  <a:pt x="534" y="606"/>
                </a:lnTo>
                <a:lnTo>
                  <a:pt x="534" y="614"/>
                </a:lnTo>
                <a:lnTo>
                  <a:pt x="534" y="622"/>
                </a:lnTo>
                <a:lnTo>
                  <a:pt x="526" y="642"/>
                </a:lnTo>
                <a:lnTo>
                  <a:pt x="514" y="664"/>
                </a:lnTo>
                <a:lnTo>
                  <a:pt x="498" y="688"/>
                </a:lnTo>
                <a:lnTo>
                  <a:pt x="478" y="710"/>
                </a:lnTo>
                <a:lnTo>
                  <a:pt x="456" y="730"/>
                </a:lnTo>
                <a:lnTo>
                  <a:pt x="432" y="748"/>
                </a:lnTo>
                <a:lnTo>
                  <a:pt x="420" y="754"/>
                </a:lnTo>
                <a:lnTo>
                  <a:pt x="408" y="758"/>
                </a:lnTo>
                <a:lnTo>
                  <a:pt x="408" y="758"/>
                </a:lnTo>
                <a:close/>
              </a:path>
            </a:pathLst>
          </a:custGeom>
          <a:gradFill>
            <a:gsLst>
              <a:gs pos="55000">
                <a:srgbClr val="0070C0"/>
              </a:gs>
              <a:gs pos="0">
                <a:srgbClr val="CCDEF8"/>
              </a:gs>
              <a:gs pos="100000">
                <a:srgbClr val="0070C0"/>
              </a:gs>
            </a:gsLst>
            <a:lin ang="16200000" scaled="1"/>
          </a:gradFill>
          <a:ln>
            <a:noFill/>
          </a:ln>
        </p:spPr>
        <p:txBody>
          <a:bodyPr anchor="ctr"/>
          <a:lstStyle/>
          <a:p>
            <a:pPr algn="ctr"/>
            <a:endParaRPr/>
          </a:p>
        </p:txBody>
      </p:sp>
      <p:sp>
        <p:nvSpPr>
          <p:cNvPr id="12" name="íṩľíḍè-Rectangle 9">
            <a:extLst>
              <a:ext uri="{FF2B5EF4-FFF2-40B4-BE49-F238E27FC236}">
                <a16:creationId xmlns:a16="http://schemas.microsoft.com/office/drawing/2014/main" xmlns="" id="{9858264B-1CFA-4C04-9910-8DAE2B621A19}"/>
              </a:ext>
            </a:extLst>
          </p:cNvPr>
          <p:cNvSpPr/>
          <p:nvPr/>
        </p:nvSpPr>
        <p:spPr>
          <a:xfrm>
            <a:off x="2151752" y="4544287"/>
            <a:ext cx="2410002" cy="968462"/>
          </a:xfrm>
          <a:prstGeom prst="rect">
            <a:avLst/>
          </a:prstGeom>
        </p:spPr>
        <p:txBody>
          <a:bodyPr wrap="square">
            <a:normAutofit/>
          </a:bodyPr>
          <a:lstStyle/>
          <a:p>
            <a:pPr algn="ctr">
              <a:lnSpc>
                <a:spcPct val="120000"/>
              </a:lnSpc>
              <a:buClr>
                <a:srgbClr val="E24848"/>
              </a:buClr>
            </a:pPr>
            <a:r>
              <a:rPr lang="zh-CN" altLang="en-US" sz="1100" noProof="1" smtClean="0">
                <a:solidFill>
                  <a:schemeClr val="dk1">
                    <a:lumMod val="100000"/>
                  </a:schemeClr>
                </a:solidFill>
              </a:rPr>
              <a:t>知彼知己，合理匹配，加强学习，悦</a:t>
            </a:r>
            <a:r>
              <a:rPr lang="zh-CN" altLang="en-US" sz="1100" noProof="1">
                <a:solidFill>
                  <a:schemeClr val="dk1">
                    <a:lumMod val="100000"/>
                  </a:schemeClr>
                </a:solidFill>
              </a:rPr>
              <a:t>纳</a:t>
            </a:r>
            <a:r>
              <a:rPr lang="zh-CN" altLang="en-US" sz="1100" noProof="1" smtClean="0">
                <a:solidFill>
                  <a:schemeClr val="dk1">
                    <a:lumMod val="100000"/>
                  </a:schemeClr>
                </a:solidFill>
              </a:rPr>
              <a:t>自我，保持</a:t>
            </a:r>
            <a:r>
              <a:rPr lang="zh-CN" altLang="en-US" sz="1100" noProof="1">
                <a:solidFill>
                  <a:schemeClr val="dk1">
                    <a:lumMod val="100000"/>
                  </a:schemeClr>
                </a:solidFill>
              </a:rPr>
              <a:t>平常</a:t>
            </a:r>
            <a:r>
              <a:rPr lang="zh-CN" altLang="en-US" sz="1100" noProof="1" smtClean="0">
                <a:solidFill>
                  <a:schemeClr val="dk1">
                    <a:lumMod val="100000"/>
                  </a:schemeClr>
                </a:solidFill>
              </a:rPr>
              <a:t>心，信息储备，工具准备，熟悉</a:t>
            </a:r>
            <a:r>
              <a:rPr lang="zh-CN" altLang="en-US" sz="1100" noProof="1">
                <a:solidFill>
                  <a:schemeClr val="dk1">
                    <a:lumMod val="100000"/>
                  </a:schemeClr>
                </a:solidFill>
              </a:rPr>
              <a:t>社会支持系统</a:t>
            </a:r>
          </a:p>
        </p:txBody>
      </p:sp>
      <p:sp>
        <p:nvSpPr>
          <p:cNvPr id="13" name="íṩľíḍè-Rectangle 10">
            <a:extLst>
              <a:ext uri="{FF2B5EF4-FFF2-40B4-BE49-F238E27FC236}">
                <a16:creationId xmlns:a16="http://schemas.microsoft.com/office/drawing/2014/main" xmlns="" id="{5D46E42D-3F14-4D43-B245-A57624FFC035}"/>
              </a:ext>
            </a:extLst>
          </p:cNvPr>
          <p:cNvSpPr/>
          <p:nvPr/>
        </p:nvSpPr>
        <p:spPr>
          <a:xfrm>
            <a:off x="2426516" y="3607502"/>
            <a:ext cx="1869597" cy="338554"/>
          </a:xfrm>
          <a:prstGeom prst="rect">
            <a:avLst/>
          </a:prstGeom>
        </p:spPr>
        <p:txBody>
          <a:bodyPr wrap="none">
            <a:normAutofit/>
          </a:bodyPr>
          <a:lstStyle/>
          <a:p>
            <a:pPr algn="ctr"/>
            <a:r>
              <a:rPr lang="zh-CN" altLang="en-US" sz="1600" b="1" dirty="0">
                <a:latin typeface="汉仪润圆-75W" panose="00020600040101010101" pitchFamily="18" charset="-122"/>
                <a:ea typeface="汉仪润圆-75W" panose="00020600040101010101" pitchFamily="18" charset="-122"/>
              </a:rPr>
              <a:t>积极准备，周密计划</a:t>
            </a:r>
          </a:p>
        </p:txBody>
      </p:sp>
      <p:sp>
        <p:nvSpPr>
          <p:cNvPr id="14" name="íṩľíḍè-Rectangle 11">
            <a:extLst>
              <a:ext uri="{FF2B5EF4-FFF2-40B4-BE49-F238E27FC236}">
                <a16:creationId xmlns:a16="http://schemas.microsoft.com/office/drawing/2014/main" xmlns="" id="{D5667356-B778-44F8-8E75-038A74F55746}"/>
              </a:ext>
            </a:extLst>
          </p:cNvPr>
          <p:cNvSpPr/>
          <p:nvPr/>
        </p:nvSpPr>
        <p:spPr>
          <a:xfrm>
            <a:off x="2435647" y="3933119"/>
            <a:ext cx="1860468" cy="307777"/>
          </a:xfrm>
          <a:prstGeom prst="rect">
            <a:avLst/>
          </a:prstGeom>
          <a:noFill/>
        </p:spPr>
        <p:txBody>
          <a:bodyPr wrap="none">
            <a:normAutofit/>
          </a:bodyPr>
          <a:lstStyle/>
          <a:p>
            <a:pPr algn="ctr">
              <a:buClr>
                <a:srgbClr val="E24848"/>
              </a:buClr>
            </a:pPr>
            <a:r>
              <a:rPr lang="zh-CN" altLang="en-US" sz="1400" noProof="1" smtClean="0">
                <a:solidFill>
                  <a:schemeClr val="tx2"/>
                </a:solidFill>
              </a:rPr>
              <a:t>事前</a:t>
            </a:r>
            <a:endParaRPr lang="zh-CN" altLang="en-US" sz="1400" noProof="1">
              <a:solidFill>
                <a:schemeClr val="tx2"/>
              </a:solidFill>
            </a:endParaRPr>
          </a:p>
        </p:txBody>
      </p:sp>
      <p:sp>
        <p:nvSpPr>
          <p:cNvPr id="15" name="íṩľíḍè-矩形: 圆角 12">
            <a:extLst>
              <a:ext uri="{FF2B5EF4-FFF2-40B4-BE49-F238E27FC236}">
                <a16:creationId xmlns:a16="http://schemas.microsoft.com/office/drawing/2014/main" xmlns="" id="{E507BA95-C433-4EA3-A695-BFB42954540B}"/>
              </a:ext>
            </a:extLst>
          </p:cNvPr>
          <p:cNvSpPr/>
          <p:nvPr/>
        </p:nvSpPr>
        <p:spPr>
          <a:xfrm>
            <a:off x="5064691" y="1655359"/>
            <a:ext cx="1860468" cy="1810713"/>
          </a:xfrm>
          <a:prstGeom prst="roundRect">
            <a:avLst/>
          </a:prstGeom>
          <a:solidFill>
            <a:schemeClr val="bg1"/>
          </a:solidFill>
          <a:ln>
            <a:noFill/>
          </a:ln>
          <a:effectLst>
            <a:outerShdw blurRad="50800" dist="38100" dir="2700000" algn="tl" rotWithShape="0">
              <a:srgbClr val="FFC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16" name="íṩľíḍè-Straight Connector 13">
            <a:extLst>
              <a:ext uri="{FF2B5EF4-FFF2-40B4-BE49-F238E27FC236}">
                <a16:creationId xmlns:a16="http://schemas.microsoft.com/office/drawing/2014/main" xmlns="" id="{D7CBE5CF-112B-4E50-955A-3269C94A68D5}"/>
              </a:ext>
            </a:extLst>
          </p:cNvPr>
          <p:cNvCxnSpPr/>
          <p:nvPr/>
        </p:nvCxnSpPr>
        <p:spPr>
          <a:xfrm flipH="1">
            <a:off x="5055534" y="4247871"/>
            <a:ext cx="781342"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7" name="íṩľíḍè-任意多边形: 形状 17">
            <a:extLst>
              <a:ext uri="{FF2B5EF4-FFF2-40B4-BE49-F238E27FC236}">
                <a16:creationId xmlns:a16="http://schemas.microsoft.com/office/drawing/2014/main" xmlns="" id="{EE940654-EFF0-4721-A6AC-7FF57F8F53A0}"/>
              </a:ext>
            </a:extLst>
          </p:cNvPr>
          <p:cNvSpPr/>
          <p:nvPr/>
        </p:nvSpPr>
        <p:spPr>
          <a:xfrm rot="18914935">
            <a:off x="5906172" y="4192436"/>
            <a:ext cx="63914" cy="227167"/>
          </a:xfrm>
          <a:custGeom>
            <a:avLst/>
            <a:gdLst>
              <a:gd name="connsiteX0" fmla="*/ 125628 w 125628"/>
              <a:gd name="connsiteY0" fmla="*/ 446518 h 446518"/>
              <a:gd name="connsiteX1" fmla="*/ 0 w 125628"/>
              <a:gd name="connsiteY1" fmla="*/ 446518 h 446518"/>
              <a:gd name="connsiteX2" fmla="*/ 0 w 125628"/>
              <a:gd name="connsiteY2" fmla="*/ 0 h 446518"/>
              <a:gd name="connsiteX3" fmla="*/ 125628 w 125628"/>
              <a:gd name="connsiteY3" fmla="*/ 124541 h 446518"/>
            </a:gdLst>
            <a:ahLst/>
            <a:cxnLst>
              <a:cxn ang="0">
                <a:pos x="connsiteX0" y="connsiteY0"/>
              </a:cxn>
              <a:cxn ang="0">
                <a:pos x="connsiteX1" y="connsiteY1"/>
              </a:cxn>
              <a:cxn ang="0">
                <a:pos x="connsiteX2" y="connsiteY2"/>
              </a:cxn>
              <a:cxn ang="0">
                <a:pos x="connsiteX3" y="connsiteY3"/>
              </a:cxn>
            </a:cxnLst>
            <a:rect l="l" t="t" r="r" b="b"/>
            <a:pathLst>
              <a:path w="125628" h="446518">
                <a:moveTo>
                  <a:pt x="125628" y="446518"/>
                </a:moveTo>
                <a:lnTo>
                  <a:pt x="0" y="446518"/>
                </a:lnTo>
                <a:lnTo>
                  <a:pt x="0" y="0"/>
                </a:lnTo>
                <a:lnTo>
                  <a:pt x="125628" y="124541"/>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8" name="íṩľíḍè-任意多边形: 形状 18">
            <a:extLst>
              <a:ext uri="{FF2B5EF4-FFF2-40B4-BE49-F238E27FC236}">
                <a16:creationId xmlns:a16="http://schemas.microsoft.com/office/drawing/2014/main" xmlns="" id="{103956EC-A2DB-4922-BD02-2860332ACDF6}"/>
              </a:ext>
            </a:extLst>
          </p:cNvPr>
          <p:cNvSpPr/>
          <p:nvPr/>
        </p:nvSpPr>
        <p:spPr>
          <a:xfrm rot="2703745">
            <a:off x="6022291" y="4191572"/>
            <a:ext cx="63914" cy="229239"/>
          </a:xfrm>
          <a:custGeom>
            <a:avLst/>
            <a:gdLst>
              <a:gd name="connsiteX0" fmla="*/ 125628 w 125628"/>
              <a:gd name="connsiteY0" fmla="*/ 0 h 450590"/>
              <a:gd name="connsiteX1" fmla="*/ 125628 w 125628"/>
              <a:gd name="connsiteY1" fmla="*/ 450590 h 450590"/>
              <a:gd name="connsiteX2" fmla="*/ 0 w 125628"/>
              <a:gd name="connsiteY2" fmla="*/ 450590 h 450590"/>
              <a:gd name="connsiteX3" fmla="*/ 0 w 125628"/>
              <a:gd name="connsiteY3" fmla="*/ 125902 h 450590"/>
            </a:gdLst>
            <a:ahLst/>
            <a:cxnLst>
              <a:cxn ang="0">
                <a:pos x="connsiteX0" y="connsiteY0"/>
              </a:cxn>
              <a:cxn ang="0">
                <a:pos x="connsiteX1" y="connsiteY1"/>
              </a:cxn>
              <a:cxn ang="0">
                <a:pos x="connsiteX2" y="connsiteY2"/>
              </a:cxn>
              <a:cxn ang="0">
                <a:pos x="connsiteX3" y="connsiteY3"/>
              </a:cxn>
            </a:cxnLst>
            <a:rect l="l" t="t" r="r" b="b"/>
            <a:pathLst>
              <a:path w="125628" h="450590">
                <a:moveTo>
                  <a:pt x="125628" y="0"/>
                </a:moveTo>
                <a:lnTo>
                  <a:pt x="125628" y="450590"/>
                </a:lnTo>
                <a:lnTo>
                  <a:pt x="0" y="450590"/>
                </a:lnTo>
                <a:lnTo>
                  <a:pt x="0" y="125902"/>
                </a:lnTo>
                <a:close/>
              </a:path>
            </a:pathLst>
          </a:custGeom>
          <a:solidFill>
            <a:schemeClr val="accent2">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19" name="íṩľíḍè-Straight Connector 16">
            <a:extLst>
              <a:ext uri="{FF2B5EF4-FFF2-40B4-BE49-F238E27FC236}">
                <a16:creationId xmlns:a16="http://schemas.microsoft.com/office/drawing/2014/main" xmlns="" id="{13C4B1DE-F8A4-4F4F-9299-814717A9D008}"/>
              </a:ext>
            </a:extLst>
          </p:cNvPr>
          <p:cNvCxnSpPr/>
          <p:nvPr/>
        </p:nvCxnSpPr>
        <p:spPr>
          <a:xfrm flipH="1">
            <a:off x="6148690" y="4247872"/>
            <a:ext cx="767395"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0" name="íṩľíḍè-Rectangle 17">
            <a:extLst>
              <a:ext uri="{FF2B5EF4-FFF2-40B4-BE49-F238E27FC236}">
                <a16:creationId xmlns:a16="http://schemas.microsoft.com/office/drawing/2014/main" xmlns="" id="{FCA21107-CCBA-4B0E-A638-72067E5DE96A}"/>
              </a:ext>
            </a:extLst>
          </p:cNvPr>
          <p:cNvSpPr/>
          <p:nvPr/>
        </p:nvSpPr>
        <p:spPr>
          <a:xfrm>
            <a:off x="4780808" y="4544299"/>
            <a:ext cx="2410002" cy="968462"/>
          </a:xfrm>
          <a:prstGeom prst="rect">
            <a:avLst/>
          </a:prstGeom>
        </p:spPr>
        <p:txBody>
          <a:bodyPr wrap="square">
            <a:normAutofit/>
          </a:bodyPr>
          <a:lstStyle/>
          <a:p>
            <a:pPr algn="ctr">
              <a:lnSpc>
                <a:spcPct val="120000"/>
              </a:lnSpc>
              <a:buClr>
                <a:srgbClr val="E24848"/>
              </a:buClr>
            </a:pPr>
            <a:r>
              <a:rPr lang="zh-CN" altLang="en-US" sz="1200" noProof="1">
                <a:solidFill>
                  <a:schemeClr val="dk1">
                    <a:lumMod val="100000"/>
                  </a:schemeClr>
                </a:solidFill>
              </a:rPr>
              <a:t>消除</a:t>
            </a:r>
            <a:r>
              <a:rPr lang="zh-CN" altLang="en-US" sz="1200" noProof="1" smtClean="0">
                <a:solidFill>
                  <a:schemeClr val="dk1">
                    <a:lumMod val="100000"/>
                  </a:schemeClr>
                </a:solidFill>
              </a:rPr>
              <a:t>紧张感，保持</a:t>
            </a:r>
            <a:r>
              <a:rPr lang="zh-CN" altLang="en-US" sz="1200" noProof="1">
                <a:solidFill>
                  <a:schemeClr val="dk1">
                    <a:lumMod val="100000"/>
                  </a:schemeClr>
                </a:solidFill>
              </a:rPr>
              <a:t>积极</a:t>
            </a:r>
            <a:r>
              <a:rPr lang="zh-CN" altLang="en-US" sz="1200" noProof="1" smtClean="0">
                <a:solidFill>
                  <a:schemeClr val="dk1">
                    <a:lumMod val="100000"/>
                  </a:schemeClr>
                </a:solidFill>
              </a:rPr>
              <a:t>心态，主动沟通，寻求帮助，团队</a:t>
            </a:r>
            <a:r>
              <a:rPr lang="zh-CN" altLang="en-US" sz="1200" noProof="1">
                <a:solidFill>
                  <a:schemeClr val="dk1">
                    <a:lumMod val="100000"/>
                  </a:schemeClr>
                </a:solidFill>
              </a:rPr>
              <a:t>的</a:t>
            </a:r>
            <a:r>
              <a:rPr lang="zh-CN" altLang="en-US" sz="1200" noProof="1" smtClean="0">
                <a:solidFill>
                  <a:schemeClr val="dk1">
                    <a:lumMod val="100000"/>
                  </a:schemeClr>
                </a:solidFill>
              </a:rPr>
              <a:t>力量，可以</a:t>
            </a:r>
            <a:r>
              <a:rPr lang="zh-CN" altLang="en-US" sz="1200" noProof="1">
                <a:solidFill>
                  <a:schemeClr val="dk1">
                    <a:lumMod val="100000"/>
                  </a:schemeClr>
                </a:solidFill>
              </a:rPr>
              <a:t>选择暂时退出</a:t>
            </a:r>
          </a:p>
        </p:txBody>
      </p:sp>
      <p:sp>
        <p:nvSpPr>
          <p:cNvPr id="21" name="íṩľíḍè-Rectangle 18">
            <a:extLst>
              <a:ext uri="{FF2B5EF4-FFF2-40B4-BE49-F238E27FC236}">
                <a16:creationId xmlns:a16="http://schemas.microsoft.com/office/drawing/2014/main" xmlns="" id="{93D7743D-F3C1-4E86-B2BA-179E72D4FD94}"/>
              </a:ext>
            </a:extLst>
          </p:cNvPr>
          <p:cNvSpPr/>
          <p:nvPr/>
        </p:nvSpPr>
        <p:spPr>
          <a:xfrm>
            <a:off x="5055572" y="3607501"/>
            <a:ext cx="1869597" cy="395730"/>
          </a:xfrm>
          <a:prstGeom prst="rect">
            <a:avLst/>
          </a:prstGeom>
        </p:spPr>
        <p:txBody>
          <a:bodyPr wrap="none">
            <a:normAutofit/>
          </a:bodyPr>
          <a:lstStyle/>
          <a:p>
            <a:pPr algn="ctr">
              <a:buClr>
                <a:srgbClr val="E24848"/>
              </a:buClr>
            </a:pPr>
            <a:r>
              <a:rPr lang="zh-CN" altLang="en-US" sz="1600" b="1" noProof="1">
                <a:latin typeface="汉仪润圆-75W" panose="00020600040101010101" pitchFamily="18" charset="-122"/>
                <a:ea typeface="汉仪润圆-75W" panose="00020600040101010101" pitchFamily="18" charset="-122"/>
              </a:rPr>
              <a:t>利用资源，从容应对</a:t>
            </a:r>
          </a:p>
        </p:txBody>
      </p:sp>
      <p:sp>
        <p:nvSpPr>
          <p:cNvPr id="22" name="íṩľíḍè-Rectangle 19">
            <a:extLst>
              <a:ext uri="{FF2B5EF4-FFF2-40B4-BE49-F238E27FC236}">
                <a16:creationId xmlns:a16="http://schemas.microsoft.com/office/drawing/2014/main" xmlns="" id="{C4D4A034-1787-43AA-BF93-A24AFE9F9B23}"/>
              </a:ext>
            </a:extLst>
          </p:cNvPr>
          <p:cNvSpPr/>
          <p:nvPr/>
        </p:nvSpPr>
        <p:spPr>
          <a:xfrm>
            <a:off x="5064691" y="3933131"/>
            <a:ext cx="1860468" cy="359755"/>
          </a:xfrm>
          <a:prstGeom prst="rect">
            <a:avLst/>
          </a:prstGeom>
          <a:noFill/>
        </p:spPr>
        <p:txBody>
          <a:bodyPr wrap="none">
            <a:normAutofit/>
          </a:bodyPr>
          <a:lstStyle/>
          <a:p>
            <a:pPr algn="ctr">
              <a:buClr>
                <a:srgbClr val="E24848"/>
              </a:buClr>
            </a:pPr>
            <a:r>
              <a:rPr lang="zh-CN" altLang="en-US" sz="1400" noProof="1" smtClean="0">
                <a:solidFill>
                  <a:schemeClr val="tx2"/>
                </a:solidFill>
              </a:rPr>
              <a:t>事中</a:t>
            </a:r>
            <a:endParaRPr lang="zh-CN" altLang="en-US" sz="1400" noProof="1">
              <a:solidFill>
                <a:schemeClr val="tx2"/>
              </a:solidFill>
            </a:endParaRPr>
          </a:p>
        </p:txBody>
      </p:sp>
      <p:sp>
        <p:nvSpPr>
          <p:cNvPr id="23" name="íṩľíḍè-矩形: 圆角 32">
            <a:extLst>
              <a:ext uri="{FF2B5EF4-FFF2-40B4-BE49-F238E27FC236}">
                <a16:creationId xmlns:a16="http://schemas.microsoft.com/office/drawing/2014/main" xmlns="" id="{057F3423-BD53-4964-BFF6-5B784FCA5469}"/>
              </a:ext>
            </a:extLst>
          </p:cNvPr>
          <p:cNvSpPr/>
          <p:nvPr/>
        </p:nvSpPr>
        <p:spPr>
          <a:xfrm>
            <a:off x="7744083" y="1655359"/>
            <a:ext cx="1860468" cy="1810713"/>
          </a:xfrm>
          <a:prstGeom prst="roundRect">
            <a:avLst/>
          </a:prstGeom>
          <a:solidFill>
            <a:schemeClr val="bg1"/>
          </a:solidFill>
          <a:ln>
            <a:noFill/>
          </a:ln>
          <a:effectLst>
            <a:outerShdw blurRad="50800" dist="38100" dir="5400000" algn="t" rotWithShape="0">
              <a:schemeClr val="accent4">
                <a:lumMod val="7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25" name="íṩľíḍè-Straight Connector 29">
            <a:extLst>
              <a:ext uri="{FF2B5EF4-FFF2-40B4-BE49-F238E27FC236}">
                <a16:creationId xmlns:a16="http://schemas.microsoft.com/office/drawing/2014/main" xmlns="" id="{2015FFBC-3E22-48BC-A815-97A9B8E2831A}"/>
              </a:ext>
            </a:extLst>
          </p:cNvPr>
          <p:cNvCxnSpPr/>
          <p:nvPr/>
        </p:nvCxnSpPr>
        <p:spPr>
          <a:xfrm flipH="1">
            <a:off x="7728001" y="4247871"/>
            <a:ext cx="781342"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7" name="íṩľíḍè-任意多边形: 形状 37">
            <a:extLst>
              <a:ext uri="{FF2B5EF4-FFF2-40B4-BE49-F238E27FC236}">
                <a16:creationId xmlns:a16="http://schemas.microsoft.com/office/drawing/2014/main" xmlns="" id="{DC1ABB2B-6C09-4172-A872-9F04D36FDB52}"/>
              </a:ext>
            </a:extLst>
          </p:cNvPr>
          <p:cNvSpPr/>
          <p:nvPr/>
        </p:nvSpPr>
        <p:spPr>
          <a:xfrm rot="18914935">
            <a:off x="8585564" y="4192424"/>
            <a:ext cx="63914" cy="227167"/>
          </a:xfrm>
          <a:custGeom>
            <a:avLst/>
            <a:gdLst>
              <a:gd name="connsiteX0" fmla="*/ 125628 w 125628"/>
              <a:gd name="connsiteY0" fmla="*/ 446518 h 446518"/>
              <a:gd name="connsiteX1" fmla="*/ 0 w 125628"/>
              <a:gd name="connsiteY1" fmla="*/ 446518 h 446518"/>
              <a:gd name="connsiteX2" fmla="*/ 0 w 125628"/>
              <a:gd name="connsiteY2" fmla="*/ 0 h 446518"/>
              <a:gd name="connsiteX3" fmla="*/ 125628 w 125628"/>
              <a:gd name="connsiteY3" fmla="*/ 124541 h 446518"/>
            </a:gdLst>
            <a:ahLst/>
            <a:cxnLst>
              <a:cxn ang="0">
                <a:pos x="connsiteX0" y="connsiteY0"/>
              </a:cxn>
              <a:cxn ang="0">
                <a:pos x="connsiteX1" y="connsiteY1"/>
              </a:cxn>
              <a:cxn ang="0">
                <a:pos x="connsiteX2" y="connsiteY2"/>
              </a:cxn>
              <a:cxn ang="0">
                <a:pos x="connsiteX3" y="connsiteY3"/>
              </a:cxn>
            </a:cxnLst>
            <a:rect l="l" t="t" r="r" b="b"/>
            <a:pathLst>
              <a:path w="125628" h="446518">
                <a:moveTo>
                  <a:pt x="125628" y="446518"/>
                </a:moveTo>
                <a:lnTo>
                  <a:pt x="0" y="446518"/>
                </a:lnTo>
                <a:lnTo>
                  <a:pt x="0" y="0"/>
                </a:lnTo>
                <a:lnTo>
                  <a:pt x="125628" y="124541"/>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8" name="íṩľíḍè-任意多边形: 形状 38">
            <a:extLst>
              <a:ext uri="{FF2B5EF4-FFF2-40B4-BE49-F238E27FC236}">
                <a16:creationId xmlns:a16="http://schemas.microsoft.com/office/drawing/2014/main" xmlns="" id="{8A4ACC2F-8020-4D65-914E-8ED97CC74D3F}"/>
              </a:ext>
            </a:extLst>
          </p:cNvPr>
          <p:cNvSpPr/>
          <p:nvPr/>
        </p:nvSpPr>
        <p:spPr>
          <a:xfrm rot="2703745">
            <a:off x="8701683" y="4191560"/>
            <a:ext cx="63914" cy="229239"/>
          </a:xfrm>
          <a:custGeom>
            <a:avLst/>
            <a:gdLst>
              <a:gd name="connsiteX0" fmla="*/ 125628 w 125628"/>
              <a:gd name="connsiteY0" fmla="*/ 0 h 450590"/>
              <a:gd name="connsiteX1" fmla="*/ 125628 w 125628"/>
              <a:gd name="connsiteY1" fmla="*/ 450590 h 450590"/>
              <a:gd name="connsiteX2" fmla="*/ 0 w 125628"/>
              <a:gd name="connsiteY2" fmla="*/ 450590 h 450590"/>
              <a:gd name="connsiteX3" fmla="*/ 0 w 125628"/>
              <a:gd name="connsiteY3" fmla="*/ 125902 h 450590"/>
            </a:gdLst>
            <a:ahLst/>
            <a:cxnLst>
              <a:cxn ang="0">
                <a:pos x="connsiteX0" y="connsiteY0"/>
              </a:cxn>
              <a:cxn ang="0">
                <a:pos x="connsiteX1" y="connsiteY1"/>
              </a:cxn>
              <a:cxn ang="0">
                <a:pos x="connsiteX2" y="connsiteY2"/>
              </a:cxn>
              <a:cxn ang="0">
                <a:pos x="connsiteX3" y="connsiteY3"/>
              </a:cxn>
            </a:cxnLst>
            <a:rect l="l" t="t" r="r" b="b"/>
            <a:pathLst>
              <a:path w="125628" h="450590">
                <a:moveTo>
                  <a:pt x="125628" y="0"/>
                </a:moveTo>
                <a:lnTo>
                  <a:pt x="125628" y="450590"/>
                </a:lnTo>
                <a:lnTo>
                  <a:pt x="0" y="450590"/>
                </a:lnTo>
                <a:lnTo>
                  <a:pt x="0" y="125902"/>
                </a:lnTo>
                <a:close/>
              </a:path>
            </a:pathLst>
          </a:custGeom>
          <a:solidFill>
            <a:schemeClr val="accent4">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29" name="íṩľíḍè-Straight Connector 32">
            <a:extLst>
              <a:ext uri="{FF2B5EF4-FFF2-40B4-BE49-F238E27FC236}">
                <a16:creationId xmlns:a16="http://schemas.microsoft.com/office/drawing/2014/main" xmlns="" id="{3019B23C-59B5-4BC2-90F9-4BF5E826ED5E}"/>
              </a:ext>
            </a:extLst>
          </p:cNvPr>
          <p:cNvCxnSpPr/>
          <p:nvPr/>
        </p:nvCxnSpPr>
        <p:spPr>
          <a:xfrm flipH="1">
            <a:off x="8837156" y="4247872"/>
            <a:ext cx="767395"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0" name="íṩľíḍè-Rectangle 33">
            <a:extLst>
              <a:ext uri="{FF2B5EF4-FFF2-40B4-BE49-F238E27FC236}">
                <a16:creationId xmlns:a16="http://schemas.microsoft.com/office/drawing/2014/main" xmlns="" id="{E00643B8-0849-4623-B49C-2C233A6615CD}"/>
              </a:ext>
            </a:extLst>
          </p:cNvPr>
          <p:cNvSpPr/>
          <p:nvPr/>
        </p:nvSpPr>
        <p:spPr>
          <a:xfrm>
            <a:off x="7460199" y="4544287"/>
            <a:ext cx="2410002" cy="968462"/>
          </a:xfrm>
          <a:prstGeom prst="rect">
            <a:avLst/>
          </a:prstGeom>
        </p:spPr>
        <p:txBody>
          <a:bodyPr wrap="square">
            <a:normAutofit/>
          </a:bodyPr>
          <a:lstStyle/>
          <a:p>
            <a:pPr algn="ctr">
              <a:lnSpc>
                <a:spcPct val="120000"/>
              </a:lnSpc>
              <a:buClr>
                <a:srgbClr val="E24848"/>
              </a:buClr>
            </a:pPr>
            <a:r>
              <a:rPr lang="zh-CN" altLang="en-US" sz="1200" noProof="1">
                <a:solidFill>
                  <a:schemeClr val="dk1">
                    <a:lumMod val="100000"/>
                  </a:schemeClr>
                </a:solidFill>
              </a:rPr>
              <a:t>寻求必要</a:t>
            </a:r>
            <a:r>
              <a:rPr lang="zh-CN" altLang="en-US" sz="1200" noProof="1" smtClean="0">
                <a:solidFill>
                  <a:schemeClr val="dk1">
                    <a:lumMod val="100000"/>
                  </a:schemeClr>
                </a:solidFill>
              </a:rPr>
              <a:t>社会支持，必要</a:t>
            </a:r>
            <a:r>
              <a:rPr lang="zh-CN" altLang="en-US" sz="1200" noProof="1">
                <a:solidFill>
                  <a:schemeClr val="dk1">
                    <a:lumMod val="100000"/>
                  </a:schemeClr>
                </a:solidFill>
              </a:rPr>
              <a:t>的</a:t>
            </a:r>
            <a:r>
              <a:rPr lang="zh-CN" altLang="en-US" sz="1200" noProof="1" smtClean="0">
                <a:solidFill>
                  <a:schemeClr val="dk1">
                    <a:lumMod val="100000"/>
                  </a:schemeClr>
                </a:solidFill>
              </a:rPr>
              <a:t>放松，休息调整，评估</a:t>
            </a:r>
            <a:r>
              <a:rPr lang="zh-CN" altLang="en-US" sz="1200" noProof="1">
                <a:solidFill>
                  <a:schemeClr val="dk1">
                    <a:lumMod val="100000"/>
                  </a:schemeClr>
                </a:solidFill>
              </a:rPr>
              <a:t>总结</a:t>
            </a:r>
          </a:p>
        </p:txBody>
      </p:sp>
      <p:sp>
        <p:nvSpPr>
          <p:cNvPr id="31" name="íṩľíḍè-Rectangle 34">
            <a:extLst>
              <a:ext uri="{FF2B5EF4-FFF2-40B4-BE49-F238E27FC236}">
                <a16:creationId xmlns:a16="http://schemas.microsoft.com/office/drawing/2014/main" xmlns="" id="{6FB354A6-D307-47C8-8898-4D863FB194A9}"/>
              </a:ext>
            </a:extLst>
          </p:cNvPr>
          <p:cNvSpPr/>
          <p:nvPr/>
        </p:nvSpPr>
        <p:spPr>
          <a:xfrm>
            <a:off x="7734965" y="3607490"/>
            <a:ext cx="1869597" cy="338554"/>
          </a:xfrm>
          <a:prstGeom prst="rect">
            <a:avLst/>
          </a:prstGeom>
        </p:spPr>
        <p:txBody>
          <a:bodyPr wrap="none">
            <a:normAutofit/>
          </a:bodyPr>
          <a:lstStyle/>
          <a:p>
            <a:pPr algn="ctr">
              <a:buClr>
                <a:srgbClr val="E24848"/>
              </a:buClr>
            </a:pPr>
            <a:r>
              <a:rPr lang="zh-CN" altLang="en-US" sz="1600" b="1" noProof="1">
                <a:latin typeface="汉仪润圆-75W" panose="00020600040101010101" pitchFamily="18" charset="-122"/>
                <a:ea typeface="汉仪润圆-75W" panose="00020600040101010101" pitchFamily="18" charset="-122"/>
              </a:rPr>
              <a:t>调适心态，转化成果</a:t>
            </a:r>
          </a:p>
        </p:txBody>
      </p:sp>
      <p:sp>
        <p:nvSpPr>
          <p:cNvPr id="32" name="íṩľíḍè-Rectangle 35">
            <a:extLst>
              <a:ext uri="{FF2B5EF4-FFF2-40B4-BE49-F238E27FC236}">
                <a16:creationId xmlns:a16="http://schemas.microsoft.com/office/drawing/2014/main" xmlns="" id="{01697D74-AC91-495C-B65B-E296D3A34680}"/>
              </a:ext>
            </a:extLst>
          </p:cNvPr>
          <p:cNvSpPr/>
          <p:nvPr/>
        </p:nvSpPr>
        <p:spPr>
          <a:xfrm>
            <a:off x="7744084" y="3933119"/>
            <a:ext cx="1860468" cy="307777"/>
          </a:xfrm>
          <a:prstGeom prst="rect">
            <a:avLst/>
          </a:prstGeom>
          <a:noFill/>
        </p:spPr>
        <p:txBody>
          <a:bodyPr wrap="none">
            <a:normAutofit/>
          </a:bodyPr>
          <a:lstStyle/>
          <a:p>
            <a:pPr algn="ctr">
              <a:buClr>
                <a:srgbClr val="E24848"/>
              </a:buClr>
            </a:pPr>
            <a:r>
              <a:rPr lang="zh-CN" altLang="en-US" sz="1400" noProof="1">
                <a:solidFill>
                  <a:schemeClr val="tx2"/>
                </a:solidFill>
              </a:rPr>
              <a:t>事后</a:t>
            </a:r>
          </a:p>
        </p:txBody>
      </p:sp>
      <p:sp>
        <p:nvSpPr>
          <p:cNvPr id="33" name="íṩľíḍè-任意多边形: 形状 42">
            <a:extLst>
              <a:ext uri="{FF2B5EF4-FFF2-40B4-BE49-F238E27FC236}">
                <a16:creationId xmlns:a16="http://schemas.microsoft.com/office/drawing/2014/main" xmlns="" id="{9AF6B612-CBD9-46CB-BB2B-8660649C1169}"/>
              </a:ext>
            </a:extLst>
          </p:cNvPr>
          <p:cNvSpPr>
            <a:spLocks/>
          </p:cNvSpPr>
          <p:nvPr/>
        </p:nvSpPr>
        <p:spPr bwMode="auto">
          <a:xfrm>
            <a:off x="5298139" y="2205811"/>
            <a:ext cx="1304829" cy="1247631"/>
          </a:xfrm>
          <a:custGeom>
            <a:avLst/>
            <a:gdLst>
              <a:gd name="T0" fmla="*/ 656 w 730"/>
              <a:gd name="T1" fmla="*/ 504 h 698"/>
              <a:gd name="T2" fmla="*/ 552 w 730"/>
              <a:gd name="T3" fmla="*/ 428 h 698"/>
              <a:gd name="T4" fmla="*/ 524 w 730"/>
              <a:gd name="T5" fmla="*/ 302 h 698"/>
              <a:gd name="T6" fmla="*/ 492 w 730"/>
              <a:gd name="T7" fmla="*/ 110 h 698"/>
              <a:gd name="T8" fmla="*/ 436 w 730"/>
              <a:gd name="T9" fmla="*/ 26 h 698"/>
              <a:gd name="T10" fmla="*/ 380 w 730"/>
              <a:gd name="T11" fmla="*/ 2 h 698"/>
              <a:gd name="T12" fmla="*/ 316 w 730"/>
              <a:gd name="T13" fmla="*/ 4 h 698"/>
              <a:gd name="T14" fmla="*/ 246 w 730"/>
              <a:gd name="T15" fmla="*/ 44 h 698"/>
              <a:gd name="T16" fmla="*/ 202 w 730"/>
              <a:gd name="T17" fmla="*/ 136 h 698"/>
              <a:gd name="T18" fmla="*/ 170 w 730"/>
              <a:gd name="T19" fmla="*/ 304 h 698"/>
              <a:gd name="T20" fmla="*/ 134 w 730"/>
              <a:gd name="T21" fmla="*/ 486 h 698"/>
              <a:gd name="T22" fmla="*/ 58 w 730"/>
              <a:gd name="T23" fmla="*/ 526 h 698"/>
              <a:gd name="T24" fmla="*/ 32 w 730"/>
              <a:gd name="T25" fmla="*/ 562 h 698"/>
              <a:gd name="T26" fmla="*/ 718 w 730"/>
              <a:gd name="T27" fmla="*/ 632 h 698"/>
              <a:gd name="T28" fmla="*/ 278 w 730"/>
              <a:gd name="T29" fmla="*/ 134 h 698"/>
              <a:gd name="T30" fmla="*/ 326 w 730"/>
              <a:gd name="T31" fmla="*/ 94 h 698"/>
              <a:gd name="T32" fmla="*/ 380 w 730"/>
              <a:gd name="T33" fmla="*/ 122 h 698"/>
              <a:gd name="T34" fmla="*/ 426 w 730"/>
              <a:gd name="T35" fmla="*/ 182 h 698"/>
              <a:gd name="T36" fmla="*/ 456 w 730"/>
              <a:gd name="T37" fmla="*/ 258 h 698"/>
              <a:gd name="T38" fmla="*/ 430 w 730"/>
              <a:gd name="T39" fmla="*/ 340 h 698"/>
              <a:gd name="T40" fmla="*/ 382 w 730"/>
              <a:gd name="T41" fmla="*/ 396 h 698"/>
              <a:gd name="T42" fmla="*/ 332 w 730"/>
              <a:gd name="T43" fmla="*/ 402 h 698"/>
              <a:gd name="T44" fmla="*/ 292 w 730"/>
              <a:gd name="T45" fmla="*/ 376 h 698"/>
              <a:gd name="T46" fmla="*/ 256 w 730"/>
              <a:gd name="T47" fmla="*/ 310 h 698"/>
              <a:gd name="T48" fmla="*/ 242 w 730"/>
              <a:gd name="T49" fmla="*/ 200 h 698"/>
              <a:gd name="T50" fmla="*/ 278 w 730"/>
              <a:gd name="T51" fmla="*/ 134 h 698"/>
              <a:gd name="T52" fmla="*/ 208 w 730"/>
              <a:gd name="T53" fmla="*/ 552 h 698"/>
              <a:gd name="T54" fmla="*/ 266 w 730"/>
              <a:gd name="T55" fmla="*/ 602 h 698"/>
              <a:gd name="T56" fmla="*/ 258 w 730"/>
              <a:gd name="T57" fmla="*/ 594 h 698"/>
              <a:gd name="T58" fmla="*/ 236 w 730"/>
              <a:gd name="T59" fmla="*/ 570 h 698"/>
              <a:gd name="T60" fmla="*/ 286 w 730"/>
              <a:gd name="T61" fmla="*/ 588 h 698"/>
              <a:gd name="T62" fmla="*/ 252 w 730"/>
              <a:gd name="T63" fmla="*/ 552 h 698"/>
              <a:gd name="T64" fmla="*/ 264 w 730"/>
              <a:gd name="T65" fmla="*/ 554 h 698"/>
              <a:gd name="T66" fmla="*/ 250 w 730"/>
              <a:gd name="T67" fmla="*/ 464 h 698"/>
              <a:gd name="T68" fmla="*/ 276 w 730"/>
              <a:gd name="T69" fmla="*/ 518 h 698"/>
              <a:gd name="T70" fmla="*/ 262 w 730"/>
              <a:gd name="T71" fmla="*/ 462 h 698"/>
              <a:gd name="T72" fmla="*/ 270 w 730"/>
              <a:gd name="T73" fmla="*/ 356 h 698"/>
              <a:gd name="T74" fmla="*/ 298 w 730"/>
              <a:gd name="T75" fmla="*/ 388 h 698"/>
              <a:gd name="T76" fmla="*/ 352 w 730"/>
              <a:gd name="T77" fmla="*/ 410 h 698"/>
              <a:gd name="T78" fmla="*/ 384 w 730"/>
              <a:gd name="T79" fmla="*/ 402 h 698"/>
              <a:gd name="T80" fmla="*/ 430 w 730"/>
              <a:gd name="T81" fmla="*/ 352 h 698"/>
              <a:gd name="T82" fmla="*/ 446 w 730"/>
              <a:gd name="T83" fmla="*/ 466 h 698"/>
              <a:gd name="T84" fmla="*/ 456 w 730"/>
              <a:gd name="T85" fmla="*/ 542 h 698"/>
              <a:gd name="T86" fmla="*/ 464 w 730"/>
              <a:gd name="T87" fmla="*/ 526 h 698"/>
              <a:gd name="T88" fmla="*/ 456 w 730"/>
              <a:gd name="T89" fmla="*/ 572 h 698"/>
              <a:gd name="T90" fmla="*/ 472 w 730"/>
              <a:gd name="T91" fmla="*/ 552 h 698"/>
              <a:gd name="T92" fmla="*/ 450 w 730"/>
              <a:gd name="T93" fmla="*/ 600 h 698"/>
              <a:gd name="T94" fmla="*/ 480 w 730"/>
              <a:gd name="T95" fmla="*/ 544 h 698"/>
              <a:gd name="T96" fmla="*/ 464 w 730"/>
              <a:gd name="T97" fmla="*/ 604 h 698"/>
              <a:gd name="T98" fmla="*/ 464 w 730"/>
              <a:gd name="T99" fmla="*/ 612 h 698"/>
              <a:gd name="T100" fmla="*/ 498 w 730"/>
              <a:gd name="T101" fmla="*/ 572 h 698"/>
              <a:gd name="T102" fmla="*/ 490 w 730"/>
              <a:gd name="T103" fmla="*/ 598 h 698"/>
              <a:gd name="T104" fmla="*/ 420 w 730"/>
              <a:gd name="T105" fmla="*/ 638 h 698"/>
              <a:gd name="T106" fmla="*/ 324 w 730"/>
              <a:gd name="T107" fmla="*/ 646 h 698"/>
              <a:gd name="T108" fmla="*/ 224 w 730"/>
              <a:gd name="T109" fmla="*/ 580 h 698"/>
              <a:gd name="T110" fmla="*/ 522 w 730"/>
              <a:gd name="T111" fmla="*/ 524 h 698"/>
              <a:gd name="T112" fmla="*/ 510 w 730"/>
              <a:gd name="T113" fmla="*/ 574 h 6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30" h="698">
                <a:moveTo>
                  <a:pt x="690" y="534"/>
                </a:moveTo>
                <a:lnTo>
                  <a:pt x="690" y="534"/>
                </a:lnTo>
                <a:lnTo>
                  <a:pt x="684" y="524"/>
                </a:lnTo>
                <a:lnTo>
                  <a:pt x="672" y="514"/>
                </a:lnTo>
                <a:lnTo>
                  <a:pt x="656" y="504"/>
                </a:lnTo>
                <a:lnTo>
                  <a:pt x="638" y="494"/>
                </a:lnTo>
                <a:lnTo>
                  <a:pt x="602" y="476"/>
                </a:lnTo>
                <a:lnTo>
                  <a:pt x="570" y="462"/>
                </a:lnTo>
                <a:lnTo>
                  <a:pt x="570" y="462"/>
                </a:lnTo>
                <a:lnTo>
                  <a:pt x="552" y="428"/>
                </a:lnTo>
                <a:lnTo>
                  <a:pt x="542" y="406"/>
                </a:lnTo>
                <a:lnTo>
                  <a:pt x="534" y="380"/>
                </a:lnTo>
                <a:lnTo>
                  <a:pt x="534" y="380"/>
                </a:lnTo>
                <a:lnTo>
                  <a:pt x="528" y="344"/>
                </a:lnTo>
                <a:lnTo>
                  <a:pt x="524" y="302"/>
                </a:lnTo>
                <a:lnTo>
                  <a:pt x="520" y="250"/>
                </a:lnTo>
                <a:lnTo>
                  <a:pt x="508" y="180"/>
                </a:lnTo>
                <a:lnTo>
                  <a:pt x="508" y="180"/>
                </a:lnTo>
                <a:lnTo>
                  <a:pt x="500" y="142"/>
                </a:lnTo>
                <a:lnTo>
                  <a:pt x="492" y="110"/>
                </a:lnTo>
                <a:lnTo>
                  <a:pt x="482" y="84"/>
                </a:lnTo>
                <a:lnTo>
                  <a:pt x="470" y="64"/>
                </a:lnTo>
                <a:lnTo>
                  <a:pt x="458" y="48"/>
                </a:lnTo>
                <a:lnTo>
                  <a:pt x="448" y="36"/>
                </a:lnTo>
                <a:lnTo>
                  <a:pt x="436" y="26"/>
                </a:lnTo>
                <a:lnTo>
                  <a:pt x="424" y="18"/>
                </a:lnTo>
                <a:lnTo>
                  <a:pt x="424" y="18"/>
                </a:lnTo>
                <a:lnTo>
                  <a:pt x="410" y="12"/>
                </a:lnTo>
                <a:lnTo>
                  <a:pt x="396" y="6"/>
                </a:lnTo>
                <a:lnTo>
                  <a:pt x="380" y="2"/>
                </a:lnTo>
                <a:lnTo>
                  <a:pt x="364" y="0"/>
                </a:lnTo>
                <a:lnTo>
                  <a:pt x="334" y="0"/>
                </a:lnTo>
                <a:lnTo>
                  <a:pt x="324" y="2"/>
                </a:lnTo>
                <a:lnTo>
                  <a:pt x="316" y="4"/>
                </a:lnTo>
                <a:lnTo>
                  <a:pt x="316" y="4"/>
                </a:lnTo>
                <a:lnTo>
                  <a:pt x="298" y="8"/>
                </a:lnTo>
                <a:lnTo>
                  <a:pt x="286" y="14"/>
                </a:lnTo>
                <a:lnTo>
                  <a:pt x="272" y="20"/>
                </a:lnTo>
                <a:lnTo>
                  <a:pt x="260" y="30"/>
                </a:lnTo>
                <a:lnTo>
                  <a:pt x="246" y="44"/>
                </a:lnTo>
                <a:lnTo>
                  <a:pt x="234" y="60"/>
                </a:lnTo>
                <a:lnTo>
                  <a:pt x="222" y="80"/>
                </a:lnTo>
                <a:lnTo>
                  <a:pt x="222" y="80"/>
                </a:lnTo>
                <a:lnTo>
                  <a:pt x="212" y="106"/>
                </a:lnTo>
                <a:lnTo>
                  <a:pt x="202" y="136"/>
                </a:lnTo>
                <a:lnTo>
                  <a:pt x="194" y="168"/>
                </a:lnTo>
                <a:lnTo>
                  <a:pt x="186" y="200"/>
                </a:lnTo>
                <a:lnTo>
                  <a:pt x="176" y="260"/>
                </a:lnTo>
                <a:lnTo>
                  <a:pt x="170" y="304"/>
                </a:lnTo>
                <a:lnTo>
                  <a:pt x="170" y="304"/>
                </a:lnTo>
                <a:lnTo>
                  <a:pt x="164" y="374"/>
                </a:lnTo>
                <a:lnTo>
                  <a:pt x="164" y="374"/>
                </a:lnTo>
                <a:lnTo>
                  <a:pt x="152" y="420"/>
                </a:lnTo>
                <a:lnTo>
                  <a:pt x="142" y="458"/>
                </a:lnTo>
                <a:lnTo>
                  <a:pt x="134" y="486"/>
                </a:lnTo>
                <a:lnTo>
                  <a:pt x="134" y="486"/>
                </a:lnTo>
                <a:lnTo>
                  <a:pt x="98" y="502"/>
                </a:lnTo>
                <a:lnTo>
                  <a:pt x="98" y="502"/>
                </a:lnTo>
                <a:lnTo>
                  <a:pt x="78" y="512"/>
                </a:lnTo>
                <a:lnTo>
                  <a:pt x="58" y="526"/>
                </a:lnTo>
                <a:lnTo>
                  <a:pt x="50" y="534"/>
                </a:lnTo>
                <a:lnTo>
                  <a:pt x="42" y="544"/>
                </a:lnTo>
                <a:lnTo>
                  <a:pt x="34" y="552"/>
                </a:lnTo>
                <a:lnTo>
                  <a:pt x="32" y="562"/>
                </a:lnTo>
                <a:lnTo>
                  <a:pt x="32" y="562"/>
                </a:lnTo>
                <a:lnTo>
                  <a:pt x="0" y="698"/>
                </a:lnTo>
                <a:lnTo>
                  <a:pt x="730" y="698"/>
                </a:lnTo>
                <a:lnTo>
                  <a:pt x="730" y="698"/>
                </a:lnTo>
                <a:lnTo>
                  <a:pt x="726" y="678"/>
                </a:lnTo>
                <a:lnTo>
                  <a:pt x="718" y="632"/>
                </a:lnTo>
                <a:lnTo>
                  <a:pt x="706" y="578"/>
                </a:lnTo>
                <a:lnTo>
                  <a:pt x="698" y="554"/>
                </a:lnTo>
                <a:lnTo>
                  <a:pt x="690" y="534"/>
                </a:lnTo>
                <a:lnTo>
                  <a:pt x="690" y="534"/>
                </a:lnTo>
                <a:close/>
                <a:moveTo>
                  <a:pt x="278" y="134"/>
                </a:moveTo>
                <a:lnTo>
                  <a:pt x="278" y="134"/>
                </a:lnTo>
                <a:lnTo>
                  <a:pt x="292" y="124"/>
                </a:lnTo>
                <a:lnTo>
                  <a:pt x="308" y="112"/>
                </a:lnTo>
                <a:lnTo>
                  <a:pt x="320" y="100"/>
                </a:lnTo>
                <a:lnTo>
                  <a:pt x="326" y="94"/>
                </a:lnTo>
                <a:lnTo>
                  <a:pt x="326" y="94"/>
                </a:lnTo>
                <a:lnTo>
                  <a:pt x="340" y="96"/>
                </a:lnTo>
                <a:lnTo>
                  <a:pt x="354" y="102"/>
                </a:lnTo>
                <a:lnTo>
                  <a:pt x="366" y="110"/>
                </a:lnTo>
                <a:lnTo>
                  <a:pt x="380" y="122"/>
                </a:lnTo>
                <a:lnTo>
                  <a:pt x="392" y="134"/>
                </a:lnTo>
                <a:lnTo>
                  <a:pt x="404" y="148"/>
                </a:lnTo>
                <a:lnTo>
                  <a:pt x="416" y="164"/>
                </a:lnTo>
                <a:lnTo>
                  <a:pt x="426" y="182"/>
                </a:lnTo>
                <a:lnTo>
                  <a:pt x="426" y="182"/>
                </a:lnTo>
                <a:lnTo>
                  <a:pt x="446" y="224"/>
                </a:lnTo>
                <a:lnTo>
                  <a:pt x="458" y="250"/>
                </a:lnTo>
                <a:lnTo>
                  <a:pt x="458" y="250"/>
                </a:lnTo>
                <a:lnTo>
                  <a:pt x="456" y="258"/>
                </a:lnTo>
                <a:lnTo>
                  <a:pt x="456" y="258"/>
                </a:lnTo>
                <a:lnTo>
                  <a:pt x="452" y="284"/>
                </a:lnTo>
                <a:lnTo>
                  <a:pt x="448" y="304"/>
                </a:lnTo>
                <a:lnTo>
                  <a:pt x="448" y="304"/>
                </a:lnTo>
                <a:lnTo>
                  <a:pt x="440" y="322"/>
                </a:lnTo>
                <a:lnTo>
                  <a:pt x="430" y="340"/>
                </a:lnTo>
                <a:lnTo>
                  <a:pt x="420" y="356"/>
                </a:lnTo>
                <a:lnTo>
                  <a:pt x="408" y="374"/>
                </a:lnTo>
                <a:lnTo>
                  <a:pt x="408" y="374"/>
                </a:lnTo>
                <a:lnTo>
                  <a:pt x="396" y="388"/>
                </a:lnTo>
                <a:lnTo>
                  <a:pt x="382" y="396"/>
                </a:lnTo>
                <a:lnTo>
                  <a:pt x="368" y="402"/>
                </a:lnTo>
                <a:lnTo>
                  <a:pt x="352" y="404"/>
                </a:lnTo>
                <a:lnTo>
                  <a:pt x="352" y="404"/>
                </a:lnTo>
                <a:lnTo>
                  <a:pt x="342" y="404"/>
                </a:lnTo>
                <a:lnTo>
                  <a:pt x="332" y="402"/>
                </a:lnTo>
                <a:lnTo>
                  <a:pt x="324" y="398"/>
                </a:lnTo>
                <a:lnTo>
                  <a:pt x="316" y="394"/>
                </a:lnTo>
                <a:lnTo>
                  <a:pt x="302" y="384"/>
                </a:lnTo>
                <a:lnTo>
                  <a:pt x="292" y="376"/>
                </a:lnTo>
                <a:lnTo>
                  <a:pt x="292" y="376"/>
                </a:lnTo>
                <a:lnTo>
                  <a:pt x="276" y="358"/>
                </a:lnTo>
                <a:lnTo>
                  <a:pt x="270" y="346"/>
                </a:lnTo>
                <a:lnTo>
                  <a:pt x="264" y="334"/>
                </a:lnTo>
                <a:lnTo>
                  <a:pt x="264" y="334"/>
                </a:lnTo>
                <a:lnTo>
                  <a:pt x="256" y="310"/>
                </a:lnTo>
                <a:lnTo>
                  <a:pt x="248" y="284"/>
                </a:lnTo>
                <a:lnTo>
                  <a:pt x="248" y="284"/>
                </a:lnTo>
                <a:lnTo>
                  <a:pt x="244" y="238"/>
                </a:lnTo>
                <a:lnTo>
                  <a:pt x="242" y="200"/>
                </a:lnTo>
                <a:lnTo>
                  <a:pt x="242" y="200"/>
                </a:lnTo>
                <a:lnTo>
                  <a:pt x="246" y="182"/>
                </a:lnTo>
                <a:lnTo>
                  <a:pt x="254" y="162"/>
                </a:lnTo>
                <a:lnTo>
                  <a:pt x="266" y="144"/>
                </a:lnTo>
                <a:lnTo>
                  <a:pt x="272" y="138"/>
                </a:lnTo>
                <a:lnTo>
                  <a:pt x="278" y="134"/>
                </a:lnTo>
                <a:lnTo>
                  <a:pt x="278" y="134"/>
                </a:lnTo>
                <a:close/>
                <a:moveTo>
                  <a:pt x="224" y="580"/>
                </a:moveTo>
                <a:lnTo>
                  <a:pt x="224" y="580"/>
                </a:lnTo>
                <a:lnTo>
                  <a:pt x="216" y="566"/>
                </a:lnTo>
                <a:lnTo>
                  <a:pt x="208" y="552"/>
                </a:lnTo>
                <a:lnTo>
                  <a:pt x="208" y="552"/>
                </a:lnTo>
                <a:lnTo>
                  <a:pt x="216" y="562"/>
                </a:lnTo>
                <a:lnTo>
                  <a:pt x="226" y="572"/>
                </a:lnTo>
                <a:lnTo>
                  <a:pt x="248" y="590"/>
                </a:lnTo>
                <a:lnTo>
                  <a:pt x="266" y="602"/>
                </a:lnTo>
                <a:lnTo>
                  <a:pt x="272" y="606"/>
                </a:lnTo>
                <a:lnTo>
                  <a:pt x="276" y="606"/>
                </a:lnTo>
                <a:lnTo>
                  <a:pt x="276" y="606"/>
                </a:lnTo>
                <a:lnTo>
                  <a:pt x="268" y="600"/>
                </a:lnTo>
                <a:lnTo>
                  <a:pt x="258" y="594"/>
                </a:lnTo>
                <a:lnTo>
                  <a:pt x="240" y="578"/>
                </a:lnTo>
                <a:lnTo>
                  <a:pt x="228" y="566"/>
                </a:lnTo>
                <a:lnTo>
                  <a:pt x="222" y="558"/>
                </a:lnTo>
                <a:lnTo>
                  <a:pt x="222" y="558"/>
                </a:lnTo>
                <a:lnTo>
                  <a:pt x="236" y="570"/>
                </a:lnTo>
                <a:lnTo>
                  <a:pt x="248" y="578"/>
                </a:lnTo>
                <a:lnTo>
                  <a:pt x="260" y="582"/>
                </a:lnTo>
                <a:lnTo>
                  <a:pt x="268" y="586"/>
                </a:lnTo>
                <a:lnTo>
                  <a:pt x="282" y="588"/>
                </a:lnTo>
                <a:lnTo>
                  <a:pt x="286" y="588"/>
                </a:lnTo>
                <a:lnTo>
                  <a:pt x="286" y="588"/>
                </a:lnTo>
                <a:lnTo>
                  <a:pt x="274" y="578"/>
                </a:lnTo>
                <a:lnTo>
                  <a:pt x="264" y="570"/>
                </a:lnTo>
                <a:lnTo>
                  <a:pt x="256" y="560"/>
                </a:lnTo>
                <a:lnTo>
                  <a:pt x="252" y="552"/>
                </a:lnTo>
                <a:lnTo>
                  <a:pt x="248" y="540"/>
                </a:lnTo>
                <a:lnTo>
                  <a:pt x="246" y="536"/>
                </a:lnTo>
                <a:lnTo>
                  <a:pt x="246" y="536"/>
                </a:lnTo>
                <a:lnTo>
                  <a:pt x="256" y="548"/>
                </a:lnTo>
                <a:lnTo>
                  <a:pt x="264" y="554"/>
                </a:lnTo>
                <a:lnTo>
                  <a:pt x="272" y="560"/>
                </a:lnTo>
                <a:lnTo>
                  <a:pt x="272" y="560"/>
                </a:lnTo>
                <a:lnTo>
                  <a:pt x="266" y="544"/>
                </a:lnTo>
                <a:lnTo>
                  <a:pt x="260" y="518"/>
                </a:lnTo>
                <a:lnTo>
                  <a:pt x="250" y="464"/>
                </a:lnTo>
                <a:lnTo>
                  <a:pt x="250" y="464"/>
                </a:lnTo>
                <a:lnTo>
                  <a:pt x="256" y="484"/>
                </a:lnTo>
                <a:lnTo>
                  <a:pt x="262" y="500"/>
                </a:lnTo>
                <a:lnTo>
                  <a:pt x="268" y="512"/>
                </a:lnTo>
                <a:lnTo>
                  <a:pt x="276" y="518"/>
                </a:lnTo>
                <a:lnTo>
                  <a:pt x="276" y="518"/>
                </a:lnTo>
                <a:lnTo>
                  <a:pt x="270" y="502"/>
                </a:lnTo>
                <a:lnTo>
                  <a:pt x="266" y="488"/>
                </a:lnTo>
                <a:lnTo>
                  <a:pt x="264" y="474"/>
                </a:lnTo>
                <a:lnTo>
                  <a:pt x="262" y="462"/>
                </a:lnTo>
                <a:lnTo>
                  <a:pt x="264" y="442"/>
                </a:lnTo>
                <a:lnTo>
                  <a:pt x="266" y="424"/>
                </a:lnTo>
                <a:lnTo>
                  <a:pt x="266" y="424"/>
                </a:lnTo>
                <a:lnTo>
                  <a:pt x="268" y="396"/>
                </a:lnTo>
                <a:lnTo>
                  <a:pt x="270" y="356"/>
                </a:lnTo>
                <a:lnTo>
                  <a:pt x="270" y="356"/>
                </a:lnTo>
                <a:lnTo>
                  <a:pt x="278" y="368"/>
                </a:lnTo>
                <a:lnTo>
                  <a:pt x="288" y="378"/>
                </a:lnTo>
                <a:lnTo>
                  <a:pt x="288" y="378"/>
                </a:lnTo>
                <a:lnTo>
                  <a:pt x="298" y="388"/>
                </a:lnTo>
                <a:lnTo>
                  <a:pt x="312" y="398"/>
                </a:lnTo>
                <a:lnTo>
                  <a:pt x="320" y="404"/>
                </a:lnTo>
                <a:lnTo>
                  <a:pt x="330" y="406"/>
                </a:lnTo>
                <a:lnTo>
                  <a:pt x="340" y="410"/>
                </a:lnTo>
                <a:lnTo>
                  <a:pt x="352" y="410"/>
                </a:lnTo>
                <a:lnTo>
                  <a:pt x="352" y="410"/>
                </a:lnTo>
                <a:lnTo>
                  <a:pt x="354" y="410"/>
                </a:lnTo>
                <a:lnTo>
                  <a:pt x="354" y="410"/>
                </a:lnTo>
                <a:lnTo>
                  <a:pt x="370" y="408"/>
                </a:lnTo>
                <a:lnTo>
                  <a:pt x="384" y="402"/>
                </a:lnTo>
                <a:lnTo>
                  <a:pt x="398" y="392"/>
                </a:lnTo>
                <a:lnTo>
                  <a:pt x="412" y="376"/>
                </a:lnTo>
                <a:lnTo>
                  <a:pt x="412" y="376"/>
                </a:lnTo>
                <a:lnTo>
                  <a:pt x="430" y="352"/>
                </a:lnTo>
                <a:lnTo>
                  <a:pt x="430" y="352"/>
                </a:lnTo>
                <a:lnTo>
                  <a:pt x="428" y="378"/>
                </a:lnTo>
                <a:lnTo>
                  <a:pt x="428" y="396"/>
                </a:lnTo>
                <a:lnTo>
                  <a:pt x="432" y="414"/>
                </a:lnTo>
                <a:lnTo>
                  <a:pt x="432" y="414"/>
                </a:lnTo>
                <a:lnTo>
                  <a:pt x="446" y="466"/>
                </a:lnTo>
                <a:lnTo>
                  <a:pt x="454" y="490"/>
                </a:lnTo>
                <a:lnTo>
                  <a:pt x="458" y="510"/>
                </a:lnTo>
                <a:lnTo>
                  <a:pt x="458" y="510"/>
                </a:lnTo>
                <a:lnTo>
                  <a:pt x="458" y="528"/>
                </a:lnTo>
                <a:lnTo>
                  <a:pt x="456" y="542"/>
                </a:lnTo>
                <a:lnTo>
                  <a:pt x="452" y="556"/>
                </a:lnTo>
                <a:lnTo>
                  <a:pt x="452" y="556"/>
                </a:lnTo>
                <a:lnTo>
                  <a:pt x="454" y="550"/>
                </a:lnTo>
                <a:lnTo>
                  <a:pt x="464" y="526"/>
                </a:lnTo>
                <a:lnTo>
                  <a:pt x="464" y="526"/>
                </a:lnTo>
                <a:lnTo>
                  <a:pt x="464" y="536"/>
                </a:lnTo>
                <a:lnTo>
                  <a:pt x="462" y="548"/>
                </a:lnTo>
                <a:lnTo>
                  <a:pt x="452" y="578"/>
                </a:lnTo>
                <a:lnTo>
                  <a:pt x="452" y="578"/>
                </a:lnTo>
                <a:lnTo>
                  <a:pt x="456" y="572"/>
                </a:lnTo>
                <a:lnTo>
                  <a:pt x="460" y="564"/>
                </a:lnTo>
                <a:lnTo>
                  <a:pt x="472" y="528"/>
                </a:lnTo>
                <a:lnTo>
                  <a:pt x="472" y="528"/>
                </a:lnTo>
                <a:lnTo>
                  <a:pt x="472" y="542"/>
                </a:lnTo>
                <a:lnTo>
                  <a:pt x="472" y="552"/>
                </a:lnTo>
                <a:lnTo>
                  <a:pt x="468" y="562"/>
                </a:lnTo>
                <a:lnTo>
                  <a:pt x="466" y="572"/>
                </a:lnTo>
                <a:lnTo>
                  <a:pt x="458" y="588"/>
                </a:lnTo>
                <a:lnTo>
                  <a:pt x="450" y="600"/>
                </a:lnTo>
                <a:lnTo>
                  <a:pt x="450" y="600"/>
                </a:lnTo>
                <a:lnTo>
                  <a:pt x="460" y="592"/>
                </a:lnTo>
                <a:lnTo>
                  <a:pt x="470" y="580"/>
                </a:lnTo>
                <a:lnTo>
                  <a:pt x="476" y="562"/>
                </a:lnTo>
                <a:lnTo>
                  <a:pt x="480" y="544"/>
                </a:lnTo>
                <a:lnTo>
                  <a:pt x="480" y="544"/>
                </a:lnTo>
                <a:lnTo>
                  <a:pt x="480" y="560"/>
                </a:lnTo>
                <a:lnTo>
                  <a:pt x="480" y="574"/>
                </a:lnTo>
                <a:lnTo>
                  <a:pt x="476" y="586"/>
                </a:lnTo>
                <a:lnTo>
                  <a:pt x="470" y="596"/>
                </a:lnTo>
                <a:lnTo>
                  <a:pt x="464" y="604"/>
                </a:lnTo>
                <a:lnTo>
                  <a:pt x="456" y="610"/>
                </a:lnTo>
                <a:lnTo>
                  <a:pt x="438" y="622"/>
                </a:lnTo>
                <a:lnTo>
                  <a:pt x="438" y="622"/>
                </a:lnTo>
                <a:lnTo>
                  <a:pt x="452" y="618"/>
                </a:lnTo>
                <a:lnTo>
                  <a:pt x="464" y="612"/>
                </a:lnTo>
                <a:lnTo>
                  <a:pt x="476" y="604"/>
                </a:lnTo>
                <a:lnTo>
                  <a:pt x="484" y="596"/>
                </a:lnTo>
                <a:lnTo>
                  <a:pt x="494" y="580"/>
                </a:lnTo>
                <a:lnTo>
                  <a:pt x="498" y="572"/>
                </a:lnTo>
                <a:lnTo>
                  <a:pt x="498" y="572"/>
                </a:lnTo>
                <a:lnTo>
                  <a:pt x="500" y="588"/>
                </a:lnTo>
                <a:lnTo>
                  <a:pt x="500" y="588"/>
                </a:lnTo>
                <a:lnTo>
                  <a:pt x="498" y="588"/>
                </a:lnTo>
                <a:lnTo>
                  <a:pt x="498" y="588"/>
                </a:lnTo>
                <a:lnTo>
                  <a:pt x="490" y="598"/>
                </a:lnTo>
                <a:lnTo>
                  <a:pt x="480" y="606"/>
                </a:lnTo>
                <a:lnTo>
                  <a:pt x="468" y="616"/>
                </a:lnTo>
                <a:lnTo>
                  <a:pt x="454" y="624"/>
                </a:lnTo>
                <a:lnTo>
                  <a:pt x="438" y="632"/>
                </a:lnTo>
                <a:lnTo>
                  <a:pt x="420" y="638"/>
                </a:lnTo>
                <a:lnTo>
                  <a:pt x="402" y="644"/>
                </a:lnTo>
                <a:lnTo>
                  <a:pt x="384" y="646"/>
                </a:lnTo>
                <a:lnTo>
                  <a:pt x="364" y="648"/>
                </a:lnTo>
                <a:lnTo>
                  <a:pt x="344" y="648"/>
                </a:lnTo>
                <a:lnTo>
                  <a:pt x="324" y="646"/>
                </a:lnTo>
                <a:lnTo>
                  <a:pt x="304" y="640"/>
                </a:lnTo>
                <a:lnTo>
                  <a:pt x="284" y="630"/>
                </a:lnTo>
                <a:lnTo>
                  <a:pt x="264" y="618"/>
                </a:lnTo>
                <a:lnTo>
                  <a:pt x="244" y="602"/>
                </a:lnTo>
                <a:lnTo>
                  <a:pt x="224" y="580"/>
                </a:lnTo>
                <a:lnTo>
                  <a:pt x="224" y="580"/>
                </a:lnTo>
                <a:close/>
                <a:moveTo>
                  <a:pt x="510" y="574"/>
                </a:moveTo>
                <a:lnTo>
                  <a:pt x="510" y="574"/>
                </a:lnTo>
                <a:lnTo>
                  <a:pt x="516" y="548"/>
                </a:lnTo>
                <a:lnTo>
                  <a:pt x="522" y="524"/>
                </a:lnTo>
                <a:lnTo>
                  <a:pt x="522" y="524"/>
                </a:lnTo>
                <a:lnTo>
                  <a:pt x="522" y="540"/>
                </a:lnTo>
                <a:lnTo>
                  <a:pt x="520" y="554"/>
                </a:lnTo>
                <a:lnTo>
                  <a:pt x="516" y="566"/>
                </a:lnTo>
                <a:lnTo>
                  <a:pt x="510" y="574"/>
                </a:lnTo>
                <a:lnTo>
                  <a:pt x="510" y="574"/>
                </a:lnTo>
                <a:close/>
              </a:path>
            </a:pathLst>
          </a:custGeom>
          <a:gradFill>
            <a:gsLst>
              <a:gs pos="24000">
                <a:srgbClr val="FFCF37"/>
              </a:gs>
              <a:gs pos="1000">
                <a:schemeClr val="bg1"/>
              </a:gs>
              <a:gs pos="100000">
                <a:srgbClr val="FFC000"/>
              </a:gs>
            </a:gsLst>
            <a:lin ang="16200000" scaled="1"/>
          </a:gradFill>
          <a:ln>
            <a:noFill/>
          </a:ln>
        </p:spPr>
        <p:txBody>
          <a:bodyPr anchor="ctr"/>
          <a:lstStyle/>
          <a:p>
            <a:pPr algn="ctr"/>
            <a:endParaRPr>
              <a:solidFill>
                <a:schemeClr val="accent2">
                  <a:lumMod val="75000"/>
                </a:schemeClr>
              </a:solidFill>
            </a:endParaRPr>
          </a:p>
        </p:txBody>
      </p:sp>
      <p:sp>
        <p:nvSpPr>
          <p:cNvPr id="34" name="íṩľíḍè-任意多边形: 形状 43">
            <a:extLst>
              <a:ext uri="{FF2B5EF4-FFF2-40B4-BE49-F238E27FC236}">
                <a16:creationId xmlns:a16="http://schemas.microsoft.com/office/drawing/2014/main" xmlns="" id="{99AC7181-4159-4F14-B6AF-A2558F194D2B}"/>
              </a:ext>
            </a:extLst>
          </p:cNvPr>
          <p:cNvSpPr>
            <a:spLocks/>
          </p:cNvSpPr>
          <p:nvPr/>
        </p:nvSpPr>
        <p:spPr bwMode="auto">
          <a:xfrm>
            <a:off x="8099422" y="2170262"/>
            <a:ext cx="1152747" cy="1280400"/>
          </a:xfrm>
          <a:custGeom>
            <a:avLst/>
            <a:gdLst>
              <a:gd name="T0" fmla="*/ 408 w 596"/>
              <a:gd name="T1" fmla="*/ 488 h 662"/>
              <a:gd name="T2" fmla="*/ 294 w 596"/>
              <a:gd name="T3" fmla="*/ 646 h 662"/>
              <a:gd name="T4" fmla="*/ 174 w 596"/>
              <a:gd name="T5" fmla="*/ 474 h 662"/>
              <a:gd name="T6" fmla="*/ 232 w 596"/>
              <a:gd name="T7" fmla="*/ 432 h 662"/>
              <a:gd name="T8" fmla="*/ 278 w 596"/>
              <a:gd name="T9" fmla="*/ 410 h 662"/>
              <a:gd name="T10" fmla="*/ 310 w 596"/>
              <a:gd name="T11" fmla="*/ 412 h 662"/>
              <a:gd name="T12" fmla="*/ 358 w 596"/>
              <a:gd name="T13" fmla="*/ 438 h 662"/>
              <a:gd name="T14" fmla="*/ 398 w 596"/>
              <a:gd name="T15" fmla="*/ 478 h 662"/>
              <a:gd name="T16" fmla="*/ 370 w 596"/>
              <a:gd name="T17" fmla="*/ 458 h 662"/>
              <a:gd name="T18" fmla="*/ 382 w 596"/>
              <a:gd name="T19" fmla="*/ 344 h 662"/>
              <a:gd name="T20" fmla="*/ 424 w 596"/>
              <a:gd name="T21" fmla="*/ 384 h 662"/>
              <a:gd name="T22" fmla="*/ 404 w 596"/>
              <a:gd name="T23" fmla="*/ 336 h 662"/>
              <a:gd name="T24" fmla="*/ 448 w 596"/>
              <a:gd name="T25" fmla="*/ 352 h 662"/>
              <a:gd name="T26" fmla="*/ 434 w 596"/>
              <a:gd name="T27" fmla="*/ 338 h 662"/>
              <a:gd name="T28" fmla="*/ 444 w 596"/>
              <a:gd name="T29" fmla="*/ 332 h 662"/>
              <a:gd name="T30" fmla="*/ 436 w 596"/>
              <a:gd name="T31" fmla="*/ 308 h 662"/>
              <a:gd name="T32" fmla="*/ 486 w 596"/>
              <a:gd name="T33" fmla="*/ 318 h 662"/>
              <a:gd name="T34" fmla="*/ 448 w 596"/>
              <a:gd name="T35" fmla="*/ 278 h 662"/>
              <a:gd name="T36" fmla="*/ 478 w 596"/>
              <a:gd name="T37" fmla="*/ 188 h 662"/>
              <a:gd name="T38" fmla="*/ 458 w 596"/>
              <a:gd name="T39" fmla="*/ 106 h 662"/>
              <a:gd name="T40" fmla="*/ 378 w 596"/>
              <a:gd name="T41" fmla="*/ 44 h 662"/>
              <a:gd name="T42" fmla="*/ 306 w 596"/>
              <a:gd name="T43" fmla="*/ 6 h 662"/>
              <a:gd name="T44" fmla="*/ 204 w 596"/>
              <a:gd name="T45" fmla="*/ 20 h 662"/>
              <a:gd name="T46" fmla="*/ 148 w 596"/>
              <a:gd name="T47" fmla="*/ 68 h 662"/>
              <a:gd name="T48" fmla="*/ 106 w 596"/>
              <a:gd name="T49" fmla="*/ 122 h 662"/>
              <a:gd name="T50" fmla="*/ 114 w 596"/>
              <a:gd name="T51" fmla="*/ 198 h 662"/>
              <a:gd name="T52" fmla="*/ 84 w 596"/>
              <a:gd name="T53" fmla="*/ 232 h 662"/>
              <a:gd name="T54" fmla="*/ 114 w 596"/>
              <a:gd name="T55" fmla="*/ 234 h 662"/>
              <a:gd name="T56" fmla="*/ 146 w 596"/>
              <a:gd name="T57" fmla="*/ 308 h 662"/>
              <a:gd name="T58" fmla="*/ 136 w 596"/>
              <a:gd name="T59" fmla="*/ 338 h 662"/>
              <a:gd name="T60" fmla="*/ 162 w 596"/>
              <a:gd name="T61" fmla="*/ 334 h 662"/>
              <a:gd name="T62" fmla="*/ 182 w 596"/>
              <a:gd name="T63" fmla="*/ 298 h 662"/>
              <a:gd name="T64" fmla="*/ 168 w 596"/>
              <a:gd name="T65" fmla="*/ 356 h 662"/>
              <a:gd name="T66" fmla="*/ 194 w 596"/>
              <a:gd name="T67" fmla="*/ 346 h 662"/>
              <a:gd name="T68" fmla="*/ 152 w 596"/>
              <a:gd name="T69" fmla="*/ 362 h 662"/>
              <a:gd name="T70" fmla="*/ 196 w 596"/>
              <a:gd name="T71" fmla="*/ 358 h 662"/>
              <a:gd name="T72" fmla="*/ 226 w 596"/>
              <a:gd name="T73" fmla="*/ 366 h 662"/>
              <a:gd name="T74" fmla="*/ 218 w 596"/>
              <a:gd name="T75" fmla="*/ 448 h 662"/>
              <a:gd name="T76" fmla="*/ 150 w 596"/>
              <a:gd name="T77" fmla="*/ 474 h 662"/>
              <a:gd name="T78" fmla="*/ 38 w 596"/>
              <a:gd name="T79" fmla="*/ 544 h 662"/>
              <a:gd name="T80" fmla="*/ 572 w 596"/>
              <a:gd name="T81" fmla="*/ 582 h 662"/>
              <a:gd name="T82" fmla="*/ 206 w 596"/>
              <a:gd name="T83" fmla="*/ 324 h 662"/>
              <a:gd name="T84" fmla="*/ 174 w 596"/>
              <a:gd name="T85" fmla="*/ 214 h 662"/>
              <a:gd name="T86" fmla="*/ 220 w 596"/>
              <a:gd name="T87" fmla="*/ 142 h 662"/>
              <a:gd name="T88" fmla="*/ 192 w 596"/>
              <a:gd name="T89" fmla="*/ 198 h 662"/>
              <a:gd name="T90" fmla="*/ 248 w 596"/>
              <a:gd name="T91" fmla="*/ 152 h 662"/>
              <a:gd name="T92" fmla="*/ 274 w 596"/>
              <a:gd name="T93" fmla="*/ 160 h 662"/>
              <a:gd name="T94" fmla="*/ 316 w 596"/>
              <a:gd name="T95" fmla="*/ 116 h 662"/>
              <a:gd name="T96" fmla="*/ 278 w 596"/>
              <a:gd name="T97" fmla="*/ 212 h 662"/>
              <a:gd name="T98" fmla="*/ 356 w 596"/>
              <a:gd name="T99" fmla="*/ 116 h 662"/>
              <a:gd name="T100" fmla="*/ 374 w 596"/>
              <a:gd name="T101" fmla="*/ 148 h 662"/>
              <a:gd name="T102" fmla="*/ 414 w 596"/>
              <a:gd name="T103" fmla="*/ 180 h 662"/>
              <a:gd name="T104" fmla="*/ 396 w 596"/>
              <a:gd name="T105" fmla="*/ 224 h 662"/>
              <a:gd name="T106" fmla="*/ 404 w 596"/>
              <a:gd name="T107" fmla="*/ 282 h 662"/>
              <a:gd name="T108" fmla="*/ 380 w 596"/>
              <a:gd name="T109" fmla="*/ 338 h 662"/>
              <a:gd name="T110" fmla="*/ 294 w 596"/>
              <a:gd name="T111" fmla="*/ 408 h 662"/>
              <a:gd name="T112" fmla="*/ 212 w 596"/>
              <a:gd name="T113" fmla="*/ 336 h 6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96" h="662">
                <a:moveTo>
                  <a:pt x="548" y="538"/>
                </a:moveTo>
                <a:lnTo>
                  <a:pt x="548" y="538"/>
                </a:lnTo>
                <a:lnTo>
                  <a:pt x="520" y="522"/>
                </a:lnTo>
                <a:lnTo>
                  <a:pt x="476" y="502"/>
                </a:lnTo>
                <a:lnTo>
                  <a:pt x="414" y="472"/>
                </a:lnTo>
                <a:lnTo>
                  <a:pt x="414" y="472"/>
                </a:lnTo>
                <a:lnTo>
                  <a:pt x="408" y="488"/>
                </a:lnTo>
                <a:lnTo>
                  <a:pt x="400" y="506"/>
                </a:lnTo>
                <a:lnTo>
                  <a:pt x="382" y="536"/>
                </a:lnTo>
                <a:lnTo>
                  <a:pt x="364" y="566"/>
                </a:lnTo>
                <a:lnTo>
                  <a:pt x="344" y="592"/>
                </a:lnTo>
                <a:lnTo>
                  <a:pt x="324" y="614"/>
                </a:lnTo>
                <a:lnTo>
                  <a:pt x="308" y="632"/>
                </a:lnTo>
                <a:lnTo>
                  <a:pt x="294" y="646"/>
                </a:lnTo>
                <a:lnTo>
                  <a:pt x="294" y="646"/>
                </a:lnTo>
                <a:lnTo>
                  <a:pt x="276" y="628"/>
                </a:lnTo>
                <a:lnTo>
                  <a:pt x="256" y="604"/>
                </a:lnTo>
                <a:lnTo>
                  <a:pt x="238" y="580"/>
                </a:lnTo>
                <a:lnTo>
                  <a:pt x="220" y="554"/>
                </a:lnTo>
                <a:lnTo>
                  <a:pt x="192" y="508"/>
                </a:lnTo>
                <a:lnTo>
                  <a:pt x="174" y="474"/>
                </a:lnTo>
                <a:lnTo>
                  <a:pt x="174" y="474"/>
                </a:lnTo>
                <a:lnTo>
                  <a:pt x="212" y="464"/>
                </a:lnTo>
                <a:lnTo>
                  <a:pt x="214" y="462"/>
                </a:lnTo>
                <a:lnTo>
                  <a:pt x="214" y="462"/>
                </a:lnTo>
                <a:lnTo>
                  <a:pt x="222" y="454"/>
                </a:lnTo>
                <a:lnTo>
                  <a:pt x="228" y="444"/>
                </a:lnTo>
                <a:lnTo>
                  <a:pt x="232" y="432"/>
                </a:lnTo>
                <a:lnTo>
                  <a:pt x="234" y="420"/>
                </a:lnTo>
                <a:lnTo>
                  <a:pt x="234" y="394"/>
                </a:lnTo>
                <a:lnTo>
                  <a:pt x="234" y="374"/>
                </a:lnTo>
                <a:lnTo>
                  <a:pt x="234" y="374"/>
                </a:lnTo>
                <a:lnTo>
                  <a:pt x="248" y="388"/>
                </a:lnTo>
                <a:lnTo>
                  <a:pt x="264" y="402"/>
                </a:lnTo>
                <a:lnTo>
                  <a:pt x="278" y="410"/>
                </a:lnTo>
                <a:lnTo>
                  <a:pt x="286" y="414"/>
                </a:lnTo>
                <a:lnTo>
                  <a:pt x="294" y="414"/>
                </a:lnTo>
                <a:lnTo>
                  <a:pt x="294" y="414"/>
                </a:lnTo>
                <a:lnTo>
                  <a:pt x="296" y="414"/>
                </a:lnTo>
                <a:lnTo>
                  <a:pt x="296" y="414"/>
                </a:lnTo>
                <a:lnTo>
                  <a:pt x="302" y="414"/>
                </a:lnTo>
                <a:lnTo>
                  <a:pt x="310" y="412"/>
                </a:lnTo>
                <a:lnTo>
                  <a:pt x="326" y="404"/>
                </a:lnTo>
                <a:lnTo>
                  <a:pt x="342" y="390"/>
                </a:lnTo>
                <a:lnTo>
                  <a:pt x="356" y="376"/>
                </a:lnTo>
                <a:lnTo>
                  <a:pt x="356" y="376"/>
                </a:lnTo>
                <a:lnTo>
                  <a:pt x="356" y="396"/>
                </a:lnTo>
                <a:lnTo>
                  <a:pt x="356" y="424"/>
                </a:lnTo>
                <a:lnTo>
                  <a:pt x="358" y="438"/>
                </a:lnTo>
                <a:lnTo>
                  <a:pt x="360" y="450"/>
                </a:lnTo>
                <a:lnTo>
                  <a:pt x="364" y="460"/>
                </a:lnTo>
                <a:lnTo>
                  <a:pt x="370" y="468"/>
                </a:lnTo>
                <a:lnTo>
                  <a:pt x="370" y="470"/>
                </a:lnTo>
                <a:lnTo>
                  <a:pt x="370" y="470"/>
                </a:lnTo>
                <a:lnTo>
                  <a:pt x="370" y="470"/>
                </a:lnTo>
                <a:lnTo>
                  <a:pt x="398" y="478"/>
                </a:lnTo>
                <a:lnTo>
                  <a:pt x="410" y="480"/>
                </a:lnTo>
                <a:lnTo>
                  <a:pt x="412" y="474"/>
                </a:lnTo>
                <a:lnTo>
                  <a:pt x="412" y="474"/>
                </a:lnTo>
                <a:lnTo>
                  <a:pt x="400" y="472"/>
                </a:lnTo>
                <a:lnTo>
                  <a:pt x="374" y="464"/>
                </a:lnTo>
                <a:lnTo>
                  <a:pt x="374" y="464"/>
                </a:lnTo>
                <a:lnTo>
                  <a:pt x="370" y="458"/>
                </a:lnTo>
                <a:lnTo>
                  <a:pt x="366" y="448"/>
                </a:lnTo>
                <a:lnTo>
                  <a:pt x="362" y="424"/>
                </a:lnTo>
                <a:lnTo>
                  <a:pt x="362" y="396"/>
                </a:lnTo>
                <a:lnTo>
                  <a:pt x="362" y="368"/>
                </a:lnTo>
                <a:lnTo>
                  <a:pt x="362" y="368"/>
                </a:lnTo>
                <a:lnTo>
                  <a:pt x="382" y="344"/>
                </a:lnTo>
                <a:lnTo>
                  <a:pt x="382" y="344"/>
                </a:lnTo>
                <a:lnTo>
                  <a:pt x="384" y="352"/>
                </a:lnTo>
                <a:lnTo>
                  <a:pt x="388" y="360"/>
                </a:lnTo>
                <a:lnTo>
                  <a:pt x="392" y="366"/>
                </a:lnTo>
                <a:lnTo>
                  <a:pt x="398" y="370"/>
                </a:lnTo>
                <a:lnTo>
                  <a:pt x="412" y="380"/>
                </a:lnTo>
                <a:lnTo>
                  <a:pt x="424" y="384"/>
                </a:lnTo>
                <a:lnTo>
                  <a:pt x="424" y="384"/>
                </a:lnTo>
                <a:lnTo>
                  <a:pt x="414" y="378"/>
                </a:lnTo>
                <a:lnTo>
                  <a:pt x="408" y="370"/>
                </a:lnTo>
                <a:lnTo>
                  <a:pt x="404" y="362"/>
                </a:lnTo>
                <a:lnTo>
                  <a:pt x="400" y="356"/>
                </a:lnTo>
                <a:lnTo>
                  <a:pt x="400" y="348"/>
                </a:lnTo>
                <a:lnTo>
                  <a:pt x="402" y="342"/>
                </a:lnTo>
                <a:lnTo>
                  <a:pt x="404" y="336"/>
                </a:lnTo>
                <a:lnTo>
                  <a:pt x="408" y="332"/>
                </a:lnTo>
                <a:lnTo>
                  <a:pt x="408" y="332"/>
                </a:lnTo>
                <a:lnTo>
                  <a:pt x="412" y="336"/>
                </a:lnTo>
                <a:lnTo>
                  <a:pt x="418" y="342"/>
                </a:lnTo>
                <a:lnTo>
                  <a:pt x="424" y="346"/>
                </a:lnTo>
                <a:lnTo>
                  <a:pt x="432" y="348"/>
                </a:lnTo>
                <a:lnTo>
                  <a:pt x="448" y="352"/>
                </a:lnTo>
                <a:lnTo>
                  <a:pt x="454" y="350"/>
                </a:lnTo>
                <a:lnTo>
                  <a:pt x="458" y="350"/>
                </a:lnTo>
                <a:lnTo>
                  <a:pt x="458" y="350"/>
                </a:lnTo>
                <a:lnTo>
                  <a:pt x="448" y="348"/>
                </a:lnTo>
                <a:lnTo>
                  <a:pt x="442" y="346"/>
                </a:lnTo>
                <a:lnTo>
                  <a:pt x="438" y="342"/>
                </a:lnTo>
                <a:lnTo>
                  <a:pt x="434" y="338"/>
                </a:lnTo>
                <a:lnTo>
                  <a:pt x="434" y="338"/>
                </a:lnTo>
                <a:lnTo>
                  <a:pt x="442" y="340"/>
                </a:lnTo>
                <a:lnTo>
                  <a:pt x="450" y="340"/>
                </a:lnTo>
                <a:lnTo>
                  <a:pt x="456" y="336"/>
                </a:lnTo>
                <a:lnTo>
                  <a:pt x="456" y="336"/>
                </a:lnTo>
                <a:lnTo>
                  <a:pt x="450" y="336"/>
                </a:lnTo>
                <a:lnTo>
                  <a:pt x="444" y="332"/>
                </a:lnTo>
                <a:lnTo>
                  <a:pt x="440" y="328"/>
                </a:lnTo>
                <a:lnTo>
                  <a:pt x="436" y="324"/>
                </a:lnTo>
                <a:lnTo>
                  <a:pt x="432" y="312"/>
                </a:lnTo>
                <a:lnTo>
                  <a:pt x="432" y="306"/>
                </a:lnTo>
                <a:lnTo>
                  <a:pt x="434" y="302"/>
                </a:lnTo>
                <a:lnTo>
                  <a:pt x="434" y="302"/>
                </a:lnTo>
                <a:lnTo>
                  <a:pt x="436" y="308"/>
                </a:lnTo>
                <a:lnTo>
                  <a:pt x="442" y="314"/>
                </a:lnTo>
                <a:lnTo>
                  <a:pt x="448" y="318"/>
                </a:lnTo>
                <a:lnTo>
                  <a:pt x="456" y="320"/>
                </a:lnTo>
                <a:lnTo>
                  <a:pt x="466" y="322"/>
                </a:lnTo>
                <a:lnTo>
                  <a:pt x="474" y="322"/>
                </a:lnTo>
                <a:lnTo>
                  <a:pt x="480" y="320"/>
                </a:lnTo>
                <a:lnTo>
                  <a:pt x="486" y="318"/>
                </a:lnTo>
                <a:lnTo>
                  <a:pt x="486" y="318"/>
                </a:lnTo>
                <a:lnTo>
                  <a:pt x="472" y="316"/>
                </a:lnTo>
                <a:lnTo>
                  <a:pt x="462" y="310"/>
                </a:lnTo>
                <a:lnTo>
                  <a:pt x="454" y="304"/>
                </a:lnTo>
                <a:lnTo>
                  <a:pt x="450" y="296"/>
                </a:lnTo>
                <a:lnTo>
                  <a:pt x="448" y="286"/>
                </a:lnTo>
                <a:lnTo>
                  <a:pt x="448" y="278"/>
                </a:lnTo>
                <a:lnTo>
                  <a:pt x="450" y="272"/>
                </a:lnTo>
                <a:lnTo>
                  <a:pt x="450" y="268"/>
                </a:lnTo>
                <a:lnTo>
                  <a:pt x="450" y="268"/>
                </a:lnTo>
                <a:lnTo>
                  <a:pt x="456" y="260"/>
                </a:lnTo>
                <a:lnTo>
                  <a:pt x="462" y="250"/>
                </a:lnTo>
                <a:lnTo>
                  <a:pt x="468" y="228"/>
                </a:lnTo>
                <a:lnTo>
                  <a:pt x="478" y="188"/>
                </a:lnTo>
                <a:lnTo>
                  <a:pt x="478" y="188"/>
                </a:lnTo>
                <a:lnTo>
                  <a:pt x="478" y="176"/>
                </a:lnTo>
                <a:lnTo>
                  <a:pt x="480" y="166"/>
                </a:lnTo>
                <a:lnTo>
                  <a:pt x="478" y="154"/>
                </a:lnTo>
                <a:lnTo>
                  <a:pt x="476" y="144"/>
                </a:lnTo>
                <a:lnTo>
                  <a:pt x="468" y="124"/>
                </a:lnTo>
                <a:lnTo>
                  <a:pt x="458" y="106"/>
                </a:lnTo>
                <a:lnTo>
                  <a:pt x="448" y="92"/>
                </a:lnTo>
                <a:lnTo>
                  <a:pt x="436" y="78"/>
                </a:lnTo>
                <a:lnTo>
                  <a:pt x="420" y="64"/>
                </a:lnTo>
                <a:lnTo>
                  <a:pt x="420" y="64"/>
                </a:lnTo>
                <a:lnTo>
                  <a:pt x="408" y="56"/>
                </a:lnTo>
                <a:lnTo>
                  <a:pt x="394" y="50"/>
                </a:lnTo>
                <a:lnTo>
                  <a:pt x="378" y="44"/>
                </a:lnTo>
                <a:lnTo>
                  <a:pt x="360" y="40"/>
                </a:lnTo>
                <a:lnTo>
                  <a:pt x="360" y="40"/>
                </a:lnTo>
                <a:lnTo>
                  <a:pt x="356" y="32"/>
                </a:lnTo>
                <a:lnTo>
                  <a:pt x="348" y="24"/>
                </a:lnTo>
                <a:lnTo>
                  <a:pt x="336" y="16"/>
                </a:lnTo>
                <a:lnTo>
                  <a:pt x="322" y="10"/>
                </a:lnTo>
                <a:lnTo>
                  <a:pt x="306" y="6"/>
                </a:lnTo>
                <a:lnTo>
                  <a:pt x="286" y="2"/>
                </a:lnTo>
                <a:lnTo>
                  <a:pt x="268" y="0"/>
                </a:lnTo>
                <a:lnTo>
                  <a:pt x="250" y="2"/>
                </a:lnTo>
                <a:lnTo>
                  <a:pt x="250" y="2"/>
                </a:lnTo>
                <a:lnTo>
                  <a:pt x="232" y="6"/>
                </a:lnTo>
                <a:lnTo>
                  <a:pt x="218" y="12"/>
                </a:lnTo>
                <a:lnTo>
                  <a:pt x="204" y="20"/>
                </a:lnTo>
                <a:lnTo>
                  <a:pt x="192" y="30"/>
                </a:lnTo>
                <a:lnTo>
                  <a:pt x="184" y="38"/>
                </a:lnTo>
                <a:lnTo>
                  <a:pt x="176" y="46"/>
                </a:lnTo>
                <a:lnTo>
                  <a:pt x="164" y="62"/>
                </a:lnTo>
                <a:lnTo>
                  <a:pt x="164" y="62"/>
                </a:lnTo>
                <a:lnTo>
                  <a:pt x="158" y="64"/>
                </a:lnTo>
                <a:lnTo>
                  <a:pt x="148" y="68"/>
                </a:lnTo>
                <a:lnTo>
                  <a:pt x="138" y="76"/>
                </a:lnTo>
                <a:lnTo>
                  <a:pt x="132" y="82"/>
                </a:lnTo>
                <a:lnTo>
                  <a:pt x="128" y="90"/>
                </a:lnTo>
                <a:lnTo>
                  <a:pt x="128" y="90"/>
                </a:lnTo>
                <a:lnTo>
                  <a:pt x="118" y="98"/>
                </a:lnTo>
                <a:lnTo>
                  <a:pt x="110" y="110"/>
                </a:lnTo>
                <a:lnTo>
                  <a:pt x="106" y="122"/>
                </a:lnTo>
                <a:lnTo>
                  <a:pt x="104" y="136"/>
                </a:lnTo>
                <a:lnTo>
                  <a:pt x="104" y="150"/>
                </a:lnTo>
                <a:lnTo>
                  <a:pt x="106" y="164"/>
                </a:lnTo>
                <a:lnTo>
                  <a:pt x="112" y="176"/>
                </a:lnTo>
                <a:lnTo>
                  <a:pt x="120" y="186"/>
                </a:lnTo>
                <a:lnTo>
                  <a:pt x="120" y="186"/>
                </a:lnTo>
                <a:lnTo>
                  <a:pt x="114" y="198"/>
                </a:lnTo>
                <a:lnTo>
                  <a:pt x="106" y="212"/>
                </a:lnTo>
                <a:lnTo>
                  <a:pt x="100" y="218"/>
                </a:lnTo>
                <a:lnTo>
                  <a:pt x="92" y="224"/>
                </a:lnTo>
                <a:lnTo>
                  <a:pt x="86" y="226"/>
                </a:lnTo>
                <a:lnTo>
                  <a:pt x="78" y="228"/>
                </a:lnTo>
                <a:lnTo>
                  <a:pt x="78" y="228"/>
                </a:lnTo>
                <a:lnTo>
                  <a:pt x="84" y="232"/>
                </a:lnTo>
                <a:lnTo>
                  <a:pt x="92" y="234"/>
                </a:lnTo>
                <a:lnTo>
                  <a:pt x="98" y="234"/>
                </a:lnTo>
                <a:lnTo>
                  <a:pt x="104" y="232"/>
                </a:lnTo>
                <a:lnTo>
                  <a:pt x="110" y="228"/>
                </a:lnTo>
                <a:lnTo>
                  <a:pt x="116" y="224"/>
                </a:lnTo>
                <a:lnTo>
                  <a:pt x="116" y="224"/>
                </a:lnTo>
                <a:lnTo>
                  <a:pt x="114" y="234"/>
                </a:lnTo>
                <a:lnTo>
                  <a:pt x="114" y="246"/>
                </a:lnTo>
                <a:lnTo>
                  <a:pt x="116" y="260"/>
                </a:lnTo>
                <a:lnTo>
                  <a:pt x="120" y="272"/>
                </a:lnTo>
                <a:lnTo>
                  <a:pt x="126" y="282"/>
                </a:lnTo>
                <a:lnTo>
                  <a:pt x="134" y="292"/>
                </a:lnTo>
                <a:lnTo>
                  <a:pt x="146" y="308"/>
                </a:lnTo>
                <a:lnTo>
                  <a:pt x="146" y="308"/>
                </a:lnTo>
                <a:lnTo>
                  <a:pt x="144" y="320"/>
                </a:lnTo>
                <a:lnTo>
                  <a:pt x="138" y="328"/>
                </a:lnTo>
                <a:lnTo>
                  <a:pt x="132" y="334"/>
                </a:lnTo>
                <a:lnTo>
                  <a:pt x="120" y="336"/>
                </a:lnTo>
                <a:lnTo>
                  <a:pt x="120" y="336"/>
                </a:lnTo>
                <a:lnTo>
                  <a:pt x="128" y="338"/>
                </a:lnTo>
                <a:lnTo>
                  <a:pt x="136" y="338"/>
                </a:lnTo>
                <a:lnTo>
                  <a:pt x="142" y="338"/>
                </a:lnTo>
                <a:lnTo>
                  <a:pt x="148" y="336"/>
                </a:lnTo>
                <a:lnTo>
                  <a:pt x="156" y="328"/>
                </a:lnTo>
                <a:lnTo>
                  <a:pt x="164" y="320"/>
                </a:lnTo>
                <a:lnTo>
                  <a:pt x="164" y="320"/>
                </a:lnTo>
                <a:lnTo>
                  <a:pt x="164" y="328"/>
                </a:lnTo>
                <a:lnTo>
                  <a:pt x="162" y="334"/>
                </a:lnTo>
                <a:lnTo>
                  <a:pt x="162" y="334"/>
                </a:lnTo>
                <a:lnTo>
                  <a:pt x="168" y="328"/>
                </a:lnTo>
                <a:lnTo>
                  <a:pt x="174" y="318"/>
                </a:lnTo>
                <a:lnTo>
                  <a:pt x="176" y="304"/>
                </a:lnTo>
                <a:lnTo>
                  <a:pt x="176" y="288"/>
                </a:lnTo>
                <a:lnTo>
                  <a:pt x="176" y="288"/>
                </a:lnTo>
                <a:lnTo>
                  <a:pt x="182" y="298"/>
                </a:lnTo>
                <a:lnTo>
                  <a:pt x="184" y="310"/>
                </a:lnTo>
                <a:lnTo>
                  <a:pt x="184" y="320"/>
                </a:lnTo>
                <a:lnTo>
                  <a:pt x="182" y="330"/>
                </a:lnTo>
                <a:lnTo>
                  <a:pt x="180" y="338"/>
                </a:lnTo>
                <a:lnTo>
                  <a:pt x="176" y="346"/>
                </a:lnTo>
                <a:lnTo>
                  <a:pt x="172" y="352"/>
                </a:lnTo>
                <a:lnTo>
                  <a:pt x="168" y="356"/>
                </a:lnTo>
                <a:lnTo>
                  <a:pt x="168" y="356"/>
                </a:lnTo>
                <a:lnTo>
                  <a:pt x="176" y="352"/>
                </a:lnTo>
                <a:lnTo>
                  <a:pt x="184" y="346"/>
                </a:lnTo>
                <a:lnTo>
                  <a:pt x="190" y="338"/>
                </a:lnTo>
                <a:lnTo>
                  <a:pt x="196" y="332"/>
                </a:lnTo>
                <a:lnTo>
                  <a:pt x="196" y="332"/>
                </a:lnTo>
                <a:lnTo>
                  <a:pt x="194" y="346"/>
                </a:lnTo>
                <a:lnTo>
                  <a:pt x="190" y="356"/>
                </a:lnTo>
                <a:lnTo>
                  <a:pt x="186" y="362"/>
                </a:lnTo>
                <a:lnTo>
                  <a:pt x="178" y="366"/>
                </a:lnTo>
                <a:lnTo>
                  <a:pt x="172" y="366"/>
                </a:lnTo>
                <a:lnTo>
                  <a:pt x="164" y="366"/>
                </a:lnTo>
                <a:lnTo>
                  <a:pt x="152" y="362"/>
                </a:lnTo>
                <a:lnTo>
                  <a:pt x="152" y="362"/>
                </a:lnTo>
                <a:lnTo>
                  <a:pt x="156" y="366"/>
                </a:lnTo>
                <a:lnTo>
                  <a:pt x="162" y="368"/>
                </a:lnTo>
                <a:lnTo>
                  <a:pt x="168" y="370"/>
                </a:lnTo>
                <a:lnTo>
                  <a:pt x="176" y="370"/>
                </a:lnTo>
                <a:lnTo>
                  <a:pt x="184" y="368"/>
                </a:lnTo>
                <a:lnTo>
                  <a:pt x="190" y="364"/>
                </a:lnTo>
                <a:lnTo>
                  <a:pt x="196" y="358"/>
                </a:lnTo>
                <a:lnTo>
                  <a:pt x="202" y="348"/>
                </a:lnTo>
                <a:lnTo>
                  <a:pt x="202" y="348"/>
                </a:lnTo>
                <a:lnTo>
                  <a:pt x="204" y="334"/>
                </a:lnTo>
                <a:lnTo>
                  <a:pt x="204" y="334"/>
                </a:lnTo>
                <a:lnTo>
                  <a:pt x="206" y="338"/>
                </a:lnTo>
                <a:lnTo>
                  <a:pt x="206" y="338"/>
                </a:lnTo>
                <a:lnTo>
                  <a:pt x="226" y="366"/>
                </a:lnTo>
                <a:lnTo>
                  <a:pt x="226" y="366"/>
                </a:lnTo>
                <a:lnTo>
                  <a:pt x="226" y="366"/>
                </a:lnTo>
                <a:lnTo>
                  <a:pt x="228" y="384"/>
                </a:lnTo>
                <a:lnTo>
                  <a:pt x="228" y="410"/>
                </a:lnTo>
                <a:lnTo>
                  <a:pt x="228" y="424"/>
                </a:lnTo>
                <a:lnTo>
                  <a:pt x="224" y="436"/>
                </a:lnTo>
                <a:lnTo>
                  <a:pt x="218" y="448"/>
                </a:lnTo>
                <a:lnTo>
                  <a:pt x="210" y="458"/>
                </a:lnTo>
                <a:lnTo>
                  <a:pt x="210" y="458"/>
                </a:lnTo>
                <a:lnTo>
                  <a:pt x="172" y="470"/>
                </a:lnTo>
                <a:lnTo>
                  <a:pt x="172" y="470"/>
                </a:lnTo>
                <a:lnTo>
                  <a:pt x="170" y="466"/>
                </a:lnTo>
                <a:lnTo>
                  <a:pt x="170" y="466"/>
                </a:lnTo>
                <a:lnTo>
                  <a:pt x="150" y="474"/>
                </a:lnTo>
                <a:lnTo>
                  <a:pt x="108" y="494"/>
                </a:lnTo>
                <a:lnTo>
                  <a:pt x="84" y="506"/>
                </a:lnTo>
                <a:lnTo>
                  <a:pt x="62" y="520"/>
                </a:lnTo>
                <a:lnTo>
                  <a:pt x="46" y="532"/>
                </a:lnTo>
                <a:lnTo>
                  <a:pt x="42" y="540"/>
                </a:lnTo>
                <a:lnTo>
                  <a:pt x="38" y="544"/>
                </a:lnTo>
                <a:lnTo>
                  <a:pt x="38" y="544"/>
                </a:lnTo>
                <a:lnTo>
                  <a:pt x="16" y="614"/>
                </a:lnTo>
                <a:lnTo>
                  <a:pt x="0" y="662"/>
                </a:lnTo>
                <a:lnTo>
                  <a:pt x="596" y="662"/>
                </a:lnTo>
                <a:lnTo>
                  <a:pt x="596" y="662"/>
                </a:lnTo>
                <a:lnTo>
                  <a:pt x="592" y="644"/>
                </a:lnTo>
                <a:lnTo>
                  <a:pt x="580" y="604"/>
                </a:lnTo>
                <a:lnTo>
                  <a:pt x="572" y="582"/>
                </a:lnTo>
                <a:lnTo>
                  <a:pt x="564" y="562"/>
                </a:lnTo>
                <a:lnTo>
                  <a:pt x="556" y="546"/>
                </a:lnTo>
                <a:lnTo>
                  <a:pt x="552" y="540"/>
                </a:lnTo>
                <a:lnTo>
                  <a:pt x="548" y="538"/>
                </a:lnTo>
                <a:lnTo>
                  <a:pt x="548" y="538"/>
                </a:lnTo>
                <a:close/>
                <a:moveTo>
                  <a:pt x="206" y="324"/>
                </a:moveTo>
                <a:lnTo>
                  <a:pt x="206" y="324"/>
                </a:lnTo>
                <a:lnTo>
                  <a:pt x="204" y="308"/>
                </a:lnTo>
                <a:lnTo>
                  <a:pt x="202" y="294"/>
                </a:lnTo>
                <a:lnTo>
                  <a:pt x="194" y="266"/>
                </a:lnTo>
                <a:lnTo>
                  <a:pt x="194" y="266"/>
                </a:lnTo>
                <a:lnTo>
                  <a:pt x="188" y="248"/>
                </a:lnTo>
                <a:lnTo>
                  <a:pt x="182" y="230"/>
                </a:lnTo>
                <a:lnTo>
                  <a:pt x="174" y="214"/>
                </a:lnTo>
                <a:lnTo>
                  <a:pt x="166" y="206"/>
                </a:lnTo>
                <a:lnTo>
                  <a:pt x="166" y="206"/>
                </a:lnTo>
                <a:lnTo>
                  <a:pt x="174" y="198"/>
                </a:lnTo>
                <a:lnTo>
                  <a:pt x="188" y="184"/>
                </a:lnTo>
                <a:lnTo>
                  <a:pt x="204" y="164"/>
                </a:lnTo>
                <a:lnTo>
                  <a:pt x="220" y="142"/>
                </a:lnTo>
                <a:lnTo>
                  <a:pt x="220" y="142"/>
                </a:lnTo>
                <a:lnTo>
                  <a:pt x="212" y="158"/>
                </a:lnTo>
                <a:lnTo>
                  <a:pt x="204" y="176"/>
                </a:lnTo>
                <a:lnTo>
                  <a:pt x="194" y="192"/>
                </a:lnTo>
                <a:lnTo>
                  <a:pt x="188" y="198"/>
                </a:lnTo>
                <a:lnTo>
                  <a:pt x="180" y="204"/>
                </a:lnTo>
                <a:lnTo>
                  <a:pt x="180" y="204"/>
                </a:lnTo>
                <a:lnTo>
                  <a:pt x="192" y="198"/>
                </a:lnTo>
                <a:lnTo>
                  <a:pt x="202" y="192"/>
                </a:lnTo>
                <a:lnTo>
                  <a:pt x="212" y="184"/>
                </a:lnTo>
                <a:lnTo>
                  <a:pt x="222" y="174"/>
                </a:lnTo>
                <a:lnTo>
                  <a:pt x="238" y="154"/>
                </a:lnTo>
                <a:lnTo>
                  <a:pt x="256" y="132"/>
                </a:lnTo>
                <a:lnTo>
                  <a:pt x="256" y="132"/>
                </a:lnTo>
                <a:lnTo>
                  <a:pt x="248" y="152"/>
                </a:lnTo>
                <a:lnTo>
                  <a:pt x="242" y="174"/>
                </a:lnTo>
                <a:lnTo>
                  <a:pt x="234" y="214"/>
                </a:lnTo>
                <a:lnTo>
                  <a:pt x="234" y="214"/>
                </a:lnTo>
                <a:lnTo>
                  <a:pt x="248" y="200"/>
                </a:lnTo>
                <a:lnTo>
                  <a:pt x="260" y="188"/>
                </a:lnTo>
                <a:lnTo>
                  <a:pt x="268" y="174"/>
                </a:lnTo>
                <a:lnTo>
                  <a:pt x="274" y="160"/>
                </a:lnTo>
                <a:lnTo>
                  <a:pt x="274" y="160"/>
                </a:lnTo>
                <a:lnTo>
                  <a:pt x="282" y="148"/>
                </a:lnTo>
                <a:lnTo>
                  <a:pt x="290" y="134"/>
                </a:lnTo>
                <a:lnTo>
                  <a:pt x="304" y="118"/>
                </a:lnTo>
                <a:lnTo>
                  <a:pt x="320" y="102"/>
                </a:lnTo>
                <a:lnTo>
                  <a:pt x="320" y="102"/>
                </a:lnTo>
                <a:lnTo>
                  <a:pt x="316" y="116"/>
                </a:lnTo>
                <a:lnTo>
                  <a:pt x="314" y="128"/>
                </a:lnTo>
                <a:lnTo>
                  <a:pt x="312" y="152"/>
                </a:lnTo>
                <a:lnTo>
                  <a:pt x="310" y="166"/>
                </a:lnTo>
                <a:lnTo>
                  <a:pt x="304" y="180"/>
                </a:lnTo>
                <a:lnTo>
                  <a:pt x="294" y="194"/>
                </a:lnTo>
                <a:lnTo>
                  <a:pt x="278" y="212"/>
                </a:lnTo>
                <a:lnTo>
                  <a:pt x="278" y="212"/>
                </a:lnTo>
                <a:lnTo>
                  <a:pt x="294" y="204"/>
                </a:lnTo>
                <a:lnTo>
                  <a:pt x="308" y="194"/>
                </a:lnTo>
                <a:lnTo>
                  <a:pt x="322" y="180"/>
                </a:lnTo>
                <a:lnTo>
                  <a:pt x="334" y="166"/>
                </a:lnTo>
                <a:lnTo>
                  <a:pt x="344" y="148"/>
                </a:lnTo>
                <a:lnTo>
                  <a:pt x="350" y="132"/>
                </a:lnTo>
                <a:lnTo>
                  <a:pt x="356" y="116"/>
                </a:lnTo>
                <a:lnTo>
                  <a:pt x="358" y="100"/>
                </a:lnTo>
                <a:lnTo>
                  <a:pt x="358" y="100"/>
                </a:lnTo>
                <a:lnTo>
                  <a:pt x="360" y="126"/>
                </a:lnTo>
                <a:lnTo>
                  <a:pt x="360" y="126"/>
                </a:lnTo>
                <a:lnTo>
                  <a:pt x="360" y="132"/>
                </a:lnTo>
                <a:lnTo>
                  <a:pt x="364" y="138"/>
                </a:lnTo>
                <a:lnTo>
                  <a:pt x="374" y="148"/>
                </a:lnTo>
                <a:lnTo>
                  <a:pt x="386" y="156"/>
                </a:lnTo>
                <a:lnTo>
                  <a:pt x="398" y="162"/>
                </a:lnTo>
                <a:lnTo>
                  <a:pt x="398" y="162"/>
                </a:lnTo>
                <a:lnTo>
                  <a:pt x="402" y="164"/>
                </a:lnTo>
                <a:lnTo>
                  <a:pt x="408" y="170"/>
                </a:lnTo>
                <a:lnTo>
                  <a:pt x="410" y="174"/>
                </a:lnTo>
                <a:lnTo>
                  <a:pt x="414" y="180"/>
                </a:lnTo>
                <a:lnTo>
                  <a:pt x="414" y="188"/>
                </a:lnTo>
                <a:lnTo>
                  <a:pt x="414" y="194"/>
                </a:lnTo>
                <a:lnTo>
                  <a:pt x="412" y="202"/>
                </a:lnTo>
                <a:lnTo>
                  <a:pt x="406" y="208"/>
                </a:lnTo>
                <a:lnTo>
                  <a:pt x="406" y="208"/>
                </a:lnTo>
                <a:lnTo>
                  <a:pt x="400" y="216"/>
                </a:lnTo>
                <a:lnTo>
                  <a:pt x="396" y="224"/>
                </a:lnTo>
                <a:lnTo>
                  <a:pt x="392" y="234"/>
                </a:lnTo>
                <a:lnTo>
                  <a:pt x="392" y="244"/>
                </a:lnTo>
                <a:lnTo>
                  <a:pt x="392" y="254"/>
                </a:lnTo>
                <a:lnTo>
                  <a:pt x="394" y="264"/>
                </a:lnTo>
                <a:lnTo>
                  <a:pt x="398" y="274"/>
                </a:lnTo>
                <a:lnTo>
                  <a:pt x="404" y="282"/>
                </a:lnTo>
                <a:lnTo>
                  <a:pt x="404" y="282"/>
                </a:lnTo>
                <a:lnTo>
                  <a:pt x="398" y="292"/>
                </a:lnTo>
                <a:lnTo>
                  <a:pt x="390" y="306"/>
                </a:lnTo>
                <a:lnTo>
                  <a:pt x="384" y="328"/>
                </a:lnTo>
                <a:lnTo>
                  <a:pt x="384" y="328"/>
                </a:lnTo>
                <a:lnTo>
                  <a:pt x="382" y="334"/>
                </a:lnTo>
                <a:lnTo>
                  <a:pt x="382" y="334"/>
                </a:lnTo>
                <a:lnTo>
                  <a:pt x="380" y="338"/>
                </a:lnTo>
                <a:lnTo>
                  <a:pt x="380" y="338"/>
                </a:lnTo>
                <a:lnTo>
                  <a:pt x="358" y="364"/>
                </a:lnTo>
                <a:lnTo>
                  <a:pt x="338" y="386"/>
                </a:lnTo>
                <a:lnTo>
                  <a:pt x="326" y="396"/>
                </a:lnTo>
                <a:lnTo>
                  <a:pt x="316" y="404"/>
                </a:lnTo>
                <a:lnTo>
                  <a:pt x="304" y="408"/>
                </a:lnTo>
                <a:lnTo>
                  <a:pt x="294" y="408"/>
                </a:lnTo>
                <a:lnTo>
                  <a:pt x="294" y="408"/>
                </a:lnTo>
                <a:lnTo>
                  <a:pt x="284" y="406"/>
                </a:lnTo>
                <a:lnTo>
                  <a:pt x="272" y="402"/>
                </a:lnTo>
                <a:lnTo>
                  <a:pt x="260" y="394"/>
                </a:lnTo>
                <a:lnTo>
                  <a:pt x="250" y="384"/>
                </a:lnTo>
                <a:lnTo>
                  <a:pt x="228" y="360"/>
                </a:lnTo>
                <a:lnTo>
                  <a:pt x="212" y="336"/>
                </a:lnTo>
                <a:lnTo>
                  <a:pt x="212" y="336"/>
                </a:lnTo>
                <a:lnTo>
                  <a:pt x="206" y="324"/>
                </a:lnTo>
                <a:lnTo>
                  <a:pt x="206" y="324"/>
                </a:lnTo>
                <a:close/>
              </a:path>
            </a:pathLst>
          </a:custGeom>
          <a:gradFill>
            <a:gsLst>
              <a:gs pos="32000">
                <a:schemeClr val="accent1">
                  <a:lumMod val="60000"/>
                  <a:lumOff val="40000"/>
                </a:schemeClr>
              </a:gs>
              <a:gs pos="1000">
                <a:schemeClr val="bg1"/>
              </a:gs>
              <a:gs pos="100000">
                <a:schemeClr val="accent1">
                  <a:lumMod val="60000"/>
                  <a:lumOff val="40000"/>
                </a:schemeClr>
              </a:gs>
            </a:gsLst>
            <a:lin ang="16200000" scaled="1"/>
          </a:gradFill>
          <a:ln>
            <a:noFill/>
          </a:ln>
        </p:spPr>
        <p:txBody>
          <a:bodyPr anchor="ctr"/>
          <a:lstStyle/>
          <a:p>
            <a:pPr algn="ctr"/>
            <a:endParaRPr/>
          </a:p>
        </p:txBody>
      </p:sp>
    </p:spTree>
    <p:custDataLst>
      <p:tags r:id="rId1"/>
    </p:custDataLst>
    <p:extLst>
      <p:ext uri="{BB962C8B-B14F-4D97-AF65-F5344CB8AC3E}">
        <p14:creationId xmlns:p14="http://schemas.microsoft.com/office/powerpoint/2010/main" val="2846036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500" fill="hold"/>
                                        <p:tgtEl>
                                          <p:spTgt spid="13"/>
                                        </p:tgtEl>
                                        <p:attrNameLst>
                                          <p:attrName>ppt_w</p:attrName>
                                        </p:attrNameLst>
                                      </p:cBhvr>
                                      <p:tavLst>
                                        <p:tav tm="0">
                                          <p:val>
                                            <p:fltVal val="0"/>
                                          </p:val>
                                        </p:tav>
                                        <p:tav tm="100000">
                                          <p:val>
                                            <p:strVal val="#ppt_w"/>
                                          </p:val>
                                        </p:tav>
                                      </p:tavLst>
                                    </p:anim>
                                    <p:anim calcmode="lin" valueType="num">
                                      <p:cBhvr>
                                        <p:cTn id="18" dur="500" fill="hold"/>
                                        <p:tgtEl>
                                          <p:spTgt spid="13"/>
                                        </p:tgtEl>
                                        <p:attrNameLst>
                                          <p:attrName>ppt_h</p:attrName>
                                        </p:attrNameLst>
                                      </p:cBhvr>
                                      <p:tavLst>
                                        <p:tav tm="0">
                                          <p:val>
                                            <p:fltVal val="0"/>
                                          </p:val>
                                        </p:tav>
                                        <p:tav tm="100000">
                                          <p:val>
                                            <p:strVal val="#ppt_h"/>
                                          </p:val>
                                        </p:tav>
                                      </p:tavLst>
                                    </p:anim>
                                    <p:animEffect transition="in" filter="fade">
                                      <p:cBhvr>
                                        <p:cTn id="19" dur="500"/>
                                        <p:tgtEl>
                                          <p:spTgt spid="13"/>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p:cTn id="24" dur="500" fill="hold"/>
                                        <p:tgtEl>
                                          <p:spTgt spid="14"/>
                                        </p:tgtEl>
                                        <p:attrNameLst>
                                          <p:attrName>ppt_w</p:attrName>
                                        </p:attrNameLst>
                                      </p:cBhvr>
                                      <p:tavLst>
                                        <p:tav tm="0">
                                          <p:val>
                                            <p:fltVal val="0"/>
                                          </p:val>
                                        </p:tav>
                                        <p:tav tm="100000">
                                          <p:val>
                                            <p:strVal val="#ppt_w"/>
                                          </p:val>
                                        </p:tav>
                                      </p:tavLst>
                                    </p:anim>
                                    <p:anim calcmode="lin" valueType="num">
                                      <p:cBhvr>
                                        <p:cTn id="25" dur="500" fill="hold"/>
                                        <p:tgtEl>
                                          <p:spTgt spid="14"/>
                                        </p:tgtEl>
                                        <p:attrNameLst>
                                          <p:attrName>ppt_h</p:attrName>
                                        </p:attrNameLst>
                                      </p:cBhvr>
                                      <p:tavLst>
                                        <p:tav tm="0">
                                          <p:val>
                                            <p:fltVal val="0"/>
                                          </p:val>
                                        </p:tav>
                                        <p:tav tm="100000">
                                          <p:val>
                                            <p:strVal val="#ppt_h"/>
                                          </p:val>
                                        </p:tav>
                                      </p:tavLst>
                                    </p:anim>
                                    <p:animEffect transition="in" filter="fade">
                                      <p:cBhvr>
                                        <p:cTn id="26" dur="500"/>
                                        <p:tgtEl>
                                          <p:spTgt spid="14"/>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p:cTn id="29" dur="500" fill="hold"/>
                                        <p:tgtEl>
                                          <p:spTgt spid="8"/>
                                        </p:tgtEl>
                                        <p:attrNameLst>
                                          <p:attrName>ppt_w</p:attrName>
                                        </p:attrNameLst>
                                      </p:cBhvr>
                                      <p:tavLst>
                                        <p:tav tm="0">
                                          <p:val>
                                            <p:fltVal val="0"/>
                                          </p:val>
                                        </p:tav>
                                        <p:tav tm="100000">
                                          <p:val>
                                            <p:strVal val="#ppt_w"/>
                                          </p:val>
                                        </p:tav>
                                      </p:tavLst>
                                    </p:anim>
                                    <p:anim calcmode="lin" valueType="num">
                                      <p:cBhvr>
                                        <p:cTn id="30" dur="500" fill="hold"/>
                                        <p:tgtEl>
                                          <p:spTgt spid="8"/>
                                        </p:tgtEl>
                                        <p:attrNameLst>
                                          <p:attrName>ppt_h</p:attrName>
                                        </p:attrNameLst>
                                      </p:cBhvr>
                                      <p:tavLst>
                                        <p:tav tm="0">
                                          <p:val>
                                            <p:fltVal val="0"/>
                                          </p:val>
                                        </p:tav>
                                        <p:tav tm="100000">
                                          <p:val>
                                            <p:strVal val="#ppt_h"/>
                                          </p:val>
                                        </p:tav>
                                      </p:tavLst>
                                    </p:anim>
                                    <p:animEffect transition="in" filter="fade">
                                      <p:cBhvr>
                                        <p:cTn id="31" dur="500"/>
                                        <p:tgtEl>
                                          <p:spTgt spid="8"/>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p:cTn id="34" dur="500" fill="hold"/>
                                        <p:tgtEl>
                                          <p:spTgt spid="9"/>
                                        </p:tgtEl>
                                        <p:attrNameLst>
                                          <p:attrName>ppt_w</p:attrName>
                                        </p:attrNameLst>
                                      </p:cBhvr>
                                      <p:tavLst>
                                        <p:tav tm="0">
                                          <p:val>
                                            <p:fltVal val="0"/>
                                          </p:val>
                                        </p:tav>
                                        <p:tav tm="100000">
                                          <p:val>
                                            <p:strVal val="#ppt_w"/>
                                          </p:val>
                                        </p:tav>
                                      </p:tavLst>
                                    </p:anim>
                                    <p:anim calcmode="lin" valueType="num">
                                      <p:cBhvr>
                                        <p:cTn id="35" dur="500" fill="hold"/>
                                        <p:tgtEl>
                                          <p:spTgt spid="9"/>
                                        </p:tgtEl>
                                        <p:attrNameLst>
                                          <p:attrName>ppt_h</p:attrName>
                                        </p:attrNameLst>
                                      </p:cBhvr>
                                      <p:tavLst>
                                        <p:tav tm="0">
                                          <p:val>
                                            <p:fltVal val="0"/>
                                          </p:val>
                                        </p:tav>
                                        <p:tav tm="100000">
                                          <p:val>
                                            <p:strVal val="#ppt_h"/>
                                          </p:val>
                                        </p:tav>
                                      </p:tavLst>
                                    </p:anim>
                                    <p:animEffect transition="in" filter="fade">
                                      <p:cBhvr>
                                        <p:cTn id="36" dur="500"/>
                                        <p:tgtEl>
                                          <p:spTgt spid="9"/>
                                        </p:tgtEl>
                                      </p:cBhvr>
                                    </p:animEffect>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1000"/>
                                        <p:tgtEl>
                                          <p:spTgt spid="12"/>
                                        </p:tgtEl>
                                      </p:cBhvr>
                                    </p:animEffect>
                                    <p:anim calcmode="lin" valueType="num">
                                      <p:cBhvr>
                                        <p:cTn id="42" dur="1000" fill="hold"/>
                                        <p:tgtEl>
                                          <p:spTgt spid="12"/>
                                        </p:tgtEl>
                                        <p:attrNameLst>
                                          <p:attrName>ppt_x</p:attrName>
                                        </p:attrNameLst>
                                      </p:cBhvr>
                                      <p:tavLst>
                                        <p:tav tm="0">
                                          <p:val>
                                            <p:strVal val="#ppt_x"/>
                                          </p:val>
                                        </p:tav>
                                        <p:tav tm="100000">
                                          <p:val>
                                            <p:strVal val="#ppt_x"/>
                                          </p:val>
                                        </p:tav>
                                      </p:tavLst>
                                    </p:anim>
                                    <p:anim calcmode="lin" valueType="num">
                                      <p:cBhvr>
                                        <p:cTn id="4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grpId="0" nodeType="clickEffect">
                                  <p:stCondLst>
                                    <p:cond delay="0"/>
                                  </p:stCondLst>
                                  <p:childTnLst>
                                    <p:set>
                                      <p:cBhvr>
                                        <p:cTn id="47" dur="1" fill="hold">
                                          <p:stCondLst>
                                            <p:cond delay="0"/>
                                          </p:stCondLst>
                                        </p:cTn>
                                        <p:tgtEl>
                                          <p:spTgt spid="33"/>
                                        </p:tgtEl>
                                        <p:attrNameLst>
                                          <p:attrName>style.visibility</p:attrName>
                                        </p:attrNameLst>
                                      </p:cBhvr>
                                      <p:to>
                                        <p:strVal val="visible"/>
                                      </p:to>
                                    </p:set>
                                    <p:anim calcmode="lin" valueType="num">
                                      <p:cBhvr>
                                        <p:cTn id="48" dur="500" fill="hold"/>
                                        <p:tgtEl>
                                          <p:spTgt spid="33"/>
                                        </p:tgtEl>
                                        <p:attrNameLst>
                                          <p:attrName>ppt_w</p:attrName>
                                        </p:attrNameLst>
                                      </p:cBhvr>
                                      <p:tavLst>
                                        <p:tav tm="0">
                                          <p:val>
                                            <p:fltVal val="0"/>
                                          </p:val>
                                        </p:tav>
                                        <p:tav tm="100000">
                                          <p:val>
                                            <p:strVal val="#ppt_w"/>
                                          </p:val>
                                        </p:tav>
                                      </p:tavLst>
                                    </p:anim>
                                    <p:anim calcmode="lin" valueType="num">
                                      <p:cBhvr>
                                        <p:cTn id="49" dur="500" fill="hold"/>
                                        <p:tgtEl>
                                          <p:spTgt spid="33"/>
                                        </p:tgtEl>
                                        <p:attrNameLst>
                                          <p:attrName>ppt_h</p:attrName>
                                        </p:attrNameLst>
                                      </p:cBhvr>
                                      <p:tavLst>
                                        <p:tav tm="0">
                                          <p:val>
                                            <p:fltVal val="0"/>
                                          </p:val>
                                        </p:tav>
                                        <p:tav tm="100000">
                                          <p:val>
                                            <p:strVal val="#ppt_h"/>
                                          </p:val>
                                        </p:tav>
                                      </p:tavLst>
                                    </p:anim>
                                    <p:animEffect transition="in" filter="fade">
                                      <p:cBhvr>
                                        <p:cTn id="50" dur="500"/>
                                        <p:tgtEl>
                                          <p:spTgt spid="33"/>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15"/>
                                        </p:tgtEl>
                                        <p:attrNameLst>
                                          <p:attrName>style.visibility</p:attrName>
                                        </p:attrNameLst>
                                      </p:cBhvr>
                                      <p:to>
                                        <p:strVal val="visible"/>
                                      </p:to>
                                    </p:set>
                                    <p:anim calcmode="lin" valueType="num">
                                      <p:cBhvr>
                                        <p:cTn id="53" dur="500" fill="hold"/>
                                        <p:tgtEl>
                                          <p:spTgt spid="15"/>
                                        </p:tgtEl>
                                        <p:attrNameLst>
                                          <p:attrName>ppt_w</p:attrName>
                                        </p:attrNameLst>
                                      </p:cBhvr>
                                      <p:tavLst>
                                        <p:tav tm="0">
                                          <p:val>
                                            <p:fltVal val="0"/>
                                          </p:val>
                                        </p:tav>
                                        <p:tav tm="100000">
                                          <p:val>
                                            <p:strVal val="#ppt_w"/>
                                          </p:val>
                                        </p:tav>
                                      </p:tavLst>
                                    </p:anim>
                                    <p:anim calcmode="lin" valueType="num">
                                      <p:cBhvr>
                                        <p:cTn id="54" dur="500" fill="hold"/>
                                        <p:tgtEl>
                                          <p:spTgt spid="15"/>
                                        </p:tgtEl>
                                        <p:attrNameLst>
                                          <p:attrName>ppt_h</p:attrName>
                                        </p:attrNameLst>
                                      </p:cBhvr>
                                      <p:tavLst>
                                        <p:tav tm="0">
                                          <p:val>
                                            <p:fltVal val="0"/>
                                          </p:val>
                                        </p:tav>
                                        <p:tav tm="100000">
                                          <p:val>
                                            <p:strVal val="#ppt_h"/>
                                          </p:val>
                                        </p:tav>
                                      </p:tavLst>
                                    </p:anim>
                                    <p:animEffect transition="in" filter="fade">
                                      <p:cBhvr>
                                        <p:cTn id="55" dur="500"/>
                                        <p:tgtEl>
                                          <p:spTgt spid="15"/>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21"/>
                                        </p:tgtEl>
                                        <p:attrNameLst>
                                          <p:attrName>style.visibility</p:attrName>
                                        </p:attrNameLst>
                                      </p:cBhvr>
                                      <p:to>
                                        <p:strVal val="visible"/>
                                      </p:to>
                                    </p:set>
                                    <p:anim calcmode="lin" valueType="num">
                                      <p:cBhvr>
                                        <p:cTn id="58" dur="500" fill="hold"/>
                                        <p:tgtEl>
                                          <p:spTgt spid="21"/>
                                        </p:tgtEl>
                                        <p:attrNameLst>
                                          <p:attrName>ppt_w</p:attrName>
                                        </p:attrNameLst>
                                      </p:cBhvr>
                                      <p:tavLst>
                                        <p:tav tm="0">
                                          <p:val>
                                            <p:fltVal val="0"/>
                                          </p:val>
                                        </p:tav>
                                        <p:tav tm="100000">
                                          <p:val>
                                            <p:strVal val="#ppt_w"/>
                                          </p:val>
                                        </p:tav>
                                      </p:tavLst>
                                    </p:anim>
                                    <p:anim calcmode="lin" valueType="num">
                                      <p:cBhvr>
                                        <p:cTn id="59" dur="500" fill="hold"/>
                                        <p:tgtEl>
                                          <p:spTgt spid="21"/>
                                        </p:tgtEl>
                                        <p:attrNameLst>
                                          <p:attrName>ppt_h</p:attrName>
                                        </p:attrNameLst>
                                      </p:cBhvr>
                                      <p:tavLst>
                                        <p:tav tm="0">
                                          <p:val>
                                            <p:fltVal val="0"/>
                                          </p:val>
                                        </p:tav>
                                        <p:tav tm="100000">
                                          <p:val>
                                            <p:strVal val="#ppt_h"/>
                                          </p:val>
                                        </p:tav>
                                      </p:tavLst>
                                    </p:anim>
                                    <p:animEffect transition="in" filter="fade">
                                      <p:cBhvr>
                                        <p:cTn id="60" dur="500"/>
                                        <p:tgtEl>
                                          <p:spTgt spid="21"/>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22"/>
                                        </p:tgtEl>
                                        <p:attrNameLst>
                                          <p:attrName>style.visibility</p:attrName>
                                        </p:attrNameLst>
                                      </p:cBhvr>
                                      <p:to>
                                        <p:strVal val="visible"/>
                                      </p:to>
                                    </p:set>
                                    <p:anim calcmode="lin" valueType="num">
                                      <p:cBhvr>
                                        <p:cTn id="63" dur="500" fill="hold"/>
                                        <p:tgtEl>
                                          <p:spTgt spid="22"/>
                                        </p:tgtEl>
                                        <p:attrNameLst>
                                          <p:attrName>ppt_w</p:attrName>
                                        </p:attrNameLst>
                                      </p:cBhvr>
                                      <p:tavLst>
                                        <p:tav tm="0">
                                          <p:val>
                                            <p:fltVal val="0"/>
                                          </p:val>
                                        </p:tav>
                                        <p:tav tm="100000">
                                          <p:val>
                                            <p:strVal val="#ppt_w"/>
                                          </p:val>
                                        </p:tav>
                                      </p:tavLst>
                                    </p:anim>
                                    <p:anim calcmode="lin" valueType="num">
                                      <p:cBhvr>
                                        <p:cTn id="64" dur="500" fill="hold"/>
                                        <p:tgtEl>
                                          <p:spTgt spid="22"/>
                                        </p:tgtEl>
                                        <p:attrNameLst>
                                          <p:attrName>ppt_h</p:attrName>
                                        </p:attrNameLst>
                                      </p:cBhvr>
                                      <p:tavLst>
                                        <p:tav tm="0">
                                          <p:val>
                                            <p:fltVal val="0"/>
                                          </p:val>
                                        </p:tav>
                                        <p:tav tm="100000">
                                          <p:val>
                                            <p:strVal val="#ppt_h"/>
                                          </p:val>
                                        </p:tav>
                                      </p:tavLst>
                                    </p:anim>
                                    <p:animEffect transition="in" filter="fade">
                                      <p:cBhvr>
                                        <p:cTn id="65" dur="500"/>
                                        <p:tgtEl>
                                          <p:spTgt spid="22"/>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grpId="0" nodeType="clickEffect">
                                  <p:stCondLst>
                                    <p:cond delay="0"/>
                                  </p:stCondLst>
                                  <p:childTnLst>
                                    <p:set>
                                      <p:cBhvr>
                                        <p:cTn id="69" dur="1" fill="hold">
                                          <p:stCondLst>
                                            <p:cond delay="0"/>
                                          </p:stCondLst>
                                        </p:cTn>
                                        <p:tgtEl>
                                          <p:spTgt spid="18"/>
                                        </p:tgtEl>
                                        <p:attrNameLst>
                                          <p:attrName>style.visibility</p:attrName>
                                        </p:attrNameLst>
                                      </p:cBhvr>
                                      <p:to>
                                        <p:strVal val="visible"/>
                                      </p:to>
                                    </p:set>
                                    <p:anim calcmode="lin" valueType="num">
                                      <p:cBhvr>
                                        <p:cTn id="70" dur="500" fill="hold"/>
                                        <p:tgtEl>
                                          <p:spTgt spid="18"/>
                                        </p:tgtEl>
                                        <p:attrNameLst>
                                          <p:attrName>ppt_w</p:attrName>
                                        </p:attrNameLst>
                                      </p:cBhvr>
                                      <p:tavLst>
                                        <p:tav tm="0">
                                          <p:val>
                                            <p:fltVal val="0"/>
                                          </p:val>
                                        </p:tav>
                                        <p:tav tm="100000">
                                          <p:val>
                                            <p:strVal val="#ppt_w"/>
                                          </p:val>
                                        </p:tav>
                                      </p:tavLst>
                                    </p:anim>
                                    <p:anim calcmode="lin" valueType="num">
                                      <p:cBhvr>
                                        <p:cTn id="71" dur="500" fill="hold"/>
                                        <p:tgtEl>
                                          <p:spTgt spid="18"/>
                                        </p:tgtEl>
                                        <p:attrNameLst>
                                          <p:attrName>ppt_h</p:attrName>
                                        </p:attrNameLst>
                                      </p:cBhvr>
                                      <p:tavLst>
                                        <p:tav tm="0">
                                          <p:val>
                                            <p:fltVal val="0"/>
                                          </p:val>
                                        </p:tav>
                                        <p:tav tm="100000">
                                          <p:val>
                                            <p:strVal val="#ppt_h"/>
                                          </p:val>
                                        </p:tav>
                                      </p:tavLst>
                                    </p:anim>
                                    <p:animEffect transition="in" filter="fade">
                                      <p:cBhvr>
                                        <p:cTn id="72" dur="500"/>
                                        <p:tgtEl>
                                          <p:spTgt spid="18"/>
                                        </p:tgtEl>
                                      </p:cBhvr>
                                    </p:animEffect>
                                  </p:childTnLst>
                                </p:cTn>
                              </p:par>
                              <p:par>
                                <p:cTn id="73" presetID="53" presetClass="entr" presetSubtype="16" fill="hold" grpId="0" nodeType="withEffect">
                                  <p:stCondLst>
                                    <p:cond delay="0"/>
                                  </p:stCondLst>
                                  <p:childTnLst>
                                    <p:set>
                                      <p:cBhvr>
                                        <p:cTn id="74" dur="1" fill="hold">
                                          <p:stCondLst>
                                            <p:cond delay="0"/>
                                          </p:stCondLst>
                                        </p:cTn>
                                        <p:tgtEl>
                                          <p:spTgt spid="17"/>
                                        </p:tgtEl>
                                        <p:attrNameLst>
                                          <p:attrName>style.visibility</p:attrName>
                                        </p:attrNameLst>
                                      </p:cBhvr>
                                      <p:to>
                                        <p:strVal val="visible"/>
                                      </p:to>
                                    </p:set>
                                    <p:anim calcmode="lin" valueType="num">
                                      <p:cBhvr>
                                        <p:cTn id="75" dur="500" fill="hold"/>
                                        <p:tgtEl>
                                          <p:spTgt spid="17"/>
                                        </p:tgtEl>
                                        <p:attrNameLst>
                                          <p:attrName>ppt_w</p:attrName>
                                        </p:attrNameLst>
                                      </p:cBhvr>
                                      <p:tavLst>
                                        <p:tav tm="0">
                                          <p:val>
                                            <p:fltVal val="0"/>
                                          </p:val>
                                        </p:tav>
                                        <p:tav tm="100000">
                                          <p:val>
                                            <p:strVal val="#ppt_w"/>
                                          </p:val>
                                        </p:tav>
                                      </p:tavLst>
                                    </p:anim>
                                    <p:anim calcmode="lin" valueType="num">
                                      <p:cBhvr>
                                        <p:cTn id="76" dur="500" fill="hold"/>
                                        <p:tgtEl>
                                          <p:spTgt spid="17"/>
                                        </p:tgtEl>
                                        <p:attrNameLst>
                                          <p:attrName>ppt_h</p:attrName>
                                        </p:attrNameLst>
                                      </p:cBhvr>
                                      <p:tavLst>
                                        <p:tav tm="0">
                                          <p:val>
                                            <p:fltVal val="0"/>
                                          </p:val>
                                        </p:tav>
                                        <p:tav tm="100000">
                                          <p:val>
                                            <p:strVal val="#ppt_h"/>
                                          </p:val>
                                        </p:tav>
                                      </p:tavLst>
                                    </p:anim>
                                    <p:animEffect transition="in" filter="fade">
                                      <p:cBhvr>
                                        <p:cTn id="77" dur="500"/>
                                        <p:tgtEl>
                                          <p:spTgt spid="17"/>
                                        </p:tgtEl>
                                      </p:cBhvr>
                                    </p:animEffect>
                                  </p:childTnLst>
                                </p:cTn>
                              </p:par>
                              <p:par>
                                <p:cTn id="78" presetID="53" presetClass="entr" presetSubtype="16" fill="hold" grpId="0" nodeType="withEffect">
                                  <p:stCondLst>
                                    <p:cond delay="0"/>
                                  </p:stCondLst>
                                  <p:childTnLst>
                                    <p:set>
                                      <p:cBhvr>
                                        <p:cTn id="79" dur="1" fill="hold">
                                          <p:stCondLst>
                                            <p:cond delay="0"/>
                                          </p:stCondLst>
                                        </p:cTn>
                                        <p:tgtEl>
                                          <p:spTgt spid="20"/>
                                        </p:tgtEl>
                                        <p:attrNameLst>
                                          <p:attrName>style.visibility</p:attrName>
                                        </p:attrNameLst>
                                      </p:cBhvr>
                                      <p:to>
                                        <p:strVal val="visible"/>
                                      </p:to>
                                    </p:set>
                                    <p:anim calcmode="lin" valueType="num">
                                      <p:cBhvr>
                                        <p:cTn id="80" dur="500" fill="hold"/>
                                        <p:tgtEl>
                                          <p:spTgt spid="20"/>
                                        </p:tgtEl>
                                        <p:attrNameLst>
                                          <p:attrName>ppt_w</p:attrName>
                                        </p:attrNameLst>
                                      </p:cBhvr>
                                      <p:tavLst>
                                        <p:tav tm="0">
                                          <p:val>
                                            <p:fltVal val="0"/>
                                          </p:val>
                                        </p:tav>
                                        <p:tav tm="100000">
                                          <p:val>
                                            <p:strVal val="#ppt_w"/>
                                          </p:val>
                                        </p:tav>
                                      </p:tavLst>
                                    </p:anim>
                                    <p:anim calcmode="lin" valueType="num">
                                      <p:cBhvr>
                                        <p:cTn id="81" dur="500" fill="hold"/>
                                        <p:tgtEl>
                                          <p:spTgt spid="20"/>
                                        </p:tgtEl>
                                        <p:attrNameLst>
                                          <p:attrName>ppt_h</p:attrName>
                                        </p:attrNameLst>
                                      </p:cBhvr>
                                      <p:tavLst>
                                        <p:tav tm="0">
                                          <p:val>
                                            <p:fltVal val="0"/>
                                          </p:val>
                                        </p:tav>
                                        <p:tav tm="100000">
                                          <p:val>
                                            <p:strVal val="#ppt_h"/>
                                          </p:val>
                                        </p:tav>
                                      </p:tavLst>
                                    </p:anim>
                                    <p:animEffect transition="in" filter="fade">
                                      <p:cBhvr>
                                        <p:cTn id="82" dur="500"/>
                                        <p:tgtEl>
                                          <p:spTgt spid="20"/>
                                        </p:tgtEl>
                                      </p:cBhvr>
                                    </p:animEffect>
                                  </p:childTnLst>
                                </p:cTn>
                              </p:par>
                            </p:childTnLst>
                          </p:cTn>
                        </p:par>
                      </p:childTnLst>
                    </p:cTn>
                  </p:par>
                  <p:par>
                    <p:cTn id="83" fill="hold">
                      <p:stCondLst>
                        <p:cond delay="indefinite"/>
                      </p:stCondLst>
                      <p:childTnLst>
                        <p:par>
                          <p:cTn id="84" fill="hold">
                            <p:stCondLst>
                              <p:cond delay="0"/>
                            </p:stCondLst>
                            <p:childTnLst>
                              <p:par>
                                <p:cTn id="85" presetID="45" presetClass="entr" presetSubtype="0" fill="hold" grpId="0" nodeType="clickEffect">
                                  <p:stCondLst>
                                    <p:cond delay="0"/>
                                  </p:stCondLst>
                                  <p:childTnLst>
                                    <p:set>
                                      <p:cBhvr>
                                        <p:cTn id="86" dur="1" fill="hold">
                                          <p:stCondLst>
                                            <p:cond delay="0"/>
                                          </p:stCondLst>
                                        </p:cTn>
                                        <p:tgtEl>
                                          <p:spTgt spid="34"/>
                                        </p:tgtEl>
                                        <p:attrNameLst>
                                          <p:attrName>style.visibility</p:attrName>
                                        </p:attrNameLst>
                                      </p:cBhvr>
                                      <p:to>
                                        <p:strVal val="visible"/>
                                      </p:to>
                                    </p:set>
                                    <p:animEffect transition="in" filter="fade">
                                      <p:cBhvr>
                                        <p:cTn id="87" dur="2000"/>
                                        <p:tgtEl>
                                          <p:spTgt spid="34"/>
                                        </p:tgtEl>
                                      </p:cBhvr>
                                    </p:animEffect>
                                    <p:anim calcmode="lin" valueType="num">
                                      <p:cBhvr>
                                        <p:cTn id="88" dur="2000" fill="hold"/>
                                        <p:tgtEl>
                                          <p:spTgt spid="34"/>
                                        </p:tgtEl>
                                        <p:attrNameLst>
                                          <p:attrName>ppt_w</p:attrName>
                                        </p:attrNameLst>
                                      </p:cBhvr>
                                      <p:tavLst>
                                        <p:tav tm="0" fmla="#ppt_w*sin(2.5*pi*$)">
                                          <p:val>
                                            <p:fltVal val="0"/>
                                          </p:val>
                                        </p:tav>
                                        <p:tav tm="100000">
                                          <p:val>
                                            <p:fltVal val="1"/>
                                          </p:val>
                                        </p:tav>
                                      </p:tavLst>
                                    </p:anim>
                                    <p:anim calcmode="lin" valueType="num">
                                      <p:cBhvr>
                                        <p:cTn id="89" dur="2000" fill="hold"/>
                                        <p:tgtEl>
                                          <p:spTgt spid="34"/>
                                        </p:tgtEl>
                                        <p:attrNameLst>
                                          <p:attrName>ppt_h</p:attrName>
                                        </p:attrNameLst>
                                      </p:cBhvr>
                                      <p:tavLst>
                                        <p:tav tm="0">
                                          <p:val>
                                            <p:strVal val="#ppt_h"/>
                                          </p:val>
                                        </p:tav>
                                        <p:tav tm="100000">
                                          <p:val>
                                            <p:strVal val="#ppt_h"/>
                                          </p:val>
                                        </p:tav>
                                      </p:tavLst>
                                    </p:anim>
                                  </p:childTnLst>
                                </p:cTn>
                              </p:par>
                              <p:par>
                                <p:cTn id="90" presetID="45" presetClass="entr" presetSubtype="0" fill="hold" grpId="0" nodeType="withEffect">
                                  <p:stCondLst>
                                    <p:cond delay="0"/>
                                  </p:stCondLst>
                                  <p:childTnLst>
                                    <p:set>
                                      <p:cBhvr>
                                        <p:cTn id="91" dur="1" fill="hold">
                                          <p:stCondLst>
                                            <p:cond delay="0"/>
                                          </p:stCondLst>
                                        </p:cTn>
                                        <p:tgtEl>
                                          <p:spTgt spid="23"/>
                                        </p:tgtEl>
                                        <p:attrNameLst>
                                          <p:attrName>style.visibility</p:attrName>
                                        </p:attrNameLst>
                                      </p:cBhvr>
                                      <p:to>
                                        <p:strVal val="visible"/>
                                      </p:to>
                                    </p:set>
                                    <p:animEffect transition="in" filter="fade">
                                      <p:cBhvr>
                                        <p:cTn id="92" dur="2000"/>
                                        <p:tgtEl>
                                          <p:spTgt spid="23"/>
                                        </p:tgtEl>
                                      </p:cBhvr>
                                    </p:animEffect>
                                    <p:anim calcmode="lin" valueType="num">
                                      <p:cBhvr>
                                        <p:cTn id="93" dur="2000" fill="hold"/>
                                        <p:tgtEl>
                                          <p:spTgt spid="23"/>
                                        </p:tgtEl>
                                        <p:attrNameLst>
                                          <p:attrName>ppt_w</p:attrName>
                                        </p:attrNameLst>
                                      </p:cBhvr>
                                      <p:tavLst>
                                        <p:tav tm="0" fmla="#ppt_w*sin(2.5*pi*$)">
                                          <p:val>
                                            <p:fltVal val="0"/>
                                          </p:val>
                                        </p:tav>
                                        <p:tav tm="100000">
                                          <p:val>
                                            <p:fltVal val="1"/>
                                          </p:val>
                                        </p:tav>
                                      </p:tavLst>
                                    </p:anim>
                                    <p:anim calcmode="lin" valueType="num">
                                      <p:cBhvr>
                                        <p:cTn id="94" dur="2000" fill="hold"/>
                                        <p:tgtEl>
                                          <p:spTgt spid="23"/>
                                        </p:tgtEl>
                                        <p:attrNameLst>
                                          <p:attrName>ppt_h</p:attrName>
                                        </p:attrNameLst>
                                      </p:cBhvr>
                                      <p:tavLst>
                                        <p:tav tm="0">
                                          <p:val>
                                            <p:strVal val="#ppt_h"/>
                                          </p:val>
                                        </p:tav>
                                        <p:tav tm="100000">
                                          <p:val>
                                            <p:strVal val="#ppt_h"/>
                                          </p:val>
                                        </p:tav>
                                      </p:tavLst>
                                    </p:anim>
                                  </p:childTnLst>
                                </p:cTn>
                              </p:par>
                              <p:par>
                                <p:cTn id="95" presetID="45" presetClass="entr" presetSubtype="0" fill="hold" grpId="0" nodeType="withEffect">
                                  <p:stCondLst>
                                    <p:cond delay="0"/>
                                  </p:stCondLst>
                                  <p:childTnLst>
                                    <p:set>
                                      <p:cBhvr>
                                        <p:cTn id="96" dur="1" fill="hold">
                                          <p:stCondLst>
                                            <p:cond delay="0"/>
                                          </p:stCondLst>
                                        </p:cTn>
                                        <p:tgtEl>
                                          <p:spTgt spid="31"/>
                                        </p:tgtEl>
                                        <p:attrNameLst>
                                          <p:attrName>style.visibility</p:attrName>
                                        </p:attrNameLst>
                                      </p:cBhvr>
                                      <p:to>
                                        <p:strVal val="visible"/>
                                      </p:to>
                                    </p:set>
                                    <p:animEffect transition="in" filter="fade">
                                      <p:cBhvr>
                                        <p:cTn id="97" dur="2000"/>
                                        <p:tgtEl>
                                          <p:spTgt spid="31"/>
                                        </p:tgtEl>
                                      </p:cBhvr>
                                    </p:animEffect>
                                    <p:anim calcmode="lin" valueType="num">
                                      <p:cBhvr>
                                        <p:cTn id="98" dur="2000" fill="hold"/>
                                        <p:tgtEl>
                                          <p:spTgt spid="31"/>
                                        </p:tgtEl>
                                        <p:attrNameLst>
                                          <p:attrName>ppt_w</p:attrName>
                                        </p:attrNameLst>
                                      </p:cBhvr>
                                      <p:tavLst>
                                        <p:tav tm="0" fmla="#ppt_w*sin(2.5*pi*$)">
                                          <p:val>
                                            <p:fltVal val="0"/>
                                          </p:val>
                                        </p:tav>
                                        <p:tav tm="100000">
                                          <p:val>
                                            <p:fltVal val="1"/>
                                          </p:val>
                                        </p:tav>
                                      </p:tavLst>
                                    </p:anim>
                                    <p:anim calcmode="lin" valueType="num">
                                      <p:cBhvr>
                                        <p:cTn id="99" dur="2000" fill="hold"/>
                                        <p:tgtEl>
                                          <p:spTgt spid="31"/>
                                        </p:tgtEl>
                                        <p:attrNameLst>
                                          <p:attrName>ppt_h</p:attrName>
                                        </p:attrNameLst>
                                      </p:cBhvr>
                                      <p:tavLst>
                                        <p:tav tm="0">
                                          <p:val>
                                            <p:strVal val="#ppt_h"/>
                                          </p:val>
                                        </p:tav>
                                        <p:tav tm="100000">
                                          <p:val>
                                            <p:strVal val="#ppt_h"/>
                                          </p:val>
                                        </p:tav>
                                      </p:tavLst>
                                    </p:anim>
                                  </p:childTnLst>
                                </p:cTn>
                              </p:par>
                              <p:par>
                                <p:cTn id="100" presetID="45" presetClass="entr" presetSubtype="0" fill="hold" grpId="0" nodeType="withEffect">
                                  <p:stCondLst>
                                    <p:cond delay="0"/>
                                  </p:stCondLst>
                                  <p:childTnLst>
                                    <p:set>
                                      <p:cBhvr>
                                        <p:cTn id="101" dur="1" fill="hold">
                                          <p:stCondLst>
                                            <p:cond delay="0"/>
                                          </p:stCondLst>
                                        </p:cTn>
                                        <p:tgtEl>
                                          <p:spTgt spid="32"/>
                                        </p:tgtEl>
                                        <p:attrNameLst>
                                          <p:attrName>style.visibility</p:attrName>
                                        </p:attrNameLst>
                                      </p:cBhvr>
                                      <p:to>
                                        <p:strVal val="visible"/>
                                      </p:to>
                                    </p:set>
                                    <p:animEffect transition="in" filter="fade">
                                      <p:cBhvr>
                                        <p:cTn id="102" dur="2000"/>
                                        <p:tgtEl>
                                          <p:spTgt spid="32"/>
                                        </p:tgtEl>
                                      </p:cBhvr>
                                    </p:animEffect>
                                    <p:anim calcmode="lin" valueType="num">
                                      <p:cBhvr>
                                        <p:cTn id="103" dur="2000" fill="hold"/>
                                        <p:tgtEl>
                                          <p:spTgt spid="32"/>
                                        </p:tgtEl>
                                        <p:attrNameLst>
                                          <p:attrName>ppt_w</p:attrName>
                                        </p:attrNameLst>
                                      </p:cBhvr>
                                      <p:tavLst>
                                        <p:tav tm="0" fmla="#ppt_w*sin(2.5*pi*$)">
                                          <p:val>
                                            <p:fltVal val="0"/>
                                          </p:val>
                                        </p:tav>
                                        <p:tav tm="100000">
                                          <p:val>
                                            <p:fltVal val="1"/>
                                          </p:val>
                                        </p:tav>
                                      </p:tavLst>
                                    </p:anim>
                                    <p:anim calcmode="lin" valueType="num">
                                      <p:cBhvr>
                                        <p:cTn id="104" dur="2000" fill="hold"/>
                                        <p:tgtEl>
                                          <p:spTgt spid="32"/>
                                        </p:tgtEl>
                                        <p:attrNameLst>
                                          <p:attrName>ppt_h</p:attrName>
                                        </p:attrNameLst>
                                      </p:cBhvr>
                                      <p:tavLst>
                                        <p:tav tm="0">
                                          <p:val>
                                            <p:strVal val="#ppt_h"/>
                                          </p:val>
                                        </p:tav>
                                        <p:tav tm="100000">
                                          <p:val>
                                            <p:strVal val="#ppt_h"/>
                                          </p:val>
                                        </p:tav>
                                      </p:tavLst>
                                    </p:anim>
                                  </p:childTnLst>
                                </p:cTn>
                              </p:par>
                            </p:childTnLst>
                          </p:cTn>
                        </p:par>
                      </p:childTnLst>
                    </p:cTn>
                  </p:par>
                  <p:par>
                    <p:cTn id="105" fill="hold">
                      <p:stCondLst>
                        <p:cond delay="indefinite"/>
                      </p:stCondLst>
                      <p:childTnLst>
                        <p:par>
                          <p:cTn id="106" fill="hold">
                            <p:stCondLst>
                              <p:cond delay="0"/>
                            </p:stCondLst>
                            <p:childTnLst>
                              <p:par>
                                <p:cTn id="107" presetID="53" presetClass="entr" presetSubtype="16" fill="hold" grpId="0" nodeType="clickEffect">
                                  <p:stCondLst>
                                    <p:cond delay="0"/>
                                  </p:stCondLst>
                                  <p:childTnLst>
                                    <p:set>
                                      <p:cBhvr>
                                        <p:cTn id="108" dur="1" fill="hold">
                                          <p:stCondLst>
                                            <p:cond delay="0"/>
                                          </p:stCondLst>
                                        </p:cTn>
                                        <p:tgtEl>
                                          <p:spTgt spid="30"/>
                                        </p:tgtEl>
                                        <p:attrNameLst>
                                          <p:attrName>style.visibility</p:attrName>
                                        </p:attrNameLst>
                                      </p:cBhvr>
                                      <p:to>
                                        <p:strVal val="visible"/>
                                      </p:to>
                                    </p:set>
                                    <p:anim calcmode="lin" valueType="num">
                                      <p:cBhvr>
                                        <p:cTn id="109" dur="500" fill="hold"/>
                                        <p:tgtEl>
                                          <p:spTgt spid="30"/>
                                        </p:tgtEl>
                                        <p:attrNameLst>
                                          <p:attrName>ppt_w</p:attrName>
                                        </p:attrNameLst>
                                      </p:cBhvr>
                                      <p:tavLst>
                                        <p:tav tm="0">
                                          <p:val>
                                            <p:fltVal val="0"/>
                                          </p:val>
                                        </p:tav>
                                        <p:tav tm="100000">
                                          <p:val>
                                            <p:strVal val="#ppt_w"/>
                                          </p:val>
                                        </p:tav>
                                      </p:tavLst>
                                    </p:anim>
                                    <p:anim calcmode="lin" valueType="num">
                                      <p:cBhvr>
                                        <p:cTn id="110" dur="500" fill="hold"/>
                                        <p:tgtEl>
                                          <p:spTgt spid="30"/>
                                        </p:tgtEl>
                                        <p:attrNameLst>
                                          <p:attrName>ppt_h</p:attrName>
                                        </p:attrNameLst>
                                      </p:cBhvr>
                                      <p:tavLst>
                                        <p:tav tm="0">
                                          <p:val>
                                            <p:fltVal val="0"/>
                                          </p:val>
                                        </p:tav>
                                        <p:tav tm="100000">
                                          <p:val>
                                            <p:strVal val="#ppt_h"/>
                                          </p:val>
                                        </p:tav>
                                      </p:tavLst>
                                    </p:anim>
                                    <p:animEffect transition="in" filter="fade">
                                      <p:cBhvr>
                                        <p:cTn id="111" dur="500"/>
                                        <p:tgtEl>
                                          <p:spTgt spid="30"/>
                                        </p:tgtEl>
                                      </p:cBhvr>
                                    </p:animEffect>
                                  </p:childTnLst>
                                </p:cTn>
                              </p:par>
                              <p:par>
                                <p:cTn id="112" presetID="53" presetClass="entr" presetSubtype="16" fill="hold" grpId="0" nodeType="withEffect">
                                  <p:stCondLst>
                                    <p:cond delay="0"/>
                                  </p:stCondLst>
                                  <p:childTnLst>
                                    <p:set>
                                      <p:cBhvr>
                                        <p:cTn id="113" dur="1" fill="hold">
                                          <p:stCondLst>
                                            <p:cond delay="0"/>
                                          </p:stCondLst>
                                        </p:cTn>
                                        <p:tgtEl>
                                          <p:spTgt spid="28"/>
                                        </p:tgtEl>
                                        <p:attrNameLst>
                                          <p:attrName>style.visibility</p:attrName>
                                        </p:attrNameLst>
                                      </p:cBhvr>
                                      <p:to>
                                        <p:strVal val="visible"/>
                                      </p:to>
                                    </p:set>
                                    <p:anim calcmode="lin" valueType="num">
                                      <p:cBhvr>
                                        <p:cTn id="114" dur="500" fill="hold"/>
                                        <p:tgtEl>
                                          <p:spTgt spid="28"/>
                                        </p:tgtEl>
                                        <p:attrNameLst>
                                          <p:attrName>ppt_w</p:attrName>
                                        </p:attrNameLst>
                                      </p:cBhvr>
                                      <p:tavLst>
                                        <p:tav tm="0">
                                          <p:val>
                                            <p:fltVal val="0"/>
                                          </p:val>
                                        </p:tav>
                                        <p:tav tm="100000">
                                          <p:val>
                                            <p:strVal val="#ppt_w"/>
                                          </p:val>
                                        </p:tav>
                                      </p:tavLst>
                                    </p:anim>
                                    <p:anim calcmode="lin" valueType="num">
                                      <p:cBhvr>
                                        <p:cTn id="115" dur="500" fill="hold"/>
                                        <p:tgtEl>
                                          <p:spTgt spid="28"/>
                                        </p:tgtEl>
                                        <p:attrNameLst>
                                          <p:attrName>ppt_h</p:attrName>
                                        </p:attrNameLst>
                                      </p:cBhvr>
                                      <p:tavLst>
                                        <p:tav tm="0">
                                          <p:val>
                                            <p:fltVal val="0"/>
                                          </p:val>
                                        </p:tav>
                                        <p:tav tm="100000">
                                          <p:val>
                                            <p:strVal val="#ppt_h"/>
                                          </p:val>
                                        </p:tav>
                                      </p:tavLst>
                                    </p:anim>
                                    <p:animEffect transition="in" filter="fade">
                                      <p:cBhvr>
                                        <p:cTn id="116" dur="500"/>
                                        <p:tgtEl>
                                          <p:spTgt spid="28"/>
                                        </p:tgtEl>
                                      </p:cBhvr>
                                    </p:animEffect>
                                  </p:childTnLst>
                                </p:cTn>
                              </p:par>
                              <p:par>
                                <p:cTn id="117" presetID="53" presetClass="entr" presetSubtype="16" fill="hold" grpId="0" nodeType="withEffect">
                                  <p:stCondLst>
                                    <p:cond delay="0"/>
                                  </p:stCondLst>
                                  <p:childTnLst>
                                    <p:set>
                                      <p:cBhvr>
                                        <p:cTn id="118" dur="1" fill="hold">
                                          <p:stCondLst>
                                            <p:cond delay="0"/>
                                          </p:stCondLst>
                                        </p:cTn>
                                        <p:tgtEl>
                                          <p:spTgt spid="27"/>
                                        </p:tgtEl>
                                        <p:attrNameLst>
                                          <p:attrName>style.visibility</p:attrName>
                                        </p:attrNameLst>
                                      </p:cBhvr>
                                      <p:to>
                                        <p:strVal val="visible"/>
                                      </p:to>
                                    </p:set>
                                    <p:anim calcmode="lin" valueType="num">
                                      <p:cBhvr>
                                        <p:cTn id="119" dur="500" fill="hold"/>
                                        <p:tgtEl>
                                          <p:spTgt spid="27"/>
                                        </p:tgtEl>
                                        <p:attrNameLst>
                                          <p:attrName>ppt_w</p:attrName>
                                        </p:attrNameLst>
                                      </p:cBhvr>
                                      <p:tavLst>
                                        <p:tav tm="0">
                                          <p:val>
                                            <p:fltVal val="0"/>
                                          </p:val>
                                        </p:tav>
                                        <p:tav tm="100000">
                                          <p:val>
                                            <p:strVal val="#ppt_w"/>
                                          </p:val>
                                        </p:tav>
                                      </p:tavLst>
                                    </p:anim>
                                    <p:anim calcmode="lin" valueType="num">
                                      <p:cBhvr>
                                        <p:cTn id="120" dur="500" fill="hold"/>
                                        <p:tgtEl>
                                          <p:spTgt spid="27"/>
                                        </p:tgtEl>
                                        <p:attrNameLst>
                                          <p:attrName>ppt_h</p:attrName>
                                        </p:attrNameLst>
                                      </p:cBhvr>
                                      <p:tavLst>
                                        <p:tav tm="0">
                                          <p:val>
                                            <p:fltVal val="0"/>
                                          </p:val>
                                        </p:tav>
                                        <p:tav tm="100000">
                                          <p:val>
                                            <p:strVal val="#ppt_h"/>
                                          </p:val>
                                        </p:tav>
                                      </p:tavLst>
                                    </p:anim>
                                    <p:animEffect transition="in" filter="fade">
                                      <p:cBhvr>
                                        <p:cTn id="121"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P spid="11" grpId="0" animBg="1"/>
      <p:bldP spid="12" grpId="0"/>
      <p:bldP spid="13" grpId="0"/>
      <p:bldP spid="14" grpId="0"/>
      <p:bldP spid="15" grpId="0" animBg="1"/>
      <p:bldP spid="17" grpId="0" animBg="1"/>
      <p:bldP spid="18" grpId="0" animBg="1"/>
      <p:bldP spid="20" grpId="0"/>
      <p:bldP spid="21" grpId="0"/>
      <p:bldP spid="22" grpId="0"/>
      <p:bldP spid="23" grpId="0" animBg="1"/>
      <p:bldP spid="27" grpId="0" animBg="1"/>
      <p:bldP spid="28" grpId="0" animBg="1"/>
      <p:bldP spid="30" grpId="0"/>
      <p:bldP spid="31" grpId="0"/>
      <p:bldP spid="32" grpId="0"/>
      <p:bldP spid="33" grpId="0" animBg="1"/>
      <p:bldP spid="3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图片 37"/>
          <p:cNvPicPr>
            <a:picLocks noChangeAspect="1"/>
          </p:cNvPicPr>
          <p:nvPr/>
        </p:nvPicPr>
        <p:blipFill rotWithShape="1">
          <a:blip r:embed="rId4">
            <a:extLst>
              <a:ext uri="{28A0092B-C50C-407E-A947-70E740481C1C}">
                <a14:useLocalDpi xmlns:a14="http://schemas.microsoft.com/office/drawing/2010/main" val="0"/>
              </a:ext>
            </a:extLst>
          </a:blip>
          <a:srcRect l="958" t="694" b="1"/>
          <a:stretch/>
        </p:blipFill>
        <p:spPr>
          <a:xfrm>
            <a:off x="-19251" y="-19251"/>
            <a:ext cx="12211251" cy="6886624"/>
          </a:xfrm>
          <a:prstGeom prst="rect">
            <a:avLst/>
          </a:prstGeom>
        </p:spPr>
      </p:pic>
      <p:cxnSp>
        <p:nvCxnSpPr>
          <p:cNvPr id="4" name="is1ide-Straight Connector 3"/>
          <p:cNvCxnSpPr>
            <a:cxnSpLocks/>
          </p:cNvCxnSpPr>
          <p:nvPr/>
        </p:nvCxnSpPr>
        <p:spPr>
          <a:xfrm flipV="1">
            <a:off x="3611274" y="1587287"/>
            <a:ext cx="3380809" cy="3202602"/>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26" name="is1ide-Oval 25"/>
          <p:cNvSpPr/>
          <p:nvPr/>
        </p:nvSpPr>
        <p:spPr>
          <a:xfrm>
            <a:off x="6865399" y="991475"/>
            <a:ext cx="648072" cy="648072"/>
          </a:xfrm>
          <a:prstGeom prst="ellipse">
            <a:avLst/>
          </a:prstGeom>
          <a:solidFill>
            <a:schemeClr val="accent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9" name="is1ide-Straight Connector 8"/>
          <p:cNvCxnSpPr>
            <a:cxnSpLocks/>
            <a:stCxn id="12" idx="0"/>
          </p:cNvCxnSpPr>
          <p:nvPr/>
        </p:nvCxnSpPr>
        <p:spPr>
          <a:xfrm flipH="1" flipV="1">
            <a:off x="3716324" y="1700502"/>
            <a:ext cx="335959" cy="261814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is1ide-Straight Connector 9"/>
          <p:cNvCxnSpPr>
            <a:cxnSpLocks/>
            <a:endCxn id="11" idx="2"/>
          </p:cNvCxnSpPr>
          <p:nvPr/>
        </p:nvCxnSpPr>
        <p:spPr>
          <a:xfrm>
            <a:off x="2743309" y="2089945"/>
            <a:ext cx="3632042" cy="4378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1" name="is1ide-Oval 10"/>
          <p:cNvSpPr/>
          <p:nvPr/>
        </p:nvSpPr>
        <p:spPr>
          <a:xfrm>
            <a:off x="6375351" y="2094713"/>
            <a:ext cx="78028" cy="78028"/>
          </a:xfrm>
          <a:prstGeom prst="ellipse">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2" name="is1ide-Oval 11"/>
          <p:cNvSpPr/>
          <p:nvPr/>
        </p:nvSpPr>
        <p:spPr>
          <a:xfrm>
            <a:off x="4013269" y="4318649"/>
            <a:ext cx="78028" cy="78028"/>
          </a:xfrm>
          <a:prstGeom prst="ellipse">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3" name="is1ide-矩形: 圆角 70"/>
          <p:cNvSpPr/>
          <p:nvPr/>
        </p:nvSpPr>
        <p:spPr>
          <a:xfrm>
            <a:off x="2743309" y="1941868"/>
            <a:ext cx="1625119" cy="341678"/>
          </a:xfrm>
          <a:prstGeom prst="roundRect">
            <a:avLst>
              <a:gd name="adj" fmla="val 13693"/>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p>
            <a:pPr algn="ctr"/>
            <a:r>
              <a:rPr lang="zh-CN" altLang="en-US" b="1" dirty="0">
                <a:solidFill>
                  <a:schemeClr val="bg1"/>
                </a:solidFill>
                <a:latin typeface="微软雅黑" pitchFamily="34" charset="-122"/>
                <a:ea typeface="微软雅黑" pitchFamily="34" charset="-122"/>
              </a:rPr>
              <a:t>志愿者在行动</a:t>
            </a:r>
          </a:p>
        </p:txBody>
      </p:sp>
      <p:sp>
        <p:nvSpPr>
          <p:cNvPr id="24" name="is1ide-TextBox 5"/>
          <p:cNvSpPr txBox="1"/>
          <p:nvPr/>
        </p:nvSpPr>
        <p:spPr>
          <a:xfrm>
            <a:off x="7668179" y="960215"/>
            <a:ext cx="2578029" cy="725008"/>
          </a:xfrm>
          <a:prstGeom prst="rect">
            <a:avLst/>
          </a:prstGeom>
          <a:noFill/>
        </p:spPr>
        <p:txBody>
          <a:bodyPr wrap="square" lIns="90000" tIns="46800" rIns="90000" bIns="46800" anchor="t">
            <a:normAutofit/>
          </a:bodyPr>
          <a:lstStyle/>
          <a:p>
            <a:pPr>
              <a:lnSpc>
                <a:spcPct val="120000"/>
              </a:lnSpc>
              <a:spcBef>
                <a:spcPct val="0"/>
              </a:spcBef>
              <a:defRPr/>
            </a:pPr>
            <a:r>
              <a:rPr lang="zh-CN" altLang="en-US" sz="1200" b="1" dirty="0">
                <a:latin typeface="+mn-ea"/>
              </a:rPr>
              <a:t>志愿者</a:t>
            </a:r>
            <a:endParaRPr lang="en-US" altLang="zh-CN" sz="1200" b="1" dirty="0">
              <a:latin typeface="+mn-ea"/>
            </a:endParaRPr>
          </a:p>
          <a:p>
            <a:pPr eaLnBrk="0" hangingPunct="0">
              <a:lnSpc>
                <a:spcPct val="120000"/>
              </a:lnSpc>
              <a:spcBef>
                <a:spcPct val="0"/>
              </a:spcBef>
              <a:defRPr/>
            </a:pPr>
            <a:r>
              <a:rPr lang="zh-CN" altLang="en-US" sz="900" dirty="0" smtClean="0">
                <a:latin typeface="+mn-ea"/>
              </a:rPr>
              <a:t>此</a:t>
            </a:r>
            <a:r>
              <a:rPr lang="zh-CN" altLang="en-US" sz="900" dirty="0">
                <a:latin typeface="+mn-ea"/>
              </a:rPr>
              <a:t>部分内容作为文字排版占位显示</a:t>
            </a:r>
            <a:br>
              <a:rPr lang="zh-CN" altLang="en-US" sz="900" dirty="0">
                <a:latin typeface="+mn-ea"/>
              </a:rPr>
            </a:br>
            <a:r>
              <a:rPr lang="zh-CN" altLang="en-US" sz="900" dirty="0">
                <a:latin typeface="+mn-ea"/>
              </a:rPr>
              <a:t>（建议使用主题字体）</a:t>
            </a:r>
          </a:p>
        </p:txBody>
      </p:sp>
      <p:sp>
        <p:nvSpPr>
          <p:cNvPr id="22" name="is1ide-TextBox 5"/>
          <p:cNvSpPr txBox="1"/>
          <p:nvPr/>
        </p:nvSpPr>
        <p:spPr>
          <a:xfrm>
            <a:off x="5627803" y="3446813"/>
            <a:ext cx="2818130" cy="914493"/>
          </a:xfrm>
          <a:prstGeom prst="rect">
            <a:avLst/>
          </a:prstGeom>
          <a:noFill/>
        </p:spPr>
        <p:txBody>
          <a:bodyPr wrap="square" lIns="90000" tIns="46800" rIns="90000" bIns="46800" anchor="t">
            <a:noAutofit/>
          </a:bodyPr>
          <a:lstStyle/>
          <a:p>
            <a:pPr>
              <a:lnSpc>
                <a:spcPct val="120000"/>
              </a:lnSpc>
            </a:pPr>
            <a:r>
              <a:rPr lang="zh-CN" altLang="en-US" sz="1200" b="1" dirty="0">
                <a:latin typeface="+mn-ea"/>
              </a:rPr>
              <a:t>上海世博会志愿者</a:t>
            </a:r>
            <a:endParaRPr lang="en-US" altLang="zh-CN" sz="1200" b="1" dirty="0">
              <a:latin typeface="+mn-ea"/>
            </a:endParaRPr>
          </a:p>
          <a:p>
            <a:pPr lvl="0" eaLnBrk="0" hangingPunct="0">
              <a:lnSpc>
                <a:spcPct val="120000"/>
              </a:lnSpc>
              <a:spcBef>
                <a:spcPts val="0"/>
              </a:spcBef>
              <a:defRPr/>
            </a:pPr>
            <a:r>
              <a:rPr lang="zh-CN" altLang="en-US" sz="900" dirty="0">
                <a:latin typeface="+mn-ea"/>
              </a:rPr>
              <a:t>上海世博会共有</a:t>
            </a:r>
            <a:r>
              <a:rPr lang="en-US" altLang="zh-CN" sz="900" dirty="0">
                <a:latin typeface="+mn-ea"/>
              </a:rPr>
              <a:t>79965</a:t>
            </a:r>
            <a:r>
              <a:rPr lang="zh-CN" altLang="en-US" sz="900" dirty="0">
                <a:latin typeface="+mn-ea"/>
              </a:rPr>
              <a:t>名园区志愿者，其中包括</a:t>
            </a:r>
            <a:r>
              <a:rPr lang="en-US" altLang="zh-CN" sz="900" dirty="0">
                <a:latin typeface="+mn-ea"/>
              </a:rPr>
              <a:t>1266</a:t>
            </a:r>
            <a:r>
              <a:rPr lang="zh-CN" altLang="en-US" sz="900" dirty="0">
                <a:latin typeface="+mn-ea"/>
              </a:rPr>
              <a:t>名国内其它省区市志愿者和</a:t>
            </a:r>
            <a:r>
              <a:rPr lang="en-US" altLang="zh-CN" sz="900" dirty="0">
                <a:latin typeface="+mn-ea"/>
              </a:rPr>
              <a:t>204</a:t>
            </a:r>
            <a:r>
              <a:rPr lang="zh-CN" altLang="en-US" sz="900" dirty="0">
                <a:latin typeface="+mn-ea"/>
              </a:rPr>
              <a:t>名境外志愿者。这些志愿者分</a:t>
            </a:r>
            <a:r>
              <a:rPr lang="en-US" altLang="zh-CN" sz="900" dirty="0">
                <a:latin typeface="+mn-ea"/>
              </a:rPr>
              <a:t>13</a:t>
            </a:r>
            <a:r>
              <a:rPr lang="zh-CN" altLang="en-US" sz="900" dirty="0">
                <a:latin typeface="+mn-ea"/>
              </a:rPr>
              <a:t>批次</a:t>
            </a:r>
            <a:r>
              <a:rPr lang="en-US" altLang="zh-CN" sz="900" dirty="0">
                <a:latin typeface="+mn-ea"/>
              </a:rPr>
              <a:t>,</a:t>
            </a:r>
            <a:r>
              <a:rPr lang="zh-CN" altLang="en-US" sz="900" dirty="0">
                <a:latin typeface="+mn-ea"/>
              </a:rPr>
              <a:t>为游客提供了</a:t>
            </a:r>
            <a:r>
              <a:rPr lang="en-US" altLang="zh-CN" sz="900" dirty="0">
                <a:latin typeface="+mn-ea"/>
              </a:rPr>
              <a:t>129</a:t>
            </a:r>
            <a:r>
              <a:rPr lang="zh-CN" altLang="en-US" sz="900" dirty="0">
                <a:latin typeface="+mn-ea"/>
              </a:rPr>
              <a:t>万班次、</a:t>
            </a:r>
            <a:r>
              <a:rPr lang="en-US" altLang="zh-CN" sz="900" dirty="0">
                <a:latin typeface="+mn-ea"/>
              </a:rPr>
              <a:t>1000</a:t>
            </a:r>
            <a:r>
              <a:rPr lang="zh-CN" altLang="en-US" sz="900" dirty="0">
                <a:latin typeface="+mn-ea"/>
              </a:rPr>
              <a:t>万小时约</a:t>
            </a:r>
            <a:r>
              <a:rPr lang="en-US" altLang="zh-CN" sz="900" dirty="0">
                <a:latin typeface="+mn-ea"/>
              </a:rPr>
              <a:t>4.6</a:t>
            </a:r>
            <a:r>
              <a:rPr lang="zh-CN" altLang="en-US" sz="900" dirty="0">
                <a:latin typeface="+mn-ea"/>
              </a:rPr>
              <a:t>亿人次的服务。 </a:t>
            </a:r>
          </a:p>
        </p:txBody>
      </p:sp>
      <p:sp>
        <p:nvSpPr>
          <p:cNvPr id="20" name="is1ide-TextBox 5"/>
          <p:cNvSpPr txBox="1"/>
          <p:nvPr/>
        </p:nvSpPr>
        <p:spPr>
          <a:xfrm>
            <a:off x="6865399" y="2068130"/>
            <a:ext cx="2763137" cy="1222162"/>
          </a:xfrm>
          <a:prstGeom prst="rect">
            <a:avLst/>
          </a:prstGeom>
          <a:noFill/>
        </p:spPr>
        <p:txBody>
          <a:bodyPr wrap="square" lIns="90000" tIns="46800" rIns="90000" bIns="46800" anchor="t">
            <a:normAutofit fontScale="70000" lnSpcReduction="20000"/>
          </a:bodyPr>
          <a:lstStyle/>
          <a:p>
            <a:pPr>
              <a:lnSpc>
                <a:spcPct val="140000"/>
              </a:lnSpc>
            </a:pPr>
            <a:r>
              <a:rPr lang="zh-CN" altLang="en-US" sz="1700" b="1" dirty="0">
                <a:latin typeface="+mn-ea"/>
              </a:rPr>
              <a:t>奥运志愿者</a:t>
            </a:r>
            <a:endParaRPr lang="en-US" altLang="zh-CN" sz="1700" b="1" dirty="0">
              <a:latin typeface="+mn-ea"/>
            </a:endParaRPr>
          </a:p>
          <a:p>
            <a:pPr eaLnBrk="0" hangingPunct="0">
              <a:lnSpc>
                <a:spcPct val="140000"/>
              </a:lnSpc>
              <a:buFontTx/>
              <a:buNone/>
              <a:defRPr/>
            </a:pPr>
            <a:r>
              <a:rPr lang="en-US" altLang="zh-CN" sz="1300" dirty="0">
                <a:latin typeface="+mn-ea"/>
              </a:rPr>
              <a:t>10</a:t>
            </a:r>
            <a:r>
              <a:rPr lang="zh-CN" altLang="en-US" sz="1300" dirty="0">
                <a:latin typeface="+mn-ea"/>
              </a:rPr>
              <a:t>万赛会志愿者；</a:t>
            </a:r>
            <a:r>
              <a:rPr lang="en-US" altLang="zh-CN" sz="1300" dirty="0">
                <a:latin typeface="+mn-ea"/>
              </a:rPr>
              <a:t>20</a:t>
            </a:r>
            <a:r>
              <a:rPr lang="zh-CN" altLang="en-US" sz="1300" dirty="0">
                <a:latin typeface="+mn-ea"/>
              </a:rPr>
              <a:t>万拉拉队志愿者；</a:t>
            </a:r>
            <a:r>
              <a:rPr lang="en-US" altLang="zh-CN" sz="1300" dirty="0">
                <a:latin typeface="+mn-ea"/>
              </a:rPr>
              <a:t>40</a:t>
            </a:r>
            <a:r>
              <a:rPr lang="zh-CN" altLang="en-US" sz="1300" dirty="0">
                <a:latin typeface="+mn-ea"/>
              </a:rPr>
              <a:t>万城市志愿者；</a:t>
            </a:r>
            <a:r>
              <a:rPr lang="en-US" altLang="zh-CN" sz="1300" dirty="0">
                <a:latin typeface="+mn-ea"/>
              </a:rPr>
              <a:t>100</a:t>
            </a:r>
            <a:r>
              <a:rPr lang="zh-CN" altLang="en-US" sz="1300" dirty="0">
                <a:latin typeface="+mn-ea"/>
              </a:rPr>
              <a:t>万社会志愿者</a:t>
            </a:r>
            <a:r>
              <a:rPr lang="en-US" altLang="zh-CN" sz="1300" dirty="0">
                <a:latin typeface="+mn-ea"/>
              </a:rPr>
              <a:t>……</a:t>
            </a:r>
            <a:r>
              <a:rPr lang="zh-CN" altLang="en-US" sz="1300" dirty="0">
                <a:latin typeface="+mn-ea"/>
              </a:rPr>
              <a:t>北京奥运会、残奥会期间，</a:t>
            </a:r>
            <a:r>
              <a:rPr lang="en-US" altLang="zh-CN" sz="1300" dirty="0">
                <a:latin typeface="+mn-ea"/>
              </a:rPr>
              <a:t>170</a:t>
            </a:r>
            <a:r>
              <a:rPr lang="zh-CN" altLang="en-US" sz="1300" dirty="0">
                <a:latin typeface="+mn-ea"/>
              </a:rPr>
              <a:t>多万志愿者用他们真诚的微笑和细致的服务为中国夺得赛场外一块沉甸甸的金牌。</a:t>
            </a:r>
          </a:p>
        </p:txBody>
      </p:sp>
      <p:sp>
        <p:nvSpPr>
          <p:cNvPr id="18" name="is1ide-TextBox 5"/>
          <p:cNvSpPr txBox="1"/>
          <p:nvPr/>
        </p:nvSpPr>
        <p:spPr>
          <a:xfrm>
            <a:off x="4502318" y="4847216"/>
            <a:ext cx="2949478" cy="725008"/>
          </a:xfrm>
          <a:prstGeom prst="rect">
            <a:avLst/>
          </a:prstGeom>
          <a:noFill/>
        </p:spPr>
        <p:txBody>
          <a:bodyPr wrap="square" lIns="90000" tIns="46800" rIns="90000" bIns="46800" anchor="t">
            <a:noAutofit/>
          </a:bodyPr>
          <a:lstStyle/>
          <a:p>
            <a:pPr>
              <a:lnSpc>
                <a:spcPct val="120000"/>
              </a:lnSpc>
            </a:pPr>
            <a:r>
              <a:rPr lang="en-US" altLang="zh-CN" sz="1200" b="1" dirty="0">
                <a:latin typeface="+mn-ea"/>
              </a:rPr>
              <a:t>5·12</a:t>
            </a:r>
            <a:r>
              <a:rPr lang="zh-CN" altLang="en-US" sz="1200" b="1" dirty="0">
                <a:latin typeface="+mn-ea"/>
              </a:rPr>
              <a:t>志愿者</a:t>
            </a:r>
            <a:r>
              <a:rPr lang="en-US" altLang="zh-CN" sz="1200" b="1" dirty="0">
                <a:latin typeface="+mn-ea"/>
              </a:rPr>
              <a:t>—</a:t>
            </a:r>
            <a:r>
              <a:rPr lang="zh-CN" altLang="en-US" sz="1200" b="1" dirty="0">
                <a:latin typeface="+mn-ea"/>
              </a:rPr>
              <a:t>我国规模最大的一次志愿者行动</a:t>
            </a:r>
            <a:endParaRPr lang="en-US" altLang="zh-CN" sz="1200" b="1" dirty="0">
              <a:latin typeface="+mn-ea"/>
            </a:endParaRPr>
          </a:p>
          <a:p>
            <a:pPr>
              <a:lnSpc>
                <a:spcPct val="120000"/>
              </a:lnSpc>
            </a:pPr>
            <a:r>
              <a:rPr lang="zh-CN" altLang="en-US" sz="900" dirty="0">
                <a:latin typeface="+mn-ea"/>
              </a:rPr>
              <a:t>一位志愿者说：“一个看似巨大的灾难，除以</a:t>
            </a:r>
            <a:r>
              <a:rPr lang="en-US" altLang="zh-CN" sz="900" dirty="0">
                <a:latin typeface="+mn-ea"/>
              </a:rPr>
              <a:t>13</a:t>
            </a:r>
            <a:r>
              <a:rPr lang="zh-CN" altLang="en-US" sz="900" dirty="0">
                <a:latin typeface="+mn-ea"/>
              </a:rPr>
              <a:t>亿就会变得很小；</a:t>
            </a:r>
            <a:r>
              <a:rPr lang="en-US" altLang="zh-CN" sz="900" dirty="0">
                <a:latin typeface="+mn-ea"/>
              </a:rPr>
              <a:t>13</a:t>
            </a:r>
            <a:r>
              <a:rPr lang="zh-CN" altLang="en-US" sz="900" dirty="0">
                <a:latin typeface="+mn-ea"/>
              </a:rPr>
              <a:t>亿人民每人献出一点爱心，就会汇成一片爱的海洋。</a:t>
            </a:r>
            <a:r>
              <a:rPr lang="en-US" altLang="zh-CN" sz="900" dirty="0">
                <a:latin typeface="+mn-ea"/>
              </a:rPr>
              <a:t>……”</a:t>
            </a:r>
          </a:p>
        </p:txBody>
      </p:sp>
      <p:pic>
        <p:nvPicPr>
          <p:cNvPr id="34" name="Picture 9" descr="1211331593657"/>
          <p:cNvPicPr>
            <a:picLocks noChangeArrowheads="1"/>
          </p:cNvPicPr>
          <p:nvPr/>
        </p:nvPicPr>
        <p:blipFill>
          <a:blip r:embed="rId5" cstate="print"/>
          <a:srcRect/>
          <a:stretch>
            <a:fillRect/>
          </a:stretch>
        </p:blipFill>
        <p:spPr bwMode="auto">
          <a:xfrm>
            <a:off x="2677591" y="4694222"/>
            <a:ext cx="1544400" cy="1170000"/>
          </a:xfrm>
          <a:prstGeom prst="rect">
            <a:avLst/>
          </a:prstGeom>
          <a:ln>
            <a:noFill/>
          </a:ln>
          <a:effectLst>
            <a:outerShdw blurRad="292100" dist="139700" dir="2700000" algn="tl" rotWithShape="0">
              <a:srgbClr val="333333">
                <a:alpha val="65000"/>
              </a:srgbClr>
            </a:outerShdw>
          </a:effectLst>
        </p:spPr>
      </p:pic>
      <p:pic>
        <p:nvPicPr>
          <p:cNvPr id="35" name="图片 3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689751" y="3260073"/>
            <a:ext cx="1676400" cy="1188720"/>
          </a:xfrm>
          <a:prstGeom prst="rect">
            <a:avLst/>
          </a:prstGeom>
          <a:effectLst>
            <a:outerShdw blurRad="292100" dist="139700" dir="2700000" algn="tl" rotWithShape="0">
              <a:prstClr val="black">
                <a:alpha val="65000"/>
              </a:prstClr>
            </a:outerShdw>
          </a:effectLst>
        </p:spPr>
      </p:pic>
      <p:pic>
        <p:nvPicPr>
          <p:cNvPr id="36" name="图片 35"/>
          <p:cNvPicPr>
            <a:picLocks noChangeAspect="1"/>
          </p:cNvPicPr>
          <p:nvPr/>
        </p:nvPicPr>
        <p:blipFill rotWithShape="1">
          <a:blip r:embed="rId7" cstate="print">
            <a:extLst>
              <a:ext uri="{28A0092B-C50C-407E-A947-70E740481C1C}">
                <a14:useLocalDpi xmlns:a14="http://schemas.microsoft.com/office/drawing/2010/main" val="0"/>
              </a:ext>
            </a:extLst>
          </a:blip>
          <a:srcRect l="13553" b="15506"/>
          <a:stretch/>
        </p:blipFill>
        <p:spPr>
          <a:xfrm>
            <a:off x="4887875" y="1996850"/>
            <a:ext cx="1704178" cy="1012725"/>
          </a:xfrm>
          <a:prstGeom prst="rect">
            <a:avLst/>
          </a:prstGeom>
          <a:effectLst>
            <a:outerShdw blurRad="292100" dist="139700" dir="2700000" algn="tl" rotWithShape="0">
              <a:prstClr val="black">
                <a:alpha val="65000"/>
              </a:prstClr>
            </a:outerShdw>
          </a:effectLst>
        </p:spPr>
      </p:pic>
      <p:sp>
        <p:nvSpPr>
          <p:cNvPr id="37" name="五边形 36"/>
          <p:cNvSpPr/>
          <p:nvPr/>
        </p:nvSpPr>
        <p:spPr>
          <a:xfrm>
            <a:off x="-205402" y="298624"/>
            <a:ext cx="3209859" cy="748145"/>
          </a:xfrm>
          <a:prstGeom prst="homePlate">
            <a:avLst/>
          </a:prstGeom>
          <a:solidFill>
            <a:schemeClr val="accent1">
              <a:lumMod val="60000"/>
              <a:lumOff val="40000"/>
            </a:schemeClr>
          </a:solidFill>
          <a:ln>
            <a:noFill/>
          </a:ln>
          <a:effectLst>
            <a:outerShdw blurRad="50800" dist="88900" dir="2700000" algn="tl" rotWithShape="0">
              <a:schemeClr val="accent1">
                <a:lumMod val="20000"/>
                <a:lumOff val="8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bg1"/>
                </a:solidFill>
                <a:latin typeface="汉仪润圆-75W" panose="00020600040101010101" pitchFamily="18" charset="-122"/>
                <a:ea typeface="汉仪润圆-75W" panose="00020600040101010101" pitchFamily="18" charset="-122"/>
              </a:rPr>
              <a:t>志愿者在行动</a:t>
            </a:r>
          </a:p>
        </p:txBody>
      </p:sp>
    </p:spTree>
    <p:custDataLst>
      <p:tags r:id="rId1"/>
    </p:custDataLst>
    <p:extLst>
      <p:ext uri="{BB962C8B-B14F-4D97-AF65-F5344CB8AC3E}">
        <p14:creationId xmlns:p14="http://schemas.microsoft.com/office/powerpoint/2010/main" val="3814014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ppt_w</p:attrName>
                                        </p:attrNameLst>
                                      </p:cBhvr>
                                      <p:tavLst>
                                        <p:tav tm="0">
                                          <p:val>
                                            <p:fltVal val="0"/>
                                          </p:val>
                                        </p:tav>
                                        <p:tav tm="100000">
                                          <p:val>
                                            <p:strVal val="#ppt_w"/>
                                          </p:val>
                                        </p:tav>
                                      </p:tavLst>
                                    </p:anim>
                                    <p:anim calcmode="lin" valueType="num">
                                      <p:cBhvr>
                                        <p:cTn id="15" dur="500" fill="hold"/>
                                        <p:tgtEl>
                                          <p:spTgt spid="4"/>
                                        </p:tgtEl>
                                        <p:attrNameLst>
                                          <p:attrName>ppt_h</p:attrName>
                                        </p:attrNameLst>
                                      </p:cBhvr>
                                      <p:tavLst>
                                        <p:tav tm="0">
                                          <p:val>
                                            <p:fltVal val="0"/>
                                          </p:val>
                                        </p:tav>
                                        <p:tav tm="100000">
                                          <p:val>
                                            <p:strVal val="#ppt_h"/>
                                          </p:val>
                                        </p:tav>
                                      </p:tavLst>
                                    </p:anim>
                                    <p:animEffect transition="in" filter="fade">
                                      <p:cBhvr>
                                        <p:cTn id="16" dur="500"/>
                                        <p:tgtEl>
                                          <p:spTgt spid="4"/>
                                        </p:tgtEl>
                                      </p:cBhvr>
                                    </p:animEffect>
                                  </p:childTnLst>
                                </p:cTn>
                              </p:par>
                              <p:par>
                                <p:cTn id="17" presetID="53" presetClass="entr" presetSubtype="16"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ppt_w</p:attrName>
                                        </p:attrNameLst>
                                      </p:cBhvr>
                                      <p:tavLst>
                                        <p:tav tm="0">
                                          <p:val>
                                            <p:fltVal val="0"/>
                                          </p:val>
                                        </p:tav>
                                        <p:tav tm="100000">
                                          <p:val>
                                            <p:strVal val="#ppt_w"/>
                                          </p:val>
                                        </p:tav>
                                      </p:tavLst>
                                    </p:anim>
                                    <p:anim calcmode="lin" valueType="num">
                                      <p:cBhvr>
                                        <p:cTn id="20" dur="500" fill="hold"/>
                                        <p:tgtEl>
                                          <p:spTgt spid="9"/>
                                        </p:tgtEl>
                                        <p:attrNameLst>
                                          <p:attrName>ppt_h</p:attrName>
                                        </p:attrNameLst>
                                      </p:cBhvr>
                                      <p:tavLst>
                                        <p:tav tm="0">
                                          <p:val>
                                            <p:fltVal val="0"/>
                                          </p:val>
                                        </p:tav>
                                        <p:tav tm="100000">
                                          <p:val>
                                            <p:strVal val="#ppt_h"/>
                                          </p:val>
                                        </p:tav>
                                      </p:tavLst>
                                    </p:anim>
                                    <p:animEffect transition="in" filter="fade">
                                      <p:cBhvr>
                                        <p:cTn id="21" dur="500"/>
                                        <p:tgtEl>
                                          <p:spTgt spid="9"/>
                                        </p:tgtEl>
                                      </p:cBhvr>
                                    </p:animEffect>
                                  </p:childTnLst>
                                </p:cTn>
                              </p:par>
                              <p:par>
                                <p:cTn id="22" presetID="53" presetClass="entr" presetSubtype="16" fill="hold" nodeType="with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p:cTn id="24" dur="500" fill="hold"/>
                                        <p:tgtEl>
                                          <p:spTgt spid="10"/>
                                        </p:tgtEl>
                                        <p:attrNameLst>
                                          <p:attrName>ppt_w</p:attrName>
                                        </p:attrNameLst>
                                      </p:cBhvr>
                                      <p:tavLst>
                                        <p:tav tm="0">
                                          <p:val>
                                            <p:fltVal val="0"/>
                                          </p:val>
                                        </p:tav>
                                        <p:tav tm="100000">
                                          <p:val>
                                            <p:strVal val="#ppt_w"/>
                                          </p:val>
                                        </p:tav>
                                      </p:tavLst>
                                    </p:anim>
                                    <p:anim calcmode="lin" valueType="num">
                                      <p:cBhvr>
                                        <p:cTn id="25" dur="500" fill="hold"/>
                                        <p:tgtEl>
                                          <p:spTgt spid="10"/>
                                        </p:tgtEl>
                                        <p:attrNameLst>
                                          <p:attrName>ppt_h</p:attrName>
                                        </p:attrNameLst>
                                      </p:cBhvr>
                                      <p:tavLst>
                                        <p:tav tm="0">
                                          <p:val>
                                            <p:fltVal val="0"/>
                                          </p:val>
                                        </p:tav>
                                        <p:tav tm="100000">
                                          <p:val>
                                            <p:strVal val="#ppt_h"/>
                                          </p:val>
                                        </p:tav>
                                      </p:tavLst>
                                    </p:anim>
                                    <p:animEffect transition="in" filter="fade">
                                      <p:cBhvr>
                                        <p:cTn id="26" dur="500"/>
                                        <p:tgtEl>
                                          <p:spTgt spid="10"/>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nodeType="clickEffect">
                                  <p:stCondLst>
                                    <p:cond delay="0"/>
                                  </p:stCondLst>
                                  <p:childTnLst>
                                    <p:set>
                                      <p:cBhvr>
                                        <p:cTn id="30" dur="1" fill="hold">
                                          <p:stCondLst>
                                            <p:cond delay="0"/>
                                          </p:stCondLst>
                                        </p:cTn>
                                        <p:tgtEl>
                                          <p:spTgt spid="34"/>
                                        </p:tgtEl>
                                        <p:attrNameLst>
                                          <p:attrName>style.visibility</p:attrName>
                                        </p:attrNameLst>
                                      </p:cBhvr>
                                      <p:to>
                                        <p:strVal val="visible"/>
                                      </p:to>
                                    </p:set>
                                    <p:anim calcmode="lin" valueType="num">
                                      <p:cBhvr>
                                        <p:cTn id="31" dur="500" fill="hold"/>
                                        <p:tgtEl>
                                          <p:spTgt spid="34"/>
                                        </p:tgtEl>
                                        <p:attrNameLst>
                                          <p:attrName>ppt_w</p:attrName>
                                        </p:attrNameLst>
                                      </p:cBhvr>
                                      <p:tavLst>
                                        <p:tav tm="0">
                                          <p:val>
                                            <p:fltVal val="0"/>
                                          </p:val>
                                        </p:tav>
                                        <p:tav tm="100000">
                                          <p:val>
                                            <p:strVal val="#ppt_w"/>
                                          </p:val>
                                        </p:tav>
                                      </p:tavLst>
                                    </p:anim>
                                    <p:anim calcmode="lin" valueType="num">
                                      <p:cBhvr>
                                        <p:cTn id="32" dur="500" fill="hold"/>
                                        <p:tgtEl>
                                          <p:spTgt spid="34"/>
                                        </p:tgtEl>
                                        <p:attrNameLst>
                                          <p:attrName>ppt_h</p:attrName>
                                        </p:attrNameLst>
                                      </p:cBhvr>
                                      <p:tavLst>
                                        <p:tav tm="0">
                                          <p:val>
                                            <p:fltVal val="0"/>
                                          </p:val>
                                        </p:tav>
                                        <p:tav tm="100000">
                                          <p:val>
                                            <p:strVal val="#ppt_h"/>
                                          </p:val>
                                        </p:tav>
                                      </p:tavLst>
                                    </p:anim>
                                    <p:animEffect transition="in" filter="fade">
                                      <p:cBhvr>
                                        <p:cTn id="33" dur="500"/>
                                        <p:tgtEl>
                                          <p:spTgt spid="34"/>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18"/>
                                        </p:tgtEl>
                                        <p:attrNameLst>
                                          <p:attrName>style.visibility</p:attrName>
                                        </p:attrNameLst>
                                      </p:cBhvr>
                                      <p:to>
                                        <p:strVal val="visible"/>
                                      </p:to>
                                    </p:set>
                                    <p:anim calcmode="lin" valueType="num">
                                      <p:cBhvr>
                                        <p:cTn id="36" dur="500" fill="hold"/>
                                        <p:tgtEl>
                                          <p:spTgt spid="18"/>
                                        </p:tgtEl>
                                        <p:attrNameLst>
                                          <p:attrName>ppt_w</p:attrName>
                                        </p:attrNameLst>
                                      </p:cBhvr>
                                      <p:tavLst>
                                        <p:tav tm="0">
                                          <p:val>
                                            <p:fltVal val="0"/>
                                          </p:val>
                                        </p:tav>
                                        <p:tav tm="100000">
                                          <p:val>
                                            <p:strVal val="#ppt_w"/>
                                          </p:val>
                                        </p:tav>
                                      </p:tavLst>
                                    </p:anim>
                                    <p:anim calcmode="lin" valueType="num">
                                      <p:cBhvr>
                                        <p:cTn id="37" dur="500" fill="hold"/>
                                        <p:tgtEl>
                                          <p:spTgt spid="18"/>
                                        </p:tgtEl>
                                        <p:attrNameLst>
                                          <p:attrName>ppt_h</p:attrName>
                                        </p:attrNameLst>
                                      </p:cBhvr>
                                      <p:tavLst>
                                        <p:tav tm="0">
                                          <p:val>
                                            <p:fltVal val="0"/>
                                          </p:val>
                                        </p:tav>
                                        <p:tav tm="100000">
                                          <p:val>
                                            <p:strVal val="#ppt_h"/>
                                          </p:val>
                                        </p:tav>
                                      </p:tavLst>
                                    </p:anim>
                                    <p:animEffect transition="in" filter="fade">
                                      <p:cBhvr>
                                        <p:cTn id="38" dur="500"/>
                                        <p:tgtEl>
                                          <p:spTgt spid="18"/>
                                        </p:tgtEl>
                                      </p:cBhvr>
                                    </p:animEffect>
                                  </p:childTnLst>
                                </p:cTn>
                              </p:par>
                            </p:childTnLst>
                          </p:cTn>
                        </p:par>
                      </p:childTnLst>
                    </p:cTn>
                  </p:par>
                  <p:par>
                    <p:cTn id="39" fill="hold">
                      <p:stCondLst>
                        <p:cond delay="indefinite"/>
                      </p:stCondLst>
                      <p:childTnLst>
                        <p:par>
                          <p:cTn id="40" fill="hold">
                            <p:stCondLst>
                              <p:cond delay="0"/>
                            </p:stCondLst>
                            <p:childTnLst>
                              <p:par>
                                <p:cTn id="41" presetID="53" presetClass="entr" presetSubtype="16" fill="hold" nodeType="clickEffect">
                                  <p:stCondLst>
                                    <p:cond delay="0"/>
                                  </p:stCondLst>
                                  <p:childTnLst>
                                    <p:set>
                                      <p:cBhvr>
                                        <p:cTn id="42" dur="1" fill="hold">
                                          <p:stCondLst>
                                            <p:cond delay="0"/>
                                          </p:stCondLst>
                                        </p:cTn>
                                        <p:tgtEl>
                                          <p:spTgt spid="35"/>
                                        </p:tgtEl>
                                        <p:attrNameLst>
                                          <p:attrName>style.visibility</p:attrName>
                                        </p:attrNameLst>
                                      </p:cBhvr>
                                      <p:to>
                                        <p:strVal val="visible"/>
                                      </p:to>
                                    </p:set>
                                    <p:anim calcmode="lin" valueType="num">
                                      <p:cBhvr>
                                        <p:cTn id="43" dur="500" fill="hold"/>
                                        <p:tgtEl>
                                          <p:spTgt spid="35"/>
                                        </p:tgtEl>
                                        <p:attrNameLst>
                                          <p:attrName>ppt_w</p:attrName>
                                        </p:attrNameLst>
                                      </p:cBhvr>
                                      <p:tavLst>
                                        <p:tav tm="0">
                                          <p:val>
                                            <p:fltVal val="0"/>
                                          </p:val>
                                        </p:tav>
                                        <p:tav tm="100000">
                                          <p:val>
                                            <p:strVal val="#ppt_w"/>
                                          </p:val>
                                        </p:tav>
                                      </p:tavLst>
                                    </p:anim>
                                    <p:anim calcmode="lin" valueType="num">
                                      <p:cBhvr>
                                        <p:cTn id="44" dur="500" fill="hold"/>
                                        <p:tgtEl>
                                          <p:spTgt spid="35"/>
                                        </p:tgtEl>
                                        <p:attrNameLst>
                                          <p:attrName>ppt_h</p:attrName>
                                        </p:attrNameLst>
                                      </p:cBhvr>
                                      <p:tavLst>
                                        <p:tav tm="0">
                                          <p:val>
                                            <p:fltVal val="0"/>
                                          </p:val>
                                        </p:tav>
                                        <p:tav tm="100000">
                                          <p:val>
                                            <p:strVal val="#ppt_h"/>
                                          </p:val>
                                        </p:tav>
                                      </p:tavLst>
                                    </p:anim>
                                    <p:animEffect transition="in" filter="fade">
                                      <p:cBhvr>
                                        <p:cTn id="45" dur="500"/>
                                        <p:tgtEl>
                                          <p:spTgt spid="35"/>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22"/>
                                        </p:tgtEl>
                                        <p:attrNameLst>
                                          <p:attrName>style.visibility</p:attrName>
                                        </p:attrNameLst>
                                      </p:cBhvr>
                                      <p:to>
                                        <p:strVal val="visible"/>
                                      </p:to>
                                    </p:set>
                                    <p:anim calcmode="lin" valueType="num">
                                      <p:cBhvr>
                                        <p:cTn id="48" dur="500" fill="hold"/>
                                        <p:tgtEl>
                                          <p:spTgt spid="22"/>
                                        </p:tgtEl>
                                        <p:attrNameLst>
                                          <p:attrName>ppt_w</p:attrName>
                                        </p:attrNameLst>
                                      </p:cBhvr>
                                      <p:tavLst>
                                        <p:tav tm="0">
                                          <p:val>
                                            <p:fltVal val="0"/>
                                          </p:val>
                                        </p:tav>
                                        <p:tav tm="100000">
                                          <p:val>
                                            <p:strVal val="#ppt_w"/>
                                          </p:val>
                                        </p:tav>
                                      </p:tavLst>
                                    </p:anim>
                                    <p:anim calcmode="lin" valueType="num">
                                      <p:cBhvr>
                                        <p:cTn id="49" dur="500" fill="hold"/>
                                        <p:tgtEl>
                                          <p:spTgt spid="22"/>
                                        </p:tgtEl>
                                        <p:attrNameLst>
                                          <p:attrName>ppt_h</p:attrName>
                                        </p:attrNameLst>
                                      </p:cBhvr>
                                      <p:tavLst>
                                        <p:tav tm="0">
                                          <p:val>
                                            <p:fltVal val="0"/>
                                          </p:val>
                                        </p:tav>
                                        <p:tav tm="100000">
                                          <p:val>
                                            <p:strVal val="#ppt_h"/>
                                          </p:val>
                                        </p:tav>
                                      </p:tavLst>
                                    </p:anim>
                                    <p:animEffect transition="in" filter="fade">
                                      <p:cBhvr>
                                        <p:cTn id="50" dur="500"/>
                                        <p:tgtEl>
                                          <p:spTgt spid="22"/>
                                        </p:tgtEl>
                                      </p:cBhvr>
                                    </p:animEffect>
                                  </p:childTnLst>
                                </p:cTn>
                              </p:par>
                            </p:childTnLst>
                          </p:cTn>
                        </p:par>
                      </p:childTnLst>
                    </p:cTn>
                  </p:par>
                  <p:par>
                    <p:cTn id="51" fill="hold">
                      <p:stCondLst>
                        <p:cond delay="indefinite"/>
                      </p:stCondLst>
                      <p:childTnLst>
                        <p:par>
                          <p:cTn id="52" fill="hold">
                            <p:stCondLst>
                              <p:cond delay="0"/>
                            </p:stCondLst>
                            <p:childTnLst>
                              <p:par>
                                <p:cTn id="53" presetID="53" presetClass="entr" presetSubtype="16" fill="hold" nodeType="clickEffect">
                                  <p:stCondLst>
                                    <p:cond delay="0"/>
                                  </p:stCondLst>
                                  <p:childTnLst>
                                    <p:set>
                                      <p:cBhvr>
                                        <p:cTn id="54" dur="1" fill="hold">
                                          <p:stCondLst>
                                            <p:cond delay="0"/>
                                          </p:stCondLst>
                                        </p:cTn>
                                        <p:tgtEl>
                                          <p:spTgt spid="36"/>
                                        </p:tgtEl>
                                        <p:attrNameLst>
                                          <p:attrName>style.visibility</p:attrName>
                                        </p:attrNameLst>
                                      </p:cBhvr>
                                      <p:to>
                                        <p:strVal val="visible"/>
                                      </p:to>
                                    </p:set>
                                    <p:anim calcmode="lin" valueType="num">
                                      <p:cBhvr>
                                        <p:cTn id="55" dur="500" fill="hold"/>
                                        <p:tgtEl>
                                          <p:spTgt spid="36"/>
                                        </p:tgtEl>
                                        <p:attrNameLst>
                                          <p:attrName>ppt_w</p:attrName>
                                        </p:attrNameLst>
                                      </p:cBhvr>
                                      <p:tavLst>
                                        <p:tav tm="0">
                                          <p:val>
                                            <p:fltVal val="0"/>
                                          </p:val>
                                        </p:tav>
                                        <p:tav tm="100000">
                                          <p:val>
                                            <p:strVal val="#ppt_w"/>
                                          </p:val>
                                        </p:tav>
                                      </p:tavLst>
                                    </p:anim>
                                    <p:anim calcmode="lin" valueType="num">
                                      <p:cBhvr>
                                        <p:cTn id="56" dur="500" fill="hold"/>
                                        <p:tgtEl>
                                          <p:spTgt spid="36"/>
                                        </p:tgtEl>
                                        <p:attrNameLst>
                                          <p:attrName>ppt_h</p:attrName>
                                        </p:attrNameLst>
                                      </p:cBhvr>
                                      <p:tavLst>
                                        <p:tav tm="0">
                                          <p:val>
                                            <p:fltVal val="0"/>
                                          </p:val>
                                        </p:tav>
                                        <p:tav tm="100000">
                                          <p:val>
                                            <p:strVal val="#ppt_h"/>
                                          </p:val>
                                        </p:tav>
                                      </p:tavLst>
                                    </p:anim>
                                    <p:animEffect transition="in" filter="fade">
                                      <p:cBhvr>
                                        <p:cTn id="57" dur="500"/>
                                        <p:tgtEl>
                                          <p:spTgt spid="36"/>
                                        </p:tgtEl>
                                      </p:cBhvr>
                                    </p:animEffect>
                                  </p:childTnLst>
                                </p:cTn>
                              </p:par>
                              <p:par>
                                <p:cTn id="58" presetID="53" presetClass="entr" presetSubtype="16" fill="hold" grpId="0" nodeType="withEffect">
                                  <p:stCondLst>
                                    <p:cond delay="0"/>
                                  </p:stCondLst>
                                  <p:childTnLst>
                                    <p:set>
                                      <p:cBhvr>
                                        <p:cTn id="59" dur="1" fill="hold">
                                          <p:stCondLst>
                                            <p:cond delay="0"/>
                                          </p:stCondLst>
                                        </p:cTn>
                                        <p:tgtEl>
                                          <p:spTgt spid="20"/>
                                        </p:tgtEl>
                                        <p:attrNameLst>
                                          <p:attrName>style.visibility</p:attrName>
                                        </p:attrNameLst>
                                      </p:cBhvr>
                                      <p:to>
                                        <p:strVal val="visible"/>
                                      </p:to>
                                    </p:set>
                                    <p:anim calcmode="lin" valueType="num">
                                      <p:cBhvr>
                                        <p:cTn id="60" dur="500" fill="hold"/>
                                        <p:tgtEl>
                                          <p:spTgt spid="20"/>
                                        </p:tgtEl>
                                        <p:attrNameLst>
                                          <p:attrName>ppt_w</p:attrName>
                                        </p:attrNameLst>
                                      </p:cBhvr>
                                      <p:tavLst>
                                        <p:tav tm="0">
                                          <p:val>
                                            <p:fltVal val="0"/>
                                          </p:val>
                                        </p:tav>
                                        <p:tav tm="100000">
                                          <p:val>
                                            <p:strVal val="#ppt_w"/>
                                          </p:val>
                                        </p:tav>
                                      </p:tavLst>
                                    </p:anim>
                                    <p:anim calcmode="lin" valueType="num">
                                      <p:cBhvr>
                                        <p:cTn id="61" dur="500" fill="hold"/>
                                        <p:tgtEl>
                                          <p:spTgt spid="20"/>
                                        </p:tgtEl>
                                        <p:attrNameLst>
                                          <p:attrName>ppt_h</p:attrName>
                                        </p:attrNameLst>
                                      </p:cBhvr>
                                      <p:tavLst>
                                        <p:tav tm="0">
                                          <p:val>
                                            <p:fltVal val="0"/>
                                          </p:val>
                                        </p:tav>
                                        <p:tav tm="100000">
                                          <p:val>
                                            <p:strVal val="#ppt_h"/>
                                          </p:val>
                                        </p:tav>
                                      </p:tavLst>
                                    </p:anim>
                                    <p:animEffect transition="in" filter="fade">
                                      <p:cBhvr>
                                        <p:cTn id="62" dur="500"/>
                                        <p:tgtEl>
                                          <p:spTgt spid="20"/>
                                        </p:tgtEl>
                                      </p:cBhvr>
                                    </p:animEffect>
                                  </p:childTnLst>
                                </p:cTn>
                              </p:par>
                            </p:childTnLst>
                          </p:cTn>
                        </p:par>
                      </p:childTnLst>
                    </p:cTn>
                  </p:par>
                  <p:par>
                    <p:cTn id="63" fill="hold">
                      <p:stCondLst>
                        <p:cond delay="indefinite"/>
                      </p:stCondLst>
                      <p:childTnLst>
                        <p:par>
                          <p:cTn id="64" fill="hold">
                            <p:stCondLst>
                              <p:cond delay="0"/>
                            </p:stCondLst>
                            <p:childTnLst>
                              <p:par>
                                <p:cTn id="65" presetID="53" presetClass="entr" presetSubtype="16" fill="hold" grpId="0" nodeType="clickEffect">
                                  <p:stCondLst>
                                    <p:cond delay="0"/>
                                  </p:stCondLst>
                                  <p:childTnLst>
                                    <p:set>
                                      <p:cBhvr>
                                        <p:cTn id="66" dur="1" fill="hold">
                                          <p:stCondLst>
                                            <p:cond delay="0"/>
                                          </p:stCondLst>
                                        </p:cTn>
                                        <p:tgtEl>
                                          <p:spTgt spid="26"/>
                                        </p:tgtEl>
                                        <p:attrNameLst>
                                          <p:attrName>style.visibility</p:attrName>
                                        </p:attrNameLst>
                                      </p:cBhvr>
                                      <p:to>
                                        <p:strVal val="visible"/>
                                      </p:to>
                                    </p:set>
                                    <p:anim calcmode="lin" valueType="num">
                                      <p:cBhvr>
                                        <p:cTn id="67" dur="500" fill="hold"/>
                                        <p:tgtEl>
                                          <p:spTgt spid="26"/>
                                        </p:tgtEl>
                                        <p:attrNameLst>
                                          <p:attrName>ppt_w</p:attrName>
                                        </p:attrNameLst>
                                      </p:cBhvr>
                                      <p:tavLst>
                                        <p:tav tm="0">
                                          <p:val>
                                            <p:fltVal val="0"/>
                                          </p:val>
                                        </p:tav>
                                        <p:tav tm="100000">
                                          <p:val>
                                            <p:strVal val="#ppt_w"/>
                                          </p:val>
                                        </p:tav>
                                      </p:tavLst>
                                    </p:anim>
                                    <p:anim calcmode="lin" valueType="num">
                                      <p:cBhvr>
                                        <p:cTn id="68" dur="500" fill="hold"/>
                                        <p:tgtEl>
                                          <p:spTgt spid="26"/>
                                        </p:tgtEl>
                                        <p:attrNameLst>
                                          <p:attrName>ppt_h</p:attrName>
                                        </p:attrNameLst>
                                      </p:cBhvr>
                                      <p:tavLst>
                                        <p:tav tm="0">
                                          <p:val>
                                            <p:fltVal val="0"/>
                                          </p:val>
                                        </p:tav>
                                        <p:tav tm="100000">
                                          <p:val>
                                            <p:strVal val="#ppt_h"/>
                                          </p:val>
                                        </p:tav>
                                      </p:tavLst>
                                    </p:anim>
                                    <p:animEffect transition="in" filter="fade">
                                      <p:cBhvr>
                                        <p:cTn id="69" dur="500"/>
                                        <p:tgtEl>
                                          <p:spTgt spid="26"/>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24"/>
                                        </p:tgtEl>
                                        <p:attrNameLst>
                                          <p:attrName>style.visibility</p:attrName>
                                        </p:attrNameLst>
                                      </p:cBhvr>
                                      <p:to>
                                        <p:strVal val="visible"/>
                                      </p:to>
                                    </p:set>
                                    <p:anim calcmode="lin" valueType="num">
                                      <p:cBhvr>
                                        <p:cTn id="72" dur="500" fill="hold"/>
                                        <p:tgtEl>
                                          <p:spTgt spid="24"/>
                                        </p:tgtEl>
                                        <p:attrNameLst>
                                          <p:attrName>ppt_w</p:attrName>
                                        </p:attrNameLst>
                                      </p:cBhvr>
                                      <p:tavLst>
                                        <p:tav tm="0">
                                          <p:val>
                                            <p:fltVal val="0"/>
                                          </p:val>
                                        </p:tav>
                                        <p:tav tm="100000">
                                          <p:val>
                                            <p:strVal val="#ppt_w"/>
                                          </p:val>
                                        </p:tav>
                                      </p:tavLst>
                                    </p:anim>
                                    <p:anim calcmode="lin" valueType="num">
                                      <p:cBhvr>
                                        <p:cTn id="73" dur="500" fill="hold"/>
                                        <p:tgtEl>
                                          <p:spTgt spid="24"/>
                                        </p:tgtEl>
                                        <p:attrNameLst>
                                          <p:attrName>ppt_h</p:attrName>
                                        </p:attrNameLst>
                                      </p:cBhvr>
                                      <p:tavLst>
                                        <p:tav tm="0">
                                          <p:val>
                                            <p:fltVal val="0"/>
                                          </p:val>
                                        </p:tav>
                                        <p:tav tm="100000">
                                          <p:val>
                                            <p:strVal val="#ppt_h"/>
                                          </p:val>
                                        </p:tav>
                                      </p:tavLst>
                                    </p:anim>
                                    <p:animEffect transition="in" filter="fade">
                                      <p:cBhvr>
                                        <p:cTn id="74"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13" grpId="0" animBg="1"/>
      <p:bldP spid="24" grpId="0"/>
      <p:bldP spid="22" grpId="0"/>
      <p:bldP spid="20" grpId="0"/>
      <p:bldP spid="1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p:cNvPicPr>
          <p:nvPr/>
        </p:nvPicPr>
        <p:blipFill rotWithShape="1">
          <a:blip r:embed="rId4">
            <a:extLst>
              <a:ext uri="{28A0092B-C50C-407E-A947-70E740481C1C}">
                <a14:useLocalDpi xmlns:a14="http://schemas.microsoft.com/office/drawing/2010/main" val="0"/>
              </a:ext>
            </a:extLst>
          </a:blip>
          <a:srcRect l="958" t="694" b="1"/>
          <a:stretch/>
        </p:blipFill>
        <p:spPr>
          <a:xfrm>
            <a:off x="-19251" y="-19251"/>
            <a:ext cx="12211251" cy="6886624"/>
          </a:xfrm>
          <a:prstGeom prst="rect">
            <a:avLst/>
          </a:prstGeom>
        </p:spPr>
      </p:pic>
      <p:sp>
        <p:nvSpPr>
          <p:cNvPr id="68" name="五边形 67"/>
          <p:cNvSpPr/>
          <p:nvPr/>
        </p:nvSpPr>
        <p:spPr>
          <a:xfrm>
            <a:off x="-270696" y="386243"/>
            <a:ext cx="4240373" cy="748145"/>
          </a:xfrm>
          <a:prstGeom prst="homePlate">
            <a:avLst/>
          </a:prstGeom>
          <a:solidFill>
            <a:schemeClr val="accent1">
              <a:lumMod val="60000"/>
              <a:lumOff val="40000"/>
            </a:schemeClr>
          </a:solidFill>
          <a:ln>
            <a:noFill/>
          </a:ln>
          <a:effectLst>
            <a:outerShdw blurRad="50800" dist="88900" dir="2700000" algn="tl" rotWithShape="0">
              <a:schemeClr val="accent1">
                <a:lumMod val="20000"/>
                <a:lumOff val="8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smtClean="0">
                <a:solidFill>
                  <a:schemeClr val="bg1"/>
                </a:solidFill>
                <a:latin typeface="汉仪润圆-75W" panose="00020600040101010101" pitchFamily="18" charset="-122"/>
                <a:ea typeface="汉仪润圆-75W" panose="00020600040101010101" pitchFamily="18" charset="-122"/>
              </a:rPr>
              <a:t>不能忘却的人</a:t>
            </a:r>
            <a:r>
              <a:rPr lang="en-US" altLang="zh-CN" sz="2400" b="1" dirty="0" smtClean="0">
                <a:solidFill>
                  <a:schemeClr val="bg1"/>
                </a:solidFill>
                <a:latin typeface="汉仪润圆-75W" panose="00020600040101010101" pitchFamily="18" charset="-122"/>
                <a:ea typeface="汉仪润圆-75W" panose="00020600040101010101" pitchFamily="18" charset="-122"/>
              </a:rPr>
              <a:t>-</a:t>
            </a:r>
            <a:r>
              <a:rPr lang="zh-CN" altLang="en-US" sz="2400" b="1" dirty="0" smtClean="0">
                <a:solidFill>
                  <a:schemeClr val="bg1"/>
                </a:solidFill>
                <a:latin typeface="汉仪润圆-75W" panose="00020600040101010101" pitchFamily="18" charset="-122"/>
                <a:ea typeface="汉仪润圆-75W" panose="00020600040101010101" pitchFamily="18" charset="-122"/>
              </a:rPr>
              <a:t>白方礼</a:t>
            </a:r>
            <a:endParaRPr lang="zh-CN" altLang="en-US" sz="2400" b="1" dirty="0">
              <a:solidFill>
                <a:schemeClr val="bg1"/>
              </a:solidFill>
              <a:latin typeface="汉仪润圆-75W" panose="00020600040101010101" pitchFamily="18" charset="-122"/>
              <a:ea typeface="汉仪润圆-75W" panose="00020600040101010101" pitchFamily="18" charset="-122"/>
            </a:endParaRPr>
          </a:p>
        </p:txBody>
      </p:sp>
      <p:pic>
        <p:nvPicPr>
          <p:cNvPr id="5" name="图片 4" descr="20081205_2a78b3f32c679837d8cac5dkMHIpVRZP.jpg"/>
          <p:cNvPicPr>
            <a:picLocks noChangeAspect="1"/>
          </p:cNvPicPr>
          <p:nvPr/>
        </p:nvPicPr>
        <p:blipFill>
          <a:blip r:embed="rId5" cstate="print"/>
          <a:stretch>
            <a:fillRect/>
          </a:stretch>
        </p:blipFill>
        <p:spPr>
          <a:xfrm>
            <a:off x="3517288" y="1502393"/>
            <a:ext cx="2647384" cy="1800000"/>
          </a:xfrm>
          <a:prstGeom prst="rect">
            <a:avLst/>
          </a:prstGeom>
        </p:spPr>
      </p:pic>
      <p:pic>
        <p:nvPicPr>
          <p:cNvPr id="6" name="图片 5" descr="235f6403a4888fe308fa93c2.jpg"/>
          <p:cNvPicPr>
            <a:picLocks noChangeAspect="1"/>
          </p:cNvPicPr>
          <p:nvPr/>
        </p:nvPicPr>
        <p:blipFill>
          <a:blip r:embed="rId6" cstate="print"/>
          <a:stretch>
            <a:fillRect/>
          </a:stretch>
        </p:blipFill>
        <p:spPr>
          <a:xfrm>
            <a:off x="6164672" y="1502393"/>
            <a:ext cx="1761692" cy="2500106"/>
          </a:xfrm>
          <a:prstGeom prst="rect">
            <a:avLst/>
          </a:prstGeom>
        </p:spPr>
      </p:pic>
      <p:pic>
        <p:nvPicPr>
          <p:cNvPr id="7" name="图片 6" descr="20090617_ee3d24323fc27d603681sOufQ4PBbYDb.jpg"/>
          <p:cNvPicPr>
            <a:picLocks noChangeAspect="1"/>
          </p:cNvPicPr>
          <p:nvPr/>
        </p:nvPicPr>
        <p:blipFill>
          <a:blip r:embed="rId7" cstate="print"/>
          <a:stretch>
            <a:fillRect/>
          </a:stretch>
        </p:blipFill>
        <p:spPr>
          <a:xfrm>
            <a:off x="7926364" y="1494359"/>
            <a:ext cx="2819493" cy="1871232"/>
          </a:xfrm>
          <a:prstGeom prst="rect">
            <a:avLst/>
          </a:prstGeom>
        </p:spPr>
      </p:pic>
      <p:pic>
        <p:nvPicPr>
          <p:cNvPr id="8" name="图片 7" descr="图片4.png"/>
          <p:cNvPicPr>
            <a:picLocks noChangeAspect="1"/>
          </p:cNvPicPr>
          <p:nvPr/>
        </p:nvPicPr>
        <p:blipFill>
          <a:blip r:embed="rId8" cstate="print"/>
          <a:stretch>
            <a:fillRect/>
          </a:stretch>
        </p:blipFill>
        <p:spPr>
          <a:xfrm>
            <a:off x="3530860" y="3302393"/>
            <a:ext cx="2633812" cy="1957392"/>
          </a:xfrm>
          <a:prstGeom prst="rect">
            <a:avLst/>
          </a:prstGeom>
        </p:spPr>
      </p:pic>
      <p:pic>
        <p:nvPicPr>
          <p:cNvPr id="2" name="图片 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926364" y="3361974"/>
            <a:ext cx="2819493" cy="1898459"/>
          </a:xfrm>
          <a:prstGeom prst="rect">
            <a:avLst/>
          </a:prstGeom>
        </p:spPr>
      </p:pic>
      <p:pic>
        <p:nvPicPr>
          <p:cNvPr id="3" name="图片 2"/>
          <p:cNvPicPr>
            <a:picLocks noChangeAspect="1"/>
          </p:cNvPicPr>
          <p:nvPr/>
        </p:nvPicPr>
        <p:blipFill rotWithShape="1">
          <a:blip r:embed="rId10" cstate="print">
            <a:extLst>
              <a:ext uri="{28A0092B-C50C-407E-A947-70E740481C1C}">
                <a14:useLocalDpi xmlns:a14="http://schemas.microsoft.com/office/drawing/2010/main" val="0"/>
              </a:ext>
            </a:extLst>
          </a:blip>
          <a:srcRect t="3827"/>
          <a:stretch/>
        </p:blipFill>
        <p:spPr>
          <a:xfrm>
            <a:off x="6164672" y="3986695"/>
            <a:ext cx="1761692" cy="1273090"/>
          </a:xfrm>
          <a:prstGeom prst="rect">
            <a:avLst/>
          </a:prstGeom>
        </p:spPr>
      </p:pic>
      <p:cxnSp>
        <p:nvCxnSpPr>
          <p:cNvPr id="10" name="i$liḋe-Straight Connector 11"/>
          <p:cNvCxnSpPr/>
          <p:nvPr/>
        </p:nvCxnSpPr>
        <p:spPr>
          <a:xfrm>
            <a:off x="3345179" y="1527793"/>
            <a:ext cx="0" cy="3757392"/>
          </a:xfrm>
          <a:prstGeom prst="line">
            <a:avLst/>
          </a:prstGeom>
          <a:ln w="381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i$liḋe-TextBox 14"/>
          <p:cNvSpPr txBox="1"/>
          <p:nvPr/>
        </p:nvSpPr>
        <p:spPr>
          <a:xfrm>
            <a:off x="172694" y="1502393"/>
            <a:ext cx="3102635" cy="144655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4400" b="1" dirty="0" smtClean="0">
                <a:latin typeface="汉仪润圆-75W" panose="00020600040101010101" pitchFamily="18" charset="-122"/>
                <a:ea typeface="汉仪润圆-75W" panose="00020600040101010101" pitchFamily="18" charset="-122"/>
              </a:rPr>
              <a:t>志愿者</a:t>
            </a:r>
            <a:r>
              <a:rPr lang="en-US" altLang="zh-CN" sz="4400" b="1" dirty="0" smtClean="0">
                <a:latin typeface="汉仪润圆-75W" panose="00020600040101010101" pitchFamily="18" charset="-122"/>
                <a:ea typeface="汉仪润圆-75W" panose="00020600040101010101" pitchFamily="18" charset="-122"/>
              </a:rPr>
              <a:t>-</a:t>
            </a:r>
          </a:p>
          <a:p>
            <a:pPr algn="r"/>
            <a:r>
              <a:rPr lang="zh-CN" altLang="en-US" sz="4400" b="1" dirty="0" smtClean="0">
                <a:latin typeface="汉仪润圆-75W" panose="00020600040101010101" pitchFamily="18" charset="-122"/>
                <a:ea typeface="汉仪润圆-75W" panose="00020600040101010101" pitchFamily="18" charset="-122"/>
              </a:rPr>
              <a:t>白方礼</a:t>
            </a:r>
            <a:endParaRPr lang="en-US" altLang="zh-CN" sz="4400" b="1" dirty="0" smtClean="0">
              <a:latin typeface="汉仪润圆-75W" panose="00020600040101010101" pitchFamily="18" charset="-122"/>
              <a:ea typeface="汉仪润圆-75W" panose="00020600040101010101" pitchFamily="18" charset="-122"/>
            </a:endParaRPr>
          </a:p>
        </p:txBody>
      </p:sp>
      <p:sp>
        <p:nvSpPr>
          <p:cNvPr id="13" name="i$liḋe-TextBox 14"/>
          <p:cNvSpPr txBox="1"/>
          <p:nvPr/>
        </p:nvSpPr>
        <p:spPr>
          <a:xfrm>
            <a:off x="871994" y="3228460"/>
            <a:ext cx="2473185" cy="203132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200" dirty="0" smtClean="0">
                <a:latin typeface="汉仪劲楷简" panose="00020600040101010101" pitchFamily="18" charset="-122"/>
                <a:ea typeface="汉仪劲楷简" panose="00020600040101010101" pitchFamily="18" charset="-122"/>
              </a:rPr>
              <a:t>白方礼，生于</a:t>
            </a:r>
            <a:r>
              <a:rPr lang="en-US" altLang="zh-CN" sz="1200" dirty="0">
                <a:latin typeface="汉仪劲楷简" panose="00020600040101010101" pitchFamily="18" charset="-122"/>
                <a:ea typeface="汉仪劲楷简" panose="00020600040101010101" pitchFamily="18" charset="-122"/>
              </a:rPr>
              <a:t>1913</a:t>
            </a:r>
            <a:r>
              <a:rPr lang="zh-CN" altLang="en-US" sz="1200" dirty="0">
                <a:latin typeface="汉仪劲楷简" panose="00020600040101010101" pitchFamily="18" charset="-122"/>
                <a:ea typeface="汉仪劲楷简" panose="00020600040101010101" pitchFamily="18" charset="-122"/>
              </a:rPr>
              <a:t>年农历五月十三</a:t>
            </a:r>
            <a:r>
              <a:rPr lang="zh-CN" altLang="en-US" sz="1200" dirty="0" smtClean="0">
                <a:latin typeface="汉仪劲楷简" panose="00020600040101010101" pitchFamily="18" charset="-122"/>
                <a:ea typeface="汉仪劲楷简" panose="00020600040101010101" pitchFamily="18" charset="-122"/>
              </a:rPr>
              <a:t>，故</a:t>
            </a:r>
            <a:r>
              <a:rPr lang="zh-CN" altLang="en-US" sz="1200" dirty="0">
                <a:latin typeface="汉仪劲楷简" panose="00020600040101010101" pitchFamily="18" charset="-122"/>
                <a:ea typeface="汉仪劲楷简" panose="00020600040101010101" pitchFamily="18" charset="-122"/>
              </a:rPr>
              <a:t>于</a:t>
            </a:r>
            <a:r>
              <a:rPr lang="en-US" altLang="zh-CN" sz="1200" dirty="0">
                <a:latin typeface="汉仪劲楷简" panose="00020600040101010101" pitchFamily="18" charset="-122"/>
                <a:ea typeface="汉仪劲楷简" panose="00020600040101010101" pitchFamily="18" charset="-122"/>
              </a:rPr>
              <a:t>2005</a:t>
            </a:r>
            <a:r>
              <a:rPr lang="zh-CN" altLang="en-US" sz="1200" dirty="0">
                <a:latin typeface="汉仪劲楷简" panose="00020600040101010101" pitchFamily="18" charset="-122"/>
                <a:ea typeface="汉仪劲楷简" panose="00020600040101010101" pitchFamily="18" charset="-122"/>
              </a:rPr>
              <a:t>年</a:t>
            </a:r>
            <a:r>
              <a:rPr lang="en-US" altLang="zh-CN" sz="1200" dirty="0">
                <a:latin typeface="汉仪劲楷简" panose="00020600040101010101" pitchFamily="18" charset="-122"/>
                <a:ea typeface="汉仪劲楷简" panose="00020600040101010101" pitchFamily="18" charset="-122"/>
              </a:rPr>
              <a:t>9</a:t>
            </a:r>
            <a:r>
              <a:rPr lang="zh-CN" altLang="en-US" sz="1200" dirty="0">
                <a:latin typeface="汉仪劲楷简" panose="00020600040101010101" pitchFamily="18" charset="-122"/>
                <a:ea typeface="汉仪劲楷简" panose="00020600040101010101" pitchFamily="18" charset="-122"/>
              </a:rPr>
              <a:t>月</a:t>
            </a:r>
            <a:r>
              <a:rPr lang="en-US" altLang="zh-CN" sz="1200" dirty="0">
                <a:latin typeface="汉仪劲楷简" panose="00020600040101010101" pitchFamily="18" charset="-122"/>
                <a:ea typeface="汉仪劲楷简" panose="00020600040101010101" pitchFamily="18" charset="-122"/>
              </a:rPr>
              <a:t>23</a:t>
            </a:r>
            <a:r>
              <a:rPr lang="zh-CN" altLang="en-US" sz="1200" dirty="0">
                <a:latin typeface="汉仪劲楷简" panose="00020600040101010101" pitchFamily="18" charset="-122"/>
                <a:ea typeface="汉仪劲楷简" panose="00020600040101010101" pitchFamily="18" charset="-122"/>
              </a:rPr>
              <a:t>日，享年</a:t>
            </a:r>
            <a:r>
              <a:rPr lang="en-US" altLang="zh-CN" sz="1200" dirty="0">
                <a:latin typeface="汉仪劲楷简" panose="00020600040101010101" pitchFamily="18" charset="-122"/>
                <a:ea typeface="汉仪劲楷简" panose="00020600040101010101" pitchFamily="18" charset="-122"/>
              </a:rPr>
              <a:t>92</a:t>
            </a:r>
            <a:r>
              <a:rPr lang="zh-CN" altLang="en-US" sz="1200" dirty="0" smtClean="0">
                <a:latin typeface="汉仪劲楷简" panose="00020600040101010101" pitchFamily="18" charset="-122"/>
                <a:ea typeface="汉仪劲楷简" panose="00020600040101010101" pitchFamily="18" charset="-122"/>
              </a:rPr>
              <a:t>岁。籍贯</a:t>
            </a:r>
            <a:r>
              <a:rPr lang="zh-CN" altLang="en-US" sz="1200" dirty="0">
                <a:latin typeface="汉仪劲楷简" panose="00020600040101010101" pitchFamily="18" charset="-122"/>
                <a:ea typeface="汉仪劲楷简" panose="00020600040101010101" pitchFamily="18" charset="-122"/>
              </a:rPr>
              <a:t>河北省沧州市沧县白贾村，从</a:t>
            </a:r>
            <a:r>
              <a:rPr lang="en-US" altLang="zh-CN" sz="1200" dirty="0">
                <a:latin typeface="汉仪劲楷简" panose="00020600040101010101" pitchFamily="18" charset="-122"/>
                <a:ea typeface="汉仪劲楷简" panose="00020600040101010101" pitchFamily="18" charset="-122"/>
              </a:rPr>
              <a:t>1987</a:t>
            </a:r>
            <a:r>
              <a:rPr lang="zh-CN" altLang="en-US" sz="1200" dirty="0">
                <a:latin typeface="汉仪劲楷简" panose="00020600040101010101" pitchFamily="18" charset="-122"/>
                <a:ea typeface="汉仪劲楷简" panose="00020600040101010101" pitchFamily="18" charset="-122"/>
              </a:rPr>
              <a:t>年开始，白方礼连续十多年靠自己蹬三轮的收入帮助贫困的孩子实现上学的梦想，直到他将近</a:t>
            </a:r>
            <a:r>
              <a:rPr lang="en-US" altLang="zh-CN" sz="1200" dirty="0">
                <a:latin typeface="汉仪劲楷简" panose="00020600040101010101" pitchFamily="18" charset="-122"/>
                <a:ea typeface="汉仪劲楷简" panose="00020600040101010101" pitchFamily="18" charset="-122"/>
              </a:rPr>
              <a:t>90</a:t>
            </a:r>
            <a:r>
              <a:rPr lang="zh-CN" altLang="en-US" sz="1200" dirty="0">
                <a:latin typeface="汉仪劲楷简" panose="00020600040101010101" pitchFamily="18" charset="-122"/>
                <a:ea typeface="汉仪劲楷简" panose="00020600040101010101" pitchFamily="18" charset="-122"/>
              </a:rPr>
              <a:t>岁。</a:t>
            </a:r>
            <a:r>
              <a:rPr lang="en-US" altLang="zh-CN" sz="1200" dirty="0">
                <a:latin typeface="汉仪劲楷简" panose="00020600040101010101" pitchFamily="18" charset="-122"/>
                <a:ea typeface="汉仪劲楷简" panose="00020600040101010101" pitchFamily="18" charset="-122"/>
              </a:rPr>
              <a:t>2005</a:t>
            </a:r>
            <a:r>
              <a:rPr lang="zh-CN" altLang="en-US" sz="1200" dirty="0">
                <a:latin typeface="汉仪劲楷简" panose="00020600040101010101" pitchFamily="18" charset="-122"/>
                <a:ea typeface="汉仪劲楷简" panose="00020600040101010101" pitchFamily="18" charset="-122"/>
              </a:rPr>
              <a:t>年</a:t>
            </a:r>
            <a:r>
              <a:rPr lang="en-US" altLang="zh-CN" sz="1200" dirty="0">
                <a:latin typeface="汉仪劲楷简" panose="00020600040101010101" pitchFamily="18" charset="-122"/>
                <a:ea typeface="汉仪劲楷简" panose="00020600040101010101" pitchFamily="18" charset="-122"/>
              </a:rPr>
              <a:t>9</a:t>
            </a:r>
            <a:r>
              <a:rPr lang="zh-CN" altLang="en-US" sz="1200" dirty="0">
                <a:latin typeface="汉仪劲楷简" panose="00020600040101010101" pitchFamily="18" charset="-122"/>
                <a:ea typeface="汉仪劲楷简" panose="00020600040101010101" pitchFamily="18" charset="-122"/>
              </a:rPr>
              <a:t>月</a:t>
            </a:r>
            <a:r>
              <a:rPr lang="en-US" altLang="zh-CN" sz="1200" dirty="0">
                <a:latin typeface="汉仪劲楷简" panose="00020600040101010101" pitchFamily="18" charset="-122"/>
                <a:ea typeface="汉仪劲楷简" panose="00020600040101010101" pitchFamily="18" charset="-122"/>
              </a:rPr>
              <a:t>23</a:t>
            </a:r>
            <a:r>
              <a:rPr lang="zh-CN" altLang="en-US" sz="1200" dirty="0">
                <a:latin typeface="汉仪劲楷简" panose="00020600040101010101" pitchFamily="18" charset="-122"/>
                <a:ea typeface="汉仪劲楷简" panose="00020600040101010101" pitchFamily="18" charset="-122"/>
              </a:rPr>
              <a:t>日，</a:t>
            </a:r>
            <a:r>
              <a:rPr lang="en-US" altLang="zh-CN" sz="1200" dirty="0">
                <a:latin typeface="汉仪劲楷简" panose="00020600040101010101" pitchFamily="18" charset="-122"/>
                <a:ea typeface="汉仪劲楷简" panose="00020600040101010101" pitchFamily="18" charset="-122"/>
              </a:rPr>
              <a:t>93</a:t>
            </a:r>
            <a:r>
              <a:rPr lang="zh-CN" altLang="en-US" sz="1200" dirty="0">
                <a:latin typeface="汉仪劲楷简" panose="00020600040101010101" pitchFamily="18" charset="-122"/>
                <a:ea typeface="汉仪劲楷简" panose="00020600040101010101" pitchFamily="18" charset="-122"/>
              </a:rPr>
              <a:t>岁的白方礼老人安详地离开。 蹬三轮近</a:t>
            </a:r>
            <a:r>
              <a:rPr lang="en-US" altLang="zh-CN" sz="1200" dirty="0">
                <a:latin typeface="汉仪劲楷简" panose="00020600040101010101" pitchFamily="18" charset="-122"/>
                <a:ea typeface="汉仪劲楷简" panose="00020600040101010101" pitchFamily="18" charset="-122"/>
              </a:rPr>
              <a:t>60</a:t>
            </a:r>
            <a:r>
              <a:rPr lang="zh-CN" altLang="en-US" sz="1200" dirty="0">
                <a:latin typeface="汉仪劲楷简" panose="00020600040101010101" pitchFamily="18" charset="-122"/>
                <a:ea typeface="汉仪劲楷简" panose="00020600040101010101" pitchFamily="18" charset="-122"/>
              </a:rPr>
              <a:t>年，</a:t>
            </a:r>
            <a:r>
              <a:rPr lang="en-US" altLang="zh-CN" sz="1200" dirty="0">
                <a:latin typeface="汉仪劲楷简" panose="00020600040101010101" pitchFamily="18" charset="-122"/>
                <a:ea typeface="汉仪劲楷简" panose="00020600040101010101" pitchFamily="18" charset="-122"/>
              </a:rPr>
              <a:t>35</a:t>
            </a:r>
            <a:r>
              <a:rPr lang="zh-CN" altLang="en-US" sz="1200" dirty="0">
                <a:latin typeface="汉仪劲楷简" panose="00020600040101010101" pitchFamily="18" charset="-122"/>
                <a:ea typeface="汉仪劲楷简" panose="00020600040101010101" pitchFamily="18" charset="-122"/>
              </a:rPr>
              <a:t>万善款，圆了三百多个贫困孩子的上学梦</a:t>
            </a:r>
            <a:r>
              <a:rPr lang="zh-CN" altLang="en-US" dirty="0"/>
              <a:t>。</a:t>
            </a:r>
            <a:endParaRPr lang="en-US" altLang="zh-CN" sz="4400" b="1" dirty="0" smtClean="0">
              <a:latin typeface="汉仪润圆-75W" panose="00020600040101010101" pitchFamily="18" charset="-122"/>
              <a:ea typeface="汉仪润圆-75W" panose="00020600040101010101" pitchFamily="18" charset="-122"/>
            </a:endParaRPr>
          </a:p>
        </p:txBody>
      </p:sp>
    </p:spTree>
    <p:custDataLst>
      <p:tags r:id="rId1"/>
    </p:custDataLst>
    <p:extLst>
      <p:ext uri="{BB962C8B-B14F-4D97-AF65-F5344CB8AC3E}">
        <p14:creationId xmlns:p14="http://schemas.microsoft.com/office/powerpoint/2010/main" val="3484451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heel(1)">
                                      <p:cBhvr>
                                        <p:cTn id="7" dur="20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animEffect transition="in" filter="fade">
                                      <p:cBhvr>
                                        <p:cTn id="21" dur="500"/>
                                        <p:tgtEl>
                                          <p:spTgt spid="10"/>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p:cTn id="26" dur="500" fill="hold"/>
                                        <p:tgtEl>
                                          <p:spTgt spid="5"/>
                                        </p:tgtEl>
                                        <p:attrNameLst>
                                          <p:attrName>ppt_w</p:attrName>
                                        </p:attrNameLst>
                                      </p:cBhvr>
                                      <p:tavLst>
                                        <p:tav tm="0">
                                          <p:val>
                                            <p:fltVal val="0"/>
                                          </p:val>
                                        </p:tav>
                                        <p:tav tm="100000">
                                          <p:val>
                                            <p:strVal val="#ppt_w"/>
                                          </p:val>
                                        </p:tav>
                                      </p:tavLst>
                                    </p:anim>
                                    <p:anim calcmode="lin" valueType="num">
                                      <p:cBhvr>
                                        <p:cTn id="27" dur="500" fill="hold"/>
                                        <p:tgtEl>
                                          <p:spTgt spid="5"/>
                                        </p:tgtEl>
                                        <p:attrNameLst>
                                          <p:attrName>ppt_h</p:attrName>
                                        </p:attrNameLst>
                                      </p:cBhvr>
                                      <p:tavLst>
                                        <p:tav tm="0">
                                          <p:val>
                                            <p:fltVal val="0"/>
                                          </p:val>
                                        </p:tav>
                                        <p:tav tm="100000">
                                          <p:val>
                                            <p:strVal val="#ppt_h"/>
                                          </p:val>
                                        </p:tav>
                                      </p:tavLst>
                                    </p:anim>
                                    <p:animEffect transition="in" filter="fade">
                                      <p:cBhvr>
                                        <p:cTn id="28" dur="500"/>
                                        <p:tgtEl>
                                          <p:spTgt spid="5"/>
                                        </p:tgtEl>
                                      </p:cBhvr>
                                    </p:animEffect>
                                  </p:childTnLst>
                                </p:cTn>
                              </p:par>
                              <p:par>
                                <p:cTn id="29" presetID="53" presetClass="entr" presetSubtype="16" fill="hold" nodeType="with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ppt_w</p:attrName>
                                        </p:attrNameLst>
                                      </p:cBhvr>
                                      <p:tavLst>
                                        <p:tav tm="0">
                                          <p:val>
                                            <p:fltVal val="0"/>
                                          </p:val>
                                        </p:tav>
                                        <p:tav tm="100000">
                                          <p:val>
                                            <p:strVal val="#ppt_w"/>
                                          </p:val>
                                        </p:tav>
                                      </p:tavLst>
                                    </p:anim>
                                    <p:anim calcmode="lin" valueType="num">
                                      <p:cBhvr>
                                        <p:cTn id="32" dur="500" fill="hold"/>
                                        <p:tgtEl>
                                          <p:spTgt spid="6"/>
                                        </p:tgtEl>
                                        <p:attrNameLst>
                                          <p:attrName>ppt_h</p:attrName>
                                        </p:attrNameLst>
                                      </p:cBhvr>
                                      <p:tavLst>
                                        <p:tav tm="0">
                                          <p:val>
                                            <p:fltVal val="0"/>
                                          </p:val>
                                        </p:tav>
                                        <p:tav tm="100000">
                                          <p:val>
                                            <p:strVal val="#ppt_h"/>
                                          </p:val>
                                        </p:tav>
                                      </p:tavLst>
                                    </p:anim>
                                    <p:animEffect transition="in" filter="fade">
                                      <p:cBhvr>
                                        <p:cTn id="33" dur="500"/>
                                        <p:tgtEl>
                                          <p:spTgt spid="6"/>
                                        </p:tgtEl>
                                      </p:cBhvr>
                                    </p:animEffect>
                                  </p:childTnLst>
                                </p:cTn>
                              </p:par>
                              <p:par>
                                <p:cTn id="34" presetID="53" presetClass="entr" presetSubtype="16" fill="hold" nodeType="withEffect">
                                  <p:stCondLst>
                                    <p:cond delay="0"/>
                                  </p:stCondLst>
                                  <p:childTnLst>
                                    <p:set>
                                      <p:cBhvr>
                                        <p:cTn id="35" dur="1" fill="hold">
                                          <p:stCondLst>
                                            <p:cond delay="0"/>
                                          </p:stCondLst>
                                        </p:cTn>
                                        <p:tgtEl>
                                          <p:spTgt spid="7"/>
                                        </p:tgtEl>
                                        <p:attrNameLst>
                                          <p:attrName>style.visibility</p:attrName>
                                        </p:attrNameLst>
                                      </p:cBhvr>
                                      <p:to>
                                        <p:strVal val="visible"/>
                                      </p:to>
                                    </p:set>
                                    <p:anim calcmode="lin" valueType="num">
                                      <p:cBhvr>
                                        <p:cTn id="36" dur="500" fill="hold"/>
                                        <p:tgtEl>
                                          <p:spTgt spid="7"/>
                                        </p:tgtEl>
                                        <p:attrNameLst>
                                          <p:attrName>ppt_w</p:attrName>
                                        </p:attrNameLst>
                                      </p:cBhvr>
                                      <p:tavLst>
                                        <p:tav tm="0">
                                          <p:val>
                                            <p:fltVal val="0"/>
                                          </p:val>
                                        </p:tav>
                                        <p:tav tm="100000">
                                          <p:val>
                                            <p:strVal val="#ppt_w"/>
                                          </p:val>
                                        </p:tav>
                                      </p:tavLst>
                                    </p:anim>
                                    <p:anim calcmode="lin" valueType="num">
                                      <p:cBhvr>
                                        <p:cTn id="37" dur="500" fill="hold"/>
                                        <p:tgtEl>
                                          <p:spTgt spid="7"/>
                                        </p:tgtEl>
                                        <p:attrNameLst>
                                          <p:attrName>ppt_h</p:attrName>
                                        </p:attrNameLst>
                                      </p:cBhvr>
                                      <p:tavLst>
                                        <p:tav tm="0">
                                          <p:val>
                                            <p:fltVal val="0"/>
                                          </p:val>
                                        </p:tav>
                                        <p:tav tm="100000">
                                          <p:val>
                                            <p:strVal val="#ppt_h"/>
                                          </p:val>
                                        </p:tav>
                                      </p:tavLst>
                                    </p:anim>
                                    <p:animEffect transition="in" filter="fade">
                                      <p:cBhvr>
                                        <p:cTn id="38" dur="500"/>
                                        <p:tgtEl>
                                          <p:spTgt spid="7"/>
                                        </p:tgtEl>
                                      </p:cBhvr>
                                    </p:animEffect>
                                  </p:childTnLst>
                                </p:cTn>
                              </p:par>
                              <p:par>
                                <p:cTn id="39" presetID="53" presetClass="entr" presetSubtype="16" fill="hold" nodeType="withEffect">
                                  <p:stCondLst>
                                    <p:cond delay="0"/>
                                  </p:stCondLst>
                                  <p:childTnLst>
                                    <p:set>
                                      <p:cBhvr>
                                        <p:cTn id="40" dur="1" fill="hold">
                                          <p:stCondLst>
                                            <p:cond delay="0"/>
                                          </p:stCondLst>
                                        </p:cTn>
                                        <p:tgtEl>
                                          <p:spTgt spid="8"/>
                                        </p:tgtEl>
                                        <p:attrNameLst>
                                          <p:attrName>style.visibility</p:attrName>
                                        </p:attrNameLst>
                                      </p:cBhvr>
                                      <p:to>
                                        <p:strVal val="visible"/>
                                      </p:to>
                                    </p:set>
                                    <p:anim calcmode="lin" valueType="num">
                                      <p:cBhvr>
                                        <p:cTn id="41" dur="500" fill="hold"/>
                                        <p:tgtEl>
                                          <p:spTgt spid="8"/>
                                        </p:tgtEl>
                                        <p:attrNameLst>
                                          <p:attrName>ppt_w</p:attrName>
                                        </p:attrNameLst>
                                      </p:cBhvr>
                                      <p:tavLst>
                                        <p:tav tm="0">
                                          <p:val>
                                            <p:fltVal val="0"/>
                                          </p:val>
                                        </p:tav>
                                        <p:tav tm="100000">
                                          <p:val>
                                            <p:strVal val="#ppt_w"/>
                                          </p:val>
                                        </p:tav>
                                      </p:tavLst>
                                    </p:anim>
                                    <p:anim calcmode="lin" valueType="num">
                                      <p:cBhvr>
                                        <p:cTn id="42" dur="500" fill="hold"/>
                                        <p:tgtEl>
                                          <p:spTgt spid="8"/>
                                        </p:tgtEl>
                                        <p:attrNameLst>
                                          <p:attrName>ppt_h</p:attrName>
                                        </p:attrNameLst>
                                      </p:cBhvr>
                                      <p:tavLst>
                                        <p:tav tm="0">
                                          <p:val>
                                            <p:fltVal val="0"/>
                                          </p:val>
                                        </p:tav>
                                        <p:tav tm="100000">
                                          <p:val>
                                            <p:strVal val="#ppt_h"/>
                                          </p:val>
                                        </p:tav>
                                      </p:tavLst>
                                    </p:anim>
                                    <p:animEffect transition="in" filter="fade">
                                      <p:cBhvr>
                                        <p:cTn id="43" dur="500"/>
                                        <p:tgtEl>
                                          <p:spTgt spid="8"/>
                                        </p:tgtEl>
                                      </p:cBhvr>
                                    </p:animEffect>
                                  </p:childTnLst>
                                </p:cTn>
                              </p:par>
                              <p:par>
                                <p:cTn id="44" presetID="53" presetClass="entr" presetSubtype="16" fill="hold" nodeType="withEffect">
                                  <p:stCondLst>
                                    <p:cond delay="0"/>
                                  </p:stCondLst>
                                  <p:childTnLst>
                                    <p:set>
                                      <p:cBhvr>
                                        <p:cTn id="45" dur="1" fill="hold">
                                          <p:stCondLst>
                                            <p:cond delay="0"/>
                                          </p:stCondLst>
                                        </p:cTn>
                                        <p:tgtEl>
                                          <p:spTgt spid="3"/>
                                        </p:tgtEl>
                                        <p:attrNameLst>
                                          <p:attrName>style.visibility</p:attrName>
                                        </p:attrNameLst>
                                      </p:cBhvr>
                                      <p:to>
                                        <p:strVal val="visible"/>
                                      </p:to>
                                    </p:set>
                                    <p:anim calcmode="lin" valueType="num">
                                      <p:cBhvr>
                                        <p:cTn id="46" dur="500" fill="hold"/>
                                        <p:tgtEl>
                                          <p:spTgt spid="3"/>
                                        </p:tgtEl>
                                        <p:attrNameLst>
                                          <p:attrName>ppt_w</p:attrName>
                                        </p:attrNameLst>
                                      </p:cBhvr>
                                      <p:tavLst>
                                        <p:tav tm="0">
                                          <p:val>
                                            <p:fltVal val="0"/>
                                          </p:val>
                                        </p:tav>
                                        <p:tav tm="100000">
                                          <p:val>
                                            <p:strVal val="#ppt_w"/>
                                          </p:val>
                                        </p:tav>
                                      </p:tavLst>
                                    </p:anim>
                                    <p:anim calcmode="lin" valueType="num">
                                      <p:cBhvr>
                                        <p:cTn id="47" dur="500" fill="hold"/>
                                        <p:tgtEl>
                                          <p:spTgt spid="3"/>
                                        </p:tgtEl>
                                        <p:attrNameLst>
                                          <p:attrName>ppt_h</p:attrName>
                                        </p:attrNameLst>
                                      </p:cBhvr>
                                      <p:tavLst>
                                        <p:tav tm="0">
                                          <p:val>
                                            <p:fltVal val="0"/>
                                          </p:val>
                                        </p:tav>
                                        <p:tav tm="100000">
                                          <p:val>
                                            <p:strVal val="#ppt_h"/>
                                          </p:val>
                                        </p:tav>
                                      </p:tavLst>
                                    </p:anim>
                                    <p:animEffect transition="in" filter="fade">
                                      <p:cBhvr>
                                        <p:cTn id="48" dur="500"/>
                                        <p:tgtEl>
                                          <p:spTgt spid="3"/>
                                        </p:tgtEl>
                                      </p:cBhvr>
                                    </p:animEffect>
                                  </p:childTnLst>
                                </p:cTn>
                              </p:par>
                              <p:par>
                                <p:cTn id="49" presetID="53" presetClass="entr" presetSubtype="16" fill="hold" nodeType="withEffect">
                                  <p:stCondLst>
                                    <p:cond delay="0"/>
                                  </p:stCondLst>
                                  <p:childTnLst>
                                    <p:set>
                                      <p:cBhvr>
                                        <p:cTn id="50" dur="1" fill="hold">
                                          <p:stCondLst>
                                            <p:cond delay="0"/>
                                          </p:stCondLst>
                                        </p:cTn>
                                        <p:tgtEl>
                                          <p:spTgt spid="2"/>
                                        </p:tgtEl>
                                        <p:attrNameLst>
                                          <p:attrName>style.visibility</p:attrName>
                                        </p:attrNameLst>
                                      </p:cBhvr>
                                      <p:to>
                                        <p:strVal val="visible"/>
                                      </p:to>
                                    </p:set>
                                    <p:anim calcmode="lin" valueType="num">
                                      <p:cBhvr>
                                        <p:cTn id="51" dur="500" fill="hold"/>
                                        <p:tgtEl>
                                          <p:spTgt spid="2"/>
                                        </p:tgtEl>
                                        <p:attrNameLst>
                                          <p:attrName>ppt_w</p:attrName>
                                        </p:attrNameLst>
                                      </p:cBhvr>
                                      <p:tavLst>
                                        <p:tav tm="0">
                                          <p:val>
                                            <p:fltVal val="0"/>
                                          </p:val>
                                        </p:tav>
                                        <p:tav tm="100000">
                                          <p:val>
                                            <p:strVal val="#ppt_w"/>
                                          </p:val>
                                        </p:tav>
                                      </p:tavLst>
                                    </p:anim>
                                    <p:anim calcmode="lin" valueType="num">
                                      <p:cBhvr>
                                        <p:cTn id="52" dur="500" fill="hold"/>
                                        <p:tgtEl>
                                          <p:spTgt spid="2"/>
                                        </p:tgtEl>
                                        <p:attrNameLst>
                                          <p:attrName>ppt_h</p:attrName>
                                        </p:attrNameLst>
                                      </p:cBhvr>
                                      <p:tavLst>
                                        <p:tav tm="0">
                                          <p:val>
                                            <p:fltVal val="0"/>
                                          </p:val>
                                        </p:tav>
                                        <p:tav tm="100000">
                                          <p:val>
                                            <p:strVal val="#ppt_h"/>
                                          </p:val>
                                        </p:tav>
                                      </p:tavLst>
                                    </p:anim>
                                    <p:animEffect transition="in" filter="fade">
                                      <p:cBhvr>
                                        <p:cTn id="5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noChangeAspect="1"/>
          </p:cNvPicPr>
          <p:nvPr/>
        </p:nvPicPr>
        <p:blipFill rotWithShape="1">
          <a:blip r:embed="rId4">
            <a:extLst>
              <a:ext uri="{28A0092B-C50C-407E-A947-70E740481C1C}">
                <a14:useLocalDpi xmlns:a14="http://schemas.microsoft.com/office/drawing/2010/main" val="0"/>
              </a:ext>
            </a:extLst>
          </a:blip>
          <a:srcRect l="958" t="694" b="1"/>
          <a:stretch/>
        </p:blipFill>
        <p:spPr>
          <a:xfrm>
            <a:off x="-19251" y="-19251"/>
            <a:ext cx="12211251" cy="6886624"/>
          </a:xfrm>
          <a:prstGeom prst="rect">
            <a:avLst/>
          </a:prstGeom>
        </p:spPr>
      </p:pic>
      <p:sp>
        <p:nvSpPr>
          <p:cNvPr id="68" name="五边形 67"/>
          <p:cNvSpPr/>
          <p:nvPr/>
        </p:nvSpPr>
        <p:spPr>
          <a:xfrm>
            <a:off x="-270696" y="386243"/>
            <a:ext cx="4240373" cy="748145"/>
          </a:xfrm>
          <a:prstGeom prst="homePlate">
            <a:avLst/>
          </a:prstGeom>
          <a:solidFill>
            <a:schemeClr val="accent1">
              <a:lumMod val="60000"/>
              <a:lumOff val="40000"/>
            </a:schemeClr>
          </a:solidFill>
          <a:ln>
            <a:noFill/>
          </a:ln>
          <a:effectLst>
            <a:outerShdw blurRad="50800" dist="88900" dir="2700000" algn="tl" rotWithShape="0">
              <a:schemeClr val="accent1">
                <a:lumMod val="20000"/>
                <a:lumOff val="8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smtClean="0">
                <a:solidFill>
                  <a:schemeClr val="bg1"/>
                </a:solidFill>
                <a:latin typeface="汉仪润圆-75W" panose="00020600040101010101" pitchFamily="18" charset="-122"/>
                <a:ea typeface="汉仪润圆-75W" panose="00020600040101010101" pitchFamily="18" charset="-122"/>
              </a:rPr>
              <a:t>白方礼</a:t>
            </a:r>
            <a:r>
              <a:rPr lang="en-US" altLang="zh-CN" sz="2400" b="1" dirty="0" smtClean="0">
                <a:solidFill>
                  <a:schemeClr val="bg1"/>
                </a:solidFill>
                <a:latin typeface="汉仪润圆-75W" panose="00020600040101010101" pitchFamily="18" charset="-122"/>
                <a:ea typeface="汉仪润圆-75W" panose="00020600040101010101" pitchFamily="18" charset="-122"/>
              </a:rPr>
              <a:t>-</a:t>
            </a:r>
            <a:r>
              <a:rPr lang="zh-CN" altLang="en-US" sz="2400" b="1" dirty="0" smtClean="0">
                <a:solidFill>
                  <a:schemeClr val="bg1"/>
                </a:solidFill>
                <a:latin typeface="汉仪润圆-75W" panose="00020600040101010101" pitchFamily="18" charset="-122"/>
                <a:ea typeface="汉仪润圆-75W" panose="00020600040101010101" pitchFamily="18" charset="-122"/>
              </a:rPr>
              <a:t>语录</a:t>
            </a:r>
            <a:endParaRPr lang="zh-CN" altLang="en-US" sz="2400" b="1" dirty="0">
              <a:solidFill>
                <a:schemeClr val="bg1"/>
              </a:solidFill>
              <a:latin typeface="汉仪润圆-75W" panose="00020600040101010101" pitchFamily="18" charset="-122"/>
              <a:ea typeface="汉仪润圆-75W" panose="00020600040101010101" pitchFamily="18" charset="-122"/>
            </a:endParaRPr>
          </a:p>
        </p:txBody>
      </p:sp>
      <p:cxnSp>
        <p:nvCxnSpPr>
          <p:cNvPr id="10" name="i$liḋe-Straight Connector 11"/>
          <p:cNvCxnSpPr/>
          <p:nvPr/>
        </p:nvCxnSpPr>
        <p:spPr>
          <a:xfrm>
            <a:off x="7744655" y="1799812"/>
            <a:ext cx="0" cy="3757392"/>
          </a:xfrm>
          <a:prstGeom prst="line">
            <a:avLst/>
          </a:prstGeom>
          <a:ln w="381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i$liḋe-TextBox 14"/>
          <p:cNvSpPr txBox="1"/>
          <p:nvPr/>
        </p:nvSpPr>
        <p:spPr>
          <a:xfrm>
            <a:off x="7903681" y="1799812"/>
            <a:ext cx="3102635" cy="144655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4400" b="1" dirty="0" smtClean="0">
                <a:latin typeface="汉仪润圆-75W" panose="00020600040101010101" pitchFamily="18" charset="-122"/>
                <a:ea typeface="汉仪润圆-75W" panose="00020600040101010101" pitchFamily="18" charset="-122"/>
              </a:rPr>
              <a:t>白方礼</a:t>
            </a:r>
            <a:r>
              <a:rPr lang="en-US" altLang="zh-CN" sz="4400" b="1" dirty="0" smtClean="0">
                <a:latin typeface="汉仪润圆-75W" panose="00020600040101010101" pitchFamily="18" charset="-122"/>
                <a:ea typeface="汉仪润圆-75W" panose="00020600040101010101" pitchFamily="18" charset="-122"/>
              </a:rPr>
              <a:t>-</a:t>
            </a:r>
          </a:p>
          <a:p>
            <a:r>
              <a:rPr lang="zh-CN" altLang="en-US" sz="4400" b="1" dirty="0">
                <a:latin typeface="汉仪润圆-75W" panose="00020600040101010101" pitchFamily="18" charset="-122"/>
                <a:ea typeface="汉仪润圆-75W" panose="00020600040101010101" pitchFamily="18" charset="-122"/>
              </a:rPr>
              <a:t>语录</a:t>
            </a:r>
            <a:endParaRPr lang="en-US" altLang="zh-CN" sz="4400" b="1" dirty="0" smtClean="0">
              <a:latin typeface="汉仪润圆-75W" panose="00020600040101010101" pitchFamily="18" charset="-122"/>
              <a:ea typeface="汉仪润圆-75W" panose="00020600040101010101" pitchFamily="18" charset="-122"/>
            </a:endParaRPr>
          </a:p>
        </p:txBody>
      </p:sp>
      <p:sp>
        <p:nvSpPr>
          <p:cNvPr id="13" name="i$liḋe-TextBox 14"/>
          <p:cNvSpPr txBox="1"/>
          <p:nvPr/>
        </p:nvSpPr>
        <p:spPr>
          <a:xfrm>
            <a:off x="3582051" y="1799812"/>
            <a:ext cx="4120487" cy="6463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200" dirty="0">
                <a:solidFill>
                  <a:schemeClr val="accent3">
                    <a:lumMod val="75000"/>
                  </a:schemeClr>
                </a:solidFill>
                <a:latin typeface="汉仪劲楷简" panose="00020600040101010101" pitchFamily="18" charset="-122"/>
                <a:ea typeface="汉仪劲楷简" panose="00020600040101010101" pitchFamily="18" charset="-122"/>
              </a:rPr>
              <a:t>想想那些缺钱的孩子，我坐不住啊！</a:t>
            </a:r>
          </a:p>
          <a:p>
            <a:pPr algn="r"/>
            <a:r>
              <a:rPr lang="zh-CN" altLang="en-US" sz="1200" dirty="0">
                <a:solidFill>
                  <a:schemeClr val="accent3">
                    <a:lumMod val="75000"/>
                  </a:schemeClr>
                </a:solidFill>
                <a:latin typeface="汉仪劲楷简" panose="00020600040101010101" pitchFamily="18" charset="-122"/>
                <a:ea typeface="汉仪劲楷简" panose="00020600040101010101" pitchFamily="18" charset="-122"/>
              </a:rPr>
              <a:t>我天天出车，</a:t>
            </a:r>
            <a:r>
              <a:rPr lang="en-US" altLang="zh-CN" sz="1200" dirty="0">
                <a:solidFill>
                  <a:schemeClr val="accent3">
                    <a:lumMod val="75000"/>
                  </a:schemeClr>
                </a:solidFill>
                <a:latin typeface="汉仪劲楷简" panose="00020600040101010101" pitchFamily="18" charset="-122"/>
                <a:ea typeface="汉仪劲楷简" panose="00020600040101010101" pitchFamily="18" charset="-122"/>
              </a:rPr>
              <a:t>24</a:t>
            </a:r>
            <a:r>
              <a:rPr lang="zh-CN" altLang="en-US" sz="1200" dirty="0">
                <a:solidFill>
                  <a:schemeClr val="accent3">
                    <a:lumMod val="75000"/>
                  </a:schemeClr>
                </a:solidFill>
                <a:latin typeface="汉仪劲楷简" panose="00020600040101010101" pitchFamily="18" charset="-122"/>
                <a:ea typeface="汉仪劲楷简" panose="00020600040101010101" pitchFamily="18" charset="-122"/>
              </a:rPr>
              <a:t>小时待客，一天总还能挣回二三十块。</a:t>
            </a:r>
          </a:p>
          <a:p>
            <a:pPr algn="r"/>
            <a:r>
              <a:rPr lang="zh-CN" altLang="en-US" sz="1200" dirty="0">
                <a:solidFill>
                  <a:schemeClr val="accent3">
                    <a:lumMod val="75000"/>
                  </a:schemeClr>
                </a:solidFill>
                <a:latin typeface="汉仪劲楷简" panose="00020600040101010101" pitchFamily="18" charset="-122"/>
                <a:ea typeface="汉仪劲楷简" panose="00020600040101010101" pitchFamily="18" charset="-122"/>
              </a:rPr>
              <a:t>别小看这二三十块钱，可以供十来个苦孩子一天的饭钱呢！</a:t>
            </a:r>
          </a:p>
        </p:txBody>
      </p:sp>
      <p:sp>
        <p:nvSpPr>
          <p:cNvPr id="9" name="Rectangle 3"/>
          <p:cNvSpPr>
            <a:spLocks noChangeArrowheads="1"/>
          </p:cNvSpPr>
          <p:nvPr/>
        </p:nvSpPr>
        <p:spPr bwMode="auto">
          <a:xfrm>
            <a:off x="0" y="0"/>
            <a:ext cx="12192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317500" algn="l" defTabSz="914400" rtl="0" eaLnBrk="0" fontAlgn="base" latinLnBrk="0" hangingPunct="0">
              <a:lnSpc>
                <a:spcPct val="100000"/>
              </a:lnSpc>
              <a:spcBef>
                <a:spcPct val="0"/>
              </a:spcBef>
              <a:spcAft>
                <a:spcPct val="0"/>
              </a:spcAft>
              <a:buClrTx/>
              <a:buSzTx/>
              <a:buFontTx/>
              <a:buNone/>
              <a:tabLst/>
            </a:pPr>
            <a:r>
              <a:rPr kumimoji="0" lang="zh-CN" altLang="zh-CN" sz="1000" b="0" i="0" u="none" strike="noStrike" cap="none" normalizeH="0" baseline="0" smtClean="0">
                <a:ln>
                  <a:noFill/>
                </a:ln>
                <a:solidFill>
                  <a:srgbClr val="333333"/>
                </a:solidFill>
                <a:effectLst/>
                <a:latin typeface="Arial" panose="020B0604020202020204" pitchFamily="34" charset="0"/>
                <a:cs typeface="Arial" panose="020B0604020202020204" pitchFamily="34" charset="0"/>
              </a:rPr>
              <a:t>白方礼（此姓名是户口本上的正确写法，“白芳礼”属于错别字），生于1913年农历五月十三，故于2005年9月23日，享年92岁（虚岁为93岁）。籍贯河北省</a:t>
            </a:r>
            <a:r>
              <a:rPr kumimoji="0" lang="zh-CN" altLang="zh-CN" sz="1000" b="0" i="0" u="none" strike="noStrike" cap="none" normalizeH="0" baseline="0" smtClean="0">
                <a:ln>
                  <a:noFill/>
                </a:ln>
                <a:solidFill>
                  <a:srgbClr val="136EC2"/>
                </a:solidFill>
                <a:effectLst/>
                <a:latin typeface="Arial" panose="020B0604020202020204" pitchFamily="34" charset="0"/>
                <a:cs typeface="Arial" panose="020B0604020202020204" pitchFamily="34" charset="0"/>
                <a:hlinkClick r:id="rId5"/>
              </a:rPr>
              <a:t>沧州市</a:t>
            </a:r>
            <a:r>
              <a:rPr kumimoji="0" lang="zh-CN" altLang="zh-CN" sz="1000" b="0" i="0" u="none" strike="noStrike" cap="none" normalizeH="0" baseline="0" smtClean="0">
                <a:ln>
                  <a:noFill/>
                </a:ln>
                <a:solidFill>
                  <a:srgbClr val="333333"/>
                </a:solidFill>
                <a:effectLst/>
                <a:latin typeface="Arial" panose="020B0604020202020204" pitchFamily="34" charset="0"/>
                <a:cs typeface="Arial" panose="020B0604020202020204" pitchFamily="34" charset="0"/>
              </a:rPr>
              <a:t>沧县白贾村，从1987年开始，白方礼连续十多年靠自己蹬三轮的收入帮助贫困的孩子实现上学的梦想，直到他将近90岁。2005年9月23日，93岁的白方礼老人安详地离开。 蹬三轮近60年，35万善款，圆了三百多个贫困孩子的上学梦。</a:t>
            </a:r>
            <a:endParaRPr kumimoji="0" lang="zh-CN" altLang="zh-CN" sz="800" b="0" i="0" u="none" strike="noStrike" cap="none" normalizeH="0" baseline="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zh-CN" sz="900" b="0" i="0" u="none" strike="noStrike" cap="none" normalizeH="0" baseline="0" smtClean="0">
                <a:ln>
                  <a:noFill/>
                </a:ln>
                <a:solidFill>
                  <a:srgbClr val="333333"/>
                </a:solidFill>
                <a:effectLst/>
                <a:latin typeface="Arial" panose="020B0604020202020204" pitchFamily="34" charset="0"/>
                <a:cs typeface="Arial" panose="020B0604020202020204" pitchFamily="34" charset="0"/>
              </a:rPr>
              <a:t/>
            </a:r>
            <a:br>
              <a:rPr kumimoji="0" lang="zh-CN" altLang="zh-CN" sz="900" b="0" i="0" u="none" strike="noStrike" cap="none" normalizeH="0" baseline="0" smtClean="0">
                <a:ln>
                  <a:noFill/>
                </a:ln>
                <a:solidFill>
                  <a:srgbClr val="333333"/>
                </a:solidFill>
                <a:effectLst/>
                <a:latin typeface="Arial" panose="020B0604020202020204" pitchFamily="34" charset="0"/>
                <a:cs typeface="Arial" panose="020B0604020202020204" pitchFamily="34" charset="0"/>
              </a:rPr>
            </a:br>
            <a:endParaRPr kumimoji="0" lang="zh-CN" altLang="zh-CN" sz="900" b="0" i="0" u="none" strike="noStrike" cap="none" normalizeH="0" baseline="0" smtClean="0">
              <a:ln>
                <a:noFill/>
              </a:ln>
              <a:solidFill>
                <a:srgbClr val="333333"/>
              </a:solidFill>
              <a:effectLst/>
              <a:latin typeface="Arial" panose="020B0604020202020204" pitchFamily="34" charset="0"/>
              <a:cs typeface="Arial" panose="020B0604020202020204" pitchFamily="34" charset="0"/>
            </a:endParaRPr>
          </a:p>
          <a:p>
            <a:pPr marL="0" marR="0" lvl="0" indent="317500" algn="l" defTabSz="914400" rtl="0" eaLnBrk="0" fontAlgn="base" latinLnBrk="0" hangingPunct="0">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anose="020B0604020202020204" pitchFamily="34" charset="0"/>
            </a:endParaRPr>
          </a:p>
        </p:txBody>
      </p:sp>
      <p:sp>
        <p:nvSpPr>
          <p:cNvPr id="4" name="矩形 3"/>
          <p:cNvSpPr/>
          <p:nvPr/>
        </p:nvSpPr>
        <p:spPr>
          <a:xfrm>
            <a:off x="1606538" y="2446143"/>
            <a:ext cx="6096000" cy="969496"/>
          </a:xfrm>
          <a:prstGeom prst="rect">
            <a:avLst/>
          </a:prstGeom>
        </p:spPr>
        <p:txBody>
          <a:bodyPr>
            <a:spAutoFit/>
          </a:bodyPr>
          <a:lstStyle/>
          <a:p>
            <a:pPr algn="r">
              <a:lnSpc>
                <a:spcPct val="120000"/>
              </a:lnSpc>
              <a:buFont typeface="Wingdings" pitchFamily="2" charset="2"/>
              <a:buNone/>
            </a:pPr>
            <a:r>
              <a:rPr lang="zh-CN" altLang="en-US" sz="1200" dirty="0">
                <a:latin typeface="汉仪劲楷简" panose="00020600040101010101" pitchFamily="18" charset="-122"/>
                <a:ea typeface="汉仪劲楷简" panose="00020600040101010101" pitchFamily="18" charset="-122"/>
              </a:rPr>
              <a:t>同学们放心，我身体还硬棒着呢，还在天天蹬三轮，一天十块八块的我还要挣回来。</a:t>
            </a:r>
            <a:endParaRPr lang="en-US" altLang="zh-CN" sz="1200" dirty="0">
              <a:latin typeface="汉仪劲楷简" panose="00020600040101010101" pitchFamily="18" charset="-122"/>
              <a:ea typeface="汉仪劲楷简" panose="00020600040101010101" pitchFamily="18" charset="-122"/>
            </a:endParaRPr>
          </a:p>
          <a:p>
            <a:pPr algn="r">
              <a:lnSpc>
                <a:spcPct val="120000"/>
              </a:lnSpc>
              <a:buFont typeface="Wingdings" pitchFamily="2" charset="2"/>
              <a:buNone/>
            </a:pPr>
            <a:r>
              <a:rPr lang="zh-CN" altLang="en-US" sz="1200" dirty="0">
                <a:latin typeface="汉仪劲楷简" panose="00020600040101010101" pitchFamily="18" charset="-122"/>
                <a:ea typeface="汉仪劲楷简" panose="00020600040101010101" pitchFamily="18" charset="-122"/>
              </a:rPr>
              <a:t>你们花我白爷爷一个卖大苦力的人的钱确实不容易，我是一脚一脚蹬出来的呀，可你们只要好好学习，朝好的方向走，就不要为钱发愁，有我白爷爷一天在蹬三轮，就有你们娃儿上学念书和吃饭的钱。</a:t>
            </a:r>
            <a:r>
              <a:rPr lang="en-US" altLang="zh-CN" sz="1200" dirty="0">
                <a:latin typeface="汉仪劲楷简" panose="00020600040101010101" pitchFamily="18" charset="-122"/>
                <a:ea typeface="汉仪劲楷简" panose="00020600040101010101" pitchFamily="18" charset="-122"/>
              </a:rPr>
              <a:t>”-----</a:t>
            </a:r>
            <a:r>
              <a:rPr lang="zh-CN" altLang="en-US" sz="1200" dirty="0">
                <a:latin typeface="汉仪劲楷简" panose="00020600040101010101" pitchFamily="18" charset="-122"/>
                <a:ea typeface="汉仪劲楷简" panose="00020600040101010101" pitchFamily="18" charset="-122"/>
              </a:rPr>
              <a:t>白方礼对受助学生们说。</a:t>
            </a:r>
          </a:p>
        </p:txBody>
      </p:sp>
      <p:sp>
        <p:nvSpPr>
          <p:cNvPr id="14" name="矩形 13"/>
          <p:cNvSpPr/>
          <p:nvPr/>
        </p:nvSpPr>
        <p:spPr>
          <a:xfrm>
            <a:off x="1648655" y="3415639"/>
            <a:ext cx="6096000" cy="757130"/>
          </a:xfrm>
          <a:prstGeom prst="rect">
            <a:avLst/>
          </a:prstGeom>
        </p:spPr>
        <p:txBody>
          <a:bodyPr>
            <a:spAutoFit/>
          </a:bodyPr>
          <a:lstStyle/>
          <a:p>
            <a:pPr algn="r">
              <a:lnSpc>
                <a:spcPct val="120000"/>
              </a:lnSpc>
              <a:buFont typeface="Wingdings" pitchFamily="2" charset="2"/>
              <a:buNone/>
            </a:pPr>
            <a:r>
              <a:rPr lang="zh-CN" altLang="en-US" sz="1200" dirty="0">
                <a:solidFill>
                  <a:schemeClr val="accent3">
                    <a:lumMod val="75000"/>
                  </a:schemeClr>
                </a:solidFill>
                <a:latin typeface="汉仪劲楷简" panose="00020600040101010101" pitchFamily="18" charset="-122"/>
                <a:ea typeface="汉仪劲楷简" panose="00020600040101010101" pitchFamily="18" charset="-122"/>
              </a:rPr>
              <a:t>我不吃肉，不吃鱼，不吃虾，</a:t>
            </a:r>
          </a:p>
          <a:p>
            <a:pPr algn="r">
              <a:lnSpc>
                <a:spcPct val="120000"/>
              </a:lnSpc>
              <a:buFont typeface="Wingdings" pitchFamily="2" charset="2"/>
              <a:buNone/>
            </a:pPr>
            <a:r>
              <a:rPr lang="zh-CN" altLang="en-US" sz="1200" dirty="0">
                <a:solidFill>
                  <a:schemeClr val="accent3">
                    <a:lumMod val="75000"/>
                  </a:schemeClr>
                </a:solidFill>
                <a:latin typeface="汉仪劲楷简" panose="00020600040101010101" pitchFamily="18" charset="-122"/>
                <a:ea typeface="汉仪劲楷简" panose="00020600040101010101" pitchFamily="18" charset="-122"/>
              </a:rPr>
              <a:t>我把钱都攒着，给困难学生们。</a:t>
            </a:r>
          </a:p>
          <a:p>
            <a:pPr algn="r">
              <a:lnSpc>
                <a:spcPct val="120000"/>
              </a:lnSpc>
              <a:buFont typeface="Wingdings" pitchFamily="2" charset="2"/>
              <a:buNone/>
            </a:pPr>
            <a:r>
              <a:rPr lang="zh-CN" altLang="en-US" sz="1200" dirty="0">
                <a:solidFill>
                  <a:schemeClr val="accent3">
                    <a:lumMod val="75000"/>
                  </a:schemeClr>
                </a:solidFill>
                <a:latin typeface="汉仪劲楷简" panose="00020600040101010101" pitchFamily="18" charset="-122"/>
                <a:ea typeface="汉仪劲楷简" panose="00020600040101010101" pitchFamily="18" charset="-122"/>
              </a:rPr>
              <a:t>                                             </a:t>
            </a:r>
            <a:r>
              <a:rPr lang="zh-CN" altLang="en-US" sz="1200" dirty="0" smtClean="0">
                <a:solidFill>
                  <a:schemeClr val="accent3">
                    <a:lumMod val="75000"/>
                  </a:schemeClr>
                </a:solidFill>
                <a:latin typeface="汉仪劲楷简" panose="00020600040101010101" pitchFamily="18" charset="-122"/>
                <a:ea typeface="汉仪劲楷简" panose="00020600040101010101" pitchFamily="18" charset="-122"/>
              </a:rPr>
              <a:t> </a:t>
            </a:r>
            <a:r>
              <a:rPr lang="en-US" altLang="zh-CN" sz="1200" dirty="0">
                <a:solidFill>
                  <a:schemeClr val="accent3">
                    <a:lumMod val="75000"/>
                  </a:schemeClr>
                </a:solidFill>
                <a:latin typeface="汉仪劲楷简" panose="00020600040101010101" pitchFamily="18" charset="-122"/>
                <a:ea typeface="汉仪劲楷简" panose="00020600040101010101" pitchFamily="18" charset="-122"/>
              </a:rPr>
              <a:t>-----</a:t>
            </a:r>
            <a:r>
              <a:rPr lang="zh-CN" altLang="en-US" sz="1200" dirty="0">
                <a:solidFill>
                  <a:schemeClr val="accent3">
                    <a:lumMod val="75000"/>
                  </a:schemeClr>
                </a:solidFill>
                <a:latin typeface="汉仪劲楷简" panose="00020600040101010101" pitchFamily="18" charset="-122"/>
                <a:ea typeface="汉仪劲楷简" panose="00020600040101010101" pitchFamily="18" charset="-122"/>
              </a:rPr>
              <a:t>白方礼对红光中学孙玉英老师说。 </a:t>
            </a:r>
          </a:p>
        </p:txBody>
      </p:sp>
      <p:sp>
        <p:nvSpPr>
          <p:cNvPr id="16" name="矩形 15"/>
          <p:cNvSpPr/>
          <p:nvPr/>
        </p:nvSpPr>
        <p:spPr>
          <a:xfrm>
            <a:off x="1606538" y="4163536"/>
            <a:ext cx="6096000" cy="535531"/>
          </a:xfrm>
          <a:prstGeom prst="rect">
            <a:avLst/>
          </a:prstGeom>
        </p:spPr>
        <p:txBody>
          <a:bodyPr>
            <a:spAutoFit/>
          </a:bodyPr>
          <a:lstStyle/>
          <a:p>
            <a:pPr algn="r">
              <a:lnSpc>
                <a:spcPct val="120000"/>
              </a:lnSpc>
              <a:buFont typeface="Wingdings" pitchFamily="2" charset="2"/>
              <a:buNone/>
            </a:pPr>
            <a:r>
              <a:rPr lang="zh-CN" altLang="en-US" sz="1200" dirty="0">
                <a:latin typeface="汉仪劲楷简" panose="00020600040101010101" pitchFamily="18" charset="-122"/>
                <a:ea typeface="汉仪劲楷简" panose="00020600040101010101" pitchFamily="18" charset="-122"/>
              </a:rPr>
              <a:t>我挺好的，谢谢大伙惦着，等我出院了，还要支教去！</a:t>
            </a:r>
          </a:p>
          <a:p>
            <a:pPr algn="r">
              <a:lnSpc>
                <a:spcPct val="120000"/>
              </a:lnSpc>
              <a:buFont typeface="Wingdings" pitchFamily="2" charset="2"/>
              <a:buNone/>
            </a:pPr>
            <a:r>
              <a:rPr lang="en-US" altLang="zh-CN" sz="1200" dirty="0" smtClean="0">
                <a:latin typeface="汉仪劲楷简" panose="00020600040101010101" pitchFamily="18" charset="-122"/>
                <a:ea typeface="汉仪劲楷简" panose="00020600040101010101" pitchFamily="18" charset="-122"/>
              </a:rPr>
              <a:t> ----- </a:t>
            </a:r>
            <a:r>
              <a:rPr lang="zh-CN" altLang="en-US" sz="1200" dirty="0">
                <a:latin typeface="汉仪劲楷简" panose="00020600040101010101" pitchFamily="18" charset="-122"/>
                <a:ea typeface="汉仪劲楷简" panose="00020600040101010101" pitchFamily="18" charset="-122"/>
              </a:rPr>
              <a:t>白方礼在病中对关心他的市民们说。</a:t>
            </a:r>
          </a:p>
        </p:txBody>
      </p:sp>
    </p:spTree>
    <p:custDataLst>
      <p:tags r:id="rId1"/>
    </p:custDataLst>
    <p:extLst>
      <p:ext uri="{BB962C8B-B14F-4D97-AF65-F5344CB8AC3E}">
        <p14:creationId xmlns:p14="http://schemas.microsoft.com/office/powerpoint/2010/main" val="4155657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horizont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randombar(horizontal)">
                                      <p:cBhvr>
                                        <p:cTn id="19" dur="500"/>
                                        <p:tgtEl>
                                          <p:spTgt spid="13"/>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500"/>
                                        <p:tgtEl>
                                          <p:spTgt spid="4"/>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500"/>
                                        <p:tgtEl>
                                          <p:spTgt spid="14"/>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P spid="4" grpId="0"/>
      <p:bldP spid="14" grpId="0"/>
      <p:bldP spid="1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a:extLst>
              <a:ext uri="{28A0092B-C50C-407E-A947-70E740481C1C}">
                <a14:useLocalDpi xmlns:a14="http://schemas.microsoft.com/office/drawing/2010/main" val="0"/>
              </a:ext>
            </a:extLst>
          </a:blip>
          <a:srcRect l="958" t="694" b="1"/>
          <a:stretch/>
        </p:blipFill>
        <p:spPr>
          <a:xfrm>
            <a:off x="-19251" y="-19251"/>
            <a:ext cx="12211251" cy="6886624"/>
          </a:xfrm>
          <a:prstGeom prst="rect">
            <a:avLst/>
          </a:prstGeom>
        </p:spPr>
      </p:pic>
      <p:pic>
        <p:nvPicPr>
          <p:cNvPr id="42" name="图片 4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90920" y="992969"/>
            <a:ext cx="6313478" cy="5091677"/>
          </a:xfrm>
          <a:prstGeom prst="rect">
            <a:avLst/>
          </a:prstGeom>
          <a:effectLst>
            <a:outerShdw blurRad="228600" dist="127000" dir="2700000" algn="tl" rotWithShape="0">
              <a:srgbClr val="FE434B">
                <a:alpha val="37000"/>
              </a:srgbClr>
            </a:outerShdw>
          </a:effectLst>
        </p:spPr>
      </p:pic>
      <p:sp>
        <p:nvSpPr>
          <p:cNvPr id="4" name="矩形 22"/>
          <p:cNvSpPr>
            <a:spLocks noChangeArrowheads="1"/>
          </p:cNvSpPr>
          <p:nvPr/>
        </p:nvSpPr>
        <p:spPr bwMode="auto">
          <a:xfrm>
            <a:off x="3594165" y="2850822"/>
            <a:ext cx="5106988" cy="830997"/>
          </a:xfrm>
          <a:prstGeom prst="rect">
            <a:avLst/>
          </a:prstGeom>
          <a:noFill/>
          <a:ln w="9525">
            <a:noFill/>
            <a:miter lim="800000"/>
            <a:headEnd/>
            <a:tailEnd/>
          </a:ln>
        </p:spPr>
        <p:txBody>
          <a:bodyPr wrap="square">
            <a:spAutoFit/>
          </a:bodyPr>
          <a:lstStyle/>
          <a:p>
            <a:pPr algn="ctr"/>
            <a:r>
              <a:rPr lang="zh-CN" altLang="en-US" sz="4800" dirty="0" smtClean="0">
                <a:solidFill>
                  <a:schemeClr val="bg1"/>
                </a:solidFill>
                <a:effectLst>
                  <a:outerShdw blurRad="38100" dist="38100" dir="2700000" algn="tl">
                    <a:srgbClr val="000000">
                      <a:alpha val="43137"/>
                    </a:srgbClr>
                  </a:outerShdw>
                </a:effectLst>
                <a:latin typeface="汉仪劲楷简" panose="00020600040101010101" pitchFamily="18" charset="-122"/>
                <a:ea typeface="汉仪劲楷简" panose="00020600040101010101" pitchFamily="18" charset="-122"/>
                <a:cs typeface="Arial" pitchFamily="34" charset="0"/>
              </a:rPr>
              <a:t>谢谢</a:t>
            </a:r>
            <a:endParaRPr lang="en-US" altLang="zh-CN" sz="4800" dirty="0" smtClean="0">
              <a:solidFill>
                <a:schemeClr val="bg1"/>
              </a:solidFill>
              <a:effectLst>
                <a:outerShdw blurRad="38100" dist="38100" dir="2700000" algn="tl">
                  <a:srgbClr val="000000">
                    <a:alpha val="43137"/>
                  </a:srgbClr>
                </a:outerShdw>
              </a:effectLst>
              <a:latin typeface="汉仪劲楷简" panose="00020600040101010101" pitchFamily="18" charset="-122"/>
              <a:ea typeface="汉仪劲楷简" panose="00020600040101010101" pitchFamily="18" charset="-122"/>
              <a:cs typeface="Arial" pitchFamily="34" charset="0"/>
            </a:endParaRPr>
          </a:p>
        </p:txBody>
      </p:sp>
    </p:spTree>
    <p:extLst>
      <p:ext uri="{BB962C8B-B14F-4D97-AF65-F5344CB8AC3E}">
        <p14:creationId xmlns:p14="http://schemas.microsoft.com/office/powerpoint/2010/main" val="9007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p:cTn id="7" dur="500" fill="hold"/>
                                        <p:tgtEl>
                                          <p:spTgt spid="42"/>
                                        </p:tgtEl>
                                        <p:attrNameLst>
                                          <p:attrName>ppt_w</p:attrName>
                                        </p:attrNameLst>
                                      </p:cBhvr>
                                      <p:tavLst>
                                        <p:tav tm="0">
                                          <p:val>
                                            <p:fltVal val="0"/>
                                          </p:val>
                                        </p:tav>
                                        <p:tav tm="100000">
                                          <p:val>
                                            <p:strVal val="#ppt_w"/>
                                          </p:val>
                                        </p:tav>
                                      </p:tavLst>
                                    </p:anim>
                                    <p:anim calcmode="lin" valueType="num">
                                      <p:cBhvr>
                                        <p:cTn id="8" dur="500" fill="hold"/>
                                        <p:tgtEl>
                                          <p:spTgt spid="42"/>
                                        </p:tgtEl>
                                        <p:attrNameLst>
                                          <p:attrName>ppt_h</p:attrName>
                                        </p:attrNameLst>
                                      </p:cBhvr>
                                      <p:tavLst>
                                        <p:tav tm="0">
                                          <p:val>
                                            <p:fltVal val="0"/>
                                          </p:val>
                                        </p:tav>
                                        <p:tav tm="100000">
                                          <p:val>
                                            <p:strVal val="#ppt_h"/>
                                          </p:val>
                                        </p:tav>
                                      </p:tavLst>
                                    </p:anim>
                                    <p:animEffect transition="in" filter="fade">
                                      <p:cBhvr>
                                        <p:cTn id="9" dur="500"/>
                                        <p:tgtEl>
                                          <p:spTgt spid="4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国际志愿者日"/>
</p:tagLst>
</file>

<file path=ppt/tags/tag2.xml><?xml version="1.0" encoding="utf-8"?>
<p:tagLst xmlns:a="http://schemas.openxmlformats.org/drawingml/2006/main" xmlns:r="http://schemas.openxmlformats.org/officeDocument/2006/relationships" xmlns:p="http://schemas.openxmlformats.org/presentationml/2006/main">
  <p:tag name="ISLIDE.DIAGRAM" val="00091eef-2658-4908-ae12-dd5286d0267e"/>
</p:tagLst>
</file>

<file path=ppt/tags/tag3.xml><?xml version="1.0" encoding="utf-8"?>
<p:tagLst xmlns:a="http://schemas.openxmlformats.org/drawingml/2006/main" xmlns:r="http://schemas.openxmlformats.org/officeDocument/2006/relationships" xmlns:p="http://schemas.openxmlformats.org/presentationml/2006/main">
  <p:tag name="ISLIDE.DIAGRAM" val="a6b091ba-f734-416a-b852-01c7bc533389"/>
</p:tagLst>
</file>

<file path=ppt/tags/tag4.xml><?xml version="1.0" encoding="utf-8"?>
<p:tagLst xmlns:a="http://schemas.openxmlformats.org/drawingml/2006/main" xmlns:r="http://schemas.openxmlformats.org/officeDocument/2006/relationships" xmlns:p="http://schemas.openxmlformats.org/presentationml/2006/main">
  <p:tag name="ISLIDE.DIAGRAM" val="0fa18ad7-bea0-4fa6-ab90-32c11e91706f"/>
</p:tagLst>
</file>

<file path=ppt/tags/tag5.xml><?xml version="1.0" encoding="utf-8"?>
<p:tagLst xmlns:a="http://schemas.openxmlformats.org/drawingml/2006/main" xmlns:r="http://schemas.openxmlformats.org/officeDocument/2006/relationships" xmlns:p="http://schemas.openxmlformats.org/presentationml/2006/main">
  <p:tag name="ISLIDE.DIAGRAM" val="c0848a39-9a4f-489a-bce4-087412db6c12"/>
</p:tagLst>
</file>

<file path=ppt/tags/tag6.xml><?xml version="1.0" encoding="utf-8"?>
<p:tagLst xmlns:a="http://schemas.openxmlformats.org/drawingml/2006/main" xmlns:r="http://schemas.openxmlformats.org/officeDocument/2006/relationships" xmlns:p="http://schemas.openxmlformats.org/presentationml/2006/main">
  <p:tag name="ISLIDE.DIAGRAM" val="e647b684-7654-48ce-bfce-ac94f6474497"/>
</p:tagLst>
</file>

<file path=ppt/tags/tag7.xml><?xml version="1.0" encoding="utf-8"?>
<p:tagLst xmlns:a="http://schemas.openxmlformats.org/drawingml/2006/main" xmlns:r="http://schemas.openxmlformats.org/officeDocument/2006/relationships" xmlns:p="http://schemas.openxmlformats.org/presentationml/2006/main">
  <p:tag name="ISLIDE.DIAGRAM" val="a6b091ba-f734-416a-b852-01c7bc533389"/>
</p:tagLst>
</file>

<file path=ppt/tags/tag8.xml><?xml version="1.0" encoding="utf-8"?>
<p:tagLst xmlns:a="http://schemas.openxmlformats.org/drawingml/2006/main" xmlns:r="http://schemas.openxmlformats.org/officeDocument/2006/relationships" xmlns:p="http://schemas.openxmlformats.org/presentationml/2006/main">
  <p:tag name="ISLIDE.DIAGRAM" val="af037b4e-f9b1-4d2d-80f3-dfaa8d5c7811"/>
</p:tagLst>
</file>

<file path=ppt/tags/tag9.xml><?xml version="1.0" encoding="utf-8"?>
<p:tagLst xmlns:a="http://schemas.openxmlformats.org/drawingml/2006/main" xmlns:r="http://schemas.openxmlformats.org/officeDocument/2006/relationships" xmlns:p="http://schemas.openxmlformats.org/presentationml/2006/main">
  <p:tag name="ISLIDE.DIAGRAM" val="b1d3d76c-c30c-4f44-b061-40b4fd5b1010"/>
</p:tagLst>
</file>

<file path=ppt/tags/tag10.xml><?xml version="1.0" encoding="utf-8"?>
<p:tagLst xmlns:a="http://schemas.openxmlformats.org/drawingml/2006/main" xmlns:r="http://schemas.openxmlformats.org/officeDocument/2006/relationships" xmlns:p="http://schemas.openxmlformats.org/presentationml/2006/main">
  <p:tag name="ISLIDE.DIAGRAM" val="b1d3d76c-c30c-4f44-b061-40b4fd5b1010"/>
</p:tagLst>
</file>

<file path=ppt/tags/tag11.xml><?xml version="1.0" encoding="utf-8"?>
<p:tagLst xmlns:a="http://schemas.openxmlformats.org/drawingml/2006/main" xmlns:r="http://schemas.openxmlformats.org/officeDocument/2006/relationships" xmlns:p="http://schemas.openxmlformats.org/presentationml/2006/main">
  <p:tag name="ISLIDE.DIAGRAM" val="067388a6-6f94-4a4c-8dde-2caa6d66e486"/>
</p:tagLst>
</file>

<file path=ppt/tags/tag12.xml><?xml version="1.0" encoding="utf-8"?>
<p:tagLst xmlns:a="http://schemas.openxmlformats.org/drawingml/2006/main" xmlns:r="http://schemas.openxmlformats.org/officeDocument/2006/relationships" xmlns:p="http://schemas.openxmlformats.org/presentationml/2006/main">
  <p:tag name="ISLIDE.DIAGRAM" val="eabea3db-7b9a-4e60-823d-a3f9834aaf5e"/>
</p:tagLst>
</file>

<file path=ppt/tags/tag13.xml><?xml version="1.0" encoding="utf-8"?>
<p:tagLst xmlns:a="http://schemas.openxmlformats.org/drawingml/2006/main" xmlns:r="http://schemas.openxmlformats.org/officeDocument/2006/relationships" xmlns:p="http://schemas.openxmlformats.org/presentationml/2006/main">
  <p:tag name="ISLIDE.DIAGRAM" val="a6b091ba-f734-416a-b852-01c7bc533389"/>
</p:tagLst>
</file>

<file path=ppt/tags/tag14.xml><?xml version="1.0" encoding="utf-8"?>
<p:tagLst xmlns:a="http://schemas.openxmlformats.org/drawingml/2006/main" xmlns:r="http://schemas.openxmlformats.org/officeDocument/2006/relationships" xmlns:p="http://schemas.openxmlformats.org/presentationml/2006/main">
  <p:tag name="ISLIDE.DIAGRAM" val="2697b62b-312a-4882-a43e-84ee5ad1e520"/>
</p:tagLst>
</file>

<file path=ppt/tags/tag15.xml><?xml version="1.0" encoding="utf-8"?>
<p:tagLst xmlns:a="http://schemas.openxmlformats.org/drawingml/2006/main" xmlns:r="http://schemas.openxmlformats.org/officeDocument/2006/relationships" xmlns:p="http://schemas.openxmlformats.org/presentationml/2006/main">
  <p:tag name="ISLIDE.DIAGRAM" val="a6b091ba-f734-416a-b852-01c7bc533389"/>
</p:tagLst>
</file>

<file path=ppt/tags/tag16.xml><?xml version="1.0" encoding="utf-8"?>
<p:tagLst xmlns:a="http://schemas.openxmlformats.org/drawingml/2006/main" xmlns:r="http://schemas.openxmlformats.org/officeDocument/2006/relationships" xmlns:p="http://schemas.openxmlformats.org/presentationml/2006/main">
  <p:tag name="ISLIDE.DIAGRAM" val="a6b091ba-f734-416a-b852-01c7bc533389"/>
</p:tagLst>
</file>

<file path=ppt/tags/tag17.xml><?xml version="1.0" encoding="utf-8"?>
<p:tagLst xmlns:a="http://schemas.openxmlformats.org/drawingml/2006/main" xmlns:r="http://schemas.openxmlformats.org/officeDocument/2006/relationships" xmlns:p="http://schemas.openxmlformats.org/presentationml/2006/main">
  <p:tag name="ISLIDE.DIAGRAM" val="a6b091ba-f734-416a-b852-01c7bc533389"/>
</p:tagLst>
</file>

<file path=ppt/tags/tag18.xml><?xml version="1.0" encoding="utf-8"?>
<p:tagLst xmlns:a="http://schemas.openxmlformats.org/drawingml/2006/main" xmlns:r="http://schemas.openxmlformats.org/officeDocument/2006/relationships" xmlns:p="http://schemas.openxmlformats.org/presentationml/2006/main">
  <p:tag name="ISLIDE.DIAGRAM" val="a6b091ba-f734-416a-b852-01c7bc533389"/>
</p:tagLst>
</file>

<file path=ppt/tags/tag19.xml><?xml version="1.0" encoding="utf-8"?>
<p:tagLst xmlns:a="http://schemas.openxmlformats.org/drawingml/2006/main" xmlns:r="http://schemas.openxmlformats.org/officeDocument/2006/relationships" xmlns:p="http://schemas.openxmlformats.org/presentationml/2006/main">
  <p:tag name="ISLIDE.DIAGRAM" val="dd64cc5d-ec45-4fc4-ac94-f11d01d93803"/>
</p:tagLst>
</file>

<file path=ppt/tags/tag20.xml><?xml version="1.0" encoding="utf-8"?>
<p:tagLst xmlns:a="http://schemas.openxmlformats.org/drawingml/2006/main" xmlns:r="http://schemas.openxmlformats.org/officeDocument/2006/relationships" xmlns:p="http://schemas.openxmlformats.org/presentationml/2006/main">
  <p:tag name="ISLIDE.DIAGRAM" val="a6b091ba-f734-416a-b852-01c7bc533389"/>
</p:tagLst>
</file>

<file path=ppt/tags/tag21.xml><?xml version="1.0" encoding="utf-8"?>
<p:tagLst xmlns:a="http://schemas.openxmlformats.org/drawingml/2006/main" xmlns:r="http://schemas.openxmlformats.org/officeDocument/2006/relationships" xmlns:p="http://schemas.openxmlformats.org/presentationml/2006/main">
  <p:tag name="ISLIDE.DIAGRAM" val="a6b091ba-f734-416a-b852-01c7bc533389"/>
</p:tagLst>
</file>

<file path=ppt/theme/theme1.xml><?xml version="1.0" encoding="utf-8"?>
<a:theme xmlns:a="http://schemas.openxmlformats.org/drawingml/2006/main" name="Office 主题​​">
  <a:themeElements>
    <a:clrScheme name="Office">
      <a:dk1>
        <a:srgbClr val="000000"/>
      </a:dk1>
      <a:lt1>
        <a:srgbClr val="FFFFFF"/>
      </a:lt1>
      <a:dk2>
        <a:srgbClr val="778495"/>
      </a:dk2>
      <a:lt2>
        <a:srgbClr val="F0F0F0"/>
      </a:lt2>
      <a:accent1>
        <a:srgbClr val="B80106"/>
      </a:accent1>
      <a:accent2>
        <a:srgbClr val="F65050"/>
      </a:accent2>
      <a:accent3>
        <a:srgbClr val="FC7C7C"/>
      </a:accent3>
      <a:accent4>
        <a:srgbClr val="FE6666"/>
      </a:accent4>
      <a:accent5>
        <a:srgbClr val="EE2222"/>
      </a:accent5>
      <a:accent6>
        <a:srgbClr val="D22828"/>
      </a:accent6>
      <a:hlink>
        <a:srgbClr val="B80106"/>
      </a:hlink>
      <a:folHlink>
        <a:srgbClr val="BFBFBF"/>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778495"/>
    </a:dk2>
    <a:lt2>
      <a:srgbClr val="F0F0F0"/>
    </a:lt2>
    <a:accent1>
      <a:srgbClr val="B80106"/>
    </a:accent1>
    <a:accent2>
      <a:srgbClr val="F65050"/>
    </a:accent2>
    <a:accent3>
      <a:srgbClr val="FC7C7C"/>
    </a:accent3>
    <a:accent4>
      <a:srgbClr val="FE6666"/>
    </a:accent4>
    <a:accent5>
      <a:srgbClr val="EE2222"/>
    </a:accent5>
    <a:accent6>
      <a:srgbClr val="D22828"/>
    </a:accent6>
    <a:hlink>
      <a:srgbClr val="B80106"/>
    </a:hlink>
    <a:folHlink>
      <a:srgbClr val="BFBFBF"/>
    </a:folHlink>
  </a:clrScheme>
</a:themeOverride>
</file>

<file path=ppt/theme/themeOverride2.xml><?xml version="1.0" encoding="utf-8"?>
<a:themeOverride xmlns:a="http://schemas.openxmlformats.org/drawingml/2006/main">
  <a:clrScheme name="Office">
    <a:dk1>
      <a:srgbClr val="000000"/>
    </a:dk1>
    <a:lt1>
      <a:srgbClr val="FFFFFF"/>
    </a:lt1>
    <a:dk2>
      <a:srgbClr val="778495"/>
    </a:dk2>
    <a:lt2>
      <a:srgbClr val="F0F0F0"/>
    </a:lt2>
    <a:accent1>
      <a:srgbClr val="B80106"/>
    </a:accent1>
    <a:accent2>
      <a:srgbClr val="F65050"/>
    </a:accent2>
    <a:accent3>
      <a:srgbClr val="FC7C7C"/>
    </a:accent3>
    <a:accent4>
      <a:srgbClr val="FE6666"/>
    </a:accent4>
    <a:accent5>
      <a:srgbClr val="EE2222"/>
    </a:accent5>
    <a:accent6>
      <a:srgbClr val="D22828"/>
    </a:accent6>
    <a:hlink>
      <a:srgbClr val="B80106"/>
    </a:hlink>
    <a:folHlink>
      <a:srgbClr val="BFBFBF"/>
    </a:folHlink>
  </a:clrScheme>
</a:themeOverride>
</file>

<file path=ppt/theme/themeOverride3.xml><?xml version="1.0" encoding="utf-8"?>
<a:themeOverride xmlns:a="http://schemas.openxmlformats.org/drawingml/2006/main">
  <a:clrScheme name="Office">
    <a:dk1>
      <a:srgbClr val="000000"/>
    </a:dk1>
    <a:lt1>
      <a:srgbClr val="FFFFFF"/>
    </a:lt1>
    <a:dk2>
      <a:srgbClr val="778495"/>
    </a:dk2>
    <a:lt2>
      <a:srgbClr val="F0F0F0"/>
    </a:lt2>
    <a:accent1>
      <a:srgbClr val="B80106"/>
    </a:accent1>
    <a:accent2>
      <a:srgbClr val="F65050"/>
    </a:accent2>
    <a:accent3>
      <a:srgbClr val="FC7C7C"/>
    </a:accent3>
    <a:accent4>
      <a:srgbClr val="FE6666"/>
    </a:accent4>
    <a:accent5>
      <a:srgbClr val="EE2222"/>
    </a:accent5>
    <a:accent6>
      <a:srgbClr val="D22828"/>
    </a:accent6>
    <a:hlink>
      <a:srgbClr val="B80106"/>
    </a:hlink>
    <a:folHlink>
      <a:srgbClr val="BFBFBF"/>
    </a:folHlink>
  </a:clrScheme>
</a:themeOverride>
</file>

<file path=ppt/theme/themeOverride4.xml><?xml version="1.0" encoding="utf-8"?>
<a:themeOverride xmlns:a="http://schemas.openxmlformats.org/drawingml/2006/main">
  <a:clrScheme name="Office">
    <a:dk1>
      <a:srgbClr val="000000"/>
    </a:dk1>
    <a:lt1>
      <a:srgbClr val="FFFFFF"/>
    </a:lt1>
    <a:dk2>
      <a:srgbClr val="778495"/>
    </a:dk2>
    <a:lt2>
      <a:srgbClr val="F0F0F0"/>
    </a:lt2>
    <a:accent1>
      <a:srgbClr val="B80106"/>
    </a:accent1>
    <a:accent2>
      <a:srgbClr val="F65050"/>
    </a:accent2>
    <a:accent3>
      <a:srgbClr val="FC7C7C"/>
    </a:accent3>
    <a:accent4>
      <a:srgbClr val="FE6666"/>
    </a:accent4>
    <a:accent5>
      <a:srgbClr val="EE2222"/>
    </a:accent5>
    <a:accent6>
      <a:srgbClr val="D22828"/>
    </a:accent6>
    <a:hlink>
      <a:srgbClr val="B80106"/>
    </a:hlink>
    <a:folHlink>
      <a:srgbClr val="BFBFBF"/>
    </a:folHlink>
  </a:clrScheme>
</a:themeOverride>
</file>

<file path=ppt/theme/themeOverride5.xml><?xml version="1.0" encoding="utf-8"?>
<a:themeOverride xmlns:a="http://schemas.openxmlformats.org/drawingml/2006/main">
  <a:clrScheme name="Office">
    <a:dk1>
      <a:srgbClr val="000000"/>
    </a:dk1>
    <a:lt1>
      <a:srgbClr val="FFFFFF"/>
    </a:lt1>
    <a:dk2>
      <a:srgbClr val="778495"/>
    </a:dk2>
    <a:lt2>
      <a:srgbClr val="F0F0F0"/>
    </a:lt2>
    <a:accent1>
      <a:srgbClr val="B80106"/>
    </a:accent1>
    <a:accent2>
      <a:srgbClr val="F65050"/>
    </a:accent2>
    <a:accent3>
      <a:srgbClr val="FC7C7C"/>
    </a:accent3>
    <a:accent4>
      <a:srgbClr val="FE6666"/>
    </a:accent4>
    <a:accent5>
      <a:srgbClr val="EE2222"/>
    </a:accent5>
    <a:accent6>
      <a:srgbClr val="D22828"/>
    </a:accent6>
    <a:hlink>
      <a:srgbClr val="B80106"/>
    </a:hlink>
    <a:folHlink>
      <a:srgbClr val="BFBFBF"/>
    </a:folHlink>
  </a:clrScheme>
</a:themeOverride>
</file>

<file path=ppt/theme/themeOverride6.xml><?xml version="1.0" encoding="utf-8"?>
<a:themeOverride xmlns:a="http://schemas.openxmlformats.org/drawingml/2006/main">
  <a:clrScheme name="Office">
    <a:dk1>
      <a:srgbClr val="000000"/>
    </a:dk1>
    <a:lt1>
      <a:srgbClr val="FFFFFF"/>
    </a:lt1>
    <a:dk2>
      <a:srgbClr val="778495"/>
    </a:dk2>
    <a:lt2>
      <a:srgbClr val="F0F0F0"/>
    </a:lt2>
    <a:accent1>
      <a:srgbClr val="B80106"/>
    </a:accent1>
    <a:accent2>
      <a:srgbClr val="F65050"/>
    </a:accent2>
    <a:accent3>
      <a:srgbClr val="FC7C7C"/>
    </a:accent3>
    <a:accent4>
      <a:srgbClr val="FE6666"/>
    </a:accent4>
    <a:accent5>
      <a:srgbClr val="EE2222"/>
    </a:accent5>
    <a:accent6>
      <a:srgbClr val="D22828"/>
    </a:accent6>
    <a:hlink>
      <a:srgbClr val="B80106"/>
    </a:hlink>
    <a:folHlink>
      <a:srgbClr val="BFBFBF"/>
    </a:folHlink>
  </a:clrScheme>
</a:themeOverride>
</file>

<file path=docProps/app.xml><?xml version="1.0" encoding="utf-8"?>
<Properties xmlns="http://schemas.openxmlformats.org/officeDocument/2006/extended-properties" xmlns:vt="http://schemas.openxmlformats.org/officeDocument/2006/docPropsVTypes">
  <TotalTime>1000</TotalTime>
  <Words>2393</Words>
  <Application>Microsoft Office PowerPoint</Application>
  <PresentationFormat>宽屏</PresentationFormat>
  <Paragraphs>255</Paragraphs>
  <Slides>25</Slides>
  <Notes>25</Notes>
  <HiddenSlides>0</HiddenSlides>
  <MMClips>1</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25</vt:i4>
      </vt:variant>
    </vt:vector>
  </HeadingPairs>
  <TitlesOfParts>
    <vt:vector size="40" baseType="lpstr">
      <vt:lpstr>等线</vt:lpstr>
      <vt:lpstr>等线 Light</vt:lpstr>
      <vt:lpstr>仿宋</vt:lpstr>
      <vt:lpstr>汉仪古趣W</vt:lpstr>
      <vt:lpstr>汉仪劲楷简</vt:lpstr>
      <vt:lpstr>汉仪润圆-75W</vt:lpstr>
      <vt:lpstr>汉仪尚巍手书W</vt:lpstr>
      <vt:lpstr>华文宋体</vt:lpstr>
      <vt:lpstr>微软雅黑</vt:lpstr>
      <vt:lpstr>Agency FB</vt:lpstr>
      <vt:lpstr>Arial</vt:lpstr>
      <vt:lpstr>Impact</vt:lpstr>
      <vt:lpstr>Tw Cen MT Condensed Extra Bold</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国际志愿者日</dc:title>
  <dc:creator>Larry Yu</dc:creator>
  <cp:lastModifiedBy>faith123</cp:lastModifiedBy>
  <cp:revision>63</cp:revision>
  <dcterms:created xsi:type="dcterms:W3CDTF">2017-10-23T03:05:41Z</dcterms:created>
  <dcterms:modified xsi:type="dcterms:W3CDTF">2019-03-23T05:35:18Z</dcterms:modified>
</cp:coreProperties>
</file>